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ags/tag8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9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70"/>
  </p:notesMasterIdLst>
  <p:handoutMasterIdLst>
    <p:handoutMasterId r:id="rId71"/>
  </p:handoutMasterIdLst>
  <p:sldIdLst>
    <p:sldId id="841" r:id="rId3"/>
    <p:sldId id="887" r:id="rId4"/>
    <p:sldId id="783" r:id="rId5"/>
    <p:sldId id="886" r:id="rId6"/>
    <p:sldId id="815" r:id="rId7"/>
    <p:sldId id="459" r:id="rId8"/>
    <p:sldId id="700" r:id="rId9"/>
    <p:sldId id="906" r:id="rId10"/>
    <p:sldId id="893" r:id="rId11"/>
    <p:sldId id="899" r:id="rId12"/>
    <p:sldId id="776" r:id="rId13"/>
    <p:sldId id="688" r:id="rId14"/>
    <p:sldId id="541" r:id="rId15"/>
    <p:sldId id="635" r:id="rId16"/>
    <p:sldId id="484" r:id="rId17"/>
    <p:sldId id="934" r:id="rId18"/>
    <p:sldId id="900" r:id="rId19"/>
    <p:sldId id="937" r:id="rId20"/>
    <p:sldId id="447" r:id="rId21"/>
    <p:sldId id="462" r:id="rId22"/>
    <p:sldId id="460" r:id="rId23"/>
    <p:sldId id="463" r:id="rId24"/>
    <p:sldId id="852" r:id="rId25"/>
    <p:sldId id="853" r:id="rId26"/>
    <p:sldId id="935" r:id="rId27"/>
    <p:sldId id="855" r:id="rId28"/>
    <p:sldId id="856" r:id="rId29"/>
    <p:sldId id="857" r:id="rId30"/>
    <p:sldId id="858" r:id="rId31"/>
    <p:sldId id="927" r:id="rId32"/>
    <p:sldId id="938" r:id="rId33"/>
    <p:sldId id="874" r:id="rId34"/>
    <p:sldId id="875" r:id="rId35"/>
    <p:sldId id="876" r:id="rId36"/>
    <p:sldId id="878" r:id="rId37"/>
    <p:sldId id="877" r:id="rId38"/>
    <p:sldId id="879" r:id="rId39"/>
    <p:sldId id="881" r:id="rId40"/>
    <p:sldId id="882" r:id="rId41"/>
    <p:sldId id="885" r:id="rId42"/>
    <p:sldId id="884" r:id="rId43"/>
    <p:sldId id="844" r:id="rId44"/>
    <p:sldId id="706" r:id="rId45"/>
    <p:sldId id="499" r:id="rId46"/>
    <p:sldId id="925" r:id="rId47"/>
    <p:sldId id="636" r:id="rId48"/>
    <p:sldId id="816" r:id="rId49"/>
    <p:sldId id="315" r:id="rId50"/>
    <p:sldId id="316" r:id="rId51"/>
    <p:sldId id="318" r:id="rId52"/>
    <p:sldId id="317" r:id="rId53"/>
    <p:sldId id="322" r:id="rId54"/>
    <p:sldId id="888" r:id="rId55"/>
    <p:sldId id="769" r:id="rId56"/>
    <p:sldId id="770" r:id="rId57"/>
    <p:sldId id="451" r:id="rId58"/>
    <p:sldId id="889" r:id="rId59"/>
    <p:sldId id="595" r:id="rId60"/>
    <p:sldId id="773" r:id="rId61"/>
    <p:sldId id="774" r:id="rId62"/>
    <p:sldId id="775" r:id="rId63"/>
    <p:sldId id="818" r:id="rId64"/>
    <p:sldId id="817" r:id="rId65"/>
    <p:sldId id="324" r:id="rId66"/>
    <p:sldId id="325" r:id="rId67"/>
    <p:sldId id="814" r:id="rId68"/>
    <p:sldId id="940" r:id="rId6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9ABA7"/>
    <a:srgbClr val="A0A29E"/>
    <a:srgbClr val="A5A29E"/>
    <a:srgbClr val="ACA29E"/>
    <a:srgbClr val="BCB4B0"/>
    <a:srgbClr val="66FFFF"/>
    <a:srgbClr val="A5A5A5"/>
    <a:srgbClr val="008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-1432" y="-104"/>
      </p:cViewPr>
      <p:guideLst>
        <p:guide orient="horz" pos="1082"/>
        <p:guide orient="horz" pos="4219"/>
        <p:guide pos="5275"/>
        <p:guide pos="5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008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6E22D4C6-48E7-D946-A050-7B9784A29E5E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2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BF9B644-0723-344C-8588-7166E535DC16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4051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3107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7376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8779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2328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5489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59168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971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92229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22591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3431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11241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1331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470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49752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85590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3533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830533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0368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6104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8323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65091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8904172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211381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grpSp>
          <p:nvGrpSpPr>
            <p:cNvPr id="1033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b="1">
              <a:solidFill>
                <a:srgbClr val="FFFFFF"/>
              </a:solidFill>
              <a:effectLst/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/>
        </p:nvSpPr>
        <p:spPr bwMode="auto">
          <a:xfrm>
            <a:off x="446088" y="6535738"/>
            <a:ext cx="985837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/>
                <a:latin typeface="Arial" pitchFamily="1" charset="0"/>
                <a:ea typeface="+mn-ea"/>
                <a:cs typeface="+mn-cs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pitchFamily="1" charset="0"/>
                <a:ea typeface="+mn-ea"/>
                <a:cs typeface="+mn-cs"/>
              </a:rPr>
              <a:t>2012</a:t>
            </a:r>
            <a:r>
              <a:rPr lang="en-US" sz="900" b="1">
                <a:solidFill>
                  <a:srgbClr val="FFFFFF"/>
                </a:solidFill>
                <a:effectLst/>
                <a:latin typeface="Arial" pitchFamily="1" charset="0"/>
                <a:ea typeface="+mn-ea"/>
                <a:cs typeface="+mn-cs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7543800" y="6526213"/>
            <a:ext cx="73501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9.6.03b.</a:t>
            </a:r>
          </a:p>
        </p:txBody>
      </p:sp>
      <p:sp>
        <p:nvSpPr>
          <p:cNvPr id="1071" name="Rectangle 47"/>
          <p:cNvSpPr>
            <a:spLocks noChangeArrowheads="1"/>
          </p:cNvSpPr>
          <p:nvPr/>
        </p:nvSpPr>
        <p:spPr bwMode="auto">
          <a:xfrm>
            <a:off x="517525" y="0"/>
            <a:ext cx="854075" cy="1704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s-ES" sz="10600">
                <a:solidFill>
                  <a:srgbClr val="FFFF00"/>
                </a:solidFill>
                <a:effectLst/>
                <a:latin typeface="Times" charset="0"/>
              </a:rPr>
              <a:t>7</a:t>
            </a:r>
            <a:endParaRPr lang="es-ES">
              <a:effectLst/>
              <a:latin typeface="Matura MT Script Capitals" charset="0"/>
            </a:endParaRPr>
          </a:p>
        </p:txBody>
      </p:sp>
      <p:sp>
        <p:nvSpPr>
          <p:cNvPr id="1072" name="Line 48"/>
          <p:cNvSpPr>
            <a:spLocks noChangeShapeType="1"/>
          </p:cNvSpPr>
          <p:nvPr/>
        </p:nvSpPr>
        <p:spPr bwMode="auto">
          <a:xfrm flipV="1">
            <a:off x="792163" y="909638"/>
            <a:ext cx="396875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1" charset="-128"/>
          <a:cs typeface="ＭＳ Ｐゴシック" pitchFamily="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  <a:ea typeface="ＭＳ Ｐゴシック" pitchFamily="1" charset="-128"/>
          <a:cs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  <a:ea typeface="ＭＳ Ｐゴシック" pitchFamily="1" charset="-128"/>
          <a:cs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  <a:ea typeface="ＭＳ Ｐゴシック" pitchFamily="1" charset="-128"/>
          <a:cs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  <a:ea typeface="ＭＳ Ｐゴシック" pitchFamily="1" charset="-128"/>
          <a:cs typeface="ＭＳ Ｐゴシック" pitchFamily="1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473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1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14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42.xml"/><Relationship Id="rId6" Type="http://schemas.openxmlformats.org/officeDocument/2006/relationships/image" Target="../media/image23.pn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emf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3.xml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4" Type="http://schemas.openxmlformats.org/officeDocument/2006/relationships/image" Target="../media/image37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34" name="Rectangle 22"/>
          <p:cNvSpPr>
            <a:spLocks noChangeArrowheads="1"/>
          </p:cNvSpPr>
          <p:nvPr/>
        </p:nvSpPr>
        <p:spPr bwMode="auto">
          <a:xfrm>
            <a:off x="0" y="0"/>
            <a:ext cx="1843088" cy="18319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04514" name="Rectangle 2"/>
          <p:cNvSpPr>
            <a:spLocks noChangeArrowheads="1"/>
          </p:cNvSpPr>
          <p:nvPr/>
        </p:nvSpPr>
        <p:spPr bwMode="auto">
          <a:xfrm>
            <a:off x="64135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603250" y="1285875"/>
            <a:ext cx="7921625" cy="3384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600" b="1">
                <a:solidFill>
                  <a:srgbClr val="FAFD00"/>
                </a:solidFill>
                <a:effectLst/>
                <a:latin typeface="Times" charset="0"/>
              </a:rPr>
              <a:t>Fecha aproximada:</a:t>
            </a: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            Abraham-José   2000 a.C.</a:t>
            </a: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04516" name="Rectangle 4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04518" name="Text Box 6"/>
          <p:cNvSpPr txBox="1">
            <a:spLocks noChangeArrowheads="1"/>
          </p:cNvSpPr>
          <p:nvPr/>
        </p:nvSpPr>
        <p:spPr bwMode="auto">
          <a:xfrm>
            <a:off x="1339850" y="3405188"/>
            <a:ext cx="6700838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D6E008"/>
                </a:solidFill>
                <a:effectLst/>
                <a:latin typeface="Comic Sans MS" pitchFamily="1" charset="0"/>
                <a:ea typeface="+mn-ea"/>
                <a:cs typeface="+mn-cs"/>
              </a:rPr>
              <a:t>Todas las fechas se redondearon a incrementos de 500 años.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4524" name="Rectangle 12"/>
          <p:cNvSpPr>
            <a:spLocks noChangeArrowheads="1"/>
          </p:cNvSpPr>
          <p:nvPr/>
        </p:nvSpPr>
        <p:spPr bwMode="auto">
          <a:xfrm>
            <a:off x="8086725" y="65198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15369" name="Text Box 14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15370" name="Text Box 15"/>
          <p:cNvSpPr txBox="1">
            <a:spLocks noChangeArrowheads="1"/>
          </p:cNvSpPr>
          <p:nvPr/>
        </p:nvSpPr>
        <p:spPr bwMode="auto">
          <a:xfrm>
            <a:off x="8637588" y="6435725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</a:rPr>
              <a:t>1</a:t>
            </a: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4533" name="Text Box 21"/>
          <p:cNvSpPr txBox="1">
            <a:spLocks noChangeArrowheads="1"/>
          </p:cNvSpPr>
          <p:nvPr/>
        </p:nvSpPr>
        <p:spPr bwMode="auto">
          <a:xfrm>
            <a:off x="1781175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11:26 hasta el 25:8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5" grpId="0" autoUpdateAnimBg="0"/>
      <p:bldP spid="70451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47" name="Rectangle 15"/>
          <p:cNvSpPr>
            <a:spLocks noChangeArrowheads="1"/>
          </p:cNvSpPr>
          <p:nvPr/>
        </p:nvSpPr>
        <p:spPr bwMode="auto">
          <a:xfrm>
            <a:off x="0" y="0"/>
            <a:ext cx="1843088" cy="18319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>
              <a:effectLst/>
            </a:endParaRPr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1778000" y="0"/>
            <a:ext cx="2298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6437" name="Rectangle 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786439" name="Text Box 7"/>
          <p:cNvSpPr txBox="1">
            <a:spLocks noChangeArrowheads="1"/>
          </p:cNvSpPr>
          <p:nvPr/>
        </p:nvSpPr>
        <p:spPr bwMode="auto">
          <a:xfrm>
            <a:off x="-338138" y="17986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3380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/>
          <a:stretch>
            <a:fillRect/>
          </a:stretch>
        </p:blipFill>
        <p:spPr bwMode="auto">
          <a:xfrm>
            <a:off x="592138" y="625475"/>
            <a:ext cx="7854950" cy="5614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6444" name="Rectangle 12"/>
          <p:cNvSpPr>
            <a:spLocks noChangeArrowheads="1"/>
          </p:cNvSpPr>
          <p:nvPr/>
        </p:nvSpPr>
        <p:spPr bwMode="auto">
          <a:xfrm>
            <a:off x="585788" y="615950"/>
            <a:ext cx="7870825" cy="5624513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86443" name="Rectangle 11"/>
          <p:cNvSpPr>
            <a:spLocks noChangeArrowheads="1"/>
          </p:cNvSpPr>
          <p:nvPr/>
        </p:nvSpPr>
        <p:spPr bwMode="auto">
          <a:xfrm>
            <a:off x="596900" y="835025"/>
            <a:ext cx="7904163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   </a:t>
            </a:r>
            <a:r>
              <a:rPr lang="en-US" sz="4400" b="1">
                <a:solidFill>
                  <a:srgbClr val="FAFD00"/>
                </a:solidFill>
                <a:effectLst/>
                <a:latin typeface="Helvetica" charset="0"/>
              </a:rPr>
              <a:t>Familia de Abraham</a:t>
            </a:r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:</a:t>
            </a: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• Téraj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(el padre)</a:t>
            </a:r>
            <a:r>
              <a:rPr lang="en-US" sz="3600" b="1">
                <a:solidFill>
                  <a:schemeClr val="tx1"/>
                </a:solidFill>
                <a:effectLst/>
                <a:latin typeface="Helvetica" charset="0"/>
              </a:rPr>
              <a:t> </a:t>
            </a:r>
          </a:p>
          <a:p>
            <a:pPr algn="l"/>
            <a:endParaRPr lang="en-US" sz="3600" b="1">
              <a:solidFill>
                <a:schemeClr val="tx1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•Abraham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(Abram)</a:t>
            </a:r>
          </a:p>
          <a:p>
            <a:pPr algn="l"/>
            <a:endParaRPr lang="en-US" sz="3600" b="1">
              <a:solidFill>
                <a:schemeClr val="tx1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   • Sara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(su esposa, Saray)</a:t>
            </a:r>
            <a:endParaRPr lang="en-US" sz="3600" b="1">
              <a:solidFill>
                <a:schemeClr val="tx1"/>
              </a:solidFill>
              <a:effectLst/>
              <a:latin typeface="Helvetica" charset="0"/>
            </a:endParaRPr>
          </a:p>
          <a:p>
            <a:pPr algn="l"/>
            <a:endParaRPr lang="en-US" sz="3600" b="1">
              <a:solidFill>
                <a:schemeClr val="tx1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      • Lot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(sobrino de Abraham)</a:t>
            </a:r>
          </a:p>
        </p:txBody>
      </p:sp>
      <p:sp>
        <p:nvSpPr>
          <p:cNvPr id="33804" name="Text Box 13"/>
          <p:cNvSpPr txBox="1">
            <a:spLocks noChangeArrowheads="1"/>
          </p:cNvSpPr>
          <p:nvPr/>
        </p:nvSpPr>
        <p:spPr bwMode="auto">
          <a:xfrm>
            <a:off x="1776413" y="0"/>
            <a:ext cx="1752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Gn 11:31</a:t>
            </a:r>
          </a:p>
        </p:txBody>
      </p:sp>
      <p:sp>
        <p:nvSpPr>
          <p:cNvPr id="33805" name="Text Box 14"/>
          <p:cNvSpPr txBox="1">
            <a:spLocks noChangeArrowheads="1"/>
          </p:cNvSpPr>
          <p:nvPr/>
        </p:nvSpPr>
        <p:spPr bwMode="auto">
          <a:xfrm>
            <a:off x="8640763" y="64547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5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86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86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44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447675" y="1765300"/>
            <a:ext cx="2903538" cy="313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La </a:t>
            </a:r>
            <a:r>
              <a:rPr lang="en-US" sz="4000" i="1">
                <a:solidFill>
                  <a:schemeClr val="tx1"/>
                </a:solidFill>
                <a:effectLst/>
                <a:latin typeface="Times" charset="0"/>
              </a:rPr>
              <a:t>primera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de las </a:t>
            </a:r>
          </a:p>
          <a:p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4</a:t>
            </a:r>
            <a:r>
              <a:rPr lang="en-US" sz="4000" b="1">
                <a:solidFill>
                  <a:srgbClr val="00FF00"/>
                </a:solidFill>
                <a:effectLst/>
                <a:latin typeface="Times" charset="0"/>
              </a:rPr>
              <a:t> </a:t>
            </a:r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personas </a:t>
            </a:r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es:</a:t>
            </a:r>
          </a:p>
          <a:p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59085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338513" y="968375"/>
            <a:ext cx="1120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9085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085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085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0857" name="Rectangle 9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085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0860" name="Rectangle 12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600">
                <a:solidFill>
                  <a:srgbClr val="D83104"/>
                </a:solidFill>
                <a:effectLst/>
                <a:latin typeface="Times" pitchFamily="1" charset="0"/>
                <a:ea typeface="+mn-ea"/>
                <a:cs typeface="+mn-cs"/>
              </a:rPr>
              <a:t>A</a:t>
            </a:r>
            <a:r>
              <a:rPr lang="en-US" sz="4400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rPr>
              <a:t>JMJ</a:t>
            </a:r>
          </a:p>
        </p:txBody>
      </p:sp>
      <p:sp>
        <p:nvSpPr>
          <p:cNvPr id="59086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086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086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086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086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086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0874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a.C.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35858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524000" y="5257800"/>
            <a:ext cx="6553200" cy="838200"/>
            <a:chOff x="960" y="3312"/>
            <a:chExt cx="4128" cy="528"/>
          </a:xfrm>
        </p:grpSpPr>
        <p:sp>
          <p:nvSpPr>
            <p:cNvPr id="590898" name="Rectangle 50"/>
            <p:cNvSpPr>
              <a:spLocks noChangeArrowheads="1"/>
            </p:cNvSpPr>
            <p:nvPr/>
          </p:nvSpPr>
          <p:spPr bwMode="auto">
            <a:xfrm>
              <a:off x="1512" y="3354"/>
              <a:ext cx="2993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i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Génesis 12 y en adelante</a:t>
              </a:r>
            </a:p>
          </p:txBody>
        </p:sp>
        <p:sp>
          <p:nvSpPr>
            <p:cNvPr id="590899" name="Oval 51"/>
            <p:cNvSpPr>
              <a:spLocks noChangeArrowheads="1"/>
            </p:cNvSpPr>
            <p:nvPr/>
          </p:nvSpPr>
          <p:spPr bwMode="auto">
            <a:xfrm>
              <a:off x="960" y="3312"/>
              <a:ext cx="4128" cy="5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35860" name="Group 87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590901" name="Freeform 5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90902" name="AutoShape 5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90903" name="Rectangle 5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90904" name="AutoShape 5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90905" name="Line 5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90906" name="Line 5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90907" name="Rectangle 5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5875" name="Rectangle 60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  <p:sp>
          <p:nvSpPr>
            <p:cNvPr id="590909" name="Line 61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90910" name="Line 62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90911" name="Line 63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35861" name="Text Box 6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5862" name="Text Box 67"/>
          <p:cNvSpPr txBox="1">
            <a:spLocks noChangeArrowheads="1"/>
          </p:cNvSpPr>
          <p:nvPr/>
        </p:nvSpPr>
        <p:spPr bwMode="auto">
          <a:xfrm>
            <a:off x="8596313" y="64484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590917" name="Rectangle 6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35864" name="Text Box 70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590888" name="AutoShape 40"/>
          <p:cNvSpPr>
            <a:spLocks noChangeArrowheads="1"/>
          </p:cNvSpPr>
          <p:nvPr/>
        </p:nvSpPr>
        <p:spPr bwMode="auto">
          <a:xfrm>
            <a:off x="7956550" y="3332163"/>
            <a:ext cx="1143000" cy="14478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5866" name="Rectangle 86"/>
          <p:cNvSpPr>
            <a:spLocks noChangeArrowheads="1"/>
          </p:cNvSpPr>
          <p:nvPr/>
        </p:nvSpPr>
        <p:spPr bwMode="auto">
          <a:xfrm>
            <a:off x="3284538" y="938213"/>
            <a:ext cx="14335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90900" name="Oval 52"/>
          <p:cNvSpPr>
            <a:spLocks noChangeArrowheads="1"/>
          </p:cNvSpPr>
          <p:nvPr/>
        </p:nvSpPr>
        <p:spPr bwMode="auto">
          <a:xfrm>
            <a:off x="4473575" y="820738"/>
            <a:ext cx="2454275" cy="7096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88" grpId="0" animBg="1"/>
      <p:bldP spid="5909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447675" y="1765300"/>
            <a:ext cx="2903538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La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4000" i="1">
                <a:solidFill>
                  <a:schemeClr val="tx1"/>
                </a:solidFill>
                <a:effectLst/>
                <a:latin typeface="Times" charset="0"/>
              </a:rPr>
              <a:t>primera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de las </a:t>
            </a:r>
          </a:p>
          <a:p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4</a:t>
            </a:r>
            <a:r>
              <a:rPr lang="en-US" sz="4000" b="1">
                <a:solidFill>
                  <a:srgbClr val="00FF00"/>
                </a:solidFill>
                <a:effectLst/>
                <a:latin typeface="Times" charset="0"/>
              </a:rPr>
              <a:t> </a:t>
            </a:r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personas </a:t>
            </a:r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es:</a:t>
            </a:r>
          </a:p>
          <a:p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338513" y="968375"/>
            <a:ext cx="1120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9357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9357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9357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9357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897" name="Rectangle 12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6600">
                <a:solidFill>
                  <a:srgbClr val="D83104"/>
                </a:solidFill>
                <a:effectLst/>
                <a:latin typeface="Times" charset="0"/>
              </a:rPr>
              <a:t>A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JMJ</a:t>
            </a:r>
          </a:p>
        </p:txBody>
      </p:sp>
      <p:sp>
        <p:nvSpPr>
          <p:cNvPr id="49358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9358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9358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9358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9358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9358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904" name="Rectangle 24"/>
          <p:cNvSpPr>
            <a:spLocks noChangeArrowheads="1"/>
          </p:cNvSpPr>
          <p:nvPr/>
        </p:nvSpPr>
        <p:spPr bwMode="auto">
          <a:xfrm>
            <a:off x="2400300" y="5324475"/>
            <a:ext cx="47513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rgbClr val="FAFD00"/>
                </a:solidFill>
                <a:effectLst/>
                <a:latin typeface="Times" charset="0"/>
              </a:rPr>
              <a:t>Génesis 12 y en adelante</a:t>
            </a:r>
          </a:p>
        </p:txBody>
      </p:sp>
      <p:sp>
        <p:nvSpPr>
          <p:cNvPr id="37905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a.C.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493595" name="Rectangle 27"/>
          <p:cNvSpPr>
            <a:spLocks noChangeArrowheads="1"/>
          </p:cNvSpPr>
          <p:nvPr/>
        </p:nvSpPr>
        <p:spPr bwMode="auto">
          <a:xfrm>
            <a:off x="3709988" y="1603375"/>
            <a:ext cx="18303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El llamado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37907" name="Text Box 62"/>
          <p:cNvSpPr txBox="1">
            <a:spLocks noChangeArrowheads="1"/>
          </p:cNvSpPr>
          <p:nvPr/>
        </p:nvSpPr>
        <p:spPr bwMode="auto">
          <a:xfrm>
            <a:off x="1781175" y="0"/>
            <a:ext cx="18208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Gn 12: 1-3</a:t>
            </a:r>
          </a:p>
        </p:txBody>
      </p:sp>
      <p:sp>
        <p:nvSpPr>
          <p:cNvPr id="37908" name="Text Box 7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93648" name="Rectangle 8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37910" name="Text Box 81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493664" name="Oval 96"/>
          <p:cNvSpPr>
            <a:spLocks noChangeArrowheads="1"/>
          </p:cNvSpPr>
          <p:nvPr/>
        </p:nvSpPr>
        <p:spPr bwMode="auto">
          <a:xfrm>
            <a:off x="3429000" y="1539875"/>
            <a:ext cx="2366963" cy="64928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912" name="Rectangle 98"/>
          <p:cNvSpPr>
            <a:spLocks noChangeArrowheads="1"/>
          </p:cNvSpPr>
          <p:nvPr/>
        </p:nvSpPr>
        <p:spPr bwMode="auto">
          <a:xfrm>
            <a:off x="3284538" y="938213"/>
            <a:ext cx="14335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grpSp>
        <p:nvGrpSpPr>
          <p:cNvPr id="37913" name="Group 100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493632" name="AutoShape 6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93633" name="Rectangle 6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93634" name="AutoShape 6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93635" name="Line 6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93636" name="Line 6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93637" name="Rectangle 6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7920" name="Rectangle 70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493640" name="Line 72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93641" name="Line 73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93642" name="Line 74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7924" name="Rectangle 99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95" grpId="0" autoUpdateAnimBg="0"/>
      <p:bldP spid="4936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338513" y="968375"/>
            <a:ext cx="1120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11301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11304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11305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9945" name="Rectangle 12"/>
          <p:cNvSpPr>
            <a:spLocks noChangeArrowheads="1"/>
          </p:cNvSpPr>
          <p:nvPr/>
        </p:nvSpPr>
        <p:spPr bwMode="auto">
          <a:xfrm>
            <a:off x="3709988" y="1603375"/>
            <a:ext cx="18303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El llamado</a:t>
            </a:r>
          </a:p>
        </p:txBody>
      </p:sp>
      <p:grpSp>
        <p:nvGrpSpPr>
          <p:cNvPr id="39946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311316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>
                  <a:solidFill>
                    <a:schemeClr val="tx2"/>
                  </a:solidFill>
                  <a:effectLst/>
                  <a:latin typeface="Times" pitchFamily="1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311317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pitchFamily="1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311318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11319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11320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11327" name="Rectangle 31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a.C.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39951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11359" name="Rectangle 6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39953" name="Text Box 64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311325" name="Rectangle 29"/>
          <p:cNvSpPr>
            <a:spLocks noChangeArrowheads="1"/>
          </p:cNvSpPr>
          <p:nvPr/>
        </p:nvSpPr>
        <p:spPr bwMode="auto">
          <a:xfrm>
            <a:off x="5983288" y="2384425"/>
            <a:ext cx="23939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Gn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311372" name="AutoShape 76"/>
          <p:cNvSpPr>
            <a:spLocks noChangeArrowheads="1"/>
          </p:cNvSpPr>
          <p:nvPr/>
        </p:nvSpPr>
        <p:spPr bwMode="auto">
          <a:xfrm>
            <a:off x="5984875" y="1390650"/>
            <a:ext cx="2820988" cy="16176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1EDE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11374" name="Text Box 78"/>
          <p:cNvSpPr txBox="1">
            <a:spLocks noChangeArrowheads="1"/>
          </p:cNvSpPr>
          <p:nvPr/>
        </p:nvSpPr>
        <p:spPr bwMode="auto">
          <a:xfrm>
            <a:off x="787400" y="4775200"/>
            <a:ext cx="75438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/>
              </a:rPr>
              <a:t>¡Promesa incondicional de Dios a Abraham!</a:t>
            </a:r>
            <a:endParaRPr lang="en-US" sz="3600" b="1">
              <a:solidFill>
                <a:srgbClr val="5DBACA"/>
              </a:solidFill>
              <a:effectLst/>
            </a:endParaRPr>
          </a:p>
        </p:txBody>
      </p:sp>
      <p:sp>
        <p:nvSpPr>
          <p:cNvPr id="311377" name="Text Box 81"/>
          <p:cNvSpPr txBox="1">
            <a:spLocks noChangeArrowheads="1"/>
          </p:cNvSpPr>
          <p:nvPr/>
        </p:nvSpPr>
        <p:spPr bwMode="auto">
          <a:xfrm>
            <a:off x="1781175" y="0"/>
            <a:ext cx="18208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12: 1-3</a:t>
            </a:r>
          </a:p>
        </p:txBody>
      </p:sp>
      <p:sp>
        <p:nvSpPr>
          <p:cNvPr id="39958" name="Rectangle 88"/>
          <p:cNvSpPr>
            <a:spLocks noChangeArrowheads="1"/>
          </p:cNvSpPr>
          <p:nvPr/>
        </p:nvSpPr>
        <p:spPr bwMode="auto">
          <a:xfrm>
            <a:off x="3284538" y="938213"/>
            <a:ext cx="14335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grpSp>
        <p:nvGrpSpPr>
          <p:cNvPr id="39959" name="Group 90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311342" name="AutoShape 46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11343" name="Rectangle 47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11344" name="AutoShape 48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11345" name="Line 49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11346" name="Line 50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11347" name="Rectangle 51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9972" name="Rectangle 53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311351" name="Line 55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11352" name="Line 56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11353" name="Line 57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9976" name="Rectangle 89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  <p:grpSp>
        <p:nvGrpSpPr>
          <p:cNvPr id="39960" name="Group 49"/>
          <p:cNvGrpSpPr>
            <a:grpSpLocks/>
          </p:cNvGrpSpPr>
          <p:nvPr/>
        </p:nvGrpSpPr>
        <p:grpSpPr bwMode="auto">
          <a:xfrm>
            <a:off x="6067425" y="1698625"/>
            <a:ext cx="717550" cy="609600"/>
            <a:chOff x="5016500" y="2393950"/>
            <a:chExt cx="717550" cy="609600"/>
          </a:xfrm>
        </p:grpSpPr>
        <p:grpSp>
          <p:nvGrpSpPr>
            <p:cNvPr id="39961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39963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964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55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2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72" grpId="0" animBg="1"/>
      <p:bldP spid="31137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338513" y="968375"/>
            <a:ext cx="1120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3725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3725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3725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37257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1993" name="Rectangle 12"/>
          <p:cNvSpPr>
            <a:spLocks noChangeArrowheads="1"/>
          </p:cNvSpPr>
          <p:nvPr/>
        </p:nvSpPr>
        <p:spPr bwMode="auto">
          <a:xfrm>
            <a:off x="3709988" y="1603375"/>
            <a:ext cx="18303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El llamado</a:t>
            </a:r>
          </a:p>
        </p:txBody>
      </p:sp>
      <p:sp>
        <p:nvSpPr>
          <p:cNvPr id="437261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T - S - B</a:t>
            </a:r>
          </a:p>
        </p:txBody>
      </p:sp>
      <p:sp>
        <p:nvSpPr>
          <p:cNvPr id="43726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41996" name="Group 16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437265" name="Rectangle 17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>
                  <a:solidFill>
                    <a:schemeClr val="tx2"/>
                  </a:solidFill>
                  <a:effectLst/>
                  <a:latin typeface="Times" pitchFamily="1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437266" name="Rectangle 18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pitchFamily="1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437267" name="Line 19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37268" name="Line 20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37269" name="Line 21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37275" name="Rectangle 27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a.C.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4784725" y="4073525"/>
            <a:ext cx="2870200" cy="625475"/>
            <a:chOff x="2488" y="3104"/>
            <a:chExt cx="1808" cy="394"/>
          </a:xfrm>
        </p:grpSpPr>
        <p:sp>
          <p:nvSpPr>
            <p:cNvPr id="437294" name="Oval 46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7295" name="Rectangle 47"/>
            <p:cNvSpPr>
              <a:spLocks noChangeArrowheads="1"/>
            </p:cNvSpPr>
            <p:nvPr/>
          </p:nvSpPr>
          <p:spPr bwMode="auto">
            <a:xfrm>
              <a:off x="2689" y="3147"/>
              <a:ext cx="1427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>
                  <a:solidFill>
                    <a:schemeClr val="hlink"/>
                  </a:solidFill>
                  <a:effectLst/>
                  <a:latin typeface="Times" pitchFamily="1" charset="0"/>
                  <a:ea typeface="+mn-ea"/>
                  <a:cs typeface="+mn-cs"/>
                </a:rPr>
                <a:t>Una bendición</a:t>
              </a:r>
            </a:p>
          </p:txBody>
        </p:sp>
      </p:grpSp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3441700" y="3305175"/>
            <a:ext cx="2479675" cy="696913"/>
            <a:chOff x="2168" y="2082"/>
            <a:chExt cx="1562" cy="439"/>
          </a:xfrm>
        </p:grpSpPr>
        <p:sp>
          <p:nvSpPr>
            <p:cNvPr id="437297" name="Oval 49"/>
            <p:cNvSpPr>
              <a:spLocks noChangeArrowheads="1"/>
            </p:cNvSpPr>
            <p:nvPr/>
          </p:nvSpPr>
          <p:spPr bwMode="auto">
            <a:xfrm>
              <a:off x="2168" y="2082"/>
              <a:ext cx="1557" cy="439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7298" name="Rectangle 50"/>
            <p:cNvSpPr>
              <a:spLocks noChangeArrowheads="1"/>
            </p:cNvSpPr>
            <p:nvPr/>
          </p:nvSpPr>
          <p:spPr bwMode="auto">
            <a:xfrm>
              <a:off x="2258" y="2122"/>
              <a:ext cx="1472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200">
                  <a:solidFill>
                    <a:schemeClr val="hlink"/>
                  </a:solidFill>
                  <a:effectLst/>
                  <a:latin typeface="Times" pitchFamily="1" charset="0"/>
                  <a:ea typeface="+mn-ea"/>
                  <a:cs typeface="+mn-cs"/>
                </a:rPr>
                <a:t>Una simiente</a:t>
              </a:r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2082800" y="2765425"/>
            <a:ext cx="2252663" cy="530225"/>
            <a:chOff x="4165" y="741"/>
            <a:chExt cx="1419" cy="334"/>
          </a:xfrm>
        </p:grpSpPr>
        <p:sp>
          <p:nvSpPr>
            <p:cNvPr id="437300" name="Oval 52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7301" name="Rectangle 53"/>
            <p:cNvSpPr>
              <a:spLocks noChangeArrowheads="1"/>
            </p:cNvSpPr>
            <p:nvPr/>
          </p:nvSpPr>
          <p:spPr bwMode="auto">
            <a:xfrm>
              <a:off x="4380" y="750"/>
              <a:ext cx="1016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>
                  <a:solidFill>
                    <a:schemeClr val="hlink"/>
                  </a:solidFill>
                  <a:effectLst/>
                  <a:latin typeface="Times" pitchFamily="1" charset="0"/>
                  <a:ea typeface="+mn-ea"/>
                  <a:cs typeface="+mn-cs"/>
                </a:rPr>
                <a:t>Una tierra</a:t>
              </a:r>
            </a:p>
          </p:txBody>
        </p:sp>
      </p:grpSp>
      <p:sp>
        <p:nvSpPr>
          <p:cNvPr id="42004" name="Text Box 67"/>
          <p:cNvSpPr txBox="1">
            <a:spLocks noChangeArrowheads="1"/>
          </p:cNvSpPr>
          <p:nvPr/>
        </p:nvSpPr>
        <p:spPr bwMode="auto">
          <a:xfrm>
            <a:off x="5549900" y="211931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7320" name="Rectangle 7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42006" name="Text Box 73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437336" name="Text Box 88"/>
          <p:cNvSpPr txBox="1">
            <a:spLocks noChangeArrowheads="1"/>
          </p:cNvSpPr>
          <p:nvPr/>
        </p:nvSpPr>
        <p:spPr bwMode="auto">
          <a:xfrm>
            <a:off x="438150" y="4913313"/>
            <a:ext cx="83566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¡</a:t>
            </a:r>
            <a:r>
              <a:rPr lang="en-US" sz="3600" b="1" dirty="0" err="1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Una</a:t>
            </a:r>
            <a:r>
              <a:rPr lang="en-US" sz="3600" b="1" dirty="0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promesa</a:t>
            </a:r>
            <a:r>
              <a:rPr lang="en-US" sz="3600" b="1" dirty="0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incondicional</a:t>
            </a:r>
            <a:r>
              <a:rPr lang="en-US" sz="3600" b="1" dirty="0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que</a:t>
            </a:r>
            <a:r>
              <a:rPr lang="en-US" sz="3600" b="1" dirty="0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luego</a:t>
            </a:r>
            <a:r>
              <a:rPr lang="en-US" sz="3600" b="1" dirty="0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 se </a:t>
            </a:r>
            <a:r>
              <a:rPr lang="en-US" sz="3600" b="1" dirty="0" err="1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convertiría</a:t>
            </a:r>
            <a:r>
              <a:rPr lang="en-US" sz="3600" b="1" dirty="0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 en </a:t>
            </a:r>
            <a:r>
              <a:rPr lang="en-US" sz="3600" b="1" dirty="0" err="1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una</a:t>
            </a:r>
            <a:r>
              <a:rPr lang="en-US" sz="3600" b="1" dirty="0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pacto</a:t>
            </a:r>
            <a:r>
              <a:rPr lang="en-US" sz="3600" b="1" dirty="0">
                <a:solidFill>
                  <a:srgbClr val="66FFFF"/>
                </a:solidFill>
                <a:effectLst/>
                <a:latin typeface="Comic Sans MS" pitchFamily="1" charset="0"/>
                <a:ea typeface="+mn-ea"/>
                <a:cs typeface="+mn-cs"/>
              </a:rPr>
              <a:t> legal!</a:t>
            </a:r>
          </a:p>
        </p:txBody>
      </p:sp>
      <p:sp>
        <p:nvSpPr>
          <p:cNvPr id="437351" name="Rectangle 103"/>
          <p:cNvSpPr>
            <a:spLocks noChangeArrowheads="1"/>
          </p:cNvSpPr>
          <p:nvPr/>
        </p:nvSpPr>
        <p:spPr bwMode="auto">
          <a:xfrm>
            <a:off x="5983288" y="2384425"/>
            <a:ext cx="23939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Gn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437370" name="Oval 122"/>
          <p:cNvSpPr>
            <a:spLocks noChangeArrowheads="1"/>
          </p:cNvSpPr>
          <p:nvPr/>
        </p:nvSpPr>
        <p:spPr bwMode="auto">
          <a:xfrm>
            <a:off x="3429000" y="2000250"/>
            <a:ext cx="2366963" cy="64928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2010" name="Rectangle 123"/>
          <p:cNvSpPr>
            <a:spLocks noChangeArrowheads="1"/>
          </p:cNvSpPr>
          <p:nvPr/>
        </p:nvSpPr>
        <p:spPr bwMode="auto">
          <a:xfrm>
            <a:off x="3284538" y="938213"/>
            <a:ext cx="14335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grpSp>
        <p:nvGrpSpPr>
          <p:cNvPr id="42011" name="Group 127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437303" name="AutoShape 55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7304" name="Rectangle 56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7305" name="AutoShape 57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7306" name="Line 58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7307" name="Line 59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7308" name="Rectangle 60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2024" name="Rectangle 61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42025" name="Rectangle 62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437312" name="Line 64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7313" name="Line 65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7314" name="Line 66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2029" name="Rectangle 126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  <p:grpSp>
        <p:nvGrpSpPr>
          <p:cNvPr id="42012" name="Group 60"/>
          <p:cNvGrpSpPr>
            <a:grpSpLocks/>
          </p:cNvGrpSpPr>
          <p:nvPr/>
        </p:nvGrpSpPr>
        <p:grpSpPr bwMode="auto">
          <a:xfrm>
            <a:off x="6067425" y="1698625"/>
            <a:ext cx="717550" cy="609600"/>
            <a:chOff x="5016500" y="2393950"/>
            <a:chExt cx="717550" cy="609600"/>
          </a:xfrm>
        </p:grpSpPr>
        <p:grpSp>
          <p:nvGrpSpPr>
            <p:cNvPr id="42013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42015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016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66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3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61" grpId="0" autoUpdateAnimBg="0"/>
      <p:bldP spid="437336" grpId="0" autoUpdateAnimBg="0"/>
      <p:bldP spid="4373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292225" y="357188"/>
            <a:ext cx="7110413" cy="2224087"/>
            <a:chOff x="814" y="225"/>
            <a:chExt cx="4479" cy="1401"/>
          </a:xfrm>
        </p:grpSpPr>
        <p:sp>
          <p:nvSpPr>
            <p:cNvPr id="246786" name="Rectangle 2"/>
            <p:cNvSpPr>
              <a:spLocks noChangeArrowheads="1"/>
            </p:cNvSpPr>
            <p:nvPr/>
          </p:nvSpPr>
          <p:spPr bwMode="auto">
            <a:xfrm>
              <a:off x="814" y="225"/>
              <a:ext cx="4479" cy="140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                            </a:t>
              </a: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  <a:r>
                <a:rPr lang="es-ES" b="1">
                  <a:solidFill>
                    <a:srgbClr val="FAFD00"/>
                  </a:solidFill>
                  <a:effectLst/>
                  <a:latin typeface="Times" charset="0"/>
                </a:rPr>
                <a:t>El Señor le dijo a Abram: «Deja tu 		tierra, tus parientes y la casa de tu 		padre, y vete a </a:t>
              </a:r>
              <a:r>
                <a:rPr lang="es-ES" b="1">
                  <a:effectLst/>
                  <a:latin typeface="Times" charset="0"/>
                </a:rPr>
                <a:t>la tierra</a:t>
              </a:r>
              <a:r>
                <a:rPr lang="es-ES" b="1">
                  <a:solidFill>
                    <a:srgbClr val="FAFD00"/>
                  </a:solidFill>
                  <a:effectLst/>
                  <a:latin typeface="Times" charset="0"/>
                </a:rPr>
                <a:t> que te 		mostraré.</a:t>
              </a:r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</p:txBody>
        </p:sp>
        <p:sp>
          <p:nvSpPr>
            <p:cNvPr id="246788" name="Rectangle 4"/>
            <p:cNvSpPr>
              <a:spLocks noChangeArrowheads="1"/>
            </p:cNvSpPr>
            <p:nvPr/>
          </p:nvSpPr>
          <p:spPr bwMode="auto">
            <a:xfrm>
              <a:off x="1207" y="440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154113" y="2247900"/>
            <a:ext cx="7110412" cy="1797050"/>
            <a:chOff x="727" y="1339"/>
            <a:chExt cx="4479" cy="1132"/>
          </a:xfrm>
        </p:grpSpPr>
        <p:sp>
          <p:nvSpPr>
            <p:cNvPr id="246822" name="Rectangle 38"/>
            <p:cNvSpPr>
              <a:spLocks noChangeArrowheads="1"/>
            </p:cNvSpPr>
            <p:nvPr/>
          </p:nvSpPr>
          <p:spPr bwMode="auto">
            <a:xfrm>
              <a:off x="727" y="1339"/>
              <a:ext cx="4479" cy="113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endParaRPr lang="en-US" b="1">
                <a:solidFill>
                  <a:srgbClr val="FAFD00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000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	 </a:t>
              </a:r>
              <a:r>
                <a:rPr lang="en-US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“</a:t>
              </a:r>
              <a:r>
                <a:rPr lang="es-ES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Haré de ti </a:t>
              </a:r>
              <a:r>
                <a:rPr lang="es-ES" b="1">
                  <a:effectLst/>
                  <a:latin typeface="Times" pitchFamily="1" charset="0"/>
                  <a:ea typeface="+mn-ea"/>
                  <a:cs typeface="+mn-cs"/>
                </a:rPr>
                <a:t>una nación grande</a:t>
              </a:r>
              <a:r>
                <a:rPr lang="es-ES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,</a:t>
              </a:r>
            </a:p>
            <a:p>
              <a:pPr algn="l">
                <a:defRPr/>
              </a:pPr>
              <a:r>
                <a:rPr lang="es-ES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      	 y te bendeciré;  haré famoso tu 		 nombre, y serás una bendición</a:t>
              </a:r>
              <a:r>
                <a:rPr lang="en-US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46789" name="Rectangle 5"/>
            <p:cNvSpPr>
              <a:spLocks noChangeArrowheads="1"/>
            </p:cNvSpPr>
            <p:nvPr/>
          </p:nvSpPr>
          <p:spPr bwMode="auto">
            <a:xfrm>
              <a:off x="1227" y="1513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131888" y="3856038"/>
            <a:ext cx="7110412" cy="2224087"/>
            <a:chOff x="713" y="2429"/>
            <a:chExt cx="4479" cy="1401"/>
          </a:xfrm>
        </p:grpSpPr>
        <p:sp>
          <p:nvSpPr>
            <p:cNvPr id="246817" name="Rectangle 33"/>
            <p:cNvSpPr>
              <a:spLocks noChangeArrowheads="1"/>
            </p:cNvSpPr>
            <p:nvPr/>
          </p:nvSpPr>
          <p:spPr bwMode="auto">
            <a:xfrm>
              <a:off x="713" y="2429"/>
              <a:ext cx="4479" cy="140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  <a:r>
                <a:rPr lang="en-US" sz="2000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s-ES" b="1">
                  <a:solidFill>
                    <a:srgbClr val="FAFD00"/>
                  </a:solidFill>
                  <a:effectLst/>
                  <a:latin typeface="Times" charset="0"/>
                </a:rPr>
                <a:t>Bendeciré a los que te bendigan</a:t>
              </a:r>
            </a:p>
            <a:p>
              <a:pPr algn="l"/>
              <a:r>
                <a:rPr lang="es-ES" b="1">
                  <a:solidFill>
                    <a:srgbClr val="FAFD00"/>
                  </a:solidFill>
                  <a:effectLst/>
                  <a:latin typeface="Times" charset="0"/>
                </a:rPr>
                <a:t>      	 y maldeciré a los que te maldigan;</a:t>
              </a:r>
            </a:p>
            <a:p>
              <a:pPr algn="l"/>
              <a:r>
                <a:rPr lang="es-ES" b="1">
                  <a:solidFill>
                    <a:srgbClr val="FAFD00"/>
                  </a:solidFill>
                  <a:effectLst/>
                  <a:latin typeface="Times" charset="0"/>
                </a:rPr>
                <a:t>   	 ¡por medio de ti serán bendecidas</a:t>
              </a:r>
            </a:p>
            <a:p>
              <a:pPr algn="l"/>
              <a:r>
                <a:rPr lang="es-ES" b="1">
                  <a:solidFill>
                    <a:srgbClr val="FAFD00"/>
                  </a:solidFill>
                  <a:effectLst/>
                  <a:latin typeface="Times" charset="0"/>
                </a:rPr>
                <a:t>      	 </a:t>
              </a:r>
              <a:r>
                <a:rPr lang="es-ES" b="1">
                  <a:effectLst/>
                  <a:latin typeface="Times" charset="0"/>
                </a:rPr>
                <a:t>todas las familias de la tierra</a:t>
              </a:r>
              <a:r>
                <a:rPr lang="es-ES" b="1">
                  <a:solidFill>
                    <a:srgbClr val="FAFD00"/>
                  </a:solidFill>
                  <a:effectLst/>
                  <a:latin typeface="Times" charset="0"/>
                </a:rPr>
                <a:t>!</a:t>
              </a:r>
              <a:r>
                <a:rPr lang="ja-JP" altLang="en-US" b="1">
                  <a:solidFill>
                    <a:srgbClr val="FAFD00"/>
                  </a:solidFill>
                  <a:effectLst/>
                  <a:latin typeface="Times" charset="0"/>
                </a:rPr>
                <a:t>”</a:t>
              </a:r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</p:txBody>
        </p:sp>
        <p:sp>
          <p:nvSpPr>
            <p:cNvPr id="246790" name="Rectangle 6"/>
            <p:cNvSpPr>
              <a:spLocks noChangeArrowheads="1"/>
            </p:cNvSpPr>
            <p:nvPr/>
          </p:nvSpPr>
          <p:spPr bwMode="auto">
            <a:xfrm>
              <a:off x="1207" y="2589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44037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4038" name="Text Box 60"/>
          <p:cNvSpPr txBox="1">
            <a:spLocks noChangeArrowheads="1"/>
          </p:cNvSpPr>
          <p:nvPr/>
        </p:nvSpPr>
        <p:spPr bwMode="auto">
          <a:xfrm>
            <a:off x="8632825" y="643096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246846" name="Rectangle 6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44040" name="Text Box 63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246848" name="Text Box 64"/>
          <p:cNvSpPr txBox="1">
            <a:spLocks noChangeArrowheads="1"/>
          </p:cNvSpPr>
          <p:nvPr/>
        </p:nvSpPr>
        <p:spPr bwMode="auto">
          <a:xfrm>
            <a:off x="3403600" y="279400"/>
            <a:ext cx="4025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46862" name="Text Box 78"/>
          <p:cNvSpPr txBox="1">
            <a:spLocks noChangeArrowheads="1"/>
          </p:cNvSpPr>
          <p:nvPr/>
        </p:nvSpPr>
        <p:spPr bwMode="auto">
          <a:xfrm>
            <a:off x="2870200" y="355600"/>
            <a:ext cx="360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effectLst/>
                <a:latin typeface="Times" pitchFamily="1" charset="0"/>
                <a:ea typeface="+mn-ea"/>
                <a:cs typeface="+mn-cs"/>
              </a:rPr>
              <a:t>Génesis 12</a:t>
            </a:r>
          </a:p>
        </p:txBody>
      </p:sp>
      <p:grpSp>
        <p:nvGrpSpPr>
          <p:cNvPr id="44043" name="Group 83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246829" name="AutoShape 45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46830" name="Rectangle 46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46831" name="AutoShape 47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46832" name="Line 48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46833" name="Line 49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46834" name="Rectangle 50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4050" name="Rectangle 51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44051" name="Rectangle 52"/>
            <p:cNvSpPr>
              <a:spLocks noChangeArrowheads="1"/>
            </p:cNvSpPr>
            <p:nvPr/>
          </p:nvSpPr>
          <p:spPr bwMode="auto">
            <a:xfrm>
              <a:off x="5150" y="2302"/>
              <a:ext cx="4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 </a:t>
              </a:r>
            </a:p>
          </p:txBody>
        </p:sp>
        <p:sp>
          <p:nvSpPr>
            <p:cNvPr id="246838" name="Line 54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46839" name="Line 55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46840" name="Line 56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4055" name="Rectangle 82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1292225" y="357188"/>
            <a:ext cx="7110413" cy="2224087"/>
            <a:chOff x="814" y="225"/>
            <a:chExt cx="4479" cy="1401"/>
          </a:xfrm>
        </p:grpSpPr>
        <p:sp>
          <p:nvSpPr>
            <p:cNvPr id="963587" name="Rectangle 3"/>
            <p:cNvSpPr>
              <a:spLocks noChangeArrowheads="1"/>
            </p:cNvSpPr>
            <p:nvPr/>
          </p:nvSpPr>
          <p:spPr bwMode="auto">
            <a:xfrm>
              <a:off x="814" y="225"/>
              <a:ext cx="4479" cy="140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                            </a:t>
              </a: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  <a:r>
                <a:rPr lang="es-ES" b="1">
                  <a:solidFill>
                    <a:srgbClr val="FAFD00"/>
                  </a:solidFill>
                  <a:effectLst/>
                  <a:latin typeface="Times" charset="0"/>
                </a:rPr>
                <a:t>El Señor le dijo a Abram: «Deja tu 		tierra, tus parientes y la casa de tu 		padre, y vete a </a:t>
              </a:r>
              <a:r>
                <a:rPr lang="es-ES" b="1">
                  <a:effectLst/>
                  <a:latin typeface="Times" charset="0"/>
                </a:rPr>
                <a:t>la tierra</a:t>
              </a:r>
              <a:r>
                <a:rPr lang="es-ES" b="1">
                  <a:solidFill>
                    <a:srgbClr val="FAFD00"/>
                  </a:solidFill>
                  <a:effectLst/>
                  <a:latin typeface="Times" charset="0"/>
                </a:rPr>
                <a:t> que te 		mostraré.</a:t>
              </a:r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</p:txBody>
        </p:sp>
        <p:sp>
          <p:nvSpPr>
            <p:cNvPr id="963588" name="Rectangle 4"/>
            <p:cNvSpPr>
              <a:spLocks noChangeArrowheads="1"/>
            </p:cNvSpPr>
            <p:nvPr/>
          </p:nvSpPr>
          <p:spPr bwMode="auto">
            <a:xfrm>
              <a:off x="1207" y="440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6083" name="Group 5"/>
          <p:cNvGrpSpPr>
            <a:grpSpLocks/>
          </p:cNvGrpSpPr>
          <p:nvPr/>
        </p:nvGrpSpPr>
        <p:grpSpPr bwMode="auto">
          <a:xfrm>
            <a:off x="1154113" y="2247900"/>
            <a:ext cx="7110412" cy="1797050"/>
            <a:chOff x="727" y="1339"/>
            <a:chExt cx="4479" cy="1132"/>
          </a:xfrm>
        </p:grpSpPr>
        <p:sp>
          <p:nvSpPr>
            <p:cNvPr id="963590" name="Rectangle 6"/>
            <p:cNvSpPr>
              <a:spLocks noChangeArrowheads="1"/>
            </p:cNvSpPr>
            <p:nvPr/>
          </p:nvSpPr>
          <p:spPr bwMode="auto">
            <a:xfrm>
              <a:off x="727" y="1339"/>
              <a:ext cx="4479" cy="113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endParaRPr lang="en-US" b="1">
                <a:solidFill>
                  <a:srgbClr val="FAFD00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000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	 </a:t>
              </a:r>
              <a:r>
                <a:rPr lang="en-US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“</a:t>
              </a:r>
              <a:r>
                <a:rPr lang="es-ES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Haré de ti </a:t>
              </a:r>
              <a:r>
                <a:rPr lang="es-ES" b="1">
                  <a:effectLst/>
                  <a:latin typeface="Times" pitchFamily="1" charset="0"/>
                  <a:ea typeface="+mn-ea"/>
                  <a:cs typeface="+mn-cs"/>
                </a:rPr>
                <a:t>una nación grande</a:t>
              </a:r>
              <a:r>
                <a:rPr lang="es-ES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,</a:t>
              </a:r>
            </a:p>
            <a:p>
              <a:pPr algn="l">
                <a:defRPr/>
              </a:pPr>
              <a:r>
                <a:rPr lang="es-ES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      	 y te bendeciré;  haré famoso tu 		 nombre, y serás una bendición</a:t>
              </a:r>
              <a:r>
                <a:rPr lang="en-US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963591" name="Rectangle 7"/>
            <p:cNvSpPr>
              <a:spLocks noChangeArrowheads="1"/>
            </p:cNvSpPr>
            <p:nvPr/>
          </p:nvSpPr>
          <p:spPr bwMode="auto">
            <a:xfrm>
              <a:off x="1227" y="1513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6084" name="Group 8"/>
          <p:cNvGrpSpPr>
            <a:grpSpLocks/>
          </p:cNvGrpSpPr>
          <p:nvPr/>
        </p:nvGrpSpPr>
        <p:grpSpPr bwMode="auto">
          <a:xfrm>
            <a:off x="1131888" y="3856038"/>
            <a:ext cx="7110412" cy="2224087"/>
            <a:chOff x="713" y="2429"/>
            <a:chExt cx="4479" cy="1401"/>
          </a:xfrm>
        </p:grpSpPr>
        <p:sp>
          <p:nvSpPr>
            <p:cNvPr id="963593" name="Rectangle 9"/>
            <p:cNvSpPr>
              <a:spLocks noChangeArrowheads="1"/>
            </p:cNvSpPr>
            <p:nvPr/>
          </p:nvSpPr>
          <p:spPr bwMode="auto">
            <a:xfrm>
              <a:off x="713" y="2429"/>
              <a:ext cx="4479" cy="140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  <a:r>
                <a:rPr lang="en-US" sz="2000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s-ES" b="1">
                  <a:solidFill>
                    <a:srgbClr val="FAFD00"/>
                  </a:solidFill>
                  <a:effectLst/>
                  <a:latin typeface="Times" charset="0"/>
                </a:rPr>
                <a:t>Bendeciré a los que te bendigan</a:t>
              </a:r>
            </a:p>
            <a:p>
              <a:pPr algn="l"/>
              <a:r>
                <a:rPr lang="es-ES" b="1">
                  <a:solidFill>
                    <a:srgbClr val="FAFD00"/>
                  </a:solidFill>
                  <a:effectLst/>
                  <a:latin typeface="Times" charset="0"/>
                </a:rPr>
                <a:t>      	 y maldeciré a los que te maldigan;</a:t>
              </a:r>
            </a:p>
            <a:p>
              <a:pPr algn="l"/>
              <a:r>
                <a:rPr lang="es-ES" b="1">
                  <a:solidFill>
                    <a:srgbClr val="FAFD00"/>
                  </a:solidFill>
                  <a:effectLst/>
                  <a:latin typeface="Times" charset="0"/>
                </a:rPr>
                <a:t>   	 ¡por medio de ti serán bendecidas</a:t>
              </a:r>
            </a:p>
            <a:p>
              <a:pPr algn="l"/>
              <a:r>
                <a:rPr lang="es-ES" b="1">
                  <a:solidFill>
                    <a:srgbClr val="FAFD00"/>
                  </a:solidFill>
                  <a:effectLst/>
                  <a:latin typeface="Times" charset="0"/>
                </a:rPr>
                <a:t>      	 </a:t>
              </a:r>
              <a:r>
                <a:rPr lang="es-ES" b="1">
                  <a:effectLst/>
                  <a:latin typeface="Times" charset="0"/>
                </a:rPr>
                <a:t>todas las familias de la tierra</a:t>
              </a:r>
              <a:r>
                <a:rPr lang="es-ES" b="1">
                  <a:solidFill>
                    <a:srgbClr val="FAFD00"/>
                  </a:solidFill>
                  <a:effectLst/>
                  <a:latin typeface="Times" charset="0"/>
                </a:rPr>
                <a:t>!</a:t>
              </a:r>
              <a:r>
                <a:rPr lang="ja-JP" altLang="en-US" b="1">
                  <a:solidFill>
                    <a:srgbClr val="FAFD00"/>
                  </a:solidFill>
                  <a:effectLst/>
                  <a:latin typeface="Times" charset="0"/>
                </a:rPr>
                <a:t>”</a:t>
              </a:r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</p:txBody>
        </p:sp>
        <p:sp>
          <p:nvSpPr>
            <p:cNvPr id="963594" name="Rectangle 10"/>
            <p:cNvSpPr>
              <a:spLocks noChangeArrowheads="1"/>
            </p:cNvSpPr>
            <p:nvPr/>
          </p:nvSpPr>
          <p:spPr bwMode="auto">
            <a:xfrm>
              <a:off x="1207" y="2589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46085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6086" name="Text Box 25"/>
          <p:cNvSpPr txBox="1">
            <a:spLocks noChangeArrowheads="1"/>
          </p:cNvSpPr>
          <p:nvPr/>
        </p:nvSpPr>
        <p:spPr bwMode="auto">
          <a:xfrm>
            <a:off x="8632825" y="643096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963610" name="Rectangle 26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46088" name="Text Box 27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963612" name="Text Box 28"/>
          <p:cNvSpPr txBox="1">
            <a:spLocks noChangeArrowheads="1"/>
          </p:cNvSpPr>
          <p:nvPr/>
        </p:nvSpPr>
        <p:spPr bwMode="auto">
          <a:xfrm>
            <a:off x="3403600" y="279400"/>
            <a:ext cx="4025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63613" name="Text Box 29"/>
          <p:cNvSpPr txBox="1">
            <a:spLocks noChangeArrowheads="1"/>
          </p:cNvSpPr>
          <p:nvPr/>
        </p:nvSpPr>
        <p:spPr bwMode="auto">
          <a:xfrm>
            <a:off x="2870200" y="355600"/>
            <a:ext cx="360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effectLst/>
                <a:latin typeface="Times" pitchFamily="1" charset="0"/>
                <a:ea typeface="+mn-ea"/>
                <a:cs typeface="+mn-cs"/>
              </a:rPr>
              <a:t>Génesis 12</a:t>
            </a: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6308725" y="423863"/>
            <a:ext cx="2252663" cy="530225"/>
            <a:chOff x="4165" y="741"/>
            <a:chExt cx="1419" cy="334"/>
          </a:xfrm>
        </p:grpSpPr>
        <p:sp>
          <p:nvSpPr>
            <p:cNvPr id="963615" name="Oval 31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3616" name="Rectangle 32"/>
            <p:cNvSpPr>
              <a:spLocks noChangeArrowheads="1"/>
            </p:cNvSpPr>
            <p:nvPr/>
          </p:nvSpPr>
          <p:spPr bwMode="auto">
            <a:xfrm>
              <a:off x="4380" y="750"/>
              <a:ext cx="1016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>
                  <a:solidFill>
                    <a:schemeClr val="hlink"/>
                  </a:solidFill>
                  <a:effectLst/>
                  <a:latin typeface="Times" pitchFamily="1" charset="0"/>
                  <a:ea typeface="+mn-ea"/>
                  <a:cs typeface="+mn-cs"/>
                </a:rPr>
                <a:t>Una tierra</a:t>
              </a: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5943600" y="2335213"/>
            <a:ext cx="2955925" cy="576262"/>
            <a:chOff x="3083" y="1268"/>
            <a:chExt cx="1365" cy="363"/>
          </a:xfrm>
        </p:grpSpPr>
        <p:sp>
          <p:nvSpPr>
            <p:cNvPr id="963618" name="Oval 34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3619" name="Rectangle 35"/>
            <p:cNvSpPr>
              <a:spLocks noChangeArrowheads="1"/>
            </p:cNvSpPr>
            <p:nvPr/>
          </p:nvSpPr>
          <p:spPr bwMode="auto">
            <a:xfrm>
              <a:off x="3264" y="1268"/>
              <a:ext cx="1079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200">
                  <a:solidFill>
                    <a:schemeClr val="hlink"/>
                  </a:solidFill>
                  <a:effectLst/>
                  <a:latin typeface="Times" pitchFamily="1" charset="0"/>
                  <a:ea typeface="+mn-ea"/>
                  <a:cs typeface="+mn-cs"/>
                </a:rPr>
                <a:t>Una simiente</a:t>
              </a:r>
            </a:p>
          </p:txBody>
        </p:sp>
      </p:grp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6038850" y="4894263"/>
            <a:ext cx="2870200" cy="625475"/>
            <a:chOff x="2488" y="3104"/>
            <a:chExt cx="1808" cy="394"/>
          </a:xfrm>
        </p:grpSpPr>
        <p:sp>
          <p:nvSpPr>
            <p:cNvPr id="963621" name="Oval 37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3622" name="Rectangle 38"/>
            <p:cNvSpPr>
              <a:spLocks noChangeArrowheads="1"/>
            </p:cNvSpPr>
            <p:nvPr/>
          </p:nvSpPr>
          <p:spPr bwMode="auto">
            <a:xfrm>
              <a:off x="2689" y="3147"/>
              <a:ext cx="1427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>
                  <a:solidFill>
                    <a:schemeClr val="hlink"/>
                  </a:solidFill>
                  <a:effectLst/>
                  <a:latin typeface="Times" pitchFamily="1" charset="0"/>
                  <a:ea typeface="+mn-ea"/>
                  <a:cs typeface="+mn-cs"/>
                </a:rPr>
                <a:t>Una bendición</a:t>
              </a:r>
            </a:p>
          </p:txBody>
        </p:sp>
      </p:grpSp>
      <p:grpSp>
        <p:nvGrpSpPr>
          <p:cNvPr id="46094" name="Group 41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963596" name="AutoShape 12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3597" name="Rectangle 13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3598" name="AutoShape 14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3599" name="Line 15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3600" name="Line 16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3601" name="Rectangle 17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6101" name="Rectangle 18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46102" name="Rectangle 19"/>
            <p:cNvSpPr>
              <a:spLocks noChangeArrowheads="1"/>
            </p:cNvSpPr>
            <p:nvPr/>
          </p:nvSpPr>
          <p:spPr bwMode="auto">
            <a:xfrm>
              <a:off x="5150" y="2302"/>
              <a:ext cx="4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 </a:t>
              </a:r>
            </a:p>
          </p:txBody>
        </p:sp>
        <p:sp>
          <p:nvSpPr>
            <p:cNvPr id="963605" name="Line 21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3606" name="Line 22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3607" name="Line 23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6106" name="Rectangle 40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520" name="Rectangle 64"/>
          <p:cNvSpPr>
            <a:spLocks noChangeArrowheads="1"/>
          </p:cNvSpPr>
          <p:nvPr/>
        </p:nvSpPr>
        <p:spPr bwMode="auto">
          <a:xfrm>
            <a:off x="0" y="0"/>
            <a:ext cx="1843088" cy="18319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87519" name="Rectangle 63"/>
          <p:cNvSpPr>
            <a:spLocks noChangeArrowheads="1"/>
          </p:cNvSpPr>
          <p:nvPr/>
        </p:nvSpPr>
        <p:spPr bwMode="auto">
          <a:xfrm>
            <a:off x="0" y="0"/>
            <a:ext cx="1843088" cy="18319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87458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87459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400" b="1">
                <a:solidFill>
                  <a:srgbClr val="FAFD00"/>
                </a:solidFill>
                <a:effectLst/>
                <a:latin typeface="Arial" charset="0"/>
              </a:rPr>
              <a:t>El pacto Abrahámico</a:t>
            </a:r>
            <a:endParaRPr lang="en-US" sz="3600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7462" name="Rectangle 6"/>
          <p:cNvSpPr>
            <a:spLocks noChangeArrowheads="1"/>
          </p:cNvSpPr>
          <p:nvPr/>
        </p:nvSpPr>
        <p:spPr bwMode="auto">
          <a:xfrm>
            <a:off x="1322388" y="3354388"/>
            <a:ext cx="6783387" cy="182562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8136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3600" b="1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7466" name="Text Box 10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00FF00"/>
                </a:solidFill>
                <a:effectLst/>
                <a:latin typeface="Arial" pitchFamily="1" charset="0"/>
                <a:ea typeface="+mn-ea"/>
                <a:cs typeface="+mn-cs"/>
              </a:rPr>
              <a:t>Bendición</a:t>
            </a:r>
          </a:p>
        </p:txBody>
      </p:sp>
      <p:sp>
        <p:nvSpPr>
          <p:cNvPr id="787467" name="Text Box 11"/>
          <p:cNvSpPr txBox="1">
            <a:spLocks noChangeArrowheads="1"/>
          </p:cNvSpPr>
          <p:nvPr/>
        </p:nvSpPr>
        <p:spPr bwMode="auto">
          <a:xfrm>
            <a:off x="3236913" y="3670300"/>
            <a:ext cx="2100262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00FF00"/>
                </a:solidFill>
                <a:effectLst/>
                <a:latin typeface="Arial" pitchFamily="1" charset="0"/>
                <a:ea typeface="+mn-ea"/>
                <a:cs typeface="+mn-cs"/>
              </a:rPr>
              <a:t>Simiente</a:t>
            </a:r>
          </a:p>
        </p:txBody>
      </p:sp>
      <p:sp>
        <p:nvSpPr>
          <p:cNvPr id="787468" name="Text Box 12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00FF00"/>
                </a:solidFill>
                <a:effectLst/>
                <a:latin typeface="Arial" pitchFamily="1" charset="0"/>
                <a:ea typeface="+mn-ea"/>
                <a:cs typeface="+mn-cs"/>
              </a:rPr>
              <a:t>Tierra</a:t>
            </a:r>
          </a:p>
        </p:txBody>
      </p:sp>
      <p:sp>
        <p:nvSpPr>
          <p:cNvPr id="787469" name="Text Box 13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AFD00"/>
                </a:solidFill>
                <a:effectLst/>
                <a:latin typeface="Arial" pitchFamily="1" charset="0"/>
                <a:ea typeface="+mn-ea"/>
                <a:cs typeface="+mn-cs"/>
              </a:rPr>
              <a:t>12:1</a:t>
            </a:r>
          </a:p>
        </p:txBody>
      </p:sp>
      <p:sp>
        <p:nvSpPr>
          <p:cNvPr id="787470" name="Text Box 14"/>
          <p:cNvSpPr txBox="1">
            <a:spLocks noChangeArrowheads="1"/>
          </p:cNvSpPr>
          <p:nvPr/>
        </p:nvSpPr>
        <p:spPr bwMode="auto">
          <a:xfrm>
            <a:off x="5607050" y="4364038"/>
            <a:ext cx="22002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AFD00"/>
                </a:solidFill>
                <a:effectLst/>
                <a:latin typeface="Arial" pitchFamily="1" charset="0"/>
                <a:ea typeface="+mn-ea"/>
                <a:cs typeface="+mn-cs"/>
              </a:rPr>
              <a:t>12:3</a:t>
            </a:r>
          </a:p>
        </p:txBody>
      </p:sp>
      <p:sp>
        <p:nvSpPr>
          <p:cNvPr id="787471" name="Text Box 15"/>
          <p:cNvSpPr txBox="1">
            <a:spLocks noChangeArrowheads="1"/>
          </p:cNvSpPr>
          <p:nvPr/>
        </p:nvSpPr>
        <p:spPr bwMode="auto">
          <a:xfrm>
            <a:off x="3224213" y="4376738"/>
            <a:ext cx="22002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AFD00"/>
                </a:solidFill>
                <a:effectLst/>
                <a:latin typeface="Arial" pitchFamily="1" charset="0"/>
                <a:ea typeface="+mn-ea"/>
                <a:cs typeface="+mn-cs"/>
              </a:rPr>
              <a:t>12:2</a:t>
            </a:r>
          </a:p>
        </p:txBody>
      </p:sp>
      <p:sp>
        <p:nvSpPr>
          <p:cNvPr id="787472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>
                <a:solidFill>
                  <a:srgbClr val="00FF00"/>
                </a:solidFill>
                <a:effectLst/>
                <a:latin typeface="Arial" pitchFamily="1" charset="0"/>
                <a:ea typeface="+mn-ea"/>
                <a:cs typeface="+mn-cs"/>
              </a:rPr>
              <a:t>Génesis 12: 1-3</a:t>
            </a:r>
          </a:p>
        </p:txBody>
      </p:sp>
      <p:sp>
        <p:nvSpPr>
          <p:cNvPr id="787473" name="Rectangle 17"/>
          <p:cNvSpPr>
            <a:spLocks noChangeArrowheads="1"/>
          </p:cNvSpPr>
          <p:nvPr/>
        </p:nvSpPr>
        <p:spPr bwMode="auto">
          <a:xfrm>
            <a:off x="3249613" y="1323975"/>
            <a:ext cx="339883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D00"/>
                </a:solidFill>
                <a:effectLst/>
                <a:latin typeface="Arial" charset="0"/>
              </a:rPr>
              <a:t>(</a:t>
            </a:r>
            <a:r>
              <a:rPr lang="ja-JP" altLang="en-US" sz="3200" b="1">
                <a:solidFill>
                  <a:srgbClr val="FAFD00"/>
                </a:solidFill>
                <a:effectLst/>
                <a:latin typeface="Arial" charset="0"/>
              </a:rPr>
              <a:t>“</a:t>
            </a:r>
            <a:r>
              <a:rPr lang="en-US" sz="3200" b="1">
                <a:solidFill>
                  <a:srgbClr val="FAFD00"/>
                </a:solidFill>
                <a:effectLst/>
                <a:latin typeface="Arial" charset="0"/>
              </a:rPr>
              <a:t>El llamado</a:t>
            </a:r>
            <a:r>
              <a:rPr lang="ja-JP" altLang="en-US" sz="3200" b="1">
                <a:solidFill>
                  <a:srgbClr val="FAFD00"/>
                </a:solidFill>
                <a:effectLst/>
                <a:latin typeface="Arial" charset="0"/>
              </a:rPr>
              <a:t>”</a:t>
            </a:r>
            <a:r>
              <a:rPr lang="en-US" sz="3200" b="1">
                <a:solidFill>
                  <a:srgbClr val="FAFD00"/>
                </a:solidFill>
                <a:effectLst/>
                <a:latin typeface="Arial" charset="0"/>
              </a:rPr>
              <a:t>)</a:t>
            </a:r>
            <a:endParaRPr lang="en-US" sz="2400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7474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87475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87476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87481" name="Rectangle 25"/>
          <p:cNvSpPr>
            <a:spLocks noChangeArrowheads="1"/>
          </p:cNvSpPr>
          <p:nvPr/>
        </p:nvSpPr>
        <p:spPr bwMode="auto">
          <a:xfrm>
            <a:off x="2670175" y="5116513"/>
            <a:ext cx="3681413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ja-JP" altLang="en-US" sz="8000" i="1">
                <a:solidFill>
                  <a:schemeClr val="tx1"/>
                </a:solidFill>
                <a:effectLst/>
                <a:latin typeface="Times" charset="0"/>
              </a:rPr>
              <a:t>“</a:t>
            </a:r>
            <a:r>
              <a:rPr lang="en-US" sz="8000" i="1">
                <a:solidFill>
                  <a:schemeClr val="tx1"/>
                </a:solidFill>
                <a:effectLst/>
                <a:latin typeface="Times" charset="0"/>
              </a:rPr>
              <a:t>T-S-B</a:t>
            </a:r>
            <a:r>
              <a:rPr lang="ja-JP" altLang="en-US" sz="8000" i="1">
                <a:solidFill>
                  <a:schemeClr val="tx1"/>
                </a:solidFill>
                <a:effectLst/>
                <a:latin typeface="Times" charset="0"/>
              </a:rPr>
              <a:t>”</a:t>
            </a:r>
            <a:endParaRPr lang="en-US" sz="8000" i="1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87485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48150" name="Text Box 30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48151" name="Text Box 31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787516" name="AutoShape 60"/>
          <p:cNvSpPr>
            <a:spLocks noChangeArrowheads="1"/>
          </p:cNvSpPr>
          <p:nvPr/>
        </p:nvSpPr>
        <p:spPr bwMode="auto">
          <a:xfrm>
            <a:off x="1524000" y="3705225"/>
            <a:ext cx="1617663" cy="1335088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87517" name="AutoShape 61"/>
          <p:cNvSpPr>
            <a:spLocks noChangeArrowheads="1"/>
          </p:cNvSpPr>
          <p:nvPr/>
        </p:nvSpPr>
        <p:spPr bwMode="auto">
          <a:xfrm>
            <a:off x="3271838" y="3703638"/>
            <a:ext cx="2024062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87518" name="AutoShape 62"/>
          <p:cNvSpPr>
            <a:spLocks noChangeArrowheads="1"/>
          </p:cNvSpPr>
          <p:nvPr/>
        </p:nvSpPr>
        <p:spPr bwMode="auto">
          <a:xfrm>
            <a:off x="5418138" y="3703638"/>
            <a:ext cx="2543175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48155" name="Group 66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87504" name="AutoShape 48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87505" name="Rectangle 49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87506" name="AutoShape 50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87507" name="Line 51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87508" name="Line 52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87509" name="Rectangle 53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8162" name="Rectangle 54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48163" name="Rectangle 55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87513" name="Line 57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87514" name="Line 58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87515" name="Line 59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8167" name="Rectangle 65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8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8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8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8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8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8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8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8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462" grpId="0" animBg="1"/>
      <p:bldP spid="787466" grpId="0" autoUpdateAnimBg="0"/>
      <p:bldP spid="787467" grpId="0" autoUpdateAnimBg="0"/>
      <p:bldP spid="787468" grpId="0" autoUpdateAnimBg="0"/>
      <p:bldP spid="787469" grpId="0" autoUpdateAnimBg="0"/>
      <p:bldP spid="787470" grpId="0" autoUpdateAnimBg="0"/>
      <p:bldP spid="787471" grpId="0" autoUpdateAnimBg="0"/>
      <p:bldP spid="787481" grpId="0" autoUpdateAnimBg="0"/>
      <p:bldP spid="787516" grpId="0" animBg="1"/>
      <p:bldP spid="787517" grpId="0" animBg="1"/>
      <p:bldP spid="7875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4" name="Rectangle 2"/>
          <p:cNvSpPr>
            <a:spLocks noChangeArrowheads="1"/>
          </p:cNvSpPr>
          <p:nvPr/>
        </p:nvSpPr>
        <p:spPr bwMode="auto">
          <a:xfrm>
            <a:off x="0" y="0"/>
            <a:ext cx="1843088" cy="18319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75875" name="Rectangle 3"/>
          <p:cNvSpPr>
            <a:spLocks noChangeArrowheads="1"/>
          </p:cNvSpPr>
          <p:nvPr/>
        </p:nvSpPr>
        <p:spPr bwMode="auto">
          <a:xfrm>
            <a:off x="0" y="0"/>
            <a:ext cx="1843088" cy="18319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75876" name="Rectangle 4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>
                <a:solidFill>
                  <a:srgbClr val="FAFD00"/>
                </a:solidFill>
                <a:effectLst/>
                <a:latin typeface="Arial" charset="0"/>
              </a:rPr>
              <a:t>El pacto Abrahámico</a:t>
            </a:r>
            <a:endParaRPr lang="en-US" sz="3600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975878" name="Rectangle 6"/>
          <p:cNvSpPr>
            <a:spLocks noChangeArrowheads="1"/>
          </p:cNvSpPr>
          <p:nvPr/>
        </p:nvSpPr>
        <p:spPr bwMode="auto">
          <a:xfrm>
            <a:off x="1008063" y="3354388"/>
            <a:ext cx="7197725" cy="2692400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3600" b="1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Arial" charset="0"/>
              </a:rPr>
              <a:t>Bendición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3236913" y="3670300"/>
            <a:ext cx="21002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Arial" charset="0"/>
              </a:rPr>
              <a:t>Simiente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Arial" charset="0"/>
              </a:rPr>
              <a:t>Tierra</a:t>
            </a: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00FF00"/>
                </a:solidFill>
                <a:effectLst/>
                <a:latin typeface="Arial" charset="0"/>
              </a:rPr>
              <a:t>Génesis 12: 1-3</a:t>
            </a: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3249613" y="1323975"/>
            <a:ext cx="33988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D00"/>
                </a:solidFill>
                <a:effectLst/>
                <a:latin typeface="Arial" charset="0"/>
              </a:rPr>
              <a:t>(</a:t>
            </a:r>
            <a:r>
              <a:rPr lang="ja-JP" altLang="en-US" sz="3200" b="1">
                <a:solidFill>
                  <a:srgbClr val="FAFD00"/>
                </a:solidFill>
                <a:effectLst/>
                <a:latin typeface="Arial" charset="0"/>
              </a:rPr>
              <a:t>“</a:t>
            </a:r>
            <a:r>
              <a:rPr lang="en-US" sz="3200" b="1">
                <a:solidFill>
                  <a:srgbClr val="FAFD00"/>
                </a:solidFill>
                <a:effectLst/>
                <a:latin typeface="Arial" charset="0"/>
              </a:rPr>
              <a:t>El llamado</a:t>
            </a:r>
            <a:r>
              <a:rPr lang="ja-JP" altLang="en-US" sz="3200" b="1">
                <a:solidFill>
                  <a:srgbClr val="FAFD00"/>
                </a:solidFill>
                <a:effectLst/>
                <a:latin typeface="Arial" charset="0"/>
              </a:rPr>
              <a:t>”</a:t>
            </a:r>
            <a:r>
              <a:rPr lang="en-US" sz="3200" b="1">
                <a:solidFill>
                  <a:srgbClr val="FAFD00"/>
                </a:solidFill>
                <a:effectLst/>
                <a:latin typeface="Arial" charset="0"/>
              </a:rPr>
              <a:t>)</a:t>
            </a:r>
            <a:endParaRPr lang="en-US" sz="2400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975886" name="Line 14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75887" name="Line 15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75888" name="Line 16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75889" name="Rectangle 17"/>
          <p:cNvSpPr>
            <a:spLocks noChangeArrowheads="1"/>
          </p:cNvSpPr>
          <p:nvPr/>
        </p:nvSpPr>
        <p:spPr bwMode="auto">
          <a:xfrm>
            <a:off x="8096250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0194" name="Text Box 18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975906" name="Text Box 34"/>
          <p:cNvSpPr txBox="1">
            <a:spLocks noChangeArrowheads="1"/>
          </p:cNvSpPr>
          <p:nvPr/>
        </p:nvSpPr>
        <p:spPr bwMode="auto">
          <a:xfrm>
            <a:off x="4187825" y="5340350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9900"/>
                </a:solidFill>
                <a:effectLst/>
                <a:latin typeface="Arial" charset="0"/>
              </a:rPr>
              <a:t>• Incondicionales</a:t>
            </a:r>
          </a:p>
        </p:txBody>
      </p:sp>
      <p:sp>
        <p:nvSpPr>
          <p:cNvPr id="975907" name="Text Box 35"/>
          <p:cNvSpPr txBox="1">
            <a:spLocks noChangeArrowheads="1"/>
          </p:cNvSpPr>
          <p:nvPr/>
        </p:nvSpPr>
        <p:spPr bwMode="auto">
          <a:xfrm>
            <a:off x="2581275" y="476885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9900"/>
                </a:solidFill>
                <a:effectLst/>
                <a:latin typeface="Arial" charset="0"/>
              </a:rPr>
              <a:t>• Eternas</a:t>
            </a:r>
          </a:p>
        </p:txBody>
      </p:sp>
      <p:sp>
        <p:nvSpPr>
          <p:cNvPr id="975908" name="Rectangle 36"/>
          <p:cNvSpPr>
            <a:spLocks noChangeArrowheads="1"/>
          </p:cNvSpPr>
          <p:nvPr/>
        </p:nvSpPr>
        <p:spPr bwMode="auto">
          <a:xfrm>
            <a:off x="1108075" y="4235450"/>
            <a:ext cx="2351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>
                <a:solidFill>
                  <a:srgbClr val="FF9900"/>
                </a:solidFill>
                <a:effectLst/>
                <a:latin typeface="Arial" charset="0"/>
              </a:rPr>
              <a:t>• Literales</a:t>
            </a:r>
          </a:p>
        </p:txBody>
      </p:sp>
      <p:sp>
        <p:nvSpPr>
          <p:cNvPr id="975909" name="Text Box 37"/>
          <p:cNvSpPr txBox="1">
            <a:spLocks noChangeArrowheads="1"/>
          </p:cNvSpPr>
          <p:nvPr/>
        </p:nvSpPr>
        <p:spPr bwMode="auto">
          <a:xfrm>
            <a:off x="752475" y="2579688"/>
            <a:ext cx="8040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8F1E"/>
                </a:solidFill>
                <a:effectLst/>
                <a:latin typeface="Arial" charset="0"/>
              </a:rPr>
              <a:t>¡Tres características primordiales!</a:t>
            </a:r>
          </a:p>
        </p:txBody>
      </p:sp>
      <p:grpSp>
        <p:nvGrpSpPr>
          <p:cNvPr id="50200" name="Group 40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975913" name="AutoShape 41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75914" name="Rectangle 42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75915" name="AutoShape 43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75916" name="Line 44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75917" name="Line 45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75918" name="Rectangle 46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0207" name="Rectangle 47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50208" name="Rectangle 48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975921" name="Line 49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75922" name="Line 50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75923" name="Line 51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0212" name="Rectangle 52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5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75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75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975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5906" grpId="0" build="p" autoUpdateAnimBg="0"/>
      <p:bldP spid="975907" grpId="0" build="p" autoUpdateAnimBg="0"/>
      <p:bldP spid="975908" grpId="0" build="p" autoUpdateAnimBg="0"/>
      <p:bldP spid="97590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26" name="Rectangle 50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7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7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7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R</a:t>
            </a:r>
          </a:p>
        </p:txBody>
      </p:sp>
      <p:sp>
        <p:nvSpPr>
          <p:cNvPr id="2037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GP</a:t>
            </a:r>
          </a:p>
        </p:txBody>
      </p:sp>
      <p:sp>
        <p:nvSpPr>
          <p:cNvPr id="2037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7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7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7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MG</a:t>
            </a: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MR</a:t>
            </a:r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7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7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MMu</a:t>
            </a:r>
          </a:p>
        </p:txBody>
      </p:sp>
      <p:sp>
        <p:nvSpPr>
          <p:cNvPr id="2037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7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80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U</a:t>
            </a:r>
          </a:p>
        </p:txBody>
      </p:sp>
      <p:sp>
        <p:nvSpPr>
          <p:cNvPr id="20380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B</a:t>
            </a:r>
          </a:p>
        </p:txBody>
      </p:sp>
      <p:sp>
        <p:nvSpPr>
          <p:cNvPr id="2038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80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H</a:t>
            </a:r>
          </a:p>
        </p:txBody>
      </p:sp>
      <p:sp>
        <p:nvSpPr>
          <p:cNvPr id="20380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80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N(A)</a:t>
            </a:r>
          </a:p>
        </p:txBody>
      </p:sp>
      <p:sp>
        <p:nvSpPr>
          <p:cNvPr id="20380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80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808" name="Rectangle 32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effectLst/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20380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810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20381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81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813" name="Rectangle 37"/>
          <p:cNvSpPr>
            <a:spLocks noChangeArrowheads="1"/>
          </p:cNvSpPr>
          <p:nvPr/>
        </p:nvSpPr>
        <p:spPr bwMode="auto">
          <a:xfrm>
            <a:off x="3074988" y="4451350"/>
            <a:ext cx="604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CB</a:t>
            </a:r>
          </a:p>
        </p:txBody>
      </p:sp>
      <p:sp>
        <p:nvSpPr>
          <p:cNvPr id="20381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815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MS</a:t>
            </a:r>
          </a:p>
        </p:txBody>
      </p:sp>
      <p:sp>
        <p:nvSpPr>
          <p:cNvPr id="20381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817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E</a:t>
            </a:r>
          </a:p>
        </p:txBody>
      </p:sp>
      <p:sp>
        <p:nvSpPr>
          <p:cNvPr id="203818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MN</a:t>
            </a:r>
          </a:p>
        </p:txBody>
      </p:sp>
      <p:sp>
        <p:nvSpPr>
          <p:cNvPr id="203831" name="AutoShape 55"/>
          <p:cNvSpPr>
            <a:spLocks noChangeArrowheads="1"/>
          </p:cNvSpPr>
          <p:nvPr/>
        </p:nvSpPr>
        <p:spPr bwMode="auto">
          <a:xfrm rot="7507952">
            <a:off x="7353300" y="28956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2266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03851" name="Text Box 75"/>
          <p:cNvSpPr txBox="1">
            <a:spLocks noChangeArrowheads="1"/>
          </p:cNvSpPr>
          <p:nvPr/>
        </p:nvSpPr>
        <p:spPr bwMode="auto">
          <a:xfrm>
            <a:off x="1790700" y="0"/>
            <a:ext cx="166211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11:31</a:t>
            </a:r>
          </a:p>
        </p:txBody>
      </p:sp>
      <p:pic>
        <p:nvPicPr>
          <p:cNvPr id="203852" name="Picture 76"/>
          <p:cNvPicPr>
            <a:picLocks noChangeAspect="1" noChangeArrowheads="1"/>
          </p:cNvPicPr>
          <p:nvPr/>
        </p:nvPicPr>
        <p:blipFill>
          <a:blip r:embed="rId3"/>
          <a:srcRect b="26096"/>
          <a:stretch>
            <a:fillRect/>
          </a:stretch>
        </p:blipFill>
        <p:spPr bwMode="auto">
          <a:xfrm>
            <a:off x="3335338" y="4557713"/>
            <a:ext cx="3189287" cy="1739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037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819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830" name="Oval 54"/>
          <p:cNvSpPr>
            <a:spLocks noChangeArrowheads="1"/>
          </p:cNvSpPr>
          <p:nvPr/>
        </p:nvSpPr>
        <p:spPr bwMode="auto">
          <a:xfrm>
            <a:off x="6515100" y="41148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3836" name="WordArt 60"/>
          <p:cNvSpPr>
            <a:spLocks noChangeArrowheads="1" noChangeShapeType="1" noTextEdit="1"/>
          </p:cNvSpPr>
          <p:nvPr/>
        </p:nvSpPr>
        <p:spPr bwMode="auto">
          <a:xfrm>
            <a:off x="427038" y="1385888"/>
            <a:ext cx="7950200" cy="48926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¡Partieron por fe!</a:t>
            </a:r>
          </a:p>
        </p:txBody>
      </p:sp>
      <p:sp>
        <p:nvSpPr>
          <p:cNvPr id="52273" name="Text Box 8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3870" name="Rectangle 9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2275" name="Text Box 95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52276" name="Text Box 108"/>
          <p:cNvSpPr txBox="1">
            <a:spLocks noChangeArrowheads="1"/>
          </p:cNvSpPr>
          <p:nvPr/>
        </p:nvSpPr>
        <p:spPr bwMode="auto">
          <a:xfrm>
            <a:off x="8661400" y="64166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52277" name="Text Box 109"/>
          <p:cNvSpPr txBox="1">
            <a:spLocks noChangeArrowheads="1"/>
          </p:cNvSpPr>
          <p:nvPr/>
        </p:nvSpPr>
        <p:spPr bwMode="auto">
          <a:xfrm>
            <a:off x="8639175" y="64595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203887" name="Text Box 111"/>
          <p:cNvSpPr txBox="1">
            <a:spLocks noChangeArrowheads="1"/>
          </p:cNvSpPr>
          <p:nvPr/>
        </p:nvSpPr>
        <p:spPr bwMode="auto">
          <a:xfrm>
            <a:off x="1933575" y="615950"/>
            <a:ext cx="6534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99190" dir="2388334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Marque las señales de esta ruta en su mapa.</a:t>
            </a:r>
          </a:p>
        </p:txBody>
      </p:sp>
      <p:grpSp>
        <p:nvGrpSpPr>
          <p:cNvPr id="52279" name="Group 114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203854" name="AutoShape 78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03855" name="Rectangle 79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03856" name="AutoShape 80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03857" name="Line 81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03858" name="Line 82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03859" name="Rectangle 83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286" name="Rectangle 84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203862" name="Line 86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03863" name="Line 87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03864" name="Line 88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290" name="Rectangle 110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52291" name="Rectangle 113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3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3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20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3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203836" grpId="0" animBg="1"/>
      <p:bldP spid="203887" grpId="0"/>
      <p:bldP spid="20388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2425700" y="1531938"/>
            <a:ext cx="4362450" cy="3598862"/>
            <a:chOff x="1512" y="1397"/>
            <a:chExt cx="2748" cy="2267"/>
          </a:xfrm>
        </p:grpSpPr>
        <p:sp>
          <p:nvSpPr>
            <p:cNvPr id="768003" name="Rectangle 3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04" name="Rectangle 4"/>
            <p:cNvSpPr>
              <a:spLocks noChangeArrowheads="1"/>
            </p:cNvSpPr>
            <p:nvPr/>
          </p:nvSpPr>
          <p:spPr bwMode="auto">
            <a:xfrm>
              <a:off x="1692" y="1431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005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06" name="AutoShape 6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07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08" name="Rectangle 8"/>
            <p:cNvSpPr>
              <a:spLocks noChangeArrowheads="1"/>
            </p:cNvSpPr>
            <p:nvPr/>
          </p:nvSpPr>
          <p:spPr bwMode="auto">
            <a:xfrm>
              <a:off x="1526" y="1399"/>
              <a:ext cx="6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Creación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09" name="Line 9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10" name="Line 10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11" name="Rectangle 11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12" name="Rectangle 12"/>
            <p:cNvSpPr>
              <a:spLocks noChangeArrowheads="1"/>
            </p:cNvSpPr>
            <p:nvPr/>
          </p:nvSpPr>
          <p:spPr bwMode="auto">
            <a:xfrm>
              <a:off x="1835" y="1606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013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14" name="AutoShape 14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15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16" name="Rectangle 16"/>
            <p:cNvSpPr>
              <a:spLocks noChangeArrowheads="1"/>
            </p:cNvSpPr>
            <p:nvPr/>
          </p:nvSpPr>
          <p:spPr bwMode="auto">
            <a:xfrm>
              <a:off x="1659" y="1566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17" name="Line 17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18" name="Line 18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19" name="Rectangle 19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20" name="Rectangle 20"/>
            <p:cNvSpPr>
              <a:spLocks noChangeArrowheads="1"/>
            </p:cNvSpPr>
            <p:nvPr/>
          </p:nvSpPr>
          <p:spPr bwMode="auto">
            <a:xfrm>
              <a:off x="1978" y="1767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021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22" name="AutoShape 22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23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24" name="Rectangle 24"/>
            <p:cNvSpPr>
              <a:spLocks noChangeArrowheads="1"/>
            </p:cNvSpPr>
            <p:nvPr/>
          </p:nvSpPr>
          <p:spPr bwMode="auto">
            <a:xfrm>
              <a:off x="1923" y="1735"/>
              <a:ext cx="4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José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25" name="Line 25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26" name="Line 26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27" name="Rectangle 27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28" name="AutoShape 28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29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30" name="Rectangle 30"/>
            <p:cNvSpPr>
              <a:spLocks noChangeArrowheads="1"/>
            </p:cNvSpPr>
            <p:nvPr/>
          </p:nvSpPr>
          <p:spPr bwMode="auto">
            <a:xfrm>
              <a:off x="2026" y="1896"/>
              <a:ext cx="6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Moisés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31" name="Line 31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32" name="Line 32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33" name="Rectangle 33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34" name="AutoShape 34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35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36" name="Rectangle 36"/>
            <p:cNvSpPr>
              <a:spLocks noChangeArrowheads="1"/>
            </p:cNvSpPr>
            <p:nvPr/>
          </p:nvSpPr>
          <p:spPr bwMode="auto">
            <a:xfrm>
              <a:off x="2192" y="2071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Josué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37" name="Line 37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38" name="Rectangle 38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39" name="AutoShape 39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40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41" name="Rectangle 41"/>
            <p:cNvSpPr>
              <a:spLocks noChangeArrowheads="1"/>
            </p:cNvSpPr>
            <p:nvPr/>
          </p:nvSpPr>
          <p:spPr bwMode="auto">
            <a:xfrm>
              <a:off x="2226" y="2233"/>
              <a:ext cx="7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Anarquía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42" name="Line 42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43" name="Rectangle 43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44" name="AutoShape 44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45" name="Rectangle 45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46" name="Rectangle 46"/>
            <p:cNvSpPr>
              <a:spLocks noChangeArrowheads="1"/>
            </p:cNvSpPr>
            <p:nvPr/>
          </p:nvSpPr>
          <p:spPr bwMode="auto">
            <a:xfrm>
              <a:off x="2428" y="2416"/>
              <a:ext cx="6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Realeza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47" name="Line 47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48" name="Rectangle 48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49" name="AutoShape 49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50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51" name="Rectangle 51"/>
            <p:cNvSpPr>
              <a:spLocks noChangeArrowheads="1"/>
            </p:cNvSpPr>
            <p:nvPr/>
          </p:nvSpPr>
          <p:spPr bwMode="auto">
            <a:xfrm>
              <a:off x="2453" y="2591"/>
              <a:ext cx="8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Cautividad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52" name="Line 52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53" name="Line 53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54" name="Rectangle 54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55" name="AutoShape 55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56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57" name="Rectangle 57"/>
            <p:cNvSpPr>
              <a:spLocks noChangeArrowheads="1"/>
            </p:cNvSpPr>
            <p:nvPr/>
          </p:nvSpPr>
          <p:spPr bwMode="auto">
            <a:xfrm>
              <a:off x="2717" y="2777"/>
              <a:ext cx="6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Silencio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58" name="Line 58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59" name="Line 59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60" name="Rectangle 60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61" name="AutoShape 61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62" name="Rectangle 62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grpSp>
          <p:nvGrpSpPr>
            <p:cNvPr id="17483" name="Group 63"/>
            <p:cNvGrpSpPr>
              <a:grpSpLocks/>
            </p:cNvGrpSpPr>
            <p:nvPr/>
          </p:nvGrpSpPr>
          <p:grpSpPr bwMode="auto">
            <a:xfrm>
              <a:off x="2960" y="2965"/>
              <a:ext cx="658" cy="280"/>
              <a:chOff x="3048" y="3101"/>
              <a:chExt cx="658" cy="280"/>
            </a:xfrm>
          </p:grpSpPr>
          <p:sp>
            <p:nvSpPr>
              <p:cNvPr id="768064" name="Rectangle 64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768065" name="Rectangle 65"/>
              <p:cNvSpPr>
                <a:spLocks noChangeArrowheads="1"/>
              </p:cNvSpPr>
              <p:nvPr/>
            </p:nvSpPr>
            <p:spPr bwMode="auto">
              <a:xfrm>
                <a:off x="3048" y="3101"/>
                <a:ext cx="658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  <a:effectLst/>
                    <a:latin typeface="Helvetica" charset="0"/>
                  </a:rPr>
                  <a:t>Jesús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768066" name="Line 66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067" name="Line 67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17411" name="Text Box 72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17412" name="Text Box 7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68075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17414" name="Text Box 77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768078" name="Rectangle 78"/>
          <p:cNvSpPr>
            <a:spLocks noChangeArrowheads="1"/>
          </p:cNvSpPr>
          <p:nvPr/>
        </p:nvSpPr>
        <p:spPr bwMode="auto">
          <a:xfrm>
            <a:off x="688975" y="3708400"/>
            <a:ext cx="2903538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La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4000" i="1">
                <a:solidFill>
                  <a:schemeClr val="tx1"/>
                </a:solidFill>
                <a:effectLst/>
                <a:latin typeface="Times" charset="0"/>
              </a:rPr>
              <a:t>primera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de las </a:t>
            </a:r>
          </a:p>
          <a:p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4</a:t>
            </a:r>
            <a:r>
              <a:rPr lang="en-US" sz="4000" b="1">
                <a:solidFill>
                  <a:srgbClr val="00FF00"/>
                </a:solidFill>
                <a:effectLst/>
                <a:latin typeface="Times" charset="0"/>
              </a:rPr>
              <a:t> </a:t>
            </a:r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personas</a:t>
            </a:r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68090" name="AutoShape 90"/>
          <p:cNvSpPr>
            <a:spLocks noChangeArrowheads="1"/>
          </p:cNvSpPr>
          <p:nvPr/>
        </p:nvSpPr>
        <p:spPr bwMode="auto">
          <a:xfrm rot="20160000">
            <a:off x="1209675" y="18923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68092" name="AutoShape 92"/>
          <p:cNvSpPr>
            <a:spLocks noChangeArrowheads="1"/>
          </p:cNvSpPr>
          <p:nvPr/>
        </p:nvSpPr>
        <p:spPr bwMode="auto">
          <a:xfrm>
            <a:off x="4668838" y="1758950"/>
            <a:ext cx="2490787" cy="1339850"/>
          </a:xfrm>
          <a:prstGeom prst="roundRect">
            <a:avLst>
              <a:gd name="adj" fmla="val 39454"/>
            </a:avLst>
          </a:prstGeom>
          <a:gradFill rotWithShape="1">
            <a:gsLst>
              <a:gs pos="0">
                <a:schemeClr val="accent1">
                  <a:gamma/>
                  <a:shade val="22353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22353"/>
                  <a:invGamma/>
                </a:schemeClr>
              </a:gs>
            </a:gsLst>
            <a:lin ang="5400000" scaled="1"/>
          </a:gradFill>
          <a:ln w="12700">
            <a:round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18018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 b="1"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68093" name="Text Box 93"/>
          <p:cNvSpPr txBox="1">
            <a:spLocks noChangeArrowheads="1"/>
          </p:cNvSpPr>
          <p:nvPr/>
        </p:nvSpPr>
        <p:spPr bwMode="auto">
          <a:xfrm>
            <a:off x="5122863" y="1706563"/>
            <a:ext cx="476250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200" b="1">
                <a:solidFill>
                  <a:srgbClr val="FF0000"/>
                </a:solidFill>
                <a:effectLst/>
                <a:latin typeface="Comic Sans MS" pitchFamily="1" charset="0"/>
                <a:ea typeface="+mn-ea"/>
                <a:cs typeface="+mn-cs"/>
              </a:rPr>
              <a:t>A</a:t>
            </a:r>
          </a:p>
        </p:txBody>
      </p:sp>
      <p:sp>
        <p:nvSpPr>
          <p:cNvPr id="768094" name="Text Box 94"/>
          <p:cNvSpPr txBox="1">
            <a:spLocks noChangeArrowheads="1"/>
          </p:cNvSpPr>
          <p:nvPr/>
        </p:nvSpPr>
        <p:spPr bwMode="auto">
          <a:xfrm>
            <a:off x="5330825" y="1989138"/>
            <a:ext cx="1087438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200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Jugar                                                                                                             </a:t>
            </a:r>
          </a:p>
        </p:txBody>
      </p:sp>
      <p:sp>
        <p:nvSpPr>
          <p:cNvPr id="768095" name="Text Box 95"/>
          <p:cNvSpPr txBox="1">
            <a:spLocks noChangeArrowheads="1"/>
          </p:cNvSpPr>
          <p:nvPr/>
        </p:nvSpPr>
        <p:spPr bwMode="auto">
          <a:xfrm>
            <a:off x="5573713" y="2317750"/>
            <a:ext cx="19081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200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Más</a:t>
            </a:r>
          </a:p>
        </p:txBody>
      </p:sp>
      <p:sp>
        <p:nvSpPr>
          <p:cNvPr id="768096" name="Text Box 96"/>
          <p:cNvSpPr txBox="1">
            <a:spLocks noChangeArrowheads="1"/>
          </p:cNvSpPr>
          <p:nvPr/>
        </p:nvSpPr>
        <p:spPr bwMode="auto">
          <a:xfrm>
            <a:off x="5810250" y="2654300"/>
            <a:ext cx="1390650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200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Juegos</a:t>
            </a:r>
          </a:p>
        </p:txBody>
      </p:sp>
      <p:sp>
        <p:nvSpPr>
          <p:cNvPr id="768097" name="AutoShape 97"/>
          <p:cNvSpPr>
            <a:spLocks noChangeArrowheads="1"/>
          </p:cNvSpPr>
          <p:nvPr/>
        </p:nvSpPr>
        <p:spPr bwMode="auto">
          <a:xfrm>
            <a:off x="2525713" y="1728788"/>
            <a:ext cx="2994025" cy="3571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68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90" grpId="0" animBg="1"/>
      <p:bldP spid="76809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51" name="Rectangle 91"/>
          <p:cNvSpPr>
            <a:spLocks noChangeArrowheads="1"/>
          </p:cNvSpPr>
          <p:nvPr/>
        </p:nvSpPr>
        <p:spPr bwMode="auto">
          <a:xfrm>
            <a:off x="0" y="0"/>
            <a:ext cx="1830388" cy="1843088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5748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RE</a:t>
            </a:r>
          </a:p>
        </p:txBody>
      </p:sp>
      <p:sp>
        <p:nvSpPr>
          <p:cNvPr id="2201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GP</a:t>
            </a:r>
          </a:p>
        </p:txBody>
      </p:sp>
      <p:sp>
        <p:nvSpPr>
          <p:cNvPr id="2201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SG</a:t>
            </a:r>
          </a:p>
        </p:txBody>
      </p:sp>
      <p:sp>
        <p:nvSpPr>
          <p:cNvPr id="2201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MR</a:t>
            </a:r>
          </a:p>
        </p:txBody>
      </p:sp>
      <p:sp>
        <p:nvSpPr>
          <p:cNvPr id="2201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2201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MMu</a:t>
            </a:r>
          </a:p>
        </p:txBody>
      </p:sp>
      <p:sp>
        <p:nvSpPr>
          <p:cNvPr id="2201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8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8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U</a:t>
            </a:r>
          </a:p>
        </p:txBody>
      </p:sp>
      <p:sp>
        <p:nvSpPr>
          <p:cNvPr id="22018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B</a:t>
            </a:r>
          </a:p>
        </p:txBody>
      </p:sp>
      <p:sp>
        <p:nvSpPr>
          <p:cNvPr id="22018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8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H</a:t>
            </a:r>
          </a:p>
        </p:txBody>
      </p:sp>
      <p:sp>
        <p:nvSpPr>
          <p:cNvPr id="22018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9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N(A)</a:t>
            </a:r>
          </a:p>
        </p:txBody>
      </p:sp>
      <p:sp>
        <p:nvSpPr>
          <p:cNvPr id="22019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9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93" name="Rectangle 33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effectLst/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22019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95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22019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9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198" name="Rectangle 38"/>
          <p:cNvSpPr>
            <a:spLocks noChangeArrowheads="1"/>
          </p:cNvSpPr>
          <p:nvPr/>
        </p:nvSpPr>
        <p:spPr bwMode="auto">
          <a:xfrm>
            <a:off x="3074988" y="4451350"/>
            <a:ext cx="604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CB</a:t>
            </a:r>
          </a:p>
        </p:txBody>
      </p:sp>
      <p:sp>
        <p:nvSpPr>
          <p:cNvPr id="22019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200" name="Rectangle 40"/>
          <p:cNvSpPr>
            <a:spLocks noChangeArrowheads="1"/>
          </p:cNvSpPr>
          <p:nvPr/>
        </p:nvSpPr>
        <p:spPr bwMode="auto">
          <a:xfrm>
            <a:off x="3121025" y="5164138"/>
            <a:ext cx="755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22020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20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E</a:t>
            </a:r>
          </a:p>
        </p:txBody>
      </p:sp>
      <p:sp>
        <p:nvSpPr>
          <p:cNvPr id="220203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MN</a:t>
            </a:r>
          </a:p>
        </p:txBody>
      </p:sp>
      <p:sp>
        <p:nvSpPr>
          <p:cNvPr id="220204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207" name="Oval 47"/>
          <p:cNvSpPr>
            <a:spLocks noChangeArrowheads="1"/>
          </p:cNvSpPr>
          <p:nvPr/>
        </p:nvSpPr>
        <p:spPr bwMode="auto">
          <a:xfrm>
            <a:off x="5486400" y="27432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208" name="AutoShape 48"/>
          <p:cNvSpPr>
            <a:spLocks noChangeArrowheads="1"/>
          </p:cNvSpPr>
          <p:nvPr/>
        </p:nvSpPr>
        <p:spPr bwMode="auto">
          <a:xfrm rot="7507952">
            <a:off x="6324600" y="1524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0223" name="Text Box 63"/>
          <p:cNvSpPr txBox="1">
            <a:spLocks noChangeArrowheads="1"/>
          </p:cNvSpPr>
          <p:nvPr/>
        </p:nvSpPr>
        <p:spPr bwMode="auto">
          <a:xfrm>
            <a:off x="1690688" y="0"/>
            <a:ext cx="14351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11:31-32</a:t>
            </a:r>
          </a:p>
        </p:txBody>
      </p:sp>
      <p:sp>
        <p:nvSpPr>
          <p:cNvPr id="54319" name="Text Box 7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220245" name="Picture 85"/>
          <p:cNvPicPr>
            <a:picLocks noChangeArrowheads="1"/>
          </p:cNvPicPr>
          <p:nvPr/>
        </p:nvPicPr>
        <p:blipFill>
          <a:blip r:embed="rId3">
            <a:lum bright="18000" contrast="42000"/>
          </a:blip>
          <a:srcRect/>
          <a:stretch>
            <a:fillRect/>
          </a:stretch>
        </p:blipFill>
        <p:spPr bwMode="auto">
          <a:xfrm>
            <a:off x="1041400" y="2305050"/>
            <a:ext cx="4175125" cy="3073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20246" name="Rectangle 8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54322" name="Text Box 87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220248" name="Text Box 88"/>
          <p:cNvSpPr txBox="1">
            <a:spLocks noChangeArrowheads="1"/>
          </p:cNvSpPr>
          <p:nvPr/>
        </p:nvSpPr>
        <p:spPr bwMode="auto">
          <a:xfrm>
            <a:off x="733425" y="4841875"/>
            <a:ext cx="6137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gran ciudad de Babilonia</a:t>
            </a:r>
          </a:p>
        </p:txBody>
      </p:sp>
      <p:sp>
        <p:nvSpPr>
          <p:cNvPr id="220250" name="Rectangle 90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Preparar</a:t>
            </a:r>
          </a:p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el</a:t>
            </a:r>
          </a:p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escenario</a:t>
            </a:r>
            <a:endParaRPr lang="en-US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-4763" y="0"/>
            <a:ext cx="1428751" cy="1833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54326" name="Group 93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220226" name="AutoShape 66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20227" name="Rectangle 67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20228" name="AutoShape 68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20229" name="Line 69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20230" name="Line 70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20231" name="Rectangle 71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4333" name="Rectangle 72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220234" name="Line 74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20235" name="Line 75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20236" name="Line 76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4337" name="Rectangle 89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54338" name="Rectangle 92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207" grpId="0" animBg="1"/>
      <p:bldP spid="22024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10" name="Rectangle 98"/>
          <p:cNvSpPr>
            <a:spLocks noChangeArrowheads="1"/>
          </p:cNvSpPr>
          <p:nvPr/>
        </p:nvSpPr>
        <p:spPr bwMode="auto">
          <a:xfrm>
            <a:off x="0" y="0"/>
            <a:ext cx="1843088" cy="18319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RE</a:t>
            </a:r>
          </a:p>
        </p:txBody>
      </p:sp>
      <p:sp>
        <p:nvSpPr>
          <p:cNvPr id="2181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GP</a:t>
            </a:r>
          </a:p>
        </p:txBody>
      </p:sp>
      <p:sp>
        <p:nvSpPr>
          <p:cNvPr id="2181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SG</a:t>
            </a:r>
          </a:p>
        </p:txBody>
      </p:sp>
      <p:sp>
        <p:nvSpPr>
          <p:cNvPr id="2181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MR</a:t>
            </a:r>
          </a:p>
        </p:txBody>
      </p:sp>
      <p:sp>
        <p:nvSpPr>
          <p:cNvPr id="2181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2181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MMu</a:t>
            </a:r>
          </a:p>
        </p:txBody>
      </p:sp>
      <p:sp>
        <p:nvSpPr>
          <p:cNvPr id="2181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3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3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U</a:t>
            </a:r>
          </a:p>
        </p:txBody>
      </p:sp>
      <p:sp>
        <p:nvSpPr>
          <p:cNvPr id="21813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B</a:t>
            </a:r>
          </a:p>
        </p:txBody>
      </p:sp>
      <p:sp>
        <p:nvSpPr>
          <p:cNvPr id="218140" name="Rectangle 28"/>
          <p:cNvSpPr>
            <a:spLocks noChangeArrowheads="1"/>
          </p:cNvSpPr>
          <p:nvPr/>
        </p:nvSpPr>
        <p:spPr bwMode="auto">
          <a:xfrm>
            <a:off x="5413375" y="1676400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H</a:t>
            </a:r>
          </a:p>
        </p:txBody>
      </p:sp>
      <p:sp>
        <p:nvSpPr>
          <p:cNvPr id="21814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N(A)</a:t>
            </a:r>
          </a:p>
        </p:txBody>
      </p:sp>
      <p:sp>
        <p:nvSpPr>
          <p:cNvPr id="21814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4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4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4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21814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4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50" name="Rectangle 38"/>
          <p:cNvSpPr>
            <a:spLocks noChangeArrowheads="1"/>
          </p:cNvSpPr>
          <p:nvPr/>
        </p:nvSpPr>
        <p:spPr bwMode="auto">
          <a:xfrm>
            <a:off x="3074988" y="4451350"/>
            <a:ext cx="604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CB</a:t>
            </a:r>
          </a:p>
        </p:txBody>
      </p:sp>
      <p:sp>
        <p:nvSpPr>
          <p:cNvPr id="21815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52" name="Rectangle 40"/>
          <p:cNvSpPr>
            <a:spLocks noChangeArrowheads="1"/>
          </p:cNvSpPr>
          <p:nvPr/>
        </p:nvSpPr>
        <p:spPr bwMode="auto">
          <a:xfrm>
            <a:off x="3121025" y="5164138"/>
            <a:ext cx="755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21815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54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E</a:t>
            </a:r>
          </a:p>
        </p:txBody>
      </p:sp>
      <p:sp>
        <p:nvSpPr>
          <p:cNvPr id="218155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MN</a:t>
            </a: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61" name="AutoShape 49"/>
          <p:cNvSpPr>
            <a:spLocks noChangeArrowheads="1"/>
          </p:cNvSpPr>
          <p:nvPr/>
        </p:nvSpPr>
        <p:spPr bwMode="auto">
          <a:xfrm rot="7507952">
            <a:off x="5715000" y="3429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64" name="Freeform 52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" y="94"/>
              </a:cxn>
              <a:cxn ang="0">
                <a:pos x="102" y="118"/>
              </a:cxn>
              <a:cxn ang="0">
                <a:pos x="118" y="141"/>
              </a:cxn>
              <a:cxn ang="0">
                <a:pos x="141" y="220"/>
              </a:cxn>
              <a:cxn ang="0">
                <a:pos x="157" y="267"/>
              </a:cxn>
              <a:cxn ang="0">
                <a:pos x="165" y="290"/>
              </a:cxn>
              <a:cxn ang="0">
                <a:pos x="220" y="651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3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41" name="Oval 29"/>
          <p:cNvSpPr>
            <a:spLocks noChangeArrowheads="1"/>
          </p:cNvSpPr>
          <p:nvPr/>
        </p:nvSpPr>
        <p:spPr bwMode="auto">
          <a:xfrm>
            <a:off x="5334000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165" name="Rectangle 53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effectLst/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218166" name="Text Box 54"/>
          <p:cNvSpPr txBox="1">
            <a:spLocks noChangeArrowheads="1"/>
          </p:cNvSpPr>
          <p:nvPr/>
        </p:nvSpPr>
        <p:spPr bwMode="auto">
          <a:xfrm>
            <a:off x="6248400" y="2044700"/>
            <a:ext cx="2692400" cy="1800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effectLst/>
                <a:latin typeface="Comic Sans MS" pitchFamily="1" charset="0"/>
                <a:ea typeface="+mn-ea"/>
                <a:cs typeface="+mn-cs"/>
              </a:rPr>
              <a:t>El padre, el anciano Téraj murió en Jarán.</a:t>
            </a:r>
          </a:p>
        </p:txBody>
      </p:sp>
      <p:sp>
        <p:nvSpPr>
          <p:cNvPr id="56368" name="Text Box 7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1706563" y="0"/>
            <a:ext cx="1458912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11:31-32</a:t>
            </a:r>
          </a:p>
        </p:txBody>
      </p:sp>
      <p:sp>
        <p:nvSpPr>
          <p:cNvPr id="56370" name="Text Box 8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1087438" y="1955800"/>
            <a:ext cx="4025900" cy="4343400"/>
            <a:chOff x="720" y="1232"/>
            <a:chExt cx="2536" cy="2736"/>
          </a:xfrm>
        </p:grpSpPr>
        <p:pic>
          <p:nvPicPr>
            <p:cNvPr id="218181" name="Picture 69"/>
            <p:cNvPicPr>
              <a:picLocks noChangeAspect="1" noChangeArrowheads="1"/>
            </p:cNvPicPr>
            <p:nvPr/>
          </p:nvPicPr>
          <p:blipFill>
            <a:blip r:embed="rId3">
              <a:lum bright="12000"/>
            </a:blip>
            <a:srcRect/>
            <a:stretch>
              <a:fillRect/>
            </a:stretch>
          </p:blipFill>
          <p:spPr bwMode="auto">
            <a:xfrm>
              <a:off x="720" y="1232"/>
              <a:ext cx="2536" cy="273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18202" name="Text Box 90"/>
            <p:cNvSpPr txBox="1">
              <a:spLocks noChangeArrowheads="1"/>
            </p:cNvSpPr>
            <p:nvPr/>
          </p:nvSpPr>
          <p:spPr bwMode="auto">
            <a:xfrm>
              <a:off x="839" y="3380"/>
              <a:ext cx="233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La ciudad </a:t>
              </a:r>
              <a:r>
                <a:rPr lang="ja-JP" altLang="en-US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“</a:t>
              </a:r>
              <a:r>
                <a:rPr lang="en-US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colmena</a:t>
              </a:r>
              <a:r>
                <a:rPr lang="ja-JP" altLang="en-US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”</a:t>
              </a:r>
              <a:r>
                <a:rPr lang="en-US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, Jarán (Turquía) en la actualidad</a:t>
              </a:r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18204" name="Rectangle 9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56373" name="Text Box 94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56374" name="Text Box 95"/>
          <p:cNvSpPr txBox="1">
            <a:spLocks noChangeArrowheads="1"/>
          </p:cNvSpPr>
          <p:nvPr/>
        </p:nvSpPr>
        <p:spPr bwMode="auto">
          <a:xfrm>
            <a:off x="8645525" y="64547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218160" name="Oval 48"/>
          <p:cNvSpPr>
            <a:spLocks noChangeArrowheads="1"/>
          </p:cNvSpPr>
          <p:nvPr/>
        </p:nvSpPr>
        <p:spPr bwMode="auto">
          <a:xfrm>
            <a:off x="4999038" y="151765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8209" name="Rectangle 97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Preparar</a:t>
            </a:r>
          </a:p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el</a:t>
            </a:r>
          </a:p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escenario</a:t>
            </a:r>
            <a:endParaRPr lang="en-US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grpSp>
        <p:nvGrpSpPr>
          <p:cNvPr id="56377" name="Group 100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218186" name="AutoShape 7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18187" name="Rectangle 7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18188" name="AutoShape 7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18189" name="Line 7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18190" name="Line 7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18191" name="Rectangle 7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6384" name="Rectangle 80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218194" name="Line 82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18195" name="Line 83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18196" name="Line 84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6388" name="Rectangle 96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56389" name="Rectangle 99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1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64" grpId="0" animBg="1"/>
      <p:bldP spid="21816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75" name="Rectangle 91"/>
          <p:cNvSpPr>
            <a:spLocks noChangeArrowheads="1"/>
          </p:cNvSpPr>
          <p:nvPr/>
        </p:nvSpPr>
        <p:spPr bwMode="auto">
          <a:xfrm>
            <a:off x="0" y="0"/>
            <a:ext cx="1843088" cy="18319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1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1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1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1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1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RE</a:t>
            </a:r>
          </a:p>
        </p:txBody>
      </p:sp>
      <p:sp>
        <p:nvSpPr>
          <p:cNvPr id="2211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1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GP</a:t>
            </a:r>
          </a:p>
        </p:txBody>
      </p:sp>
      <p:sp>
        <p:nvSpPr>
          <p:cNvPr id="2211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1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1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1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SG</a:t>
            </a:r>
          </a:p>
        </p:txBody>
      </p:sp>
      <p:sp>
        <p:nvSpPr>
          <p:cNvPr id="2211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MR</a:t>
            </a:r>
          </a:p>
        </p:txBody>
      </p:sp>
      <p:sp>
        <p:nvSpPr>
          <p:cNvPr id="2212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MMu</a:t>
            </a:r>
          </a:p>
        </p:txBody>
      </p:sp>
      <p:sp>
        <p:nvSpPr>
          <p:cNvPr id="2212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0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0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U</a:t>
            </a:r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B</a:t>
            </a:r>
          </a:p>
        </p:txBody>
      </p:sp>
      <p:sp>
        <p:nvSpPr>
          <p:cNvPr id="22121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H</a:t>
            </a:r>
          </a:p>
        </p:txBody>
      </p:sp>
      <p:sp>
        <p:nvSpPr>
          <p:cNvPr id="22121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N(A)</a:t>
            </a:r>
          </a:p>
        </p:txBody>
      </p:sp>
      <p:sp>
        <p:nvSpPr>
          <p:cNvPr id="22121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17" name="Rectangle 33"/>
          <p:cNvSpPr>
            <a:spLocks noChangeArrowheads="1"/>
          </p:cNvSpPr>
          <p:nvPr/>
        </p:nvSpPr>
        <p:spPr bwMode="auto">
          <a:xfrm>
            <a:off x="2978150" y="2568575"/>
            <a:ext cx="620713" cy="820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22121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1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22122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2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22" name="Rectangle 38"/>
          <p:cNvSpPr>
            <a:spLocks noChangeArrowheads="1"/>
          </p:cNvSpPr>
          <p:nvPr/>
        </p:nvSpPr>
        <p:spPr bwMode="auto">
          <a:xfrm>
            <a:off x="3074988" y="4451350"/>
            <a:ext cx="604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CB</a:t>
            </a:r>
          </a:p>
        </p:txBody>
      </p:sp>
      <p:sp>
        <p:nvSpPr>
          <p:cNvPr id="22122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2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MS</a:t>
            </a:r>
          </a:p>
        </p:txBody>
      </p:sp>
      <p:sp>
        <p:nvSpPr>
          <p:cNvPr id="22122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2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E</a:t>
            </a:r>
          </a:p>
        </p:txBody>
      </p:sp>
      <p:sp>
        <p:nvSpPr>
          <p:cNvPr id="22122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MN</a:t>
            </a:r>
          </a:p>
        </p:txBody>
      </p:sp>
      <p:sp>
        <p:nvSpPr>
          <p:cNvPr id="221228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30" name="Oval 46"/>
          <p:cNvSpPr>
            <a:spLocks noChangeArrowheads="1"/>
          </p:cNvSpPr>
          <p:nvPr/>
        </p:nvSpPr>
        <p:spPr bwMode="auto">
          <a:xfrm rot="1500000">
            <a:off x="2514600" y="1600200"/>
            <a:ext cx="1066800" cy="26924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31" name="AutoShape 47"/>
          <p:cNvSpPr>
            <a:spLocks noChangeArrowheads="1"/>
          </p:cNvSpPr>
          <p:nvPr/>
        </p:nvSpPr>
        <p:spPr bwMode="auto">
          <a:xfrm rot="12354535">
            <a:off x="3505200" y="27432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32" name="Freeform 4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33" name="Freeform 49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" y="94"/>
              </a:cxn>
              <a:cxn ang="0">
                <a:pos x="102" y="118"/>
              </a:cxn>
              <a:cxn ang="0">
                <a:pos x="118" y="141"/>
              </a:cxn>
              <a:cxn ang="0">
                <a:pos x="141" y="220"/>
              </a:cxn>
              <a:cxn ang="0">
                <a:pos x="157" y="267"/>
              </a:cxn>
              <a:cxn ang="0">
                <a:pos x="165" y="290"/>
              </a:cxn>
              <a:cxn ang="0">
                <a:pos x="220" y="651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37" name="Freeform 53"/>
          <p:cNvSpPr>
            <a:spLocks/>
          </p:cNvSpPr>
          <p:nvPr/>
        </p:nvSpPr>
        <p:spPr bwMode="auto">
          <a:xfrm>
            <a:off x="2987675" y="2003425"/>
            <a:ext cx="2354263" cy="773113"/>
          </a:xfrm>
          <a:custGeom>
            <a:avLst/>
            <a:gdLst/>
            <a:ahLst/>
            <a:cxnLst>
              <a:cxn ang="0">
                <a:pos x="0" y="487"/>
              </a:cxn>
              <a:cxn ang="0">
                <a:pos x="40" y="432"/>
              </a:cxn>
              <a:cxn ang="0">
                <a:pos x="63" y="409"/>
              </a:cxn>
              <a:cxn ang="0">
                <a:pos x="330" y="150"/>
              </a:cxn>
              <a:cxn ang="0">
                <a:pos x="495" y="87"/>
              </a:cxn>
              <a:cxn ang="0">
                <a:pos x="1020" y="17"/>
              </a:cxn>
              <a:cxn ang="0">
                <a:pos x="1310" y="17"/>
              </a:cxn>
              <a:cxn ang="0">
                <a:pos x="1444" y="32"/>
              </a:cxn>
              <a:cxn ang="0">
                <a:pos x="1483" y="40"/>
              </a:cxn>
            </a:cxnLst>
            <a:rect l="0" t="0" r="r" b="b"/>
            <a:pathLst>
              <a:path w="1483" h="487">
                <a:moveTo>
                  <a:pt x="0" y="487"/>
                </a:moveTo>
                <a:cubicBezTo>
                  <a:pt x="13" y="468"/>
                  <a:pt x="23" y="448"/>
                  <a:pt x="40" y="432"/>
                </a:cubicBezTo>
                <a:cubicBezTo>
                  <a:pt x="47" y="424"/>
                  <a:pt x="56" y="417"/>
                  <a:pt x="63" y="409"/>
                </a:cubicBezTo>
                <a:cubicBezTo>
                  <a:pt x="137" y="313"/>
                  <a:pt x="207" y="190"/>
                  <a:pt x="330" y="150"/>
                </a:cubicBezTo>
                <a:cubicBezTo>
                  <a:pt x="373" y="119"/>
                  <a:pt x="443" y="100"/>
                  <a:pt x="495" y="87"/>
                </a:cubicBezTo>
                <a:cubicBezTo>
                  <a:pt x="668" y="42"/>
                  <a:pt x="840" y="25"/>
                  <a:pt x="1020" y="17"/>
                </a:cubicBezTo>
                <a:cubicBezTo>
                  <a:pt x="1152" y="0"/>
                  <a:pt x="1082" y="5"/>
                  <a:pt x="1310" y="17"/>
                </a:cubicBezTo>
                <a:cubicBezTo>
                  <a:pt x="1333" y="18"/>
                  <a:pt x="1418" y="28"/>
                  <a:pt x="1444" y="32"/>
                </a:cubicBezTo>
                <a:cubicBezTo>
                  <a:pt x="1457" y="34"/>
                  <a:pt x="1483" y="40"/>
                  <a:pt x="1483" y="40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1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121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417" name="Text Box 6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21252" name="Text Box 68"/>
          <p:cNvSpPr txBox="1">
            <a:spLocks noChangeArrowheads="1"/>
          </p:cNvSpPr>
          <p:nvPr/>
        </p:nvSpPr>
        <p:spPr bwMode="auto">
          <a:xfrm>
            <a:off x="1779588" y="0"/>
            <a:ext cx="1617662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12:5</a:t>
            </a:r>
          </a:p>
        </p:txBody>
      </p:sp>
      <p:sp>
        <p:nvSpPr>
          <p:cNvPr id="58419" name="Text Box 8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21270" name="Rectangle 8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58421" name="Text Box 87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221274" name="Rectangle 90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Preparar</a:t>
            </a:r>
          </a:p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el</a:t>
            </a:r>
          </a:p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escenario</a:t>
            </a:r>
            <a:endParaRPr lang="en-US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grpSp>
        <p:nvGrpSpPr>
          <p:cNvPr id="58423" name="Group 93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221254" name="AutoShape 70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21255" name="Rectangle 71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21256" name="AutoShape 72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21257" name="Line 73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21258" name="Line 74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21259" name="Rectangle 75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8431" name="Rectangle 76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221262" name="Line 78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21263" name="Line 79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21264" name="Line 80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8435" name="Rectangle 88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58436" name="Rectangle 92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  <p:sp>
        <p:nvSpPr>
          <p:cNvPr id="221278" name="Oval 94"/>
          <p:cNvSpPr>
            <a:spLocks noChangeArrowheads="1"/>
          </p:cNvSpPr>
          <p:nvPr/>
        </p:nvSpPr>
        <p:spPr bwMode="auto">
          <a:xfrm>
            <a:off x="5334000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30" grpId="0" animBg="1"/>
      <p:bldP spid="2212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509588"/>
            <a:ext cx="7015162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5779" name="Rectangle 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15781" name="Text Box 5"/>
          <p:cNvSpPr txBox="1">
            <a:spLocks noChangeArrowheads="1"/>
          </p:cNvSpPr>
          <p:nvPr/>
        </p:nvSpPr>
        <p:spPr bwMode="auto">
          <a:xfrm>
            <a:off x="1501775" y="647700"/>
            <a:ext cx="6872288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Cuando Abraham entra a la 					tierra…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 ya tenía      75 años…</a:t>
            </a:r>
          </a:p>
          <a:p>
            <a:pPr>
              <a:spcBef>
                <a:spcPct val="50000"/>
              </a:spcBef>
            </a:pPr>
            <a:endParaRPr lang="en-US" sz="3200" b="1">
              <a:solidFill>
                <a:schemeClr val="tx1"/>
              </a:solidFill>
              <a:effectLst/>
            </a:endParaRPr>
          </a:p>
          <a:p>
            <a:pPr>
              <a:spcBef>
                <a:spcPct val="50000"/>
              </a:spcBef>
            </a:pPr>
            <a:endParaRPr lang="en-US" sz="3200" b="1">
              <a:solidFill>
                <a:schemeClr val="tx1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Su esposa, Saray, tenía 65.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Y no obstante…¡había hijos prometidos!</a:t>
            </a:r>
            <a:endParaRPr lang="en-US" sz="3200" b="1">
              <a:solidFill>
                <a:srgbClr val="000066"/>
              </a:solidFill>
              <a:effectLst/>
            </a:endParaRPr>
          </a:p>
        </p:txBody>
      </p:sp>
      <p:sp>
        <p:nvSpPr>
          <p:cNvPr id="60422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0423" name="Text Box 26"/>
          <p:cNvSpPr txBox="1">
            <a:spLocks noChangeArrowheads="1"/>
          </p:cNvSpPr>
          <p:nvPr/>
        </p:nvSpPr>
        <p:spPr bwMode="auto">
          <a:xfrm>
            <a:off x="8640763" y="6477000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715804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60425" name="Text Box 29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grpSp>
        <p:nvGrpSpPr>
          <p:cNvPr id="60426" name="Group 34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15787" name="AutoShape 11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5788" name="Rectangle 12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5789" name="AutoShape 13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5790" name="Line 14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5791" name="Line 15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5792" name="Rectangle 16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0433" name="Rectangle 17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60434" name="Rectangle 18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15796" name="Line 20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5797" name="Line 21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5798" name="Line 22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0438" name="Rectangle 33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81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02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pic>
        <p:nvPicPr>
          <p:cNvPr id="62467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" r="21768"/>
          <a:stretch>
            <a:fillRect/>
          </a:stretch>
        </p:blipFill>
        <p:spPr bwMode="auto">
          <a:xfrm>
            <a:off x="1595438" y="508000"/>
            <a:ext cx="6985000" cy="57848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07" name="Text Box 1031"/>
          <p:cNvSpPr txBox="1">
            <a:spLocks noChangeArrowheads="1"/>
          </p:cNvSpPr>
          <p:nvPr/>
        </p:nvSpPr>
        <p:spPr bwMode="auto">
          <a:xfrm>
            <a:off x="1730375" y="2921000"/>
            <a:ext cx="65992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¡Génesis 15:6!</a:t>
            </a:r>
            <a:endParaRPr lang="en-US" sz="3200" b="1">
              <a:solidFill>
                <a:srgbClr val="000066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¡Dios cuenta la </a:t>
            </a:r>
            <a:r>
              <a:rPr lang="en-US" sz="3200" b="1" i="1" u="sng">
                <a:solidFill>
                  <a:schemeClr val="tx1"/>
                </a:solidFill>
                <a:effectLst/>
              </a:rPr>
              <a:t>fe</a:t>
            </a:r>
            <a:r>
              <a:rPr lang="en-US" sz="3200" b="1">
                <a:solidFill>
                  <a:schemeClr val="tx1"/>
                </a:solidFill>
                <a:effectLst/>
              </a:rPr>
              <a:t> como justicia de parte de Abraham!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2D6AC"/>
                </a:solidFill>
                <a:effectLst/>
              </a:rPr>
              <a:t>¡Sencillamente fe!</a:t>
            </a:r>
            <a:endParaRPr lang="en-US" sz="3200" b="1">
              <a:solidFill>
                <a:srgbClr val="000066"/>
              </a:solidFill>
              <a:effectLst/>
            </a:endParaRPr>
          </a:p>
        </p:txBody>
      </p:sp>
      <p:sp>
        <p:nvSpPr>
          <p:cNvPr id="62469" name="Text Box 10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2470" name="Text Box 1050"/>
          <p:cNvSpPr txBox="1">
            <a:spLocks noChangeArrowheads="1"/>
          </p:cNvSpPr>
          <p:nvPr/>
        </p:nvSpPr>
        <p:spPr bwMode="auto">
          <a:xfrm>
            <a:off x="8642350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62471" name="Text Box 1052"/>
          <p:cNvSpPr txBox="1">
            <a:spLocks noChangeArrowheads="1"/>
          </p:cNvSpPr>
          <p:nvPr/>
        </p:nvSpPr>
        <p:spPr bwMode="auto">
          <a:xfrm>
            <a:off x="1758950" y="0"/>
            <a:ext cx="1809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Gn 15:6</a:t>
            </a:r>
          </a:p>
        </p:txBody>
      </p:sp>
      <p:sp>
        <p:nvSpPr>
          <p:cNvPr id="716829" name="Rectangle 105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716830" name="Rectangle 1054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2474" name="Text Box 1055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62475" name="Text Box 1056"/>
          <p:cNvSpPr txBox="1">
            <a:spLocks noChangeArrowheads="1"/>
          </p:cNvSpPr>
          <p:nvPr/>
        </p:nvSpPr>
        <p:spPr bwMode="auto">
          <a:xfrm>
            <a:off x="1660525" y="590550"/>
            <a:ext cx="699928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Abraham cree en la promesa de Dios:                                                  Una tierra, una simiente y una bendición!</a:t>
            </a:r>
            <a:endParaRPr lang="en-US" sz="4400" i="1" baseline="-25000"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716833" name="Text Box 1057"/>
          <p:cNvSpPr txBox="1">
            <a:spLocks noChangeArrowheads="1"/>
          </p:cNvSpPr>
          <p:nvPr/>
        </p:nvSpPr>
        <p:spPr bwMode="auto">
          <a:xfrm>
            <a:off x="6159500" y="2062163"/>
            <a:ext cx="19637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400" b="1" i="1" baseline="-25000">
                <a:solidFill>
                  <a:srgbClr val="FFFF00"/>
                </a:solidFill>
                <a:effectLst/>
                <a:latin typeface="Arial" charset="0"/>
              </a:rPr>
              <a:t>Bendición</a:t>
            </a:r>
          </a:p>
        </p:txBody>
      </p:sp>
      <p:sp>
        <p:nvSpPr>
          <p:cNvPr id="716835" name="Text Box 1059"/>
          <p:cNvSpPr txBox="1">
            <a:spLocks noChangeArrowheads="1"/>
          </p:cNvSpPr>
          <p:nvPr/>
        </p:nvSpPr>
        <p:spPr bwMode="auto">
          <a:xfrm>
            <a:off x="2138363" y="2024063"/>
            <a:ext cx="12080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400" b="1" i="1" baseline="-25000">
                <a:solidFill>
                  <a:srgbClr val="FFFF00"/>
                </a:solidFill>
                <a:effectLst/>
                <a:latin typeface="Arial" charset="0"/>
              </a:rPr>
              <a:t>Tierra</a:t>
            </a:r>
          </a:p>
        </p:txBody>
      </p:sp>
      <p:sp>
        <p:nvSpPr>
          <p:cNvPr id="716836" name="Text Box 1060"/>
          <p:cNvSpPr txBox="1">
            <a:spLocks noChangeArrowheads="1"/>
          </p:cNvSpPr>
          <p:nvPr/>
        </p:nvSpPr>
        <p:spPr bwMode="auto">
          <a:xfrm>
            <a:off x="3946525" y="2079625"/>
            <a:ext cx="17192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400" b="1" i="1" baseline="-25000">
                <a:solidFill>
                  <a:srgbClr val="FFFF00"/>
                </a:solidFill>
                <a:effectLst/>
                <a:latin typeface="Arial" charset="0"/>
              </a:rPr>
              <a:t>Simiente</a:t>
            </a:r>
          </a:p>
        </p:txBody>
      </p:sp>
      <p:grpSp>
        <p:nvGrpSpPr>
          <p:cNvPr id="62479" name="Group 1068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16810" name="AutoShape 103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6811" name="Rectangle 103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6812" name="AutoShape 103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6813" name="Line 103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6814" name="Line 103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6815" name="Rectangle 103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2486" name="Rectangle 1040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62487" name="Rectangle 1041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16819" name="Line 1043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6820" name="Line 1044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6821" name="Line 1045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2491" name="Rectangle 1067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 autoUpdateAnimBg="0"/>
      <p:bldP spid="716833" grpId="0" autoUpdateAnimBg="0"/>
      <p:bldP spid="716835" grpId="0" autoUpdateAnimBg="0"/>
      <p:bldP spid="71683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774825" y="0"/>
            <a:ext cx="1800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Gn 16:1-4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965637" name="Rectangle 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pic>
        <p:nvPicPr>
          <p:cNvPr id="64519" name="Picture 7" descr="Nahal Darga from Murabaat caves, 95-22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80"/>
          <a:stretch>
            <a:fillRect/>
          </a:stretch>
        </p:blipFill>
        <p:spPr bwMode="auto">
          <a:xfrm>
            <a:off x="1543050" y="584200"/>
            <a:ext cx="694055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5640" name="Text Box 8"/>
          <p:cNvSpPr txBox="1">
            <a:spLocks noChangeArrowheads="1"/>
          </p:cNvSpPr>
          <p:nvPr/>
        </p:nvSpPr>
        <p:spPr bwMode="auto">
          <a:xfrm>
            <a:off x="2144713" y="4221163"/>
            <a:ext cx="5740400" cy="157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Abraham…¡</a:t>
            </a:r>
            <a:r>
              <a:rPr lang="es-E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 y acuéstate con mi esclava Agar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r>
              <a:rPr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(la esclava de Saray)</a:t>
            </a:r>
          </a:p>
        </p:txBody>
      </p:sp>
      <p:sp>
        <p:nvSpPr>
          <p:cNvPr id="965641" name="Rectangle 9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65655" name="Text Box 23"/>
          <p:cNvSpPr txBox="1">
            <a:spLocks noChangeArrowheads="1"/>
          </p:cNvSpPr>
          <p:nvPr/>
        </p:nvSpPr>
        <p:spPr bwMode="auto">
          <a:xfrm>
            <a:off x="2070100" y="2435225"/>
            <a:ext cx="5740400" cy="155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 embargo:         Abraham y Saray se impacientan.</a:t>
            </a:r>
            <a:endParaRPr 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65656" name="Text Box 24"/>
          <p:cNvSpPr txBox="1">
            <a:spLocks noChangeArrowheads="1"/>
          </p:cNvSpPr>
          <p:nvPr/>
        </p:nvSpPr>
        <p:spPr bwMode="auto">
          <a:xfrm>
            <a:off x="2128838" y="1592263"/>
            <a:ext cx="57404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¡Abraham le cree a Dios!</a:t>
            </a:r>
            <a:endParaRPr 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64524" name="Group 26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965643" name="AutoShape 11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5644" name="Rectangle 12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5645" name="AutoShape 13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5646" name="Line 14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5647" name="Line 15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5648" name="Rectangle 16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4531" name="Rectangle 17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64532" name="Rectangle 18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965652" name="Line 20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5653" name="Line 21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65654" name="Line 22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4536" name="Rectangle 25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65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65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65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40" grpId="0" build="p" autoUpdateAnimBg="0"/>
      <p:bldP spid="965655" grpId="0" build="p" autoUpdateAnimBg="0"/>
      <p:bldP spid="965656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66563" name="Text Box 6"/>
          <p:cNvSpPr txBox="1">
            <a:spLocks noChangeArrowheads="1"/>
          </p:cNvSpPr>
          <p:nvPr/>
        </p:nvSpPr>
        <p:spPr bwMode="auto">
          <a:xfrm>
            <a:off x="1322388" y="23813"/>
            <a:ext cx="30686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Gn 16:11-12; 17:20-21</a:t>
            </a:r>
          </a:p>
        </p:txBody>
      </p:sp>
      <p:pic>
        <p:nvPicPr>
          <p:cNvPr id="66564" name="Picture 7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20313" r="47656" b="4688"/>
          <a:stretch>
            <a:fillRect/>
          </a:stretch>
        </p:blipFill>
        <p:spPr bwMode="auto">
          <a:xfrm>
            <a:off x="1592263" y="509588"/>
            <a:ext cx="6992937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56" name="Text Box 8"/>
          <p:cNvSpPr txBox="1">
            <a:spLocks noChangeArrowheads="1"/>
          </p:cNvSpPr>
          <p:nvPr/>
        </p:nvSpPr>
        <p:spPr bwMode="auto">
          <a:xfrm>
            <a:off x="2143125" y="1697038"/>
            <a:ext cx="5740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Con el tiempo Abraham engendra un hijo a través de Agar.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/>
              </a:rPr>
              <a:t>Su nombre: Ismael.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(Ismael </a:t>
            </a:r>
            <a:r>
              <a:rPr lang="en-US" sz="3200" b="1" i="1" u="sng">
                <a:solidFill>
                  <a:schemeClr val="tx1"/>
                </a:solidFill>
                <a:effectLst/>
              </a:rPr>
              <a:t>NO</a:t>
            </a:r>
            <a:r>
              <a:rPr lang="en-US" sz="3200" b="1">
                <a:solidFill>
                  <a:schemeClr val="tx1"/>
                </a:solidFill>
                <a:effectLst/>
              </a:rPr>
              <a:t> es el hijo     de la promesa).</a:t>
            </a:r>
          </a:p>
        </p:txBody>
      </p:sp>
      <p:sp>
        <p:nvSpPr>
          <p:cNvPr id="66566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567" name="Text Box 27"/>
          <p:cNvSpPr txBox="1">
            <a:spLocks noChangeArrowheads="1"/>
          </p:cNvSpPr>
          <p:nvPr/>
        </p:nvSpPr>
        <p:spPr bwMode="auto">
          <a:xfrm>
            <a:off x="8658225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18877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718878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570" name="Text Box 31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718880" name="AutoShape 32"/>
          <p:cNvSpPr>
            <a:spLocks noChangeArrowheads="1"/>
          </p:cNvSpPr>
          <p:nvPr/>
        </p:nvSpPr>
        <p:spPr bwMode="auto">
          <a:xfrm>
            <a:off x="2128838" y="3352800"/>
            <a:ext cx="5762625" cy="1938338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572" name="Text Box 36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grpSp>
        <p:nvGrpSpPr>
          <p:cNvPr id="66573" name="Group 38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18859" name="AutoShape 11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8860" name="Rectangle 12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8861" name="AutoShape 13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8862" name="Line 14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8863" name="Line 15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8864" name="Rectangle 16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580" name="Rectangle 17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718867" name="Line 19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8868" name="Line 20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8869" name="Line 21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584" name="Rectangle 25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66585" name="Rectangle 37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6" grpId="0" build="p" autoUpdateAnimBg="0"/>
      <p:bldP spid="71888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19878" name="Text Box 6"/>
          <p:cNvSpPr txBox="1">
            <a:spLocks noChangeArrowheads="1"/>
          </p:cNvSpPr>
          <p:nvPr/>
        </p:nvSpPr>
        <p:spPr bwMode="auto">
          <a:xfrm>
            <a:off x="1798638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1 :19</a:t>
            </a:r>
          </a:p>
        </p:txBody>
      </p:sp>
      <p:pic>
        <p:nvPicPr>
          <p:cNvPr id="686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313" r="22070" b="11719"/>
          <a:stretch>
            <a:fillRect/>
          </a:stretch>
        </p:blipFill>
        <p:spPr bwMode="auto">
          <a:xfrm>
            <a:off x="1612900" y="508000"/>
            <a:ext cx="697547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908" name="Rectangle 36"/>
          <p:cNvSpPr>
            <a:spLocks noChangeArrowheads="1"/>
          </p:cNvSpPr>
          <p:nvPr/>
        </p:nvSpPr>
        <p:spPr bwMode="auto">
          <a:xfrm>
            <a:off x="1611313" y="604838"/>
            <a:ext cx="6881812" cy="5624512"/>
          </a:xfrm>
          <a:prstGeom prst="rect">
            <a:avLst/>
          </a:prstGeom>
          <a:solidFill>
            <a:srgbClr val="1A0004">
              <a:alpha val="4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19880" name="Text Box 8"/>
          <p:cNvSpPr txBox="1">
            <a:spLocks noChangeArrowheads="1"/>
          </p:cNvSpPr>
          <p:nvPr/>
        </p:nvSpPr>
        <p:spPr bwMode="auto">
          <a:xfrm>
            <a:off x="2082800" y="1379538"/>
            <a:ext cx="60325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A estas alturas Abraham ya tiene 85 años y Saray 75.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Después de otros 15 años…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/>
              </a:rPr>
              <a:t>A Abraham le nace un hijo a través de Saray.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6CCFF"/>
                </a:solidFill>
                <a:effectLst/>
              </a:rPr>
              <a:t>Nombre: </a:t>
            </a:r>
            <a:r>
              <a:rPr lang="ja-JP" altLang="en-US" sz="3200" b="1">
                <a:solidFill>
                  <a:srgbClr val="66CCFF"/>
                </a:solidFill>
                <a:effectLst/>
              </a:rPr>
              <a:t>“</a:t>
            </a:r>
            <a:r>
              <a:rPr lang="en-US" sz="3200" b="1">
                <a:solidFill>
                  <a:srgbClr val="66CCFF"/>
                </a:solidFill>
                <a:effectLst/>
              </a:rPr>
              <a:t>Isaac</a:t>
            </a:r>
            <a:r>
              <a:rPr lang="ja-JP" altLang="en-US" sz="3200" b="1">
                <a:solidFill>
                  <a:srgbClr val="66CCFF"/>
                </a:solidFill>
                <a:effectLst/>
              </a:rPr>
              <a:t>”</a:t>
            </a:r>
            <a:endParaRPr lang="en-US" sz="3200" b="1">
              <a:solidFill>
                <a:srgbClr val="66CCFF"/>
              </a:solidFill>
              <a:effectLst/>
            </a:endParaRPr>
          </a:p>
        </p:txBody>
      </p:sp>
      <p:sp>
        <p:nvSpPr>
          <p:cNvPr id="68615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9901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719902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8618" name="Text Box 31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68619" name="Text Box 37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4</a:t>
            </a:r>
          </a:p>
        </p:txBody>
      </p:sp>
      <p:grpSp>
        <p:nvGrpSpPr>
          <p:cNvPr id="68620" name="Group 39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19883" name="AutoShape 11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9884" name="Rectangle 12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9885" name="AutoShape 13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9886" name="Line 14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9887" name="Line 15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9888" name="Rectangle 16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8627" name="Rectangle 17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68628" name="Rectangle 18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19892" name="Line 20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9893" name="Line 21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9894" name="Line 22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8632" name="Rectangle 38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80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02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20902" name="Text Box 1030"/>
          <p:cNvSpPr txBox="1">
            <a:spLocks noChangeArrowheads="1"/>
          </p:cNvSpPr>
          <p:nvPr/>
        </p:nvSpPr>
        <p:spPr bwMode="auto">
          <a:xfrm>
            <a:off x="1778000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17:21</a:t>
            </a:r>
          </a:p>
        </p:txBody>
      </p:sp>
      <p:sp>
        <p:nvSpPr>
          <p:cNvPr id="720903" name="Rectangle 1031"/>
          <p:cNvSpPr>
            <a:spLocks noChangeArrowheads="1"/>
          </p:cNvSpPr>
          <p:nvPr/>
        </p:nvSpPr>
        <p:spPr bwMode="auto">
          <a:xfrm>
            <a:off x="1498600" y="558800"/>
            <a:ext cx="7010400" cy="5791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0661" name="Text Box 10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0925" name="Rectangle 105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70663" name="Text Box 1055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pic>
        <p:nvPicPr>
          <p:cNvPr id="70664" name="Picture 1056" descr="Nahal Zin4, tb n062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508000"/>
            <a:ext cx="7043738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929" name="Rectangle 1057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0936" name="Rectangle 1064"/>
          <p:cNvSpPr>
            <a:spLocks noChangeArrowheads="1"/>
          </p:cNvSpPr>
          <p:nvPr/>
        </p:nvSpPr>
        <p:spPr bwMode="auto">
          <a:xfrm>
            <a:off x="1611313" y="604838"/>
            <a:ext cx="6881812" cy="5624512"/>
          </a:xfrm>
          <a:prstGeom prst="rect">
            <a:avLst/>
          </a:prstGeom>
          <a:solidFill>
            <a:srgbClr val="1A0004">
              <a:alpha val="4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0905" name="Text Box 1033"/>
          <p:cNvSpPr txBox="1">
            <a:spLocks noChangeArrowheads="1"/>
          </p:cNvSpPr>
          <p:nvPr/>
        </p:nvSpPr>
        <p:spPr bwMode="auto">
          <a:xfrm>
            <a:off x="2130425" y="998538"/>
            <a:ext cx="57404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19260" dir="2959107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/>
              </a:rPr>
              <a:t>Isaac es </a:t>
            </a:r>
            <a:r>
              <a:rPr lang="en-US" sz="3600" b="1" i="1">
                <a:solidFill>
                  <a:schemeClr val="tx1"/>
                </a:solidFill>
                <a:effectLst/>
              </a:rPr>
              <a:t>ciertamente</a:t>
            </a:r>
            <a:r>
              <a:rPr lang="en-US" sz="3600" b="1">
                <a:solidFill>
                  <a:schemeClr val="tx1"/>
                </a:solidFill>
                <a:effectLst/>
              </a:rPr>
              <a:t> el hijo tan esperado…</a:t>
            </a:r>
            <a:endParaRPr lang="en-US" sz="3600" b="1">
              <a:solidFill>
                <a:schemeClr val="bg2"/>
              </a:solidFill>
              <a:effectLst/>
            </a:endParaRPr>
          </a:p>
        </p:txBody>
      </p:sp>
      <p:sp>
        <p:nvSpPr>
          <p:cNvPr id="720930" name="Text Box 1058"/>
          <p:cNvSpPr txBox="1">
            <a:spLocks noChangeArrowheads="1"/>
          </p:cNvSpPr>
          <p:nvPr/>
        </p:nvSpPr>
        <p:spPr bwMode="auto">
          <a:xfrm>
            <a:off x="1787525" y="2278063"/>
            <a:ext cx="4065588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/>
              </a:rPr>
              <a:t>… a través de quien se transmitiría la promesa de Dios a Abraham…</a:t>
            </a:r>
            <a:endParaRPr lang="en-US" sz="3200" b="1">
              <a:solidFill>
                <a:schemeClr val="bg2"/>
              </a:solidFill>
              <a:effectLst/>
            </a:endParaRPr>
          </a:p>
        </p:txBody>
      </p:sp>
      <p:sp>
        <p:nvSpPr>
          <p:cNvPr id="720932" name="Text Box 1060"/>
          <p:cNvSpPr txBox="1">
            <a:spLocks noChangeArrowheads="1"/>
          </p:cNvSpPr>
          <p:nvPr/>
        </p:nvSpPr>
        <p:spPr bwMode="auto">
          <a:xfrm>
            <a:off x="2317750" y="4657725"/>
            <a:ext cx="54816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19260" dir="2959107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 dirty="0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…¡a </a:t>
            </a:r>
            <a:r>
              <a:rPr lang="en-US" sz="3600" b="1" i="1" dirty="0" err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través</a:t>
            </a:r>
            <a:r>
              <a:rPr lang="en-US" sz="3600" b="1" i="1" dirty="0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 del </a:t>
            </a:r>
            <a:r>
              <a:rPr lang="en-US" sz="3600" b="1" i="1" dirty="0" err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linaje</a:t>
            </a:r>
            <a:r>
              <a:rPr lang="en-US" sz="3600" b="1" i="1" dirty="0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 de </a:t>
            </a:r>
            <a:r>
              <a:rPr lang="en-US" sz="3600" b="1" i="1" u="sng" dirty="0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Isaac</a:t>
            </a:r>
            <a:r>
              <a:rPr lang="en-US" sz="3600" b="1" i="1" dirty="0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!</a:t>
            </a:r>
          </a:p>
        </p:txBody>
      </p:sp>
      <p:sp>
        <p:nvSpPr>
          <p:cNvPr id="70670" name="Text Box 1065"/>
          <p:cNvSpPr txBox="1">
            <a:spLocks noChangeArrowheads="1"/>
          </p:cNvSpPr>
          <p:nvPr/>
        </p:nvSpPr>
        <p:spPr bwMode="auto">
          <a:xfrm>
            <a:off x="8642350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2</a:t>
            </a:r>
          </a:p>
        </p:txBody>
      </p:sp>
      <p:grpSp>
        <p:nvGrpSpPr>
          <p:cNvPr id="70671" name="Group 1067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20908" name="AutoShape 1036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20909" name="Rectangle 1037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20910" name="AutoShape 1038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20911" name="Line 1039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20912" name="Line 1040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20913" name="Rectangle 1041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0678" name="Rectangle 1042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70679" name="Rectangle 1043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20917" name="Line 1045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20918" name="Line 1046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20919" name="Line 1047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0683" name="Rectangle 1066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5" grpId="0" autoUpdateAnimBg="0"/>
      <p:bldP spid="720930" grpId="0" autoUpdateAnimBg="0"/>
      <p:bldP spid="720932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338513" y="968375"/>
            <a:ext cx="1120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1925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1926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1928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1929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1931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a.C.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2714" name="Rectangle 12"/>
          <p:cNvSpPr>
            <a:spLocks noChangeArrowheads="1"/>
          </p:cNvSpPr>
          <p:nvPr/>
        </p:nvSpPr>
        <p:spPr bwMode="auto">
          <a:xfrm>
            <a:off x="3709988" y="1603375"/>
            <a:ext cx="18303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El llamado</a:t>
            </a:r>
          </a:p>
        </p:txBody>
      </p:sp>
      <p:sp>
        <p:nvSpPr>
          <p:cNvPr id="72715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T - S - B</a:t>
            </a:r>
          </a:p>
        </p:txBody>
      </p:sp>
      <p:sp>
        <p:nvSpPr>
          <p:cNvPr id="721934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I - I      </a:t>
            </a:r>
          </a:p>
        </p:txBody>
      </p:sp>
      <p:grpSp>
        <p:nvGrpSpPr>
          <p:cNvPr id="72717" name="Group 17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721938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>
                  <a:solidFill>
                    <a:schemeClr val="tx2"/>
                  </a:solidFill>
                  <a:effectLst/>
                  <a:latin typeface="Times" pitchFamily="1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721939" name="Rectangle 19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pitchFamily="1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721940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1941" name="Line 21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1942" name="Line 22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1948" name="Oval 28"/>
          <p:cNvSpPr>
            <a:spLocks noChangeArrowheads="1"/>
          </p:cNvSpPr>
          <p:nvPr/>
        </p:nvSpPr>
        <p:spPr bwMode="auto">
          <a:xfrm>
            <a:off x="3810000" y="2413000"/>
            <a:ext cx="1498600" cy="711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22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2723" name="Text Box 31"/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Gn 17</a:t>
            </a:r>
          </a:p>
        </p:txBody>
      </p:sp>
      <p:sp>
        <p:nvSpPr>
          <p:cNvPr id="721952" name="Text Box 32"/>
          <p:cNvSpPr txBox="1">
            <a:spLocks noChangeArrowheads="1"/>
          </p:cNvSpPr>
          <p:nvPr/>
        </p:nvSpPr>
        <p:spPr bwMode="auto">
          <a:xfrm>
            <a:off x="1524000" y="4829175"/>
            <a:ext cx="62230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800" b="1">
                <a:effectLst>
                  <a:outerShdw blurRad="38100" dist="38100" dir="2700000" algn="tl">
                    <a:srgbClr val="000000"/>
                  </a:outerShdw>
                </a:effectLst>
              </a:rPr>
              <a:t>   Ismael e Isaac</a:t>
            </a:r>
          </a:p>
        </p:txBody>
      </p:sp>
      <p:sp>
        <p:nvSpPr>
          <p:cNvPr id="72725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1972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72727" name="Text Box 53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72728" name="Rectangle 73"/>
          <p:cNvSpPr>
            <a:spLocks noChangeArrowheads="1"/>
          </p:cNvSpPr>
          <p:nvPr/>
        </p:nvSpPr>
        <p:spPr bwMode="auto">
          <a:xfrm>
            <a:off x="3284538" y="938213"/>
            <a:ext cx="14335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grpSp>
        <p:nvGrpSpPr>
          <p:cNvPr id="72729" name="Group 75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21954" name="AutoShape 3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21955" name="Rectangle 3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21956" name="AutoShape 3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21957" name="Line 3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21958" name="Line 3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21959" name="Rectangle 3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2743" name="Rectangle 40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72744" name="Rectangle 41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2745" name="Rectangle 43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721964" name="Line 44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21965" name="Line 45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21966" name="Line 46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2749" name="Rectangle 74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  <p:sp>
        <p:nvSpPr>
          <p:cNvPr id="60" name="Rectangle 29"/>
          <p:cNvSpPr>
            <a:spLocks noChangeArrowheads="1"/>
          </p:cNvSpPr>
          <p:nvPr/>
        </p:nvSpPr>
        <p:spPr bwMode="auto">
          <a:xfrm>
            <a:off x="5983288" y="2384425"/>
            <a:ext cx="23939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Gn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72731" name="Group 60"/>
          <p:cNvGrpSpPr>
            <a:grpSpLocks/>
          </p:cNvGrpSpPr>
          <p:nvPr/>
        </p:nvGrpSpPr>
        <p:grpSpPr bwMode="auto">
          <a:xfrm>
            <a:off x="6067425" y="1698625"/>
            <a:ext cx="717550" cy="609600"/>
            <a:chOff x="5016500" y="2393950"/>
            <a:chExt cx="717550" cy="609600"/>
          </a:xfrm>
        </p:grpSpPr>
        <p:grpSp>
          <p:nvGrpSpPr>
            <p:cNvPr id="72732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72734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735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66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3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34" grpId="0" autoUpdateAnimBg="0"/>
      <p:bldP spid="721948" grpId="0" animBg="1"/>
      <p:bldP spid="72195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160" name="Rectangle 120"/>
          <p:cNvSpPr>
            <a:spLocks noChangeArrowheads="1"/>
          </p:cNvSpPr>
          <p:nvPr/>
        </p:nvSpPr>
        <p:spPr bwMode="auto">
          <a:xfrm>
            <a:off x="0" y="0"/>
            <a:ext cx="1843088" cy="18319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100" name="Rectangle 60"/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chemeClr val="accent1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5990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0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0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46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RE</a:t>
            </a:r>
          </a:p>
        </p:txBody>
      </p:sp>
      <p:sp>
        <p:nvSpPr>
          <p:cNvPr id="5990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46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GP</a:t>
            </a:r>
          </a:p>
        </p:txBody>
      </p:sp>
      <p:sp>
        <p:nvSpPr>
          <p:cNvPr id="5990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0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0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47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SG</a:t>
            </a:r>
          </a:p>
        </p:txBody>
      </p:sp>
      <p:sp>
        <p:nvSpPr>
          <p:cNvPr id="1947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MR</a:t>
            </a:r>
          </a:p>
        </p:txBody>
      </p:sp>
      <p:sp>
        <p:nvSpPr>
          <p:cNvPr id="1947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MM</a:t>
            </a:r>
          </a:p>
        </p:txBody>
      </p:sp>
      <p:sp>
        <p:nvSpPr>
          <p:cNvPr id="5990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0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477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MMu</a:t>
            </a:r>
          </a:p>
        </p:txBody>
      </p:sp>
      <p:sp>
        <p:nvSpPr>
          <p:cNvPr id="5990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06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06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9481" name="Rectangle 29"/>
          <p:cNvSpPr>
            <a:spLocks noChangeArrowheads="1"/>
          </p:cNvSpPr>
          <p:nvPr/>
        </p:nvSpPr>
        <p:spPr bwMode="auto">
          <a:xfrm>
            <a:off x="7134225" y="4362450"/>
            <a:ext cx="42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9482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59907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484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59907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486" name="Rectangle 34"/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59907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07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489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59907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491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59908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08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08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495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59908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497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59909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09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09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09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19502" name="Rectangle 57"/>
          <p:cNvSpPr>
            <a:spLocks noChangeArrowheads="1"/>
          </p:cNvSpPr>
          <p:nvPr/>
        </p:nvSpPr>
        <p:spPr bwMode="auto">
          <a:xfrm>
            <a:off x="2768600" y="4772025"/>
            <a:ext cx="604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CB</a:t>
            </a:r>
          </a:p>
        </p:txBody>
      </p:sp>
      <p:sp>
        <p:nvSpPr>
          <p:cNvPr id="19503" name="Text Box 79"/>
          <p:cNvSpPr txBox="1">
            <a:spLocks noChangeArrowheads="1"/>
          </p:cNvSpPr>
          <p:nvPr/>
        </p:nvSpPr>
        <p:spPr bwMode="auto">
          <a:xfrm>
            <a:off x="1779588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Gn 12:4</a:t>
            </a:r>
          </a:p>
        </p:txBody>
      </p:sp>
      <p:sp>
        <p:nvSpPr>
          <p:cNvPr id="19504" name="Text Box 8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" name="Group 98"/>
          <p:cNvGrpSpPr>
            <a:grpSpLocks/>
          </p:cNvGrpSpPr>
          <p:nvPr/>
        </p:nvGrpSpPr>
        <p:grpSpPr bwMode="auto">
          <a:xfrm>
            <a:off x="2540000" y="1371600"/>
            <a:ext cx="4978400" cy="3454400"/>
            <a:chOff x="1600" y="864"/>
            <a:chExt cx="3136" cy="2176"/>
          </a:xfrm>
        </p:grpSpPr>
        <p:sp>
          <p:nvSpPr>
            <p:cNvPr id="599118" name="Freeform 78"/>
            <p:cNvSpPr>
              <a:spLocks/>
            </p:cNvSpPr>
            <p:nvPr/>
          </p:nvSpPr>
          <p:spPr bwMode="auto">
            <a:xfrm>
              <a:off x="1600" y="864"/>
              <a:ext cx="3136" cy="2176"/>
            </a:xfrm>
            <a:custGeom>
              <a:avLst/>
              <a:gdLst>
                <a:gd name="T0" fmla="*/ 3136 w 3136"/>
                <a:gd name="T1" fmla="*/ 2048 h 2176"/>
                <a:gd name="T2" fmla="*/ 3072 w 3136"/>
                <a:gd name="T3" fmla="*/ 2112 h 2176"/>
                <a:gd name="T4" fmla="*/ 2800 w 3136"/>
                <a:gd name="T5" fmla="*/ 2176 h 2176"/>
                <a:gd name="T6" fmla="*/ 2656 w 3136"/>
                <a:gd name="T7" fmla="*/ 2168 h 2176"/>
                <a:gd name="T8" fmla="*/ 2600 w 3136"/>
                <a:gd name="T9" fmla="*/ 2144 h 2176"/>
                <a:gd name="T10" fmla="*/ 2536 w 3136"/>
                <a:gd name="T11" fmla="*/ 2120 h 2176"/>
                <a:gd name="T12" fmla="*/ 2448 w 3136"/>
                <a:gd name="T13" fmla="*/ 2056 h 2176"/>
                <a:gd name="T14" fmla="*/ 2400 w 3136"/>
                <a:gd name="T15" fmla="*/ 2008 h 2176"/>
                <a:gd name="T16" fmla="*/ 2256 w 3136"/>
                <a:gd name="T17" fmla="*/ 1824 h 2176"/>
                <a:gd name="T18" fmla="*/ 2152 w 3136"/>
                <a:gd name="T19" fmla="*/ 1672 h 2176"/>
                <a:gd name="T20" fmla="*/ 2064 w 3136"/>
                <a:gd name="T21" fmla="*/ 1536 h 2176"/>
                <a:gd name="T22" fmla="*/ 2040 w 3136"/>
                <a:gd name="T23" fmla="*/ 1480 h 2176"/>
                <a:gd name="T24" fmla="*/ 1992 w 3136"/>
                <a:gd name="T25" fmla="*/ 1416 h 2176"/>
                <a:gd name="T26" fmla="*/ 1704 w 3136"/>
                <a:gd name="T27" fmla="*/ 1000 h 2176"/>
                <a:gd name="T28" fmla="*/ 1576 w 3136"/>
                <a:gd name="T29" fmla="*/ 896 h 2176"/>
                <a:gd name="T30" fmla="*/ 1544 w 3136"/>
                <a:gd name="T31" fmla="*/ 864 h 2176"/>
                <a:gd name="T32" fmla="*/ 1480 w 3136"/>
                <a:gd name="T33" fmla="*/ 832 h 2176"/>
                <a:gd name="T34" fmla="*/ 1016 w 3136"/>
                <a:gd name="T35" fmla="*/ 664 h 2176"/>
                <a:gd name="T36" fmla="*/ 816 w 3136"/>
                <a:gd name="T37" fmla="*/ 680 h 2176"/>
                <a:gd name="T38" fmla="*/ 736 w 3136"/>
                <a:gd name="T39" fmla="*/ 704 h 2176"/>
                <a:gd name="T40" fmla="*/ 616 w 3136"/>
                <a:gd name="T41" fmla="*/ 824 h 2176"/>
                <a:gd name="T42" fmla="*/ 608 w 3136"/>
                <a:gd name="T43" fmla="*/ 848 h 2176"/>
                <a:gd name="T44" fmla="*/ 592 w 3136"/>
                <a:gd name="T45" fmla="*/ 872 h 2176"/>
                <a:gd name="T46" fmla="*/ 576 w 3136"/>
                <a:gd name="T47" fmla="*/ 920 h 2176"/>
                <a:gd name="T48" fmla="*/ 472 w 3136"/>
                <a:gd name="T49" fmla="*/ 1376 h 2176"/>
                <a:gd name="T50" fmla="*/ 352 w 3136"/>
                <a:gd name="T51" fmla="*/ 1496 h 2176"/>
                <a:gd name="T52" fmla="*/ 264 w 3136"/>
                <a:gd name="T53" fmla="*/ 1520 h 2176"/>
                <a:gd name="T54" fmla="*/ 56 w 3136"/>
                <a:gd name="T55" fmla="*/ 1440 h 2176"/>
                <a:gd name="T56" fmla="*/ 48 w 3136"/>
                <a:gd name="T57" fmla="*/ 1416 h 2176"/>
                <a:gd name="T58" fmla="*/ 24 w 3136"/>
                <a:gd name="T59" fmla="*/ 1384 h 2176"/>
                <a:gd name="T60" fmla="*/ 0 w 3136"/>
                <a:gd name="T61" fmla="*/ 1288 h 2176"/>
                <a:gd name="T62" fmla="*/ 16 w 3136"/>
                <a:gd name="T63" fmla="*/ 1128 h 2176"/>
                <a:gd name="T64" fmla="*/ 40 w 3136"/>
                <a:gd name="T65" fmla="*/ 1072 h 2176"/>
                <a:gd name="T66" fmla="*/ 312 w 3136"/>
                <a:gd name="T67" fmla="*/ 776 h 2176"/>
                <a:gd name="T68" fmla="*/ 392 w 3136"/>
                <a:gd name="T69" fmla="*/ 712 h 2176"/>
                <a:gd name="T70" fmla="*/ 472 w 3136"/>
                <a:gd name="T71" fmla="*/ 616 h 2176"/>
                <a:gd name="T72" fmla="*/ 584 w 3136"/>
                <a:gd name="T73" fmla="*/ 432 h 2176"/>
                <a:gd name="T74" fmla="*/ 696 w 3136"/>
                <a:gd name="T75" fmla="*/ 152 h 2176"/>
                <a:gd name="T76" fmla="*/ 768 w 3136"/>
                <a:gd name="T77" fmla="*/ 72 h 2176"/>
                <a:gd name="T78" fmla="*/ 792 w 3136"/>
                <a:gd name="T79" fmla="*/ 40 h 2176"/>
                <a:gd name="T80" fmla="*/ 880 w 3136"/>
                <a:gd name="T81" fmla="*/ 0 h 2176"/>
                <a:gd name="T82" fmla="*/ 1192 w 3136"/>
                <a:gd name="T83" fmla="*/ 64 h 2176"/>
                <a:gd name="T84" fmla="*/ 1368 w 3136"/>
                <a:gd name="T85" fmla="*/ 144 h 2176"/>
                <a:gd name="T86" fmla="*/ 1448 w 3136"/>
                <a:gd name="T87" fmla="*/ 184 h 2176"/>
                <a:gd name="T88" fmla="*/ 1536 w 3136"/>
                <a:gd name="T89" fmla="*/ 240 h 2176"/>
                <a:gd name="T90" fmla="*/ 1848 w 3136"/>
                <a:gd name="T91" fmla="*/ 328 h 2176"/>
                <a:gd name="T92" fmla="*/ 1960 w 3136"/>
                <a:gd name="T93" fmla="*/ 368 h 2176"/>
                <a:gd name="T94" fmla="*/ 2080 w 3136"/>
                <a:gd name="T95" fmla="*/ 472 h 2176"/>
                <a:gd name="T96" fmla="*/ 2112 w 3136"/>
                <a:gd name="T97" fmla="*/ 552 h 2176"/>
                <a:gd name="T98" fmla="*/ 2128 w 3136"/>
                <a:gd name="T99" fmla="*/ 624 h 2176"/>
                <a:gd name="T100" fmla="*/ 2152 w 3136"/>
                <a:gd name="T101" fmla="*/ 992 h 2176"/>
                <a:gd name="T102" fmla="*/ 2176 w 3136"/>
                <a:gd name="T103" fmla="*/ 1024 h 2176"/>
                <a:gd name="T104" fmla="*/ 2248 w 3136"/>
                <a:gd name="T105" fmla="*/ 1176 h 2176"/>
                <a:gd name="T106" fmla="*/ 2424 w 3136"/>
                <a:gd name="T107" fmla="*/ 1400 h 2176"/>
                <a:gd name="T108" fmla="*/ 2448 w 3136"/>
                <a:gd name="T109" fmla="*/ 1416 h 2176"/>
                <a:gd name="T110" fmla="*/ 2552 w 3136"/>
                <a:gd name="T111" fmla="*/ 1528 h 2176"/>
                <a:gd name="T112" fmla="*/ 2696 w 3136"/>
                <a:gd name="T113" fmla="*/ 1656 h 2176"/>
                <a:gd name="T114" fmla="*/ 2744 w 3136"/>
                <a:gd name="T115" fmla="*/ 1688 h 2176"/>
                <a:gd name="T116" fmla="*/ 2896 w 3136"/>
                <a:gd name="T117" fmla="*/ 1792 h 2176"/>
                <a:gd name="T118" fmla="*/ 3080 w 3136"/>
                <a:gd name="T119" fmla="*/ 1912 h 2176"/>
                <a:gd name="T120" fmla="*/ 3136 w 3136"/>
                <a:gd name="T121" fmla="*/ 2048 h 21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36"/>
                <a:gd name="T184" fmla="*/ 0 h 2176"/>
                <a:gd name="T185" fmla="*/ 3136 w 3136"/>
                <a:gd name="T186" fmla="*/ 2176 h 21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36" h="2176">
                  <a:moveTo>
                    <a:pt x="3136" y="2048"/>
                  </a:moveTo>
                  <a:cubicBezTo>
                    <a:pt x="3124" y="2081"/>
                    <a:pt x="3100" y="2091"/>
                    <a:pt x="3072" y="2112"/>
                  </a:cubicBezTo>
                  <a:cubicBezTo>
                    <a:pt x="2998" y="2164"/>
                    <a:pt x="2885" y="2168"/>
                    <a:pt x="2800" y="2176"/>
                  </a:cubicBezTo>
                  <a:cubicBezTo>
                    <a:pt x="2752" y="2173"/>
                    <a:pt x="2703" y="2172"/>
                    <a:pt x="2656" y="2168"/>
                  </a:cubicBezTo>
                  <a:cubicBezTo>
                    <a:pt x="2615" y="2164"/>
                    <a:pt x="2632" y="2160"/>
                    <a:pt x="2600" y="2144"/>
                  </a:cubicBezTo>
                  <a:cubicBezTo>
                    <a:pt x="2585" y="2136"/>
                    <a:pt x="2550" y="2127"/>
                    <a:pt x="2536" y="2120"/>
                  </a:cubicBezTo>
                  <a:cubicBezTo>
                    <a:pt x="2503" y="2103"/>
                    <a:pt x="2479" y="2074"/>
                    <a:pt x="2448" y="2056"/>
                  </a:cubicBezTo>
                  <a:cubicBezTo>
                    <a:pt x="2369" y="1951"/>
                    <a:pt x="2470" y="2078"/>
                    <a:pt x="2400" y="2008"/>
                  </a:cubicBezTo>
                  <a:cubicBezTo>
                    <a:pt x="2350" y="1958"/>
                    <a:pt x="2293" y="1886"/>
                    <a:pt x="2256" y="1824"/>
                  </a:cubicBezTo>
                  <a:cubicBezTo>
                    <a:pt x="2224" y="1770"/>
                    <a:pt x="2196" y="1716"/>
                    <a:pt x="2152" y="1672"/>
                  </a:cubicBezTo>
                  <a:cubicBezTo>
                    <a:pt x="2135" y="1621"/>
                    <a:pt x="2094" y="1578"/>
                    <a:pt x="2064" y="1536"/>
                  </a:cubicBezTo>
                  <a:cubicBezTo>
                    <a:pt x="1987" y="1428"/>
                    <a:pt x="2092" y="1563"/>
                    <a:pt x="2040" y="1480"/>
                  </a:cubicBezTo>
                  <a:cubicBezTo>
                    <a:pt x="2025" y="1456"/>
                    <a:pt x="2004" y="1440"/>
                    <a:pt x="1992" y="1416"/>
                  </a:cubicBezTo>
                  <a:cubicBezTo>
                    <a:pt x="1916" y="1265"/>
                    <a:pt x="1823" y="1119"/>
                    <a:pt x="1704" y="1000"/>
                  </a:cubicBezTo>
                  <a:cubicBezTo>
                    <a:pt x="1664" y="960"/>
                    <a:pt x="1617" y="932"/>
                    <a:pt x="1576" y="896"/>
                  </a:cubicBezTo>
                  <a:cubicBezTo>
                    <a:pt x="1564" y="885"/>
                    <a:pt x="1556" y="872"/>
                    <a:pt x="1544" y="864"/>
                  </a:cubicBezTo>
                  <a:cubicBezTo>
                    <a:pt x="1524" y="850"/>
                    <a:pt x="1499" y="845"/>
                    <a:pt x="1480" y="832"/>
                  </a:cubicBezTo>
                  <a:cubicBezTo>
                    <a:pt x="1340" y="739"/>
                    <a:pt x="1176" y="704"/>
                    <a:pt x="1016" y="664"/>
                  </a:cubicBezTo>
                  <a:cubicBezTo>
                    <a:pt x="917" y="669"/>
                    <a:pt x="891" y="664"/>
                    <a:pt x="816" y="680"/>
                  </a:cubicBezTo>
                  <a:cubicBezTo>
                    <a:pt x="788" y="685"/>
                    <a:pt x="736" y="704"/>
                    <a:pt x="736" y="704"/>
                  </a:cubicBezTo>
                  <a:cubicBezTo>
                    <a:pt x="688" y="739"/>
                    <a:pt x="656" y="783"/>
                    <a:pt x="616" y="824"/>
                  </a:cubicBezTo>
                  <a:cubicBezTo>
                    <a:pt x="613" y="832"/>
                    <a:pt x="611" y="840"/>
                    <a:pt x="608" y="848"/>
                  </a:cubicBezTo>
                  <a:cubicBezTo>
                    <a:pt x="603" y="856"/>
                    <a:pt x="595" y="863"/>
                    <a:pt x="592" y="872"/>
                  </a:cubicBezTo>
                  <a:cubicBezTo>
                    <a:pt x="585" y="887"/>
                    <a:pt x="576" y="920"/>
                    <a:pt x="576" y="920"/>
                  </a:cubicBezTo>
                  <a:cubicBezTo>
                    <a:pt x="550" y="1096"/>
                    <a:pt x="561" y="1219"/>
                    <a:pt x="472" y="1376"/>
                  </a:cubicBezTo>
                  <a:cubicBezTo>
                    <a:pt x="450" y="1413"/>
                    <a:pt x="393" y="1482"/>
                    <a:pt x="352" y="1496"/>
                  </a:cubicBezTo>
                  <a:cubicBezTo>
                    <a:pt x="323" y="1505"/>
                    <a:pt x="264" y="1520"/>
                    <a:pt x="264" y="1520"/>
                  </a:cubicBezTo>
                  <a:cubicBezTo>
                    <a:pt x="154" y="1511"/>
                    <a:pt x="130" y="1514"/>
                    <a:pt x="56" y="1440"/>
                  </a:cubicBezTo>
                  <a:cubicBezTo>
                    <a:pt x="53" y="1432"/>
                    <a:pt x="52" y="1423"/>
                    <a:pt x="48" y="1416"/>
                  </a:cubicBezTo>
                  <a:cubicBezTo>
                    <a:pt x="41" y="1404"/>
                    <a:pt x="29" y="1396"/>
                    <a:pt x="24" y="1384"/>
                  </a:cubicBezTo>
                  <a:cubicBezTo>
                    <a:pt x="11" y="1356"/>
                    <a:pt x="9" y="1317"/>
                    <a:pt x="0" y="1288"/>
                  </a:cubicBezTo>
                  <a:cubicBezTo>
                    <a:pt x="3" y="1232"/>
                    <a:pt x="4" y="1181"/>
                    <a:pt x="16" y="1128"/>
                  </a:cubicBezTo>
                  <a:cubicBezTo>
                    <a:pt x="22" y="1099"/>
                    <a:pt x="27" y="1102"/>
                    <a:pt x="40" y="1072"/>
                  </a:cubicBezTo>
                  <a:cubicBezTo>
                    <a:pt x="99" y="924"/>
                    <a:pt x="183" y="867"/>
                    <a:pt x="312" y="776"/>
                  </a:cubicBezTo>
                  <a:cubicBezTo>
                    <a:pt x="340" y="755"/>
                    <a:pt x="363" y="731"/>
                    <a:pt x="392" y="712"/>
                  </a:cubicBezTo>
                  <a:cubicBezTo>
                    <a:pt x="415" y="676"/>
                    <a:pt x="445" y="648"/>
                    <a:pt x="472" y="616"/>
                  </a:cubicBezTo>
                  <a:cubicBezTo>
                    <a:pt x="515" y="563"/>
                    <a:pt x="555" y="493"/>
                    <a:pt x="584" y="432"/>
                  </a:cubicBezTo>
                  <a:cubicBezTo>
                    <a:pt x="626" y="340"/>
                    <a:pt x="651" y="241"/>
                    <a:pt x="696" y="152"/>
                  </a:cubicBezTo>
                  <a:cubicBezTo>
                    <a:pt x="713" y="116"/>
                    <a:pt x="741" y="98"/>
                    <a:pt x="768" y="72"/>
                  </a:cubicBezTo>
                  <a:cubicBezTo>
                    <a:pt x="777" y="62"/>
                    <a:pt x="782" y="49"/>
                    <a:pt x="792" y="40"/>
                  </a:cubicBezTo>
                  <a:cubicBezTo>
                    <a:pt x="812" y="19"/>
                    <a:pt x="854" y="10"/>
                    <a:pt x="880" y="0"/>
                  </a:cubicBezTo>
                  <a:cubicBezTo>
                    <a:pt x="980" y="7"/>
                    <a:pt x="1099" y="17"/>
                    <a:pt x="1192" y="64"/>
                  </a:cubicBezTo>
                  <a:cubicBezTo>
                    <a:pt x="1247" y="91"/>
                    <a:pt x="1307" y="128"/>
                    <a:pt x="1368" y="144"/>
                  </a:cubicBezTo>
                  <a:cubicBezTo>
                    <a:pt x="1393" y="161"/>
                    <a:pt x="1421" y="169"/>
                    <a:pt x="1448" y="184"/>
                  </a:cubicBezTo>
                  <a:cubicBezTo>
                    <a:pt x="1478" y="200"/>
                    <a:pt x="1504" y="225"/>
                    <a:pt x="1536" y="240"/>
                  </a:cubicBezTo>
                  <a:cubicBezTo>
                    <a:pt x="1635" y="284"/>
                    <a:pt x="1740" y="310"/>
                    <a:pt x="1848" y="328"/>
                  </a:cubicBezTo>
                  <a:cubicBezTo>
                    <a:pt x="1938" y="364"/>
                    <a:pt x="1900" y="353"/>
                    <a:pt x="1960" y="368"/>
                  </a:cubicBezTo>
                  <a:cubicBezTo>
                    <a:pt x="2032" y="411"/>
                    <a:pt x="2039" y="410"/>
                    <a:pt x="2080" y="472"/>
                  </a:cubicBezTo>
                  <a:cubicBezTo>
                    <a:pt x="2087" y="503"/>
                    <a:pt x="2093" y="524"/>
                    <a:pt x="2112" y="552"/>
                  </a:cubicBezTo>
                  <a:cubicBezTo>
                    <a:pt x="2116" y="576"/>
                    <a:pt x="2126" y="599"/>
                    <a:pt x="2128" y="624"/>
                  </a:cubicBezTo>
                  <a:cubicBezTo>
                    <a:pt x="2133" y="746"/>
                    <a:pt x="2102" y="879"/>
                    <a:pt x="2152" y="992"/>
                  </a:cubicBezTo>
                  <a:cubicBezTo>
                    <a:pt x="2157" y="1004"/>
                    <a:pt x="2169" y="1012"/>
                    <a:pt x="2176" y="1024"/>
                  </a:cubicBezTo>
                  <a:cubicBezTo>
                    <a:pt x="2203" y="1073"/>
                    <a:pt x="2212" y="1129"/>
                    <a:pt x="2248" y="1176"/>
                  </a:cubicBezTo>
                  <a:cubicBezTo>
                    <a:pt x="2303" y="1250"/>
                    <a:pt x="2358" y="1334"/>
                    <a:pt x="2424" y="1400"/>
                  </a:cubicBezTo>
                  <a:cubicBezTo>
                    <a:pt x="2430" y="1406"/>
                    <a:pt x="2441" y="1408"/>
                    <a:pt x="2448" y="1416"/>
                  </a:cubicBezTo>
                  <a:cubicBezTo>
                    <a:pt x="2490" y="1462"/>
                    <a:pt x="2502" y="1494"/>
                    <a:pt x="2552" y="1528"/>
                  </a:cubicBezTo>
                  <a:cubicBezTo>
                    <a:pt x="2587" y="1581"/>
                    <a:pt x="2644" y="1619"/>
                    <a:pt x="2696" y="1656"/>
                  </a:cubicBezTo>
                  <a:cubicBezTo>
                    <a:pt x="2748" y="1693"/>
                    <a:pt x="2692" y="1670"/>
                    <a:pt x="2744" y="1688"/>
                  </a:cubicBezTo>
                  <a:cubicBezTo>
                    <a:pt x="2786" y="1719"/>
                    <a:pt x="2846" y="1775"/>
                    <a:pt x="2896" y="1792"/>
                  </a:cubicBezTo>
                  <a:cubicBezTo>
                    <a:pt x="2953" y="1811"/>
                    <a:pt x="3045" y="1860"/>
                    <a:pt x="3080" y="1912"/>
                  </a:cubicBezTo>
                  <a:cubicBezTo>
                    <a:pt x="3104" y="1949"/>
                    <a:pt x="3125" y="2004"/>
                    <a:pt x="3136" y="2048"/>
                  </a:cubicBezTo>
                  <a:close/>
                </a:path>
              </a:pathLst>
            </a:custGeom>
            <a:noFill/>
            <a:ln w="571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9522" name="WordArt 96"/>
            <p:cNvSpPr>
              <a:spLocks noChangeArrowheads="1" noChangeShapeType="1" noTextEdit="1"/>
            </p:cNvSpPr>
            <p:nvPr/>
          </p:nvSpPr>
          <p:spPr bwMode="auto">
            <a:xfrm>
              <a:off x="1807" y="1492"/>
              <a:ext cx="1936" cy="140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66FF66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Media luna fértil</a:t>
              </a:r>
            </a:p>
          </p:txBody>
        </p:sp>
      </p:grpSp>
      <p:sp>
        <p:nvSpPr>
          <p:cNvPr id="599139" name="AutoShape 99"/>
          <p:cNvSpPr>
            <a:spLocks noChangeArrowheads="1"/>
          </p:cNvSpPr>
          <p:nvPr/>
        </p:nvSpPr>
        <p:spPr bwMode="auto">
          <a:xfrm rot="6018640">
            <a:off x="3724276" y="-812800"/>
            <a:ext cx="1073150" cy="4899025"/>
          </a:xfrm>
          <a:prstGeom prst="curvedRightArrow">
            <a:avLst>
              <a:gd name="adj1" fmla="val 55817"/>
              <a:gd name="adj2" fmla="val 147118"/>
              <a:gd name="adj3" fmla="val 53935"/>
            </a:avLst>
          </a:prstGeom>
          <a:gradFill rotWithShape="0">
            <a:gsLst>
              <a:gs pos="0">
                <a:srgbClr val="FF2014"/>
              </a:gs>
              <a:gs pos="50000">
                <a:srgbClr val="000000"/>
              </a:gs>
              <a:gs pos="100000">
                <a:srgbClr val="FF2014"/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141" name="Oval 101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142" name="Oval 102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143" name="Oval 103"/>
          <p:cNvSpPr>
            <a:spLocks noChangeArrowheads="1"/>
          </p:cNvSpPr>
          <p:nvPr/>
        </p:nvSpPr>
        <p:spPr bwMode="auto">
          <a:xfrm>
            <a:off x="6856413" y="434657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144" name="Oval 104"/>
          <p:cNvSpPr>
            <a:spLocks noChangeArrowheads="1"/>
          </p:cNvSpPr>
          <p:nvPr/>
        </p:nvSpPr>
        <p:spPr bwMode="auto">
          <a:xfrm>
            <a:off x="6867525" y="4365625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145" name="Oval 105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146" name="Oval 106"/>
          <p:cNvSpPr>
            <a:spLocks noChangeArrowheads="1"/>
          </p:cNvSpPr>
          <p:nvPr/>
        </p:nvSpPr>
        <p:spPr bwMode="auto">
          <a:xfrm>
            <a:off x="6856413" y="435292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148" name="Oval 108"/>
          <p:cNvSpPr>
            <a:spLocks noChangeArrowheads="1"/>
          </p:cNvSpPr>
          <p:nvPr/>
        </p:nvSpPr>
        <p:spPr bwMode="auto">
          <a:xfrm>
            <a:off x="6853238" y="435768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151" name="Rectangle 11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599147" name="Oval 10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516" name="Text Box 112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599156" name="Text Box 116"/>
          <p:cNvSpPr txBox="1">
            <a:spLocks noChangeArrowheads="1"/>
          </p:cNvSpPr>
          <p:nvPr/>
        </p:nvSpPr>
        <p:spPr bwMode="auto">
          <a:xfrm>
            <a:off x="8618538" y="6419850"/>
            <a:ext cx="361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599158" name="AutoShape 118"/>
          <p:cNvSpPr>
            <a:spLocks noChangeArrowheads="1"/>
          </p:cNvSpPr>
          <p:nvPr/>
        </p:nvSpPr>
        <p:spPr bwMode="auto">
          <a:xfrm>
            <a:off x="6124575" y="3694113"/>
            <a:ext cx="1616075" cy="1454150"/>
          </a:xfrm>
          <a:custGeom>
            <a:avLst/>
            <a:gdLst>
              <a:gd name="T0" fmla="*/ 808038 w 21600"/>
              <a:gd name="T1" fmla="*/ 0 h 21600"/>
              <a:gd name="T2" fmla="*/ 236650 w 21600"/>
              <a:gd name="T3" fmla="*/ 212939 h 21600"/>
              <a:gd name="T4" fmla="*/ 0 w 21600"/>
              <a:gd name="T5" fmla="*/ 727075 h 21600"/>
              <a:gd name="T6" fmla="*/ 236650 w 21600"/>
              <a:gd name="T7" fmla="*/ 1241211 h 21600"/>
              <a:gd name="T8" fmla="*/ 808038 w 21600"/>
              <a:gd name="T9" fmla="*/ 1454150 h 21600"/>
              <a:gd name="T10" fmla="*/ 1379425 w 21600"/>
              <a:gd name="T11" fmla="*/ 1241211 h 21600"/>
              <a:gd name="T12" fmla="*/ 1616075 w 21600"/>
              <a:gd name="T13" fmla="*/ 727075 h 21600"/>
              <a:gd name="T14" fmla="*/ 1379425 w 21600"/>
              <a:gd name="T15" fmla="*/ 21293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rgbClr val="FFFF00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9125" name="Text Box 85"/>
          <p:cNvSpPr txBox="1">
            <a:spLocks noChangeArrowheads="1"/>
          </p:cNvSpPr>
          <p:nvPr/>
        </p:nvSpPr>
        <p:spPr bwMode="auto">
          <a:xfrm>
            <a:off x="3513138" y="3478213"/>
            <a:ext cx="533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</a:rPr>
              <a:t>El punto de partida...</a:t>
            </a:r>
          </a:p>
        </p:txBody>
      </p:sp>
      <p:sp>
        <p:nvSpPr>
          <p:cNvPr id="599159" name="Rectangle 119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Preparar</a:t>
            </a:r>
          </a:p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el</a:t>
            </a:r>
          </a:p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escenario</a:t>
            </a:r>
            <a:endParaRPr lang="en-US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59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139" grpId="0" animBg="1"/>
      <p:bldP spid="599141" grpId="0" animBg="1"/>
      <p:bldP spid="599142" grpId="0" animBg="1"/>
      <p:bldP spid="599143" grpId="0" animBg="1"/>
      <p:bldP spid="599144" grpId="0" animBg="1"/>
      <p:bldP spid="599145" grpId="0" animBg="1"/>
      <p:bldP spid="599146" grpId="0" animBg="1"/>
      <p:bldP spid="599148" grpId="0" animBg="1"/>
      <p:bldP spid="599147" grpId="0" animBg="1"/>
      <p:bldP spid="599158" grpId="0" animBg="1"/>
      <p:bldP spid="599158" grpId="1" animBg="1"/>
      <p:bldP spid="599125" grpId="0" build="p" autoUpdateAnimBg="0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332163" y="962025"/>
            <a:ext cx="1120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852996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2997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2998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2999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3000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3002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effectLst/>
                <a:latin typeface="Times" pitchFamily="1" charset="0"/>
                <a:ea typeface="+mn-ea"/>
                <a:cs typeface="+mn-cs"/>
              </a:rPr>
              <a:t>ca. 2000 a.C.</a:t>
            </a:r>
          </a:p>
        </p:txBody>
      </p:sp>
      <p:sp>
        <p:nvSpPr>
          <p:cNvPr id="74762" name="Rectangle 11"/>
          <p:cNvSpPr>
            <a:spLocks noChangeArrowheads="1"/>
          </p:cNvSpPr>
          <p:nvPr/>
        </p:nvSpPr>
        <p:spPr bwMode="auto">
          <a:xfrm>
            <a:off x="3703638" y="1597025"/>
            <a:ext cx="18303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El llamado</a:t>
            </a:r>
          </a:p>
        </p:txBody>
      </p:sp>
      <p:sp>
        <p:nvSpPr>
          <p:cNvPr id="74763" name="Rectangle 12"/>
          <p:cNvSpPr>
            <a:spLocks noChangeArrowheads="1"/>
          </p:cNvSpPr>
          <p:nvPr/>
        </p:nvSpPr>
        <p:spPr bwMode="auto">
          <a:xfrm>
            <a:off x="3890963" y="2054225"/>
            <a:ext cx="13573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T- S - B</a:t>
            </a:r>
          </a:p>
        </p:txBody>
      </p:sp>
      <p:sp>
        <p:nvSpPr>
          <p:cNvPr id="74764" name="Rectangle 13"/>
          <p:cNvSpPr>
            <a:spLocks noChangeArrowheads="1"/>
          </p:cNvSpPr>
          <p:nvPr/>
        </p:nvSpPr>
        <p:spPr bwMode="auto">
          <a:xfrm>
            <a:off x="4178300" y="2454275"/>
            <a:ext cx="14462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hlink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853006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3007" name="Rectangle 15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en-US">
              <a:solidFill>
                <a:schemeClr val="tx2"/>
              </a:solidFill>
              <a:effectLst/>
              <a:latin typeface="Times" pitchFamily="1" charset="0"/>
              <a:ea typeface="+mn-ea"/>
              <a:cs typeface="+mn-cs"/>
            </a:endParaRPr>
          </a:p>
          <a:p>
            <a:pPr algn="l">
              <a:defRPr/>
            </a:pPr>
            <a:endParaRPr lang="en-US">
              <a:solidFill>
                <a:schemeClr val="tx2"/>
              </a:solidFill>
              <a:effectLst/>
              <a:latin typeface="Times" pitchFamily="1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853008" name="Rectangle 16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A</a:t>
            </a:r>
            <a:r>
              <a:rPr lang="en-US" sz="6000">
                <a:solidFill>
                  <a:srgbClr val="FFFF00"/>
                </a:solidFill>
                <a:effectLst/>
                <a:latin typeface="Times" charset="0"/>
              </a:rPr>
              <a:t>JMJ</a:t>
            </a:r>
            <a:endParaRPr lang="en-US" sz="60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853009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3010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3011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3013" name="Rectangle 21"/>
          <p:cNvSpPr>
            <a:spLocks noChangeArrowheads="1"/>
          </p:cNvSpPr>
          <p:nvPr/>
        </p:nvSpPr>
        <p:spPr bwMode="auto">
          <a:xfrm>
            <a:off x="736600" y="47752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787900" y="4699000"/>
            <a:ext cx="3683000" cy="1549400"/>
            <a:chOff x="3048" y="3064"/>
            <a:chExt cx="2320" cy="976"/>
          </a:xfrm>
        </p:grpSpPr>
        <p:grpSp>
          <p:nvGrpSpPr>
            <p:cNvPr id="74814" name="Group 23"/>
            <p:cNvGrpSpPr>
              <a:grpSpLocks/>
            </p:cNvGrpSpPr>
            <p:nvPr/>
          </p:nvGrpSpPr>
          <p:grpSpPr bwMode="auto">
            <a:xfrm>
              <a:off x="3064" y="3186"/>
              <a:ext cx="2301" cy="704"/>
              <a:chOff x="571" y="3050"/>
              <a:chExt cx="4853" cy="704"/>
            </a:xfrm>
          </p:grpSpPr>
          <p:sp>
            <p:nvSpPr>
              <p:cNvPr id="853016" name="Rectangle 24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853017" name="Rectangle 25"/>
              <p:cNvSpPr>
                <a:spLocks noChangeArrowheads="1"/>
              </p:cNvSpPr>
              <p:nvPr/>
            </p:nvSpPr>
            <p:spPr bwMode="auto">
              <a:xfrm>
                <a:off x="1138" y="3093"/>
                <a:ext cx="3585" cy="5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b="1">
                    <a:solidFill>
                      <a:srgbClr val="FFFF00"/>
                    </a:solidFill>
                    <a:effectLst/>
                    <a:latin typeface="Times" charset="0"/>
                  </a:rPr>
                  <a:t>Pueblo judío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  <a:p>
                <a:r>
                  <a:rPr lang="en-US" b="1">
                    <a:solidFill>
                      <a:schemeClr val="hlink"/>
                    </a:solidFill>
                    <a:effectLst/>
                    <a:latin typeface="Times" charset="0"/>
                  </a:rPr>
                  <a:t>a través de </a:t>
                </a:r>
                <a:r>
                  <a:rPr lang="en-US" b="1">
                    <a:solidFill>
                      <a:srgbClr val="00FFCC"/>
                    </a:solidFill>
                    <a:effectLst/>
                    <a:latin typeface="Times" charset="0"/>
                  </a:rPr>
                  <a:t>Isaac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853018" name="AutoShape 26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601663" y="4686300"/>
            <a:ext cx="4046537" cy="1549400"/>
            <a:chOff x="411" y="3056"/>
            <a:chExt cx="2549" cy="976"/>
          </a:xfrm>
        </p:grpSpPr>
        <p:grpSp>
          <p:nvGrpSpPr>
            <p:cNvPr id="74810" name="Group 28"/>
            <p:cNvGrpSpPr>
              <a:grpSpLocks/>
            </p:cNvGrpSpPr>
            <p:nvPr/>
          </p:nvGrpSpPr>
          <p:grpSpPr bwMode="auto">
            <a:xfrm>
              <a:off x="411" y="3194"/>
              <a:ext cx="2518" cy="704"/>
              <a:chOff x="571" y="3050"/>
              <a:chExt cx="4853" cy="704"/>
            </a:xfrm>
          </p:grpSpPr>
          <p:sp>
            <p:nvSpPr>
              <p:cNvPr id="853021" name="Rectangle 29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853022" name="Rectangle 30"/>
              <p:cNvSpPr>
                <a:spLocks noChangeArrowheads="1"/>
              </p:cNvSpPr>
              <p:nvPr/>
            </p:nvSpPr>
            <p:spPr bwMode="auto">
              <a:xfrm>
                <a:off x="1323" y="3093"/>
                <a:ext cx="3540" cy="5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b="1">
                    <a:solidFill>
                      <a:srgbClr val="FFFF00"/>
                    </a:solidFill>
                    <a:effectLst/>
                    <a:latin typeface="Times" charset="0"/>
                  </a:rPr>
                  <a:t>  Pueblos árabes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  <a:p>
                <a:r>
                  <a:rPr lang="en-US" b="1">
                    <a:solidFill>
                      <a:schemeClr val="hlink"/>
                    </a:solidFill>
                    <a:effectLst/>
                    <a:latin typeface="Times" charset="0"/>
                  </a:rPr>
                  <a:t>a través de </a:t>
                </a:r>
                <a:r>
                  <a:rPr lang="en-US" b="1">
                    <a:solidFill>
                      <a:srgbClr val="00FF00"/>
                    </a:solidFill>
                    <a:effectLst/>
                    <a:latin typeface="Times" charset="0"/>
                  </a:rPr>
                  <a:t>Ismael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853023" name="AutoShape 31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53024" name="Oval 32"/>
          <p:cNvSpPr>
            <a:spLocks noChangeArrowheads="1"/>
          </p:cNvSpPr>
          <p:nvPr/>
        </p:nvSpPr>
        <p:spPr bwMode="auto">
          <a:xfrm>
            <a:off x="6786563" y="5338763"/>
            <a:ext cx="1323975" cy="6080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3025" name="Oval 33"/>
          <p:cNvSpPr>
            <a:spLocks noChangeArrowheads="1"/>
          </p:cNvSpPr>
          <p:nvPr/>
        </p:nvSpPr>
        <p:spPr bwMode="auto">
          <a:xfrm>
            <a:off x="2820988" y="5353050"/>
            <a:ext cx="1481137" cy="622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3028" name="Rectangle 36"/>
          <p:cNvSpPr>
            <a:spLocks noChangeArrowheads="1"/>
          </p:cNvSpPr>
          <p:nvPr/>
        </p:nvSpPr>
        <p:spPr bwMode="auto">
          <a:xfrm>
            <a:off x="6121400" y="2260600"/>
            <a:ext cx="22161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rgbClr val="FFFF00"/>
                </a:solidFill>
                <a:effectLst/>
                <a:latin typeface="Times" charset="0"/>
              </a:rPr>
              <a:t>Gn 12: 1-3</a:t>
            </a:r>
            <a:endParaRPr lang="en-US" b="1" i="1">
              <a:solidFill>
                <a:srgbClr val="FFFF00"/>
              </a:solidFill>
              <a:effectLst/>
              <a:latin typeface="Times" charset="0"/>
            </a:endParaRPr>
          </a:p>
        </p:txBody>
      </p:sp>
      <p:sp>
        <p:nvSpPr>
          <p:cNvPr id="74777" name="Text Box 5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53044" name="Rectangle 52"/>
          <p:cNvSpPr>
            <a:spLocks noChangeArrowheads="1"/>
          </p:cNvSpPr>
          <p:nvPr/>
        </p:nvSpPr>
        <p:spPr bwMode="auto">
          <a:xfrm>
            <a:off x="8075613" y="652938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74779" name="Text Box 53"/>
          <p:cNvSpPr txBox="1">
            <a:spLocks noChangeArrowheads="1"/>
          </p:cNvSpPr>
          <p:nvPr/>
        </p:nvSpPr>
        <p:spPr bwMode="auto">
          <a:xfrm>
            <a:off x="7011988" y="60769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74780" name="Text Box 54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53047" name="Oval 55"/>
          <p:cNvSpPr>
            <a:spLocks noChangeArrowheads="1"/>
          </p:cNvSpPr>
          <p:nvPr/>
        </p:nvSpPr>
        <p:spPr bwMode="auto">
          <a:xfrm>
            <a:off x="3970338" y="2468563"/>
            <a:ext cx="1141412" cy="5413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782" name="Text Box 59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2</a:t>
            </a:r>
          </a:p>
        </p:txBody>
      </p:sp>
      <p:grpSp>
        <p:nvGrpSpPr>
          <p:cNvPr id="6" name="Group 69"/>
          <p:cNvGrpSpPr>
            <a:grpSpLocks/>
          </p:cNvGrpSpPr>
          <p:nvPr/>
        </p:nvGrpSpPr>
        <p:grpSpPr bwMode="auto">
          <a:xfrm>
            <a:off x="3008313" y="603250"/>
            <a:ext cx="1382712" cy="4219575"/>
            <a:chOff x="1804" y="380"/>
            <a:chExt cx="871" cy="2658"/>
          </a:xfrm>
        </p:grpSpPr>
        <p:sp>
          <p:nvSpPr>
            <p:cNvPr id="853054" name="AutoShape 62"/>
            <p:cNvSpPr>
              <a:spLocks noChangeArrowheads="1"/>
            </p:cNvSpPr>
            <p:nvPr/>
          </p:nvSpPr>
          <p:spPr bwMode="auto">
            <a:xfrm rot="9172441">
              <a:off x="1804" y="380"/>
              <a:ext cx="401" cy="1720"/>
            </a:xfrm>
            <a:prstGeom prst="curvedLeftArrow">
              <a:avLst>
                <a:gd name="adj1" fmla="val 85786"/>
                <a:gd name="adj2" fmla="val 171571"/>
                <a:gd name="adj3" fmla="val 33333"/>
              </a:avLst>
            </a:prstGeom>
            <a:gradFill rotWithShape="0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3059" name="AutoShape 67"/>
            <p:cNvSpPr>
              <a:spLocks noChangeArrowheads="1"/>
            </p:cNvSpPr>
            <p:nvPr/>
          </p:nvSpPr>
          <p:spPr bwMode="auto">
            <a:xfrm rot="10363958" flipH="1">
              <a:off x="2363" y="1510"/>
              <a:ext cx="312" cy="1528"/>
            </a:xfrm>
            <a:prstGeom prst="curvedLeftArrow">
              <a:avLst>
                <a:gd name="adj1" fmla="val 97949"/>
                <a:gd name="adj2" fmla="val 195897"/>
                <a:gd name="adj3" fmla="val 33333"/>
              </a:avLst>
            </a:prstGeom>
            <a:gradFill rotWithShape="0">
              <a:gsLst>
                <a:gs pos="0">
                  <a:srgbClr val="00CD00">
                    <a:gamma/>
                    <a:shade val="0"/>
                    <a:invGamma/>
                  </a:srgbClr>
                </a:gs>
                <a:gs pos="50000">
                  <a:srgbClr val="00CD00"/>
                </a:gs>
                <a:gs pos="100000">
                  <a:srgbClr val="00CD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>
                <a:defRPr/>
              </a:pPr>
              <a:endParaRPr lang="en-US" sz="1600">
                <a:effectLst/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70"/>
          <p:cNvGrpSpPr>
            <a:grpSpLocks/>
          </p:cNvGrpSpPr>
          <p:nvPr/>
        </p:nvGrpSpPr>
        <p:grpSpPr bwMode="auto">
          <a:xfrm>
            <a:off x="5019675" y="536575"/>
            <a:ext cx="635000" cy="4210050"/>
            <a:chOff x="3162" y="338"/>
            <a:chExt cx="400" cy="2652"/>
          </a:xfrm>
        </p:grpSpPr>
        <p:sp>
          <p:nvSpPr>
            <p:cNvPr id="853057" name="AutoShape 65"/>
            <p:cNvSpPr>
              <a:spLocks noChangeArrowheads="1"/>
            </p:cNvSpPr>
            <p:nvPr/>
          </p:nvSpPr>
          <p:spPr bwMode="auto">
            <a:xfrm rot="9697224" flipH="1">
              <a:off x="3171" y="338"/>
              <a:ext cx="312" cy="1528"/>
            </a:xfrm>
            <a:prstGeom prst="curvedLeftArrow">
              <a:avLst>
                <a:gd name="adj1" fmla="val 97949"/>
                <a:gd name="adj2" fmla="val 195897"/>
                <a:gd name="adj3" fmla="val 33333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>
                <a:defRPr/>
              </a:pPr>
              <a:endParaRPr lang="en-US" sz="1600">
                <a:effectLst/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3060" name="AutoShape 68"/>
            <p:cNvSpPr>
              <a:spLocks noChangeArrowheads="1"/>
            </p:cNvSpPr>
            <p:nvPr/>
          </p:nvSpPr>
          <p:spPr bwMode="auto">
            <a:xfrm rot="10039506">
              <a:off x="3162" y="1283"/>
              <a:ext cx="400" cy="1707"/>
            </a:xfrm>
            <a:prstGeom prst="curvedLeftArrow">
              <a:avLst>
                <a:gd name="adj1" fmla="val 113326"/>
                <a:gd name="adj2" fmla="val 198676"/>
                <a:gd name="adj3" fmla="val 48810"/>
              </a:avLst>
            </a:prstGeom>
            <a:gradFill rotWithShape="0">
              <a:gsLst>
                <a:gs pos="0">
                  <a:srgbClr val="0D3FCA">
                    <a:gamma/>
                    <a:shade val="0"/>
                    <a:invGamma/>
                  </a:srgbClr>
                </a:gs>
                <a:gs pos="50000">
                  <a:srgbClr val="0D3FCA"/>
                </a:gs>
                <a:gs pos="100000">
                  <a:srgbClr val="0D3FCA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74785" name="Rectangle 72"/>
          <p:cNvSpPr>
            <a:spLocks noChangeArrowheads="1"/>
          </p:cNvSpPr>
          <p:nvPr/>
        </p:nvSpPr>
        <p:spPr bwMode="auto">
          <a:xfrm>
            <a:off x="3284538" y="938213"/>
            <a:ext cx="14335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1"/>
                </a:solidFill>
                <a:effectLst/>
                <a:latin typeface="Times" charset="0"/>
              </a:rPr>
              <a:t>Abraham</a:t>
            </a:r>
          </a:p>
        </p:txBody>
      </p:sp>
      <p:grpSp>
        <p:nvGrpSpPr>
          <p:cNvPr id="74786" name="Group 74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853030" name="AutoShape 38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3031" name="Rectangle 39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3032" name="AutoShape 40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3033" name="Line 41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3034" name="Line 42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3035" name="Rectangle 43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799" name="Rectangle 44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74800" name="Rectangle 45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4801" name="Rectangle 47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853040" name="Line 48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3041" name="Line 49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3042" name="Line 50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805" name="Rectangle 73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  <p:grpSp>
        <p:nvGrpSpPr>
          <p:cNvPr id="74787" name="Group 60"/>
          <p:cNvGrpSpPr>
            <a:grpSpLocks/>
          </p:cNvGrpSpPr>
          <p:nvPr/>
        </p:nvGrpSpPr>
        <p:grpSpPr bwMode="auto">
          <a:xfrm>
            <a:off x="6067425" y="1698625"/>
            <a:ext cx="717550" cy="609600"/>
            <a:chOff x="5016500" y="2393950"/>
            <a:chExt cx="717550" cy="609600"/>
          </a:xfrm>
        </p:grpSpPr>
        <p:grpSp>
          <p:nvGrpSpPr>
            <p:cNvPr id="74788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74790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791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68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5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5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5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5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3013" grpId="0" animBg="1"/>
      <p:bldP spid="853024" grpId="0" animBg="1"/>
      <p:bldP spid="8530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332163" y="962025"/>
            <a:ext cx="1120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984068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84069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84070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84071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84072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84074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effectLst/>
                <a:latin typeface="Times" pitchFamily="1" charset="0"/>
                <a:ea typeface="+mn-ea"/>
                <a:cs typeface="+mn-cs"/>
              </a:rPr>
              <a:t>ca. 2000 a.C.</a:t>
            </a:r>
          </a:p>
        </p:txBody>
      </p:sp>
      <p:sp>
        <p:nvSpPr>
          <p:cNvPr id="76810" name="Rectangle 11"/>
          <p:cNvSpPr>
            <a:spLocks noChangeArrowheads="1"/>
          </p:cNvSpPr>
          <p:nvPr/>
        </p:nvSpPr>
        <p:spPr bwMode="auto">
          <a:xfrm>
            <a:off x="3703638" y="1597025"/>
            <a:ext cx="18303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El llamado</a:t>
            </a:r>
          </a:p>
        </p:txBody>
      </p:sp>
      <p:sp>
        <p:nvSpPr>
          <p:cNvPr id="76811" name="Rectangle 12"/>
          <p:cNvSpPr>
            <a:spLocks noChangeArrowheads="1"/>
          </p:cNvSpPr>
          <p:nvPr/>
        </p:nvSpPr>
        <p:spPr bwMode="auto">
          <a:xfrm>
            <a:off x="3890963" y="2054225"/>
            <a:ext cx="13573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T- S - B</a:t>
            </a:r>
          </a:p>
        </p:txBody>
      </p:sp>
      <p:sp>
        <p:nvSpPr>
          <p:cNvPr id="76812" name="Rectangle 13"/>
          <p:cNvSpPr>
            <a:spLocks noChangeArrowheads="1"/>
          </p:cNvSpPr>
          <p:nvPr/>
        </p:nvSpPr>
        <p:spPr bwMode="auto">
          <a:xfrm>
            <a:off x="4178300" y="2454275"/>
            <a:ext cx="14462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hlink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984078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84079" name="Rectangle 15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en-US">
              <a:solidFill>
                <a:schemeClr val="tx2"/>
              </a:solidFill>
              <a:effectLst/>
              <a:latin typeface="Times" pitchFamily="1" charset="0"/>
              <a:ea typeface="+mn-ea"/>
              <a:cs typeface="+mn-cs"/>
            </a:endParaRPr>
          </a:p>
          <a:p>
            <a:pPr algn="l">
              <a:defRPr/>
            </a:pPr>
            <a:endParaRPr lang="en-US">
              <a:solidFill>
                <a:schemeClr val="tx2"/>
              </a:solidFill>
              <a:effectLst/>
              <a:latin typeface="Times" pitchFamily="1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984080" name="Rectangle 16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A</a:t>
            </a:r>
            <a:r>
              <a:rPr lang="en-US" sz="6000">
                <a:solidFill>
                  <a:srgbClr val="FFFF00"/>
                </a:solidFill>
                <a:effectLst/>
                <a:latin typeface="Times" charset="0"/>
              </a:rPr>
              <a:t>JMJ</a:t>
            </a:r>
            <a:endParaRPr lang="en-US" sz="60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984081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84082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84083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84084" name="Rectangle 20"/>
          <p:cNvSpPr>
            <a:spLocks noChangeArrowheads="1"/>
          </p:cNvSpPr>
          <p:nvPr/>
        </p:nvSpPr>
        <p:spPr bwMode="auto">
          <a:xfrm>
            <a:off x="736600" y="47752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76820" name="Group 21"/>
          <p:cNvGrpSpPr>
            <a:grpSpLocks/>
          </p:cNvGrpSpPr>
          <p:nvPr/>
        </p:nvGrpSpPr>
        <p:grpSpPr bwMode="auto">
          <a:xfrm>
            <a:off x="4787900" y="4699000"/>
            <a:ext cx="3683000" cy="1549400"/>
            <a:chOff x="3048" y="3064"/>
            <a:chExt cx="2320" cy="976"/>
          </a:xfrm>
        </p:grpSpPr>
        <p:grpSp>
          <p:nvGrpSpPr>
            <p:cNvPr id="76863" name="Group 22"/>
            <p:cNvGrpSpPr>
              <a:grpSpLocks/>
            </p:cNvGrpSpPr>
            <p:nvPr/>
          </p:nvGrpSpPr>
          <p:grpSpPr bwMode="auto">
            <a:xfrm>
              <a:off x="3064" y="3186"/>
              <a:ext cx="2301" cy="704"/>
              <a:chOff x="571" y="3050"/>
              <a:chExt cx="4853" cy="704"/>
            </a:xfrm>
          </p:grpSpPr>
          <p:sp>
            <p:nvSpPr>
              <p:cNvPr id="984087" name="Rectangle 23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984088" name="Rectangle 24"/>
              <p:cNvSpPr>
                <a:spLocks noChangeArrowheads="1"/>
              </p:cNvSpPr>
              <p:nvPr/>
            </p:nvSpPr>
            <p:spPr bwMode="auto">
              <a:xfrm>
                <a:off x="1138" y="3093"/>
                <a:ext cx="3585" cy="5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b="1">
                    <a:solidFill>
                      <a:srgbClr val="FFFF00"/>
                    </a:solidFill>
                    <a:effectLst/>
                    <a:latin typeface="Times" charset="0"/>
                  </a:rPr>
                  <a:t>Pueblo judío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  <a:p>
                <a:r>
                  <a:rPr lang="en-US" b="1">
                    <a:solidFill>
                      <a:schemeClr val="hlink"/>
                    </a:solidFill>
                    <a:effectLst/>
                    <a:latin typeface="Times" charset="0"/>
                  </a:rPr>
                  <a:t>a través de </a:t>
                </a:r>
                <a:r>
                  <a:rPr lang="en-US" b="1">
                    <a:solidFill>
                      <a:srgbClr val="00FFCC"/>
                    </a:solidFill>
                    <a:effectLst/>
                    <a:latin typeface="Times" charset="0"/>
                  </a:rPr>
                  <a:t>Isaac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984089" name="AutoShape 25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76821" name="Group 26"/>
          <p:cNvGrpSpPr>
            <a:grpSpLocks/>
          </p:cNvGrpSpPr>
          <p:nvPr/>
        </p:nvGrpSpPr>
        <p:grpSpPr bwMode="auto">
          <a:xfrm>
            <a:off x="601663" y="4686300"/>
            <a:ext cx="4046537" cy="1549400"/>
            <a:chOff x="411" y="3056"/>
            <a:chExt cx="2549" cy="976"/>
          </a:xfrm>
        </p:grpSpPr>
        <p:grpSp>
          <p:nvGrpSpPr>
            <p:cNvPr id="76859" name="Group 27"/>
            <p:cNvGrpSpPr>
              <a:grpSpLocks/>
            </p:cNvGrpSpPr>
            <p:nvPr/>
          </p:nvGrpSpPr>
          <p:grpSpPr bwMode="auto">
            <a:xfrm>
              <a:off x="411" y="3194"/>
              <a:ext cx="2518" cy="704"/>
              <a:chOff x="571" y="3050"/>
              <a:chExt cx="4853" cy="704"/>
            </a:xfrm>
          </p:grpSpPr>
          <p:sp>
            <p:nvSpPr>
              <p:cNvPr id="984092" name="Rectangle 28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984093" name="Rectangle 29"/>
              <p:cNvSpPr>
                <a:spLocks noChangeArrowheads="1"/>
              </p:cNvSpPr>
              <p:nvPr/>
            </p:nvSpPr>
            <p:spPr bwMode="auto">
              <a:xfrm>
                <a:off x="1323" y="3093"/>
                <a:ext cx="3540" cy="5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b="1">
                    <a:solidFill>
                      <a:srgbClr val="FFFF00"/>
                    </a:solidFill>
                    <a:effectLst/>
                    <a:latin typeface="Times" charset="0"/>
                  </a:rPr>
                  <a:t>  Pueblos árabes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  <a:p>
                <a:r>
                  <a:rPr lang="en-US" b="1">
                    <a:solidFill>
                      <a:schemeClr val="hlink"/>
                    </a:solidFill>
                    <a:effectLst/>
                    <a:latin typeface="Times" charset="0"/>
                  </a:rPr>
                  <a:t>a través de </a:t>
                </a:r>
                <a:r>
                  <a:rPr lang="en-US" b="1">
                    <a:solidFill>
                      <a:srgbClr val="00FF00"/>
                    </a:solidFill>
                    <a:effectLst/>
                    <a:latin typeface="Times" charset="0"/>
                  </a:rPr>
                  <a:t>Ismael</a:t>
                </a:r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984094" name="AutoShape 30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984095" name="Oval 31"/>
          <p:cNvSpPr>
            <a:spLocks noChangeArrowheads="1"/>
          </p:cNvSpPr>
          <p:nvPr/>
        </p:nvSpPr>
        <p:spPr bwMode="auto">
          <a:xfrm>
            <a:off x="6786563" y="5338763"/>
            <a:ext cx="1323975" cy="6080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84096" name="Oval 32"/>
          <p:cNvSpPr>
            <a:spLocks noChangeArrowheads="1"/>
          </p:cNvSpPr>
          <p:nvPr/>
        </p:nvSpPr>
        <p:spPr bwMode="auto">
          <a:xfrm>
            <a:off x="2820988" y="5353050"/>
            <a:ext cx="1481137" cy="622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76824" name="Group 33"/>
          <p:cNvGrpSpPr>
            <a:grpSpLocks/>
          </p:cNvGrpSpPr>
          <p:nvPr/>
        </p:nvGrpSpPr>
        <p:grpSpPr bwMode="auto">
          <a:xfrm>
            <a:off x="6121400" y="1514475"/>
            <a:ext cx="2216150" cy="1387475"/>
            <a:chOff x="3888" y="970"/>
            <a:chExt cx="1396" cy="874"/>
          </a:xfrm>
        </p:grpSpPr>
        <p:sp>
          <p:nvSpPr>
            <p:cNvPr id="984098" name="Rectangle 34"/>
            <p:cNvSpPr>
              <a:spLocks noChangeArrowheads="1"/>
            </p:cNvSpPr>
            <p:nvPr/>
          </p:nvSpPr>
          <p:spPr bwMode="auto">
            <a:xfrm>
              <a:off x="3975" y="970"/>
              <a:ext cx="11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dirty="0">
                <a:solidFill>
                  <a:srgbClr val="FFFF00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</p:txBody>
        </p:sp>
        <p:sp>
          <p:nvSpPr>
            <p:cNvPr id="984099" name="Rectangle 35"/>
            <p:cNvSpPr>
              <a:spLocks noChangeArrowheads="1"/>
            </p:cNvSpPr>
            <p:nvPr/>
          </p:nvSpPr>
          <p:spPr bwMode="auto">
            <a:xfrm>
              <a:off x="3888" y="1440"/>
              <a:ext cx="1396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l"/>
              <a:r>
                <a:rPr lang="en-US" sz="3600" b="1" i="1">
                  <a:solidFill>
                    <a:srgbClr val="FFFF00"/>
                  </a:solidFill>
                  <a:effectLst/>
                  <a:latin typeface="Times" charset="0"/>
                </a:rPr>
                <a:t>Gn 12: 1-3</a:t>
              </a:r>
              <a:endParaRPr lang="en-US" b="1" i="1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6825" name="Text Box 3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984101" name="Rectangle 37"/>
          <p:cNvSpPr>
            <a:spLocks noChangeArrowheads="1"/>
          </p:cNvSpPr>
          <p:nvPr/>
        </p:nvSpPr>
        <p:spPr bwMode="auto">
          <a:xfrm>
            <a:off x="8077200" y="652938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76827" name="Text Box 38"/>
          <p:cNvSpPr txBox="1">
            <a:spLocks noChangeArrowheads="1"/>
          </p:cNvSpPr>
          <p:nvPr/>
        </p:nvSpPr>
        <p:spPr bwMode="auto">
          <a:xfrm>
            <a:off x="7011988" y="60769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76828" name="Text Box 39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984104" name="Oval 40"/>
          <p:cNvSpPr>
            <a:spLocks noChangeArrowheads="1"/>
          </p:cNvSpPr>
          <p:nvPr/>
        </p:nvSpPr>
        <p:spPr bwMode="auto">
          <a:xfrm>
            <a:off x="3970338" y="2468563"/>
            <a:ext cx="1141412" cy="5413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6830" name="Rectangle 48"/>
          <p:cNvSpPr>
            <a:spLocks noChangeArrowheads="1"/>
          </p:cNvSpPr>
          <p:nvPr/>
        </p:nvSpPr>
        <p:spPr bwMode="auto">
          <a:xfrm>
            <a:off x="3284538" y="938213"/>
            <a:ext cx="14335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1"/>
                </a:solidFill>
                <a:effectLst/>
                <a:latin typeface="Times" charset="0"/>
              </a:rPr>
              <a:t>Abraham</a:t>
            </a:r>
          </a:p>
        </p:txBody>
      </p:sp>
      <p:grpSp>
        <p:nvGrpSpPr>
          <p:cNvPr id="76831" name="Group 49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984114" name="AutoShape 50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84115" name="Rectangle 51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84116" name="AutoShape 52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84117" name="Line 53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84118" name="Line 54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84119" name="Rectangle 55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50" name="Rectangle 56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76851" name="Rectangle 57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6852" name="Rectangle 58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984123" name="Line 59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84124" name="Line 60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84125" name="Line 61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6856" name="Rectangle 62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2863850" y="603250"/>
            <a:ext cx="2555875" cy="2730500"/>
            <a:chOff x="1804" y="380"/>
            <a:chExt cx="1610" cy="1720"/>
          </a:xfrm>
        </p:grpSpPr>
        <p:grpSp>
          <p:nvGrpSpPr>
            <p:cNvPr id="76839" name="Group 70"/>
            <p:cNvGrpSpPr>
              <a:grpSpLocks/>
            </p:cNvGrpSpPr>
            <p:nvPr/>
          </p:nvGrpSpPr>
          <p:grpSpPr bwMode="auto">
            <a:xfrm>
              <a:off x="1804" y="380"/>
              <a:ext cx="1610" cy="1720"/>
              <a:chOff x="1780" y="404"/>
              <a:chExt cx="1610" cy="1720"/>
            </a:xfrm>
          </p:grpSpPr>
          <p:sp>
            <p:nvSpPr>
              <p:cNvPr id="984135" name="AutoShape 71"/>
              <p:cNvSpPr>
                <a:spLocks noChangeArrowheads="1"/>
              </p:cNvSpPr>
              <p:nvPr/>
            </p:nvSpPr>
            <p:spPr bwMode="auto">
              <a:xfrm rot="9172441">
                <a:off x="1780" y="404"/>
                <a:ext cx="401" cy="1720"/>
              </a:xfrm>
              <a:prstGeom prst="curvedLeftArrow">
                <a:avLst>
                  <a:gd name="adj1" fmla="val 85786"/>
                  <a:gd name="adj2" fmla="val 171571"/>
                  <a:gd name="adj3" fmla="val 33333"/>
                </a:avLst>
              </a:prstGeom>
              <a:gradFill rotWithShape="0">
                <a:gsLst>
                  <a:gs pos="0">
                    <a:srgbClr val="00FF00">
                      <a:gamma/>
                      <a:shade val="0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984136" name="AutoShape 72"/>
              <p:cNvSpPr>
                <a:spLocks noChangeArrowheads="1"/>
              </p:cNvSpPr>
              <p:nvPr/>
            </p:nvSpPr>
            <p:spPr bwMode="auto">
              <a:xfrm rot="10363958" flipH="1">
                <a:off x="3078" y="452"/>
                <a:ext cx="312" cy="1290"/>
              </a:xfrm>
              <a:prstGeom prst="curvedLeftArrow">
                <a:avLst>
                  <a:gd name="adj1" fmla="val 82692"/>
                  <a:gd name="adj2" fmla="val 165385"/>
                  <a:gd name="adj3" fmla="val 33333"/>
                </a:avLst>
              </a:prstGeom>
              <a:gradFill rotWithShape="0">
                <a:gsLst>
                  <a:gs pos="0">
                    <a:schemeClr val="accent1">
                      <a:gamma/>
                      <a:shade val="0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1600"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84137" name="AutoShape 73"/>
            <p:cNvSpPr>
              <a:spLocks noChangeArrowheads="1"/>
            </p:cNvSpPr>
            <p:nvPr/>
          </p:nvSpPr>
          <p:spPr bwMode="auto">
            <a:xfrm>
              <a:off x="2197" y="898"/>
              <a:ext cx="488" cy="361"/>
            </a:xfrm>
            <a:prstGeom prst="cloudCallout">
              <a:avLst>
                <a:gd name="adj1" fmla="val -7375"/>
                <a:gd name="adj2" fmla="val 61356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84138" name="AutoShape 74"/>
            <p:cNvSpPr>
              <a:spLocks noChangeArrowheads="1"/>
            </p:cNvSpPr>
            <p:nvPr/>
          </p:nvSpPr>
          <p:spPr bwMode="auto">
            <a:xfrm>
              <a:off x="2641" y="1101"/>
              <a:ext cx="488" cy="361"/>
            </a:xfrm>
            <a:prstGeom prst="cloudCallout">
              <a:avLst>
                <a:gd name="adj1" fmla="val -28690"/>
                <a:gd name="adj2" fmla="val 26176"/>
              </a:avLst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76833" name="Group 60"/>
          <p:cNvGrpSpPr>
            <a:grpSpLocks/>
          </p:cNvGrpSpPr>
          <p:nvPr/>
        </p:nvGrpSpPr>
        <p:grpSpPr bwMode="auto">
          <a:xfrm>
            <a:off x="6067425" y="1698625"/>
            <a:ext cx="717550" cy="609600"/>
            <a:chOff x="5016500" y="2393950"/>
            <a:chExt cx="717550" cy="609600"/>
          </a:xfrm>
        </p:grpSpPr>
        <p:grpSp>
          <p:nvGrpSpPr>
            <p:cNvPr id="76834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76836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6837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68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5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Text Box 2"/>
          <p:cNvSpPr txBox="1">
            <a:spLocks noChangeArrowheads="1"/>
          </p:cNvSpPr>
          <p:nvPr/>
        </p:nvSpPr>
        <p:spPr bwMode="auto">
          <a:xfrm>
            <a:off x="1766888" y="1385888"/>
            <a:ext cx="6130925" cy="274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“</a:t>
            </a:r>
            <a:r>
              <a:rPr lang="es-ES" sz="2400" b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Y Dios le ordenó:</a:t>
            </a:r>
          </a:p>
          <a:p>
            <a:pPr algn="l">
              <a:spcBef>
                <a:spcPct val="50000"/>
              </a:spcBef>
              <a:defRPr/>
            </a:pPr>
            <a:r>
              <a:rPr lang="es-ES" sz="2400" b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  —Toma a tu hijo, el único que tienes y al que tanto amas, y ve a la región de Moria. Una vez allí, ofrécelo como *holocausto en el monte que yo te indicaré. </a:t>
            </a:r>
            <a:r>
              <a:rPr lang="en-US" sz="2400" b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.” 					</a:t>
            </a:r>
            <a:r>
              <a:rPr lang="en-US" sz="1800" b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Génesis 22:2</a:t>
            </a:r>
          </a:p>
        </p:txBody>
      </p:sp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8852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2423" name="Text Box 23"/>
          <p:cNvSpPr txBox="1">
            <a:spLocks noChangeArrowheads="1"/>
          </p:cNvSpPr>
          <p:nvPr/>
        </p:nvSpPr>
        <p:spPr bwMode="auto">
          <a:xfrm>
            <a:off x="628650" y="4298950"/>
            <a:ext cx="78835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Nota de estudio de la NVI : En el texto hebreo 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 charset="0"/>
              </a:rPr>
              <a:t>“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Isaac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 charset="0"/>
              </a:rPr>
              <a:t>”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 sucede a la cláusula 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 charset="0"/>
              </a:rPr>
              <a:t>“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al que tanto amas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 charset="0"/>
              </a:rPr>
              <a:t>”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, para realzar el efecto: 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 charset="0"/>
              </a:rPr>
              <a:t>“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tu hijo, el único que tienes, y al que tanto amas, a Isaac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 charset="0"/>
              </a:rPr>
              <a:t>”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. Isaac era e; 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 charset="0"/>
              </a:rPr>
              <a:t>“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único hijo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 charset="0"/>
              </a:rPr>
              <a:t>”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 de la promesa.</a:t>
            </a:r>
          </a:p>
        </p:txBody>
      </p:sp>
      <p:sp>
        <p:nvSpPr>
          <p:cNvPr id="742424" name="Text Box 24"/>
          <p:cNvSpPr txBox="1">
            <a:spLocks noChangeArrowheads="1"/>
          </p:cNvSpPr>
          <p:nvPr/>
        </p:nvSpPr>
        <p:spPr bwMode="auto">
          <a:xfrm>
            <a:off x="2378075" y="690563"/>
            <a:ext cx="56959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¿Cuál hijo?</a:t>
            </a:r>
          </a:p>
        </p:txBody>
      </p:sp>
      <p:sp>
        <p:nvSpPr>
          <p:cNvPr id="742426" name="Oval 26"/>
          <p:cNvSpPr>
            <a:spLocks noChangeArrowheads="1"/>
          </p:cNvSpPr>
          <p:nvPr/>
        </p:nvSpPr>
        <p:spPr bwMode="auto">
          <a:xfrm>
            <a:off x="2744788" y="2265363"/>
            <a:ext cx="1804987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2427" name="Oval 27"/>
          <p:cNvSpPr>
            <a:spLocks noChangeArrowheads="1"/>
          </p:cNvSpPr>
          <p:nvPr/>
        </p:nvSpPr>
        <p:spPr bwMode="auto">
          <a:xfrm>
            <a:off x="6099175" y="4259263"/>
            <a:ext cx="12065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2428" name="Oval 28"/>
          <p:cNvSpPr>
            <a:spLocks noChangeArrowheads="1"/>
          </p:cNvSpPr>
          <p:nvPr/>
        </p:nvSpPr>
        <p:spPr bwMode="auto">
          <a:xfrm>
            <a:off x="2079625" y="4619625"/>
            <a:ext cx="2525713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2430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78859" name="Text Box 31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742432" name="Text Box 32"/>
          <p:cNvSpPr txBox="1">
            <a:spLocks noChangeArrowheads="1"/>
          </p:cNvSpPr>
          <p:nvPr/>
        </p:nvSpPr>
        <p:spPr bwMode="auto">
          <a:xfrm>
            <a:off x="546100" y="5651500"/>
            <a:ext cx="7632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>
                <a:solidFill>
                  <a:srgbClr val="66FFFF"/>
                </a:solidFill>
                <a:effectLst/>
                <a:latin typeface="Arial" pitchFamily="1" charset="0"/>
                <a:ea typeface="+mn-ea"/>
                <a:cs typeface="+mn-cs"/>
              </a:rPr>
              <a:t>	</a:t>
            </a:r>
            <a:r>
              <a:rPr lang="en-US" sz="2000" b="1" i="1">
                <a:solidFill>
                  <a:schemeClr val="tx1"/>
                </a:solidFill>
                <a:effectLst/>
                <a:latin typeface="Arial" pitchFamily="1" charset="0"/>
                <a:ea typeface="+mn-ea"/>
                <a:cs typeface="+mn-cs"/>
              </a:rPr>
              <a:t>2 Cr 3:1     El autor identifica este sitio con el monte del templo [donde hoy se ubica la Cúpula de la roca].</a:t>
            </a:r>
          </a:p>
        </p:txBody>
      </p:sp>
      <p:sp>
        <p:nvSpPr>
          <p:cNvPr id="742429" name="Oval 29"/>
          <p:cNvSpPr>
            <a:spLocks noChangeArrowheads="1"/>
          </p:cNvSpPr>
          <p:nvPr/>
        </p:nvSpPr>
        <p:spPr bwMode="auto">
          <a:xfrm>
            <a:off x="1160463" y="5957888"/>
            <a:ext cx="12573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8862" name="Text Box 33"/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Gn 22:2; 2 Cr 3:1</a:t>
            </a:r>
          </a:p>
        </p:txBody>
      </p:sp>
      <p:sp>
        <p:nvSpPr>
          <p:cNvPr id="78863" name="Text Box 38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grpSp>
        <p:nvGrpSpPr>
          <p:cNvPr id="78864" name="Group 41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42405" name="AutoShape 5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2406" name="Rectangle 6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2407" name="AutoShape 7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2408" name="Line 8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2409" name="Line 9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2410" name="Rectangle 10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8871" name="Rectangle 11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78872" name="Rectangle 12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42414" name="Line 14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2415" name="Line 15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2416" name="Line 16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8876" name="Rectangle 25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78877" name="Rectangle 40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2" grpId="0" autoUpdateAnimBg="0"/>
      <p:bldP spid="742423" grpId="0" autoUpdateAnimBg="0"/>
      <p:bldP spid="742426" grpId="0" animBg="1"/>
      <p:bldP spid="742427" grpId="0" animBg="1"/>
      <p:bldP spid="742428" grpId="0" animBg="1"/>
      <p:bldP spid="742432" grpId="0" autoUpdateAnimBg="0"/>
      <p:bldP spid="7424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Text Box 2"/>
          <p:cNvSpPr txBox="1">
            <a:spLocks noChangeArrowheads="1"/>
          </p:cNvSpPr>
          <p:nvPr/>
        </p:nvSpPr>
        <p:spPr bwMode="auto">
          <a:xfrm>
            <a:off x="2259013" y="690563"/>
            <a:ext cx="623093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2000" b="1">
              <a:solidFill>
                <a:schemeClr val="tx2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900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0901" name="Text Box 21"/>
          <p:cNvSpPr txBox="1">
            <a:spLocks noChangeArrowheads="1"/>
          </p:cNvSpPr>
          <p:nvPr/>
        </p:nvSpPr>
        <p:spPr bwMode="auto">
          <a:xfrm>
            <a:off x="8650288" y="64785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743447" name="Rectangle 23"/>
          <p:cNvSpPr>
            <a:spLocks noChangeArrowheads="1"/>
          </p:cNvSpPr>
          <p:nvPr/>
        </p:nvSpPr>
        <p:spPr bwMode="auto">
          <a:xfrm>
            <a:off x="1112838" y="2014538"/>
            <a:ext cx="6956425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“</a:t>
            </a:r>
            <a:r>
              <a:rPr lang="es-ES" b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En cuanto a Ismael, ya te he escuchado. Yo lo bendeciré, lo haré fecundo y le daré una descendencia numerosa. Él será el padre de doce príncipes. Haré de él una nación muy grande. Pero </a:t>
            </a:r>
            <a:r>
              <a:rPr lang="es-ES" b="1" u="sng">
                <a:solidFill>
                  <a:schemeClr val="tx1"/>
                </a:solidFill>
                <a:effectLst/>
                <a:latin typeface="Arial" pitchFamily="1" charset="0"/>
                <a:ea typeface="+mn-ea"/>
                <a:cs typeface="+mn-cs"/>
              </a:rPr>
              <a:t>mi pacto lo estableceré con Isaac</a:t>
            </a:r>
            <a:r>
              <a:rPr lang="es-ES" b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, el hijo que te dará Sara de aquí a un año, por estos días</a:t>
            </a:r>
            <a:r>
              <a:rPr lang="en-US" b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.”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				Gn 17:20-21</a:t>
            </a:r>
          </a:p>
        </p:txBody>
      </p:sp>
      <p:sp>
        <p:nvSpPr>
          <p:cNvPr id="743450" name="Oval 26"/>
          <p:cNvSpPr>
            <a:spLocks noChangeArrowheads="1"/>
          </p:cNvSpPr>
          <p:nvPr/>
        </p:nvSpPr>
        <p:spPr bwMode="auto">
          <a:xfrm>
            <a:off x="3192463" y="1987550"/>
            <a:ext cx="1722437" cy="51593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3454" name="Text Box 30"/>
          <p:cNvSpPr txBox="1">
            <a:spLocks noChangeArrowheads="1"/>
          </p:cNvSpPr>
          <p:nvPr/>
        </p:nvSpPr>
        <p:spPr bwMode="auto">
          <a:xfrm>
            <a:off x="2378075" y="690563"/>
            <a:ext cx="56959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¿Cuál hijo?</a:t>
            </a:r>
          </a:p>
        </p:txBody>
      </p:sp>
      <p:sp>
        <p:nvSpPr>
          <p:cNvPr id="743455" name="Rectangle 3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80906" name="Text Box 32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80907" name="Text Box 33"/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Gn 17:20-21</a:t>
            </a:r>
          </a:p>
        </p:txBody>
      </p:sp>
      <p:grpSp>
        <p:nvGrpSpPr>
          <p:cNvPr id="80908" name="Group 41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43429" name="AutoShape 5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3430" name="Rectangle 6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3431" name="AutoShape 7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3432" name="Line 8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3433" name="Line 9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3434" name="Rectangle 10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0918" name="Rectangle 11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80919" name="Rectangle 12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43438" name="Line 14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3439" name="Line 15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3440" name="Line 16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0923" name="Rectangle 25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80924" name="Rectangle 40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1112838" y="4146550"/>
            <a:ext cx="8175625" cy="942975"/>
            <a:chOff x="701" y="2612"/>
            <a:chExt cx="5150" cy="594"/>
          </a:xfrm>
        </p:grpSpPr>
        <p:sp>
          <p:nvSpPr>
            <p:cNvPr id="743466" name="Text Box 42"/>
            <p:cNvSpPr txBox="1">
              <a:spLocks noChangeArrowheads="1"/>
            </p:cNvSpPr>
            <p:nvPr/>
          </p:nvSpPr>
          <p:spPr bwMode="auto">
            <a:xfrm>
              <a:off x="2127" y="2612"/>
              <a:ext cx="372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5921" dir="2700000" algn="ctr" rotWithShape="0">
                <a:srgbClr val="868686"/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s-ES" b="1" u="sng">
                  <a:solidFill>
                    <a:srgbClr val="66FFFF"/>
                  </a:solidFill>
                  <a:effectLst/>
                  <a:latin typeface="Arial" charset="0"/>
                </a:rPr>
                <a:t>mi pacto lo estableceré</a:t>
              </a:r>
              <a:endParaRPr lang="en-US" b="1" u="sng">
                <a:solidFill>
                  <a:srgbClr val="66FFFF"/>
                </a:solidFill>
                <a:effectLst/>
                <a:latin typeface="Arial" charset="0"/>
              </a:endParaRPr>
            </a:p>
          </p:txBody>
        </p:sp>
        <p:sp>
          <p:nvSpPr>
            <p:cNvPr id="743467" name="Text Box 43"/>
            <p:cNvSpPr txBox="1">
              <a:spLocks noChangeArrowheads="1"/>
            </p:cNvSpPr>
            <p:nvPr/>
          </p:nvSpPr>
          <p:spPr bwMode="auto">
            <a:xfrm>
              <a:off x="701" y="2879"/>
              <a:ext cx="129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5921" dir="2700000" algn="ctr" rotWithShape="0">
                <a:srgbClr val="868686"/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s-ES" b="1" u="sng">
                  <a:solidFill>
                    <a:srgbClr val="66FFFF"/>
                  </a:solidFill>
                  <a:effectLst/>
                  <a:latin typeface="Arial" charset="0"/>
                </a:rPr>
                <a:t>con Isaac</a:t>
              </a:r>
              <a:endParaRPr lang="en-US" b="1" u="sng">
                <a:solidFill>
                  <a:srgbClr val="66FFFF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47" grpId="0" autoUpdateAnimBg="0"/>
      <p:bldP spid="74345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533" name="Rectangle 1109"/>
          <p:cNvSpPr>
            <a:spLocks noChangeArrowheads="1"/>
          </p:cNvSpPr>
          <p:nvPr/>
        </p:nvSpPr>
        <p:spPr bwMode="auto">
          <a:xfrm>
            <a:off x="0" y="0"/>
            <a:ext cx="1843088" cy="18319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4450" name="Text Box 1026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948" name="Text Box 10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44470" name="Picture 1046"/>
          <p:cNvPicPr>
            <a:picLocks noChangeAspect="1" noChangeArrowheads="1"/>
          </p:cNvPicPr>
          <p:nvPr/>
        </p:nvPicPr>
        <p:blipFill>
          <a:blip r:embed="rId3"/>
          <a:srcRect l="27437" t="35719" r="38063" b="25406"/>
          <a:stretch>
            <a:fillRect/>
          </a:stretch>
        </p:blipFill>
        <p:spPr bwMode="auto">
          <a:xfrm>
            <a:off x="546100" y="531813"/>
            <a:ext cx="7985125" cy="57467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4480" name="Rectangle 1056"/>
          <p:cNvSpPr>
            <a:spLocks noChangeArrowheads="1"/>
          </p:cNvSpPr>
          <p:nvPr/>
        </p:nvSpPr>
        <p:spPr bwMode="auto">
          <a:xfrm>
            <a:off x="5435600" y="4830763"/>
            <a:ext cx="342900" cy="528637"/>
          </a:xfrm>
          <a:prstGeom prst="rect">
            <a:avLst/>
          </a:prstGeom>
          <a:solidFill>
            <a:srgbClr val="0F226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4481" name="Rectangle 10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82952" name="Text Box 1058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82953" name="Text Box 1063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744488" name="Rectangle 1064"/>
          <p:cNvSpPr>
            <a:spLocks noChangeArrowheads="1"/>
          </p:cNvSpPr>
          <p:nvPr/>
        </p:nvSpPr>
        <p:spPr bwMode="auto">
          <a:xfrm>
            <a:off x="561975" y="488950"/>
            <a:ext cx="8066088" cy="5762625"/>
          </a:xfrm>
          <a:prstGeom prst="rect">
            <a:avLst/>
          </a:prstGeom>
          <a:noFill/>
          <a:ln w="984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4492" name="Text Box 1068"/>
          <p:cNvSpPr txBox="1">
            <a:spLocks noChangeArrowheads="1"/>
          </p:cNvSpPr>
          <p:nvPr/>
        </p:nvSpPr>
        <p:spPr bwMode="auto">
          <a:xfrm>
            <a:off x="1689100" y="884238"/>
            <a:ext cx="5948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Compare los regalos </a:t>
            </a:r>
            <a:r>
              <a:rPr lang="en-US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HOY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744495" name="Text Box 1071"/>
          <p:cNvSpPr txBox="1">
            <a:spLocks noChangeArrowheads="1"/>
          </p:cNvSpPr>
          <p:nvPr/>
        </p:nvSpPr>
        <p:spPr bwMode="auto">
          <a:xfrm>
            <a:off x="5684838" y="4432300"/>
            <a:ext cx="2795587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¿Por qué la enorme diferencia?</a:t>
            </a:r>
          </a:p>
        </p:txBody>
      </p:sp>
      <p:grpSp>
        <p:nvGrpSpPr>
          <p:cNvPr id="2" name="Group 1108"/>
          <p:cNvGrpSpPr>
            <a:grpSpLocks/>
          </p:cNvGrpSpPr>
          <p:nvPr/>
        </p:nvGrpSpPr>
        <p:grpSpPr bwMode="auto">
          <a:xfrm>
            <a:off x="177800" y="1530350"/>
            <a:ext cx="8386763" cy="5003800"/>
            <a:chOff x="136" y="964"/>
            <a:chExt cx="5283" cy="3152"/>
          </a:xfrm>
        </p:grpSpPr>
        <p:grpSp>
          <p:nvGrpSpPr>
            <p:cNvPr id="82976" name="Group 1105"/>
            <p:cNvGrpSpPr>
              <a:grpSpLocks/>
            </p:cNvGrpSpPr>
            <p:nvPr/>
          </p:nvGrpSpPr>
          <p:grpSpPr bwMode="auto">
            <a:xfrm>
              <a:off x="136" y="964"/>
              <a:ext cx="5283" cy="3152"/>
              <a:chOff x="148" y="944"/>
              <a:chExt cx="5283" cy="3152"/>
            </a:xfrm>
          </p:grpSpPr>
          <p:grpSp>
            <p:nvGrpSpPr>
              <p:cNvPr id="82978" name="Group 1103"/>
              <p:cNvGrpSpPr>
                <a:grpSpLocks/>
              </p:cNvGrpSpPr>
              <p:nvPr/>
            </p:nvGrpSpPr>
            <p:grpSpPr bwMode="auto">
              <a:xfrm>
                <a:off x="148" y="944"/>
                <a:ext cx="5283" cy="3152"/>
                <a:chOff x="144" y="944"/>
                <a:chExt cx="5283" cy="3152"/>
              </a:xfrm>
            </p:grpSpPr>
            <p:sp>
              <p:nvSpPr>
                <p:cNvPr id="744514" name="Freeform 1090"/>
                <p:cNvSpPr>
                  <a:spLocks/>
                </p:cNvSpPr>
                <p:nvPr/>
              </p:nvSpPr>
              <p:spPr bwMode="auto">
                <a:xfrm>
                  <a:off x="277" y="944"/>
                  <a:ext cx="4163" cy="1312"/>
                </a:xfrm>
                <a:custGeom>
                  <a:avLst/>
                  <a:gdLst/>
                  <a:ahLst/>
                  <a:cxnLst>
                    <a:cxn ang="0">
                      <a:pos x="11" y="1312"/>
                    </a:cxn>
                    <a:cxn ang="0">
                      <a:pos x="3" y="1232"/>
                    </a:cxn>
                    <a:cxn ang="0">
                      <a:pos x="11" y="1032"/>
                    </a:cxn>
                    <a:cxn ang="0">
                      <a:pos x="115" y="888"/>
                    </a:cxn>
                    <a:cxn ang="0">
                      <a:pos x="163" y="840"/>
                    </a:cxn>
                    <a:cxn ang="0">
                      <a:pos x="267" y="792"/>
                    </a:cxn>
                    <a:cxn ang="0">
                      <a:pos x="411" y="720"/>
                    </a:cxn>
                    <a:cxn ang="0">
                      <a:pos x="571" y="616"/>
                    </a:cxn>
                    <a:cxn ang="0">
                      <a:pos x="603" y="632"/>
                    </a:cxn>
                    <a:cxn ang="0">
                      <a:pos x="579" y="768"/>
                    </a:cxn>
                    <a:cxn ang="0">
                      <a:pos x="587" y="848"/>
                    </a:cxn>
                    <a:cxn ang="0">
                      <a:pos x="675" y="928"/>
                    </a:cxn>
                    <a:cxn ang="0">
                      <a:pos x="819" y="904"/>
                    </a:cxn>
                    <a:cxn ang="0">
                      <a:pos x="915" y="824"/>
                    </a:cxn>
                    <a:cxn ang="0">
                      <a:pos x="979" y="808"/>
                    </a:cxn>
                    <a:cxn ang="0">
                      <a:pos x="1155" y="848"/>
                    </a:cxn>
                    <a:cxn ang="0">
                      <a:pos x="1203" y="872"/>
                    </a:cxn>
                    <a:cxn ang="0">
                      <a:pos x="1251" y="888"/>
                    </a:cxn>
                    <a:cxn ang="0">
                      <a:pos x="1419" y="904"/>
                    </a:cxn>
                    <a:cxn ang="0">
                      <a:pos x="1787" y="800"/>
                    </a:cxn>
                    <a:cxn ang="0">
                      <a:pos x="1859" y="632"/>
                    </a:cxn>
                    <a:cxn ang="0">
                      <a:pos x="1947" y="576"/>
                    </a:cxn>
                    <a:cxn ang="0">
                      <a:pos x="1835" y="464"/>
                    </a:cxn>
                    <a:cxn ang="0">
                      <a:pos x="1659" y="472"/>
                    </a:cxn>
                    <a:cxn ang="0">
                      <a:pos x="1507" y="512"/>
                    </a:cxn>
                    <a:cxn ang="0">
                      <a:pos x="1395" y="440"/>
                    </a:cxn>
                    <a:cxn ang="0">
                      <a:pos x="1787" y="320"/>
                    </a:cxn>
                    <a:cxn ang="0">
                      <a:pos x="1907" y="248"/>
                    </a:cxn>
                    <a:cxn ang="0">
                      <a:pos x="2003" y="240"/>
                    </a:cxn>
                    <a:cxn ang="0">
                      <a:pos x="2315" y="248"/>
                    </a:cxn>
                    <a:cxn ang="0">
                      <a:pos x="2347" y="168"/>
                    </a:cxn>
                    <a:cxn ang="0">
                      <a:pos x="2411" y="96"/>
                    </a:cxn>
                    <a:cxn ang="0">
                      <a:pos x="2531" y="112"/>
                    </a:cxn>
                    <a:cxn ang="0">
                      <a:pos x="2563" y="136"/>
                    </a:cxn>
                    <a:cxn ang="0">
                      <a:pos x="2611" y="152"/>
                    </a:cxn>
                    <a:cxn ang="0">
                      <a:pos x="2691" y="224"/>
                    </a:cxn>
                    <a:cxn ang="0">
                      <a:pos x="2723" y="392"/>
                    </a:cxn>
                    <a:cxn ang="0">
                      <a:pos x="2931" y="496"/>
                    </a:cxn>
                    <a:cxn ang="0">
                      <a:pos x="3059" y="480"/>
                    </a:cxn>
                    <a:cxn ang="0">
                      <a:pos x="3083" y="464"/>
                    </a:cxn>
                    <a:cxn ang="0">
                      <a:pos x="3131" y="448"/>
                    </a:cxn>
                    <a:cxn ang="0">
                      <a:pos x="3147" y="416"/>
                    </a:cxn>
                    <a:cxn ang="0">
                      <a:pos x="3171" y="392"/>
                    </a:cxn>
                    <a:cxn ang="0">
                      <a:pos x="3163" y="368"/>
                    </a:cxn>
                    <a:cxn ang="0">
                      <a:pos x="3083" y="256"/>
                    </a:cxn>
                    <a:cxn ang="0">
                      <a:pos x="3035" y="184"/>
                    </a:cxn>
                    <a:cxn ang="0">
                      <a:pos x="2955" y="104"/>
                    </a:cxn>
                    <a:cxn ang="0">
                      <a:pos x="2907" y="56"/>
                    </a:cxn>
                    <a:cxn ang="0">
                      <a:pos x="2915" y="32"/>
                    </a:cxn>
                    <a:cxn ang="0">
                      <a:pos x="2995" y="0"/>
                    </a:cxn>
                    <a:cxn ang="0">
                      <a:pos x="3275" y="144"/>
                    </a:cxn>
                    <a:cxn ang="0">
                      <a:pos x="3587" y="160"/>
                    </a:cxn>
                    <a:cxn ang="0">
                      <a:pos x="3819" y="176"/>
                    </a:cxn>
                    <a:cxn ang="0">
                      <a:pos x="3923" y="192"/>
                    </a:cxn>
                    <a:cxn ang="0">
                      <a:pos x="3995" y="232"/>
                    </a:cxn>
                    <a:cxn ang="0">
                      <a:pos x="4067" y="296"/>
                    </a:cxn>
                    <a:cxn ang="0">
                      <a:pos x="4115" y="344"/>
                    </a:cxn>
                    <a:cxn ang="0">
                      <a:pos x="4163" y="400"/>
                    </a:cxn>
                  </a:cxnLst>
                  <a:rect l="0" t="0" r="r" b="b"/>
                  <a:pathLst>
                    <a:path w="4163" h="1312">
                      <a:moveTo>
                        <a:pt x="11" y="1312"/>
                      </a:moveTo>
                      <a:cubicBezTo>
                        <a:pt x="0" y="1278"/>
                        <a:pt x="12" y="1270"/>
                        <a:pt x="3" y="1232"/>
                      </a:cubicBezTo>
                      <a:cubicBezTo>
                        <a:pt x="6" y="1165"/>
                        <a:pt x="1" y="1098"/>
                        <a:pt x="11" y="1032"/>
                      </a:cubicBezTo>
                      <a:cubicBezTo>
                        <a:pt x="21" y="965"/>
                        <a:pt x="70" y="928"/>
                        <a:pt x="115" y="888"/>
                      </a:cubicBezTo>
                      <a:cubicBezTo>
                        <a:pt x="132" y="873"/>
                        <a:pt x="147" y="856"/>
                        <a:pt x="163" y="840"/>
                      </a:cubicBezTo>
                      <a:cubicBezTo>
                        <a:pt x="174" y="829"/>
                        <a:pt x="249" y="800"/>
                        <a:pt x="267" y="792"/>
                      </a:cubicBezTo>
                      <a:cubicBezTo>
                        <a:pt x="307" y="775"/>
                        <a:pt x="375" y="743"/>
                        <a:pt x="411" y="720"/>
                      </a:cubicBezTo>
                      <a:cubicBezTo>
                        <a:pt x="466" y="686"/>
                        <a:pt x="507" y="637"/>
                        <a:pt x="571" y="616"/>
                      </a:cubicBezTo>
                      <a:cubicBezTo>
                        <a:pt x="582" y="621"/>
                        <a:pt x="595" y="623"/>
                        <a:pt x="603" y="632"/>
                      </a:cubicBezTo>
                      <a:cubicBezTo>
                        <a:pt x="636" y="672"/>
                        <a:pt x="592" y="730"/>
                        <a:pt x="579" y="768"/>
                      </a:cubicBezTo>
                      <a:cubicBezTo>
                        <a:pt x="582" y="795"/>
                        <a:pt x="581" y="822"/>
                        <a:pt x="587" y="848"/>
                      </a:cubicBezTo>
                      <a:cubicBezTo>
                        <a:pt x="594" y="878"/>
                        <a:pt x="651" y="912"/>
                        <a:pt x="675" y="928"/>
                      </a:cubicBezTo>
                      <a:cubicBezTo>
                        <a:pt x="731" y="923"/>
                        <a:pt x="769" y="921"/>
                        <a:pt x="819" y="904"/>
                      </a:cubicBezTo>
                      <a:cubicBezTo>
                        <a:pt x="851" y="872"/>
                        <a:pt x="869" y="837"/>
                        <a:pt x="915" y="824"/>
                      </a:cubicBezTo>
                      <a:cubicBezTo>
                        <a:pt x="936" y="818"/>
                        <a:pt x="979" y="808"/>
                        <a:pt x="979" y="808"/>
                      </a:cubicBezTo>
                      <a:cubicBezTo>
                        <a:pt x="1041" y="816"/>
                        <a:pt x="1096" y="831"/>
                        <a:pt x="1155" y="848"/>
                      </a:cubicBezTo>
                      <a:cubicBezTo>
                        <a:pt x="1216" y="866"/>
                        <a:pt x="1140" y="844"/>
                        <a:pt x="1203" y="872"/>
                      </a:cubicBezTo>
                      <a:cubicBezTo>
                        <a:pt x="1218" y="879"/>
                        <a:pt x="1251" y="888"/>
                        <a:pt x="1251" y="888"/>
                      </a:cubicBezTo>
                      <a:cubicBezTo>
                        <a:pt x="1308" y="945"/>
                        <a:pt x="1268" y="917"/>
                        <a:pt x="1419" y="904"/>
                      </a:cubicBezTo>
                      <a:cubicBezTo>
                        <a:pt x="1547" y="893"/>
                        <a:pt x="1681" y="879"/>
                        <a:pt x="1787" y="800"/>
                      </a:cubicBezTo>
                      <a:cubicBezTo>
                        <a:pt x="1810" y="732"/>
                        <a:pt x="1781" y="658"/>
                        <a:pt x="1859" y="632"/>
                      </a:cubicBezTo>
                      <a:cubicBezTo>
                        <a:pt x="1888" y="610"/>
                        <a:pt x="1914" y="592"/>
                        <a:pt x="1947" y="576"/>
                      </a:cubicBezTo>
                      <a:cubicBezTo>
                        <a:pt x="1969" y="509"/>
                        <a:pt x="1888" y="477"/>
                        <a:pt x="1835" y="464"/>
                      </a:cubicBezTo>
                      <a:cubicBezTo>
                        <a:pt x="1776" y="467"/>
                        <a:pt x="1718" y="467"/>
                        <a:pt x="1659" y="472"/>
                      </a:cubicBezTo>
                      <a:cubicBezTo>
                        <a:pt x="1610" y="476"/>
                        <a:pt x="1556" y="502"/>
                        <a:pt x="1507" y="512"/>
                      </a:cubicBezTo>
                      <a:cubicBezTo>
                        <a:pt x="1398" y="503"/>
                        <a:pt x="1412" y="523"/>
                        <a:pt x="1395" y="440"/>
                      </a:cubicBezTo>
                      <a:cubicBezTo>
                        <a:pt x="1468" y="294"/>
                        <a:pt x="1652" y="325"/>
                        <a:pt x="1787" y="320"/>
                      </a:cubicBezTo>
                      <a:cubicBezTo>
                        <a:pt x="1828" y="299"/>
                        <a:pt x="1860" y="254"/>
                        <a:pt x="1907" y="248"/>
                      </a:cubicBezTo>
                      <a:cubicBezTo>
                        <a:pt x="1939" y="244"/>
                        <a:pt x="1971" y="243"/>
                        <a:pt x="2003" y="240"/>
                      </a:cubicBezTo>
                      <a:cubicBezTo>
                        <a:pt x="2131" y="253"/>
                        <a:pt x="2159" y="254"/>
                        <a:pt x="2315" y="248"/>
                      </a:cubicBezTo>
                      <a:cubicBezTo>
                        <a:pt x="2351" y="224"/>
                        <a:pt x="2357" y="210"/>
                        <a:pt x="2347" y="168"/>
                      </a:cubicBezTo>
                      <a:cubicBezTo>
                        <a:pt x="2358" y="88"/>
                        <a:pt x="2346" y="118"/>
                        <a:pt x="2411" y="96"/>
                      </a:cubicBezTo>
                      <a:cubicBezTo>
                        <a:pt x="2412" y="96"/>
                        <a:pt x="2512" y="103"/>
                        <a:pt x="2531" y="112"/>
                      </a:cubicBezTo>
                      <a:cubicBezTo>
                        <a:pt x="2543" y="117"/>
                        <a:pt x="2551" y="130"/>
                        <a:pt x="2563" y="136"/>
                      </a:cubicBezTo>
                      <a:cubicBezTo>
                        <a:pt x="2578" y="144"/>
                        <a:pt x="2611" y="152"/>
                        <a:pt x="2611" y="152"/>
                      </a:cubicBezTo>
                      <a:cubicBezTo>
                        <a:pt x="2640" y="181"/>
                        <a:pt x="2666" y="191"/>
                        <a:pt x="2691" y="224"/>
                      </a:cubicBezTo>
                      <a:cubicBezTo>
                        <a:pt x="2698" y="260"/>
                        <a:pt x="2712" y="376"/>
                        <a:pt x="2723" y="392"/>
                      </a:cubicBezTo>
                      <a:cubicBezTo>
                        <a:pt x="2777" y="466"/>
                        <a:pt x="2846" y="484"/>
                        <a:pt x="2931" y="496"/>
                      </a:cubicBezTo>
                      <a:cubicBezTo>
                        <a:pt x="2943" y="495"/>
                        <a:pt x="3029" y="493"/>
                        <a:pt x="3059" y="480"/>
                      </a:cubicBezTo>
                      <a:cubicBezTo>
                        <a:pt x="3068" y="476"/>
                        <a:pt x="3074" y="468"/>
                        <a:pt x="3083" y="464"/>
                      </a:cubicBezTo>
                      <a:cubicBezTo>
                        <a:pt x="3098" y="457"/>
                        <a:pt x="3131" y="448"/>
                        <a:pt x="3131" y="448"/>
                      </a:cubicBezTo>
                      <a:cubicBezTo>
                        <a:pt x="3136" y="437"/>
                        <a:pt x="3140" y="426"/>
                        <a:pt x="3147" y="416"/>
                      </a:cubicBezTo>
                      <a:cubicBezTo>
                        <a:pt x="3154" y="407"/>
                        <a:pt x="3167" y="403"/>
                        <a:pt x="3171" y="392"/>
                      </a:cubicBezTo>
                      <a:cubicBezTo>
                        <a:pt x="3174" y="384"/>
                        <a:pt x="3167" y="375"/>
                        <a:pt x="3163" y="368"/>
                      </a:cubicBezTo>
                      <a:cubicBezTo>
                        <a:pt x="3142" y="331"/>
                        <a:pt x="3118" y="279"/>
                        <a:pt x="3083" y="256"/>
                      </a:cubicBezTo>
                      <a:cubicBezTo>
                        <a:pt x="3067" y="232"/>
                        <a:pt x="3058" y="201"/>
                        <a:pt x="3035" y="184"/>
                      </a:cubicBezTo>
                      <a:cubicBezTo>
                        <a:pt x="3003" y="160"/>
                        <a:pt x="2982" y="131"/>
                        <a:pt x="2955" y="104"/>
                      </a:cubicBezTo>
                      <a:cubicBezTo>
                        <a:pt x="2895" y="44"/>
                        <a:pt x="2945" y="113"/>
                        <a:pt x="2907" y="56"/>
                      </a:cubicBezTo>
                      <a:cubicBezTo>
                        <a:pt x="2910" y="48"/>
                        <a:pt x="2909" y="38"/>
                        <a:pt x="2915" y="32"/>
                      </a:cubicBezTo>
                      <a:cubicBezTo>
                        <a:pt x="2924" y="23"/>
                        <a:pt x="2982" y="3"/>
                        <a:pt x="2995" y="0"/>
                      </a:cubicBezTo>
                      <a:cubicBezTo>
                        <a:pt x="3099" y="30"/>
                        <a:pt x="3161" y="113"/>
                        <a:pt x="3275" y="144"/>
                      </a:cubicBezTo>
                      <a:cubicBezTo>
                        <a:pt x="3375" y="171"/>
                        <a:pt x="3483" y="156"/>
                        <a:pt x="3587" y="160"/>
                      </a:cubicBezTo>
                      <a:cubicBezTo>
                        <a:pt x="3726" y="165"/>
                        <a:pt x="3709" y="165"/>
                        <a:pt x="3819" y="176"/>
                      </a:cubicBezTo>
                      <a:cubicBezTo>
                        <a:pt x="3853" y="185"/>
                        <a:pt x="3889" y="183"/>
                        <a:pt x="3923" y="192"/>
                      </a:cubicBezTo>
                      <a:cubicBezTo>
                        <a:pt x="3943" y="197"/>
                        <a:pt x="3978" y="220"/>
                        <a:pt x="3995" y="232"/>
                      </a:cubicBezTo>
                      <a:cubicBezTo>
                        <a:pt x="4016" y="263"/>
                        <a:pt x="4041" y="270"/>
                        <a:pt x="4067" y="296"/>
                      </a:cubicBezTo>
                      <a:cubicBezTo>
                        <a:pt x="4127" y="356"/>
                        <a:pt x="4058" y="306"/>
                        <a:pt x="4115" y="344"/>
                      </a:cubicBezTo>
                      <a:cubicBezTo>
                        <a:pt x="4130" y="367"/>
                        <a:pt x="4151" y="376"/>
                        <a:pt x="4163" y="40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56796" dir="3806097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4517" name="Freeform 1093"/>
                <p:cNvSpPr>
                  <a:spLocks/>
                </p:cNvSpPr>
                <p:nvPr/>
              </p:nvSpPr>
              <p:spPr bwMode="auto">
                <a:xfrm>
                  <a:off x="144" y="2256"/>
                  <a:ext cx="4768" cy="1840"/>
                </a:xfrm>
                <a:custGeom>
                  <a:avLst/>
                  <a:gdLst/>
                  <a:ahLst/>
                  <a:cxnLst>
                    <a:cxn ang="0">
                      <a:pos x="144" y="8"/>
                    </a:cxn>
                    <a:cxn ang="0">
                      <a:pos x="248" y="248"/>
                    </a:cxn>
                    <a:cxn ang="0">
                      <a:pos x="224" y="408"/>
                    </a:cxn>
                    <a:cxn ang="0">
                      <a:pos x="192" y="472"/>
                    </a:cxn>
                    <a:cxn ang="0">
                      <a:pos x="176" y="520"/>
                    </a:cxn>
                    <a:cxn ang="0">
                      <a:pos x="112" y="640"/>
                    </a:cxn>
                    <a:cxn ang="0">
                      <a:pos x="40" y="800"/>
                    </a:cxn>
                    <a:cxn ang="0">
                      <a:pos x="0" y="992"/>
                    </a:cxn>
                    <a:cxn ang="0">
                      <a:pos x="120" y="1400"/>
                    </a:cxn>
                    <a:cxn ang="0">
                      <a:pos x="208" y="1504"/>
                    </a:cxn>
                    <a:cxn ang="0">
                      <a:pos x="280" y="1568"/>
                    </a:cxn>
                    <a:cxn ang="0">
                      <a:pos x="328" y="1584"/>
                    </a:cxn>
                    <a:cxn ang="0">
                      <a:pos x="448" y="1648"/>
                    </a:cxn>
                    <a:cxn ang="0">
                      <a:pos x="504" y="1680"/>
                    </a:cxn>
                    <a:cxn ang="0">
                      <a:pos x="584" y="1704"/>
                    </a:cxn>
                    <a:cxn ang="0">
                      <a:pos x="656" y="1760"/>
                    </a:cxn>
                    <a:cxn ang="0">
                      <a:pos x="792" y="1840"/>
                    </a:cxn>
                    <a:cxn ang="0">
                      <a:pos x="928" y="1824"/>
                    </a:cxn>
                    <a:cxn ang="0">
                      <a:pos x="1104" y="1752"/>
                    </a:cxn>
                    <a:cxn ang="0">
                      <a:pos x="1208" y="1712"/>
                    </a:cxn>
                    <a:cxn ang="0">
                      <a:pos x="1504" y="1624"/>
                    </a:cxn>
                    <a:cxn ang="0">
                      <a:pos x="2096" y="1640"/>
                    </a:cxn>
                    <a:cxn ang="0">
                      <a:pos x="2264" y="1696"/>
                    </a:cxn>
                    <a:cxn ang="0">
                      <a:pos x="2288" y="1712"/>
                    </a:cxn>
                    <a:cxn ang="0">
                      <a:pos x="2312" y="1720"/>
                    </a:cxn>
                    <a:cxn ang="0">
                      <a:pos x="2384" y="1760"/>
                    </a:cxn>
                    <a:cxn ang="0">
                      <a:pos x="2600" y="1824"/>
                    </a:cxn>
                    <a:cxn ang="0">
                      <a:pos x="2912" y="1800"/>
                    </a:cxn>
                    <a:cxn ang="0">
                      <a:pos x="2968" y="1760"/>
                    </a:cxn>
                    <a:cxn ang="0">
                      <a:pos x="3072" y="1704"/>
                    </a:cxn>
                    <a:cxn ang="0">
                      <a:pos x="3096" y="1680"/>
                    </a:cxn>
                    <a:cxn ang="0">
                      <a:pos x="3160" y="1648"/>
                    </a:cxn>
                    <a:cxn ang="0">
                      <a:pos x="3224" y="1576"/>
                    </a:cxn>
                    <a:cxn ang="0">
                      <a:pos x="3256" y="1528"/>
                    </a:cxn>
                    <a:cxn ang="0">
                      <a:pos x="3288" y="1416"/>
                    </a:cxn>
                    <a:cxn ang="0">
                      <a:pos x="3248" y="1248"/>
                    </a:cxn>
                    <a:cxn ang="0">
                      <a:pos x="3224" y="1192"/>
                    </a:cxn>
                    <a:cxn ang="0">
                      <a:pos x="3200" y="1112"/>
                    </a:cxn>
                    <a:cxn ang="0">
                      <a:pos x="3184" y="1064"/>
                    </a:cxn>
                    <a:cxn ang="0">
                      <a:pos x="3192" y="848"/>
                    </a:cxn>
                    <a:cxn ang="0">
                      <a:pos x="3256" y="792"/>
                    </a:cxn>
                    <a:cxn ang="0">
                      <a:pos x="3408" y="720"/>
                    </a:cxn>
                    <a:cxn ang="0">
                      <a:pos x="3520" y="664"/>
                    </a:cxn>
                    <a:cxn ang="0">
                      <a:pos x="3600" y="608"/>
                    </a:cxn>
                    <a:cxn ang="0">
                      <a:pos x="3680" y="568"/>
                    </a:cxn>
                    <a:cxn ang="0">
                      <a:pos x="3744" y="488"/>
                    </a:cxn>
                    <a:cxn ang="0">
                      <a:pos x="3792" y="408"/>
                    </a:cxn>
                    <a:cxn ang="0">
                      <a:pos x="3824" y="320"/>
                    </a:cxn>
                    <a:cxn ang="0">
                      <a:pos x="3856" y="136"/>
                    </a:cxn>
                    <a:cxn ang="0">
                      <a:pos x="3872" y="80"/>
                    </a:cxn>
                    <a:cxn ang="0">
                      <a:pos x="4016" y="0"/>
                    </a:cxn>
                    <a:cxn ang="0">
                      <a:pos x="4224" y="8"/>
                    </a:cxn>
                    <a:cxn ang="0">
                      <a:pos x="4360" y="88"/>
                    </a:cxn>
                    <a:cxn ang="0">
                      <a:pos x="4464" y="184"/>
                    </a:cxn>
                    <a:cxn ang="0">
                      <a:pos x="4592" y="312"/>
                    </a:cxn>
                    <a:cxn ang="0">
                      <a:pos x="4768" y="328"/>
                    </a:cxn>
                  </a:cxnLst>
                  <a:rect l="0" t="0" r="r" b="b"/>
                  <a:pathLst>
                    <a:path w="4768" h="1840">
                      <a:moveTo>
                        <a:pt x="144" y="8"/>
                      </a:moveTo>
                      <a:cubicBezTo>
                        <a:pt x="154" y="113"/>
                        <a:pt x="173" y="173"/>
                        <a:pt x="248" y="248"/>
                      </a:cubicBezTo>
                      <a:cubicBezTo>
                        <a:pt x="238" y="366"/>
                        <a:pt x="248" y="313"/>
                        <a:pt x="224" y="408"/>
                      </a:cubicBezTo>
                      <a:cubicBezTo>
                        <a:pt x="218" y="431"/>
                        <a:pt x="203" y="451"/>
                        <a:pt x="192" y="472"/>
                      </a:cubicBezTo>
                      <a:cubicBezTo>
                        <a:pt x="184" y="487"/>
                        <a:pt x="181" y="504"/>
                        <a:pt x="176" y="520"/>
                      </a:cubicBezTo>
                      <a:cubicBezTo>
                        <a:pt x="163" y="559"/>
                        <a:pt x="131" y="604"/>
                        <a:pt x="112" y="640"/>
                      </a:cubicBezTo>
                      <a:cubicBezTo>
                        <a:pt x="84" y="692"/>
                        <a:pt x="72" y="751"/>
                        <a:pt x="40" y="800"/>
                      </a:cubicBezTo>
                      <a:cubicBezTo>
                        <a:pt x="24" y="864"/>
                        <a:pt x="9" y="926"/>
                        <a:pt x="0" y="992"/>
                      </a:cubicBezTo>
                      <a:cubicBezTo>
                        <a:pt x="7" y="1158"/>
                        <a:pt x="0" y="1280"/>
                        <a:pt x="120" y="1400"/>
                      </a:cubicBezTo>
                      <a:cubicBezTo>
                        <a:pt x="133" y="1440"/>
                        <a:pt x="173" y="1481"/>
                        <a:pt x="208" y="1504"/>
                      </a:cubicBezTo>
                      <a:cubicBezTo>
                        <a:pt x="226" y="1531"/>
                        <a:pt x="250" y="1555"/>
                        <a:pt x="280" y="1568"/>
                      </a:cubicBezTo>
                      <a:cubicBezTo>
                        <a:pt x="295" y="1575"/>
                        <a:pt x="328" y="1584"/>
                        <a:pt x="328" y="1584"/>
                      </a:cubicBezTo>
                      <a:cubicBezTo>
                        <a:pt x="362" y="1618"/>
                        <a:pt x="404" y="1632"/>
                        <a:pt x="448" y="1648"/>
                      </a:cubicBezTo>
                      <a:cubicBezTo>
                        <a:pt x="550" y="1686"/>
                        <a:pt x="420" y="1643"/>
                        <a:pt x="504" y="1680"/>
                      </a:cubicBezTo>
                      <a:cubicBezTo>
                        <a:pt x="529" y="1691"/>
                        <a:pt x="557" y="1697"/>
                        <a:pt x="584" y="1704"/>
                      </a:cubicBezTo>
                      <a:cubicBezTo>
                        <a:pt x="612" y="1725"/>
                        <a:pt x="624" y="1749"/>
                        <a:pt x="656" y="1760"/>
                      </a:cubicBezTo>
                      <a:cubicBezTo>
                        <a:pt x="696" y="1800"/>
                        <a:pt x="739" y="1822"/>
                        <a:pt x="792" y="1840"/>
                      </a:cubicBezTo>
                      <a:cubicBezTo>
                        <a:pt x="837" y="1836"/>
                        <a:pt x="884" y="1834"/>
                        <a:pt x="928" y="1824"/>
                      </a:cubicBezTo>
                      <a:cubicBezTo>
                        <a:pt x="990" y="1810"/>
                        <a:pt x="1042" y="1768"/>
                        <a:pt x="1104" y="1752"/>
                      </a:cubicBezTo>
                      <a:cubicBezTo>
                        <a:pt x="1137" y="1730"/>
                        <a:pt x="1176" y="1733"/>
                        <a:pt x="1208" y="1712"/>
                      </a:cubicBezTo>
                      <a:cubicBezTo>
                        <a:pt x="1290" y="1658"/>
                        <a:pt x="1408" y="1635"/>
                        <a:pt x="1504" y="1624"/>
                      </a:cubicBezTo>
                      <a:cubicBezTo>
                        <a:pt x="1549" y="1625"/>
                        <a:pt x="2022" y="1636"/>
                        <a:pt x="2096" y="1640"/>
                      </a:cubicBezTo>
                      <a:cubicBezTo>
                        <a:pt x="2151" y="1643"/>
                        <a:pt x="2209" y="1682"/>
                        <a:pt x="2264" y="1696"/>
                      </a:cubicBezTo>
                      <a:cubicBezTo>
                        <a:pt x="2272" y="1701"/>
                        <a:pt x="2279" y="1708"/>
                        <a:pt x="2288" y="1712"/>
                      </a:cubicBezTo>
                      <a:cubicBezTo>
                        <a:pt x="2296" y="1716"/>
                        <a:pt x="2305" y="1716"/>
                        <a:pt x="2312" y="1720"/>
                      </a:cubicBezTo>
                      <a:cubicBezTo>
                        <a:pt x="2395" y="1766"/>
                        <a:pt x="2330" y="1742"/>
                        <a:pt x="2384" y="1760"/>
                      </a:cubicBezTo>
                      <a:cubicBezTo>
                        <a:pt x="2448" y="1808"/>
                        <a:pt x="2524" y="1805"/>
                        <a:pt x="2600" y="1824"/>
                      </a:cubicBezTo>
                      <a:cubicBezTo>
                        <a:pt x="2707" y="1820"/>
                        <a:pt x="2808" y="1821"/>
                        <a:pt x="2912" y="1800"/>
                      </a:cubicBezTo>
                      <a:cubicBezTo>
                        <a:pt x="3022" y="1745"/>
                        <a:pt x="2871" y="1825"/>
                        <a:pt x="2968" y="1760"/>
                      </a:cubicBezTo>
                      <a:cubicBezTo>
                        <a:pt x="3000" y="1739"/>
                        <a:pt x="3041" y="1730"/>
                        <a:pt x="3072" y="1704"/>
                      </a:cubicBezTo>
                      <a:cubicBezTo>
                        <a:pt x="3081" y="1697"/>
                        <a:pt x="3086" y="1686"/>
                        <a:pt x="3096" y="1680"/>
                      </a:cubicBezTo>
                      <a:cubicBezTo>
                        <a:pt x="3116" y="1667"/>
                        <a:pt x="3160" y="1648"/>
                        <a:pt x="3160" y="1648"/>
                      </a:cubicBezTo>
                      <a:cubicBezTo>
                        <a:pt x="3178" y="1621"/>
                        <a:pt x="3206" y="1603"/>
                        <a:pt x="3224" y="1576"/>
                      </a:cubicBezTo>
                      <a:cubicBezTo>
                        <a:pt x="3235" y="1560"/>
                        <a:pt x="3256" y="1528"/>
                        <a:pt x="3256" y="1528"/>
                      </a:cubicBezTo>
                      <a:cubicBezTo>
                        <a:pt x="3265" y="1490"/>
                        <a:pt x="3279" y="1454"/>
                        <a:pt x="3288" y="1416"/>
                      </a:cubicBezTo>
                      <a:cubicBezTo>
                        <a:pt x="3280" y="1360"/>
                        <a:pt x="3268" y="1302"/>
                        <a:pt x="3248" y="1248"/>
                      </a:cubicBezTo>
                      <a:cubicBezTo>
                        <a:pt x="3222" y="1180"/>
                        <a:pt x="3240" y="1248"/>
                        <a:pt x="3224" y="1192"/>
                      </a:cubicBezTo>
                      <a:cubicBezTo>
                        <a:pt x="3200" y="1107"/>
                        <a:pt x="3238" y="1226"/>
                        <a:pt x="3200" y="1112"/>
                      </a:cubicBezTo>
                      <a:cubicBezTo>
                        <a:pt x="3195" y="1096"/>
                        <a:pt x="3184" y="1064"/>
                        <a:pt x="3184" y="1064"/>
                      </a:cubicBezTo>
                      <a:cubicBezTo>
                        <a:pt x="3187" y="992"/>
                        <a:pt x="3185" y="920"/>
                        <a:pt x="3192" y="848"/>
                      </a:cubicBezTo>
                      <a:cubicBezTo>
                        <a:pt x="3194" y="824"/>
                        <a:pt x="3249" y="798"/>
                        <a:pt x="3256" y="792"/>
                      </a:cubicBezTo>
                      <a:cubicBezTo>
                        <a:pt x="3301" y="759"/>
                        <a:pt x="3353" y="734"/>
                        <a:pt x="3408" y="720"/>
                      </a:cubicBezTo>
                      <a:cubicBezTo>
                        <a:pt x="3442" y="695"/>
                        <a:pt x="3479" y="674"/>
                        <a:pt x="3520" y="664"/>
                      </a:cubicBezTo>
                      <a:cubicBezTo>
                        <a:pt x="3547" y="646"/>
                        <a:pt x="3571" y="622"/>
                        <a:pt x="3600" y="608"/>
                      </a:cubicBezTo>
                      <a:cubicBezTo>
                        <a:pt x="3626" y="595"/>
                        <a:pt x="3656" y="585"/>
                        <a:pt x="3680" y="568"/>
                      </a:cubicBezTo>
                      <a:cubicBezTo>
                        <a:pt x="3706" y="549"/>
                        <a:pt x="3725" y="513"/>
                        <a:pt x="3744" y="488"/>
                      </a:cubicBezTo>
                      <a:cubicBezTo>
                        <a:pt x="3755" y="456"/>
                        <a:pt x="3772" y="435"/>
                        <a:pt x="3792" y="408"/>
                      </a:cubicBezTo>
                      <a:cubicBezTo>
                        <a:pt x="3800" y="375"/>
                        <a:pt x="3809" y="350"/>
                        <a:pt x="3824" y="320"/>
                      </a:cubicBezTo>
                      <a:cubicBezTo>
                        <a:pt x="3836" y="259"/>
                        <a:pt x="3842" y="197"/>
                        <a:pt x="3856" y="136"/>
                      </a:cubicBezTo>
                      <a:cubicBezTo>
                        <a:pt x="3856" y="134"/>
                        <a:pt x="3868" y="85"/>
                        <a:pt x="3872" y="80"/>
                      </a:cubicBezTo>
                      <a:cubicBezTo>
                        <a:pt x="3907" y="38"/>
                        <a:pt x="3970" y="23"/>
                        <a:pt x="4016" y="0"/>
                      </a:cubicBezTo>
                      <a:cubicBezTo>
                        <a:pt x="4085" y="3"/>
                        <a:pt x="4155" y="3"/>
                        <a:pt x="4224" y="8"/>
                      </a:cubicBezTo>
                      <a:cubicBezTo>
                        <a:pt x="4280" y="12"/>
                        <a:pt x="4312" y="72"/>
                        <a:pt x="4360" y="88"/>
                      </a:cubicBezTo>
                      <a:cubicBezTo>
                        <a:pt x="4394" y="122"/>
                        <a:pt x="4433" y="149"/>
                        <a:pt x="4464" y="184"/>
                      </a:cubicBezTo>
                      <a:cubicBezTo>
                        <a:pt x="4499" y="223"/>
                        <a:pt x="4538" y="292"/>
                        <a:pt x="4592" y="312"/>
                      </a:cubicBezTo>
                      <a:cubicBezTo>
                        <a:pt x="4648" y="333"/>
                        <a:pt x="4710" y="328"/>
                        <a:pt x="4768" y="328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56796" dir="3806097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4522" name="Freeform 1098"/>
                <p:cNvSpPr>
                  <a:spLocks/>
                </p:cNvSpPr>
                <p:nvPr/>
              </p:nvSpPr>
              <p:spPr bwMode="auto">
                <a:xfrm>
                  <a:off x="4425" y="1334"/>
                  <a:ext cx="1002" cy="1245"/>
                </a:xfrm>
                <a:custGeom>
                  <a:avLst/>
                  <a:gdLst/>
                  <a:ahLst/>
                  <a:cxnLst>
                    <a:cxn ang="0">
                      <a:pos x="471" y="1242"/>
                    </a:cxn>
                    <a:cxn ang="0">
                      <a:pos x="786" y="1233"/>
                    </a:cxn>
                    <a:cxn ang="0">
                      <a:pos x="825" y="1215"/>
                    </a:cxn>
                    <a:cxn ang="0">
                      <a:pos x="852" y="1209"/>
                    </a:cxn>
                    <a:cxn ang="0">
                      <a:pos x="921" y="1161"/>
                    </a:cxn>
                    <a:cxn ang="0">
                      <a:pos x="975" y="1068"/>
                    </a:cxn>
                    <a:cxn ang="0">
                      <a:pos x="990" y="1035"/>
                    </a:cxn>
                    <a:cxn ang="0">
                      <a:pos x="1002" y="960"/>
                    </a:cxn>
                    <a:cxn ang="0">
                      <a:pos x="993" y="831"/>
                    </a:cxn>
                    <a:cxn ang="0">
                      <a:pos x="975" y="777"/>
                    </a:cxn>
                    <a:cxn ang="0">
                      <a:pos x="960" y="726"/>
                    </a:cxn>
                    <a:cxn ang="0">
                      <a:pos x="849" y="633"/>
                    </a:cxn>
                    <a:cxn ang="0">
                      <a:pos x="804" y="612"/>
                    </a:cxn>
                    <a:cxn ang="0">
                      <a:pos x="498" y="474"/>
                    </a:cxn>
                    <a:cxn ang="0">
                      <a:pos x="318" y="339"/>
                    </a:cxn>
                    <a:cxn ang="0">
                      <a:pos x="273" y="291"/>
                    </a:cxn>
                    <a:cxn ang="0">
                      <a:pos x="222" y="243"/>
                    </a:cxn>
                    <a:cxn ang="0">
                      <a:pos x="189" y="201"/>
                    </a:cxn>
                    <a:cxn ang="0">
                      <a:pos x="120" y="114"/>
                    </a:cxn>
                    <a:cxn ang="0">
                      <a:pos x="72" y="72"/>
                    </a:cxn>
                    <a:cxn ang="0">
                      <a:pos x="12" y="2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2" h="1245">
                      <a:moveTo>
                        <a:pt x="471" y="1242"/>
                      </a:moveTo>
                      <a:cubicBezTo>
                        <a:pt x="575" y="1239"/>
                        <a:pt x="682" y="1245"/>
                        <a:pt x="786" y="1233"/>
                      </a:cubicBezTo>
                      <a:cubicBezTo>
                        <a:pt x="800" y="1227"/>
                        <a:pt x="812" y="1221"/>
                        <a:pt x="825" y="1215"/>
                      </a:cubicBezTo>
                      <a:cubicBezTo>
                        <a:pt x="833" y="1211"/>
                        <a:pt x="843" y="1212"/>
                        <a:pt x="852" y="1209"/>
                      </a:cubicBezTo>
                      <a:cubicBezTo>
                        <a:pt x="876" y="1200"/>
                        <a:pt x="907" y="1183"/>
                        <a:pt x="921" y="1161"/>
                      </a:cubicBezTo>
                      <a:cubicBezTo>
                        <a:pt x="941" y="1131"/>
                        <a:pt x="959" y="1100"/>
                        <a:pt x="975" y="1068"/>
                      </a:cubicBezTo>
                      <a:cubicBezTo>
                        <a:pt x="981" y="1055"/>
                        <a:pt x="981" y="1047"/>
                        <a:pt x="990" y="1035"/>
                      </a:cubicBezTo>
                      <a:cubicBezTo>
                        <a:pt x="993" y="1010"/>
                        <a:pt x="999" y="985"/>
                        <a:pt x="1002" y="960"/>
                      </a:cubicBezTo>
                      <a:cubicBezTo>
                        <a:pt x="1000" y="918"/>
                        <a:pt x="1001" y="873"/>
                        <a:pt x="993" y="831"/>
                      </a:cubicBezTo>
                      <a:cubicBezTo>
                        <a:pt x="989" y="812"/>
                        <a:pt x="980" y="796"/>
                        <a:pt x="975" y="777"/>
                      </a:cubicBezTo>
                      <a:cubicBezTo>
                        <a:pt x="971" y="761"/>
                        <a:pt x="969" y="741"/>
                        <a:pt x="960" y="726"/>
                      </a:cubicBezTo>
                      <a:cubicBezTo>
                        <a:pt x="933" y="683"/>
                        <a:pt x="892" y="659"/>
                        <a:pt x="849" y="633"/>
                      </a:cubicBezTo>
                      <a:cubicBezTo>
                        <a:pt x="818" y="614"/>
                        <a:pt x="851" y="647"/>
                        <a:pt x="804" y="612"/>
                      </a:cubicBezTo>
                      <a:cubicBezTo>
                        <a:pt x="714" y="544"/>
                        <a:pt x="597" y="524"/>
                        <a:pt x="498" y="474"/>
                      </a:cubicBezTo>
                      <a:cubicBezTo>
                        <a:pt x="430" y="440"/>
                        <a:pt x="380" y="380"/>
                        <a:pt x="318" y="339"/>
                      </a:cubicBezTo>
                      <a:cubicBezTo>
                        <a:pt x="315" y="330"/>
                        <a:pt x="282" y="296"/>
                        <a:pt x="273" y="291"/>
                      </a:cubicBezTo>
                      <a:cubicBezTo>
                        <a:pt x="260" y="272"/>
                        <a:pt x="237" y="261"/>
                        <a:pt x="222" y="243"/>
                      </a:cubicBezTo>
                      <a:cubicBezTo>
                        <a:pt x="209" y="228"/>
                        <a:pt x="206" y="213"/>
                        <a:pt x="189" y="201"/>
                      </a:cubicBezTo>
                      <a:cubicBezTo>
                        <a:pt x="178" y="168"/>
                        <a:pt x="149" y="133"/>
                        <a:pt x="120" y="114"/>
                      </a:cubicBezTo>
                      <a:cubicBezTo>
                        <a:pt x="112" y="102"/>
                        <a:pt x="85" y="79"/>
                        <a:pt x="72" y="72"/>
                      </a:cubicBezTo>
                      <a:cubicBezTo>
                        <a:pt x="59" y="55"/>
                        <a:pt x="32" y="28"/>
                        <a:pt x="12" y="21"/>
                      </a:cubicBezTo>
                      <a:cubicBezTo>
                        <a:pt x="8" y="14"/>
                        <a:pt x="5" y="5"/>
                        <a:pt x="0" y="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56796" dir="3806097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4525" name="Line 1101"/>
                <p:cNvSpPr>
                  <a:spLocks noChangeShapeType="1"/>
                </p:cNvSpPr>
                <p:nvPr/>
              </p:nvSpPr>
              <p:spPr bwMode="auto">
                <a:xfrm>
                  <a:off x="4816" y="2584"/>
                  <a:ext cx="128" cy="0"/>
                </a:xfrm>
                <a:prstGeom prst="line">
                  <a:avLst/>
                </a:prstGeom>
                <a:noFill/>
                <a:ln w="762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44528" name="Line 1104"/>
              <p:cNvSpPr>
                <a:spLocks noChangeShapeType="1"/>
              </p:cNvSpPr>
              <p:nvPr/>
            </p:nvSpPr>
            <p:spPr bwMode="auto">
              <a:xfrm>
                <a:off x="284" y="2232"/>
                <a:ext cx="12" cy="68"/>
              </a:xfrm>
              <a:prstGeom prst="line">
                <a:avLst/>
              </a:prstGeom>
              <a:noFill/>
              <a:ln w="762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44531" name="Line 1107"/>
            <p:cNvSpPr>
              <a:spLocks noChangeShapeType="1"/>
            </p:cNvSpPr>
            <p:nvPr/>
          </p:nvSpPr>
          <p:spPr bwMode="auto">
            <a:xfrm flipV="1">
              <a:off x="4848" y="2588"/>
              <a:ext cx="356" cy="16"/>
            </a:xfrm>
            <a:prstGeom prst="line">
              <a:avLst/>
            </a:prstGeom>
            <a:noFill/>
            <a:ln w="857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744493" name="Text Box 1069"/>
          <p:cNvSpPr txBox="1">
            <a:spLocks noChangeArrowheads="1"/>
          </p:cNvSpPr>
          <p:nvPr/>
        </p:nvSpPr>
        <p:spPr bwMode="auto">
          <a:xfrm>
            <a:off x="1176338" y="4287838"/>
            <a:ext cx="21224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Ismael</a:t>
            </a:r>
          </a:p>
        </p:txBody>
      </p:sp>
      <p:sp>
        <p:nvSpPr>
          <p:cNvPr id="744490" name="Rectangle 1066"/>
          <p:cNvSpPr>
            <a:spLocks noChangeArrowheads="1"/>
          </p:cNvSpPr>
          <p:nvPr/>
        </p:nvSpPr>
        <p:spPr bwMode="auto">
          <a:xfrm>
            <a:off x="3305175" y="2414588"/>
            <a:ext cx="163513" cy="3524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4494" name="Text Box 1070"/>
          <p:cNvSpPr txBox="1">
            <a:spLocks noChangeArrowheads="1"/>
          </p:cNvSpPr>
          <p:nvPr/>
        </p:nvSpPr>
        <p:spPr bwMode="auto">
          <a:xfrm>
            <a:off x="3463925" y="2365375"/>
            <a:ext cx="1831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Isaac</a:t>
            </a:r>
          </a:p>
        </p:txBody>
      </p:sp>
      <p:grpSp>
        <p:nvGrpSpPr>
          <p:cNvPr id="82961" name="Group 1111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44452" name="AutoShape 1028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4453" name="Rectangle 1029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4454" name="AutoShape 1030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4455" name="Line 1031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4456" name="Line 1032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4457" name="Rectangle 1033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2969" name="Rectangle 1034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82970" name="Rectangle 1035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44461" name="Line 1037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4462" name="Line 1038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4463" name="Line 1039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2974" name="Rectangle 1051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82975" name="Rectangle 1110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  <p:sp>
        <p:nvSpPr>
          <p:cNvPr id="744536" name="Rectangle 1112"/>
          <p:cNvSpPr>
            <a:spLocks noChangeArrowheads="1"/>
          </p:cNvSpPr>
          <p:nvPr/>
        </p:nvSpPr>
        <p:spPr bwMode="auto">
          <a:xfrm>
            <a:off x="5675313" y="5068888"/>
            <a:ext cx="303212" cy="538162"/>
          </a:xfrm>
          <a:prstGeom prst="rect">
            <a:avLst/>
          </a:prstGeom>
          <a:solidFill>
            <a:srgbClr val="10227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4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44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44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95" grpId="0" autoUpdateAnimBg="0"/>
      <p:bldP spid="744493" grpId="0" autoUpdateAnimBg="0"/>
      <p:bldP spid="744490" grpId="0" animBg="1"/>
      <p:bldP spid="74449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57" name="Rectangle 61"/>
          <p:cNvSpPr>
            <a:spLocks noChangeArrowheads="1"/>
          </p:cNvSpPr>
          <p:nvPr/>
        </p:nvSpPr>
        <p:spPr bwMode="auto">
          <a:xfrm>
            <a:off x="0" y="0"/>
            <a:ext cx="1843088" cy="18319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498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996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46518" name="Picture 22"/>
          <p:cNvPicPr>
            <a:picLocks noChangeAspect="1" noChangeArrowheads="1"/>
          </p:cNvPicPr>
          <p:nvPr/>
        </p:nvPicPr>
        <p:blipFill>
          <a:blip r:embed="rId3"/>
          <a:srcRect l="16037" t="32082" r="33842" b="20735"/>
          <a:stretch>
            <a:fillRect/>
          </a:stretch>
        </p:blipFill>
        <p:spPr bwMode="auto">
          <a:xfrm>
            <a:off x="912813" y="1092200"/>
            <a:ext cx="7332662" cy="46021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6521" name="Text Box 25"/>
          <p:cNvSpPr txBox="1">
            <a:spLocks noChangeArrowheads="1"/>
          </p:cNvSpPr>
          <p:nvPr/>
        </p:nvSpPr>
        <p:spPr bwMode="auto">
          <a:xfrm>
            <a:off x="2108200" y="465138"/>
            <a:ext cx="5948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Compare la geografía…</a:t>
            </a:r>
          </a:p>
        </p:txBody>
      </p:sp>
      <p:sp>
        <p:nvSpPr>
          <p:cNvPr id="746522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85000" name="Text Box 27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746528" name="Rectangle 32"/>
          <p:cNvSpPr>
            <a:spLocks noChangeArrowheads="1"/>
          </p:cNvSpPr>
          <p:nvPr/>
        </p:nvSpPr>
        <p:spPr bwMode="auto">
          <a:xfrm>
            <a:off x="954088" y="4111625"/>
            <a:ext cx="3282950" cy="1566863"/>
          </a:xfrm>
          <a:prstGeom prst="rect">
            <a:avLst/>
          </a:prstGeom>
          <a:gradFill rotWithShape="0">
            <a:gsLst>
              <a:gs pos="0">
                <a:srgbClr val="A5A5A5"/>
              </a:gs>
              <a:gs pos="100000">
                <a:srgbClr val="A5A5A5">
                  <a:gamma/>
                  <a:tint val="9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29" name="Text Box 33"/>
          <p:cNvSpPr txBox="1">
            <a:spLocks noChangeArrowheads="1"/>
          </p:cNvSpPr>
          <p:nvPr/>
        </p:nvSpPr>
        <p:spPr bwMode="auto">
          <a:xfrm>
            <a:off x="1101725" y="3852863"/>
            <a:ext cx="27813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 mundo árabe</a:t>
            </a:r>
          </a:p>
        </p:txBody>
      </p:sp>
      <p:sp>
        <p:nvSpPr>
          <p:cNvPr id="746531" name="Text Box 35"/>
          <p:cNvSpPr txBox="1">
            <a:spLocks noChangeArrowheads="1"/>
          </p:cNvSpPr>
          <p:nvPr/>
        </p:nvSpPr>
        <p:spPr bwMode="auto">
          <a:xfrm>
            <a:off x="1993900" y="2252663"/>
            <a:ext cx="866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Argelia</a:t>
            </a:r>
          </a:p>
        </p:txBody>
      </p:sp>
      <p:sp>
        <p:nvSpPr>
          <p:cNvPr id="746532" name="Text Box 36"/>
          <p:cNvSpPr txBox="1">
            <a:spLocks noChangeArrowheads="1"/>
          </p:cNvSpPr>
          <p:nvPr/>
        </p:nvSpPr>
        <p:spPr bwMode="auto">
          <a:xfrm>
            <a:off x="3476625" y="2490788"/>
            <a:ext cx="690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Libia</a:t>
            </a:r>
          </a:p>
        </p:txBody>
      </p:sp>
      <p:sp>
        <p:nvSpPr>
          <p:cNvPr id="746533" name="Text Box 37"/>
          <p:cNvSpPr txBox="1">
            <a:spLocks noChangeArrowheads="1"/>
          </p:cNvSpPr>
          <p:nvPr/>
        </p:nvSpPr>
        <p:spPr bwMode="auto">
          <a:xfrm>
            <a:off x="4668838" y="3971925"/>
            <a:ext cx="688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Sudán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6535" name="Rectangle 39"/>
          <p:cNvSpPr>
            <a:spLocks noChangeArrowheads="1"/>
          </p:cNvSpPr>
          <p:nvPr/>
        </p:nvSpPr>
        <p:spPr bwMode="auto">
          <a:xfrm>
            <a:off x="4673600" y="3127375"/>
            <a:ext cx="78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Egipto</a:t>
            </a:r>
          </a:p>
        </p:txBody>
      </p:sp>
      <p:sp>
        <p:nvSpPr>
          <p:cNvPr id="746536" name="Rectangle 40"/>
          <p:cNvSpPr>
            <a:spLocks noChangeArrowheads="1"/>
          </p:cNvSpPr>
          <p:nvPr/>
        </p:nvSpPr>
        <p:spPr bwMode="auto">
          <a:xfrm>
            <a:off x="6156325" y="3462338"/>
            <a:ext cx="1425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 anchor="ctr">
            <a:spAutoFit/>
          </a:bodyPr>
          <a:lstStyle/>
          <a:p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Arabia Saudita</a:t>
            </a:r>
          </a:p>
        </p:txBody>
      </p:sp>
      <p:sp>
        <p:nvSpPr>
          <p:cNvPr id="746546" name="AutoShape 50"/>
          <p:cNvSpPr>
            <a:spLocks noChangeArrowheads="1"/>
          </p:cNvSpPr>
          <p:nvPr/>
        </p:nvSpPr>
        <p:spPr bwMode="auto">
          <a:xfrm>
            <a:off x="2022475" y="2528888"/>
            <a:ext cx="933450" cy="347662"/>
          </a:xfrm>
          <a:prstGeom prst="roundRect">
            <a:avLst>
              <a:gd name="adj" fmla="val 16667"/>
            </a:avLst>
          </a:prstGeom>
          <a:solidFill>
            <a:srgbClr val="FFFF8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47" name="AutoShape 51"/>
          <p:cNvSpPr>
            <a:spLocks noChangeArrowheads="1"/>
          </p:cNvSpPr>
          <p:nvPr/>
        </p:nvSpPr>
        <p:spPr bwMode="auto">
          <a:xfrm>
            <a:off x="3478213" y="2843213"/>
            <a:ext cx="933450" cy="347662"/>
          </a:xfrm>
          <a:prstGeom prst="roundRect">
            <a:avLst>
              <a:gd name="adj" fmla="val 16667"/>
            </a:avLst>
          </a:prstGeom>
          <a:solidFill>
            <a:srgbClr val="FFFF8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48" name="AutoShape 52"/>
          <p:cNvSpPr>
            <a:spLocks noChangeArrowheads="1"/>
          </p:cNvSpPr>
          <p:nvPr/>
        </p:nvSpPr>
        <p:spPr bwMode="auto">
          <a:xfrm>
            <a:off x="4754563" y="3190875"/>
            <a:ext cx="844550" cy="280988"/>
          </a:xfrm>
          <a:prstGeom prst="roundRect">
            <a:avLst>
              <a:gd name="adj" fmla="val 16667"/>
            </a:avLst>
          </a:prstGeom>
          <a:solidFill>
            <a:srgbClr val="FFFF8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49" name="AutoShape 53"/>
          <p:cNvSpPr>
            <a:spLocks noChangeArrowheads="1"/>
          </p:cNvSpPr>
          <p:nvPr/>
        </p:nvSpPr>
        <p:spPr bwMode="auto">
          <a:xfrm>
            <a:off x="6188075" y="3341688"/>
            <a:ext cx="1439863" cy="190500"/>
          </a:xfrm>
          <a:prstGeom prst="roundRect">
            <a:avLst>
              <a:gd name="adj" fmla="val 16667"/>
            </a:avLst>
          </a:prstGeom>
          <a:solidFill>
            <a:srgbClr val="FFFF8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50" name="AutoShape 54"/>
          <p:cNvSpPr>
            <a:spLocks noChangeArrowheads="1"/>
          </p:cNvSpPr>
          <p:nvPr/>
        </p:nvSpPr>
        <p:spPr bwMode="auto">
          <a:xfrm>
            <a:off x="4610100" y="4259263"/>
            <a:ext cx="1125538" cy="223837"/>
          </a:xfrm>
          <a:prstGeom prst="roundRect">
            <a:avLst>
              <a:gd name="adj" fmla="val 16667"/>
            </a:avLst>
          </a:prstGeom>
          <a:solidFill>
            <a:srgbClr val="FFFF8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51" name="AutoShape 55"/>
          <p:cNvSpPr>
            <a:spLocks noChangeArrowheads="1"/>
          </p:cNvSpPr>
          <p:nvPr/>
        </p:nvSpPr>
        <p:spPr bwMode="auto">
          <a:xfrm>
            <a:off x="7269163" y="2828925"/>
            <a:ext cx="371475" cy="150813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52" name="AutoShape 56"/>
          <p:cNvSpPr>
            <a:spLocks noChangeArrowheads="1"/>
          </p:cNvSpPr>
          <p:nvPr/>
        </p:nvSpPr>
        <p:spPr bwMode="auto">
          <a:xfrm>
            <a:off x="5816600" y="2411413"/>
            <a:ext cx="331788" cy="223837"/>
          </a:xfrm>
          <a:prstGeom prst="roundRect">
            <a:avLst>
              <a:gd name="adj" fmla="val 16667"/>
            </a:avLst>
          </a:prstGeom>
          <a:solidFill>
            <a:srgbClr val="FFFF8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53" name="AutoShape 57"/>
          <p:cNvSpPr>
            <a:spLocks noChangeArrowheads="1"/>
          </p:cNvSpPr>
          <p:nvPr/>
        </p:nvSpPr>
        <p:spPr bwMode="auto">
          <a:xfrm>
            <a:off x="5689600" y="2354263"/>
            <a:ext cx="141288" cy="223837"/>
          </a:xfrm>
          <a:prstGeom prst="roundRect">
            <a:avLst>
              <a:gd name="adj" fmla="val 16667"/>
            </a:avLst>
          </a:prstGeom>
          <a:solidFill>
            <a:srgbClr val="FFFF8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40" name="Text Box 44"/>
          <p:cNvSpPr txBox="1">
            <a:spLocks noChangeArrowheads="1"/>
          </p:cNvSpPr>
          <p:nvPr/>
        </p:nvSpPr>
        <p:spPr bwMode="auto">
          <a:xfrm>
            <a:off x="5572125" y="2293938"/>
            <a:ext cx="911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Jordania</a:t>
            </a:r>
          </a:p>
        </p:txBody>
      </p:sp>
      <p:sp>
        <p:nvSpPr>
          <p:cNvPr id="746537" name="Rectangle 41"/>
          <p:cNvSpPr>
            <a:spLocks noChangeArrowheads="1"/>
          </p:cNvSpPr>
          <p:nvPr/>
        </p:nvSpPr>
        <p:spPr bwMode="auto">
          <a:xfrm>
            <a:off x="7137400" y="2779713"/>
            <a:ext cx="708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 anchor="ctr">
            <a:spAutoFit/>
          </a:bodyPr>
          <a:lstStyle/>
          <a:p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Catar</a:t>
            </a:r>
          </a:p>
        </p:txBody>
      </p:sp>
      <p:sp>
        <p:nvSpPr>
          <p:cNvPr id="746555" name="AutoShape 59"/>
          <p:cNvSpPr>
            <a:spLocks noChangeArrowheads="1"/>
          </p:cNvSpPr>
          <p:nvPr/>
        </p:nvSpPr>
        <p:spPr bwMode="auto">
          <a:xfrm>
            <a:off x="5738813" y="1814513"/>
            <a:ext cx="355600" cy="163512"/>
          </a:xfrm>
          <a:prstGeom prst="roundRect">
            <a:avLst>
              <a:gd name="adj" fmla="val 16667"/>
            </a:avLst>
          </a:prstGeom>
          <a:solidFill>
            <a:srgbClr val="FFFF8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39" name="Text Box 43"/>
          <p:cNvSpPr txBox="1">
            <a:spLocks noChangeArrowheads="1"/>
          </p:cNvSpPr>
          <p:nvPr/>
        </p:nvSpPr>
        <p:spPr bwMode="auto">
          <a:xfrm>
            <a:off x="5775325" y="1792288"/>
            <a:ext cx="641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Siria</a:t>
            </a:r>
          </a:p>
        </p:txBody>
      </p:sp>
      <p:sp>
        <p:nvSpPr>
          <p:cNvPr id="746559" name="Rectangle 63"/>
          <p:cNvSpPr>
            <a:spLocks noChangeArrowheads="1"/>
          </p:cNvSpPr>
          <p:nvPr/>
        </p:nvSpPr>
        <p:spPr bwMode="auto">
          <a:xfrm>
            <a:off x="1460500" y="1885950"/>
            <a:ext cx="546100" cy="165100"/>
          </a:xfrm>
          <a:prstGeom prst="rect">
            <a:avLst/>
          </a:prstGeom>
          <a:solidFill>
            <a:srgbClr val="FFFF8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30" name="Text Box 34"/>
          <p:cNvSpPr txBox="1">
            <a:spLocks noChangeArrowheads="1"/>
          </p:cNvSpPr>
          <p:nvPr/>
        </p:nvSpPr>
        <p:spPr bwMode="auto">
          <a:xfrm>
            <a:off x="996950" y="1747838"/>
            <a:ext cx="1190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Marruecos</a:t>
            </a:r>
          </a:p>
        </p:txBody>
      </p:sp>
      <p:sp>
        <p:nvSpPr>
          <p:cNvPr id="746560" name="Rectangle 64"/>
          <p:cNvSpPr>
            <a:spLocks noChangeArrowheads="1"/>
          </p:cNvSpPr>
          <p:nvPr/>
        </p:nvSpPr>
        <p:spPr bwMode="auto">
          <a:xfrm>
            <a:off x="3138488" y="1816100"/>
            <a:ext cx="133350" cy="142875"/>
          </a:xfrm>
          <a:prstGeom prst="rect">
            <a:avLst/>
          </a:prstGeom>
          <a:solidFill>
            <a:srgbClr val="FFFF8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61" name="Rectangle 65"/>
          <p:cNvSpPr>
            <a:spLocks noChangeArrowheads="1"/>
          </p:cNvSpPr>
          <p:nvPr/>
        </p:nvSpPr>
        <p:spPr bwMode="auto">
          <a:xfrm>
            <a:off x="3394075" y="1830388"/>
            <a:ext cx="263525" cy="125412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62" name="Freeform 66"/>
          <p:cNvSpPr>
            <a:spLocks/>
          </p:cNvSpPr>
          <p:nvPr/>
        </p:nvSpPr>
        <p:spPr bwMode="auto">
          <a:xfrm>
            <a:off x="3205163" y="1816100"/>
            <a:ext cx="131762" cy="149225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16" y="3"/>
              </a:cxn>
              <a:cxn ang="0">
                <a:pos x="26" y="5"/>
              </a:cxn>
              <a:cxn ang="0">
                <a:pos x="42" y="11"/>
              </a:cxn>
              <a:cxn ang="0">
                <a:pos x="80" y="40"/>
              </a:cxn>
              <a:cxn ang="0">
                <a:pos x="66" y="59"/>
              </a:cxn>
              <a:cxn ang="0">
                <a:pos x="42" y="91"/>
              </a:cxn>
              <a:cxn ang="0">
                <a:pos x="0" y="69"/>
              </a:cxn>
              <a:cxn ang="0">
                <a:pos x="5" y="27"/>
              </a:cxn>
              <a:cxn ang="0">
                <a:pos x="10" y="11"/>
              </a:cxn>
              <a:cxn ang="0">
                <a:pos x="18" y="8"/>
              </a:cxn>
              <a:cxn ang="0">
                <a:pos x="8" y="0"/>
              </a:cxn>
            </a:cxnLst>
            <a:rect l="0" t="0" r="r" b="b"/>
            <a:pathLst>
              <a:path w="83" h="94">
                <a:moveTo>
                  <a:pt x="8" y="0"/>
                </a:moveTo>
                <a:cubicBezTo>
                  <a:pt x="10" y="1"/>
                  <a:pt x="13" y="2"/>
                  <a:pt x="16" y="3"/>
                </a:cubicBezTo>
                <a:cubicBezTo>
                  <a:pt x="19" y="3"/>
                  <a:pt x="22" y="4"/>
                  <a:pt x="26" y="5"/>
                </a:cubicBezTo>
                <a:cubicBezTo>
                  <a:pt x="31" y="6"/>
                  <a:pt x="42" y="11"/>
                  <a:pt x="42" y="11"/>
                </a:cubicBezTo>
                <a:cubicBezTo>
                  <a:pt x="54" y="21"/>
                  <a:pt x="68" y="28"/>
                  <a:pt x="80" y="40"/>
                </a:cubicBezTo>
                <a:cubicBezTo>
                  <a:pt x="83" y="52"/>
                  <a:pt x="74" y="50"/>
                  <a:pt x="66" y="59"/>
                </a:cubicBezTo>
                <a:cubicBezTo>
                  <a:pt x="63" y="79"/>
                  <a:pt x="60" y="83"/>
                  <a:pt x="42" y="91"/>
                </a:cubicBezTo>
                <a:cubicBezTo>
                  <a:pt x="10" y="88"/>
                  <a:pt x="6" y="94"/>
                  <a:pt x="0" y="69"/>
                </a:cubicBezTo>
                <a:cubicBezTo>
                  <a:pt x="1" y="55"/>
                  <a:pt x="2" y="40"/>
                  <a:pt x="5" y="27"/>
                </a:cubicBezTo>
                <a:cubicBezTo>
                  <a:pt x="5" y="21"/>
                  <a:pt x="6" y="15"/>
                  <a:pt x="10" y="11"/>
                </a:cubicBezTo>
                <a:cubicBezTo>
                  <a:pt x="11" y="8"/>
                  <a:pt x="18" y="10"/>
                  <a:pt x="18" y="8"/>
                </a:cubicBezTo>
                <a:cubicBezTo>
                  <a:pt x="17" y="3"/>
                  <a:pt x="11" y="2"/>
                  <a:pt x="8" y="0"/>
                </a:cubicBezTo>
                <a:close/>
              </a:path>
            </a:pathLst>
          </a:custGeom>
          <a:solidFill>
            <a:srgbClr val="FFFF84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rgbClr val="868686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41" name="Text Box 45"/>
          <p:cNvSpPr txBox="1">
            <a:spLocks noChangeArrowheads="1"/>
          </p:cNvSpPr>
          <p:nvPr/>
        </p:nvSpPr>
        <p:spPr bwMode="auto">
          <a:xfrm>
            <a:off x="3055938" y="1738313"/>
            <a:ext cx="684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Túnez</a:t>
            </a:r>
          </a:p>
        </p:txBody>
      </p:sp>
      <p:sp>
        <p:nvSpPr>
          <p:cNvPr id="746564" name="AutoShape 68"/>
          <p:cNvSpPr>
            <a:spLocks noChangeArrowheads="1"/>
          </p:cNvSpPr>
          <p:nvPr/>
        </p:nvSpPr>
        <p:spPr bwMode="auto">
          <a:xfrm>
            <a:off x="4781550" y="2906713"/>
            <a:ext cx="661988" cy="347662"/>
          </a:xfrm>
          <a:prstGeom prst="roundRect">
            <a:avLst>
              <a:gd name="adj" fmla="val 16667"/>
            </a:avLst>
          </a:prstGeom>
          <a:solidFill>
            <a:srgbClr val="FFFF8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63" name="Text Box 67"/>
          <p:cNvSpPr txBox="1">
            <a:spLocks noChangeArrowheads="1"/>
          </p:cNvSpPr>
          <p:nvPr/>
        </p:nvSpPr>
        <p:spPr bwMode="auto">
          <a:xfrm>
            <a:off x="4679950" y="2982913"/>
            <a:ext cx="862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Egipto</a:t>
            </a:r>
          </a:p>
        </p:txBody>
      </p:sp>
      <p:sp>
        <p:nvSpPr>
          <p:cNvPr id="746565" name="AutoShape 69"/>
          <p:cNvSpPr>
            <a:spLocks noChangeArrowheads="1"/>
          </p:cNvSpPr>
          <p:nvPr/>
        </p:nvSpPr>
        <p:spPr bwMode="auto">
          <a:xfrm>
            <a:off x="7785100" y="3159125"/>
            <a:ext cx="366713" cy="142875"/>
          </a:xfrm>
          <a:prstGeom prst="roundRect">
            <a:avLst>
              <a:gd name="adj" fmla="val 16667"/>
            </a:avLst>
          </a:prstGeom>
          <a:solidFill>
            <a:srgbClr val="FFFF8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42" name="Text Box 46"/>
          <p:cNvSpPr txBox="1">
            <a:spLocks noChangeArrowheads="1"/>
          </p:cNvSpPr>
          <p:nvPr/>
        </p:nvSpPr>
        <p:spPr bwMode="auto">
          <a:xfrm>
            <a:off x="7629525" y="3179763"/>
            <a:ext cx="64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Omán</a:t>
            </a:r>
          </a:p>
        </p:txBody>
      </p:sp>
      <p:sp>
        <p:nvSpPr>
          <p:cNvPr id="746566" name="AutoShape 70"/>
          <p:cNvSpPr>
            <a:spLocks noChangeArrowheads="1"/>
          </p:cNvSpPr>
          <p:nvPr/>
        </p:nvSpPr>
        <p:spPr bwMode="auto">
          <a:xfrm>
            <a:off x="6686550" y="4665663"/>
            <a:ext cx="492125" cy="134937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45" name="Text Box 49"/>
          <p:cNvSpPr txBox="1">
            <a:spLocks noChangeArrowheads="1"/>
          </p:cNvSpPr>
          <p:nvPr/>
        </p:nvSpPr>
        <p:spPr bwMode="auto">
          <a:xfrm>
            <a:off x="6581775" y="4568825"/>
            <a:ext cx="677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Yibuti</a:t>
            </a:r>
          </a:p>
        </p:txBody>
      </p:sp>
      <p:sp>
        <p:nvSpPr>
          <p:cNvPr id="746567" name="AutoShape 71"/>
          <p:cNvSpPr>
            <a:spLocks noChangeArrowheads="1"/>
          </p:cNvSpPr>
          <p:nvPr/>
        </p:nvSpPr>
        <p:spPr bwMode="auto">
          <a:xfrm>
            <a:off x="4683125" y="1992313"/>
            <a:ext cx="933450" cy="169862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38" name="Text Box 42"/>
          <p:cNvSpPr txBox="1">
            <a:spLocks noChangeArrowheads="1"/>
          </p:cNvSpPr>
          <p:nvPr/>
        </p:nvSpPr>
        <p:spPr bwMode="auto">
          <a:xfrm>
            <a:off x="5106988" y="1893888"/>
            <a:ext cx="714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Líbano</a:t>
            </a:r>
          </a:p>
        </p:txBody>
      </p:sp>
      <p:sp>
        <p:nvSpPr>
          <p:cNvPr id="746568" name="Rectangle 72"/>
          <p:cNvSpPr>
            <a:spLocks noChangeArrowheads="1"/>
          </p:cNvSpPr>
          <p:nvPr/>
        </p:nvSpPr>
        <p:spPr bwMode="auto">
          <a:xfrm>
            <a:off x="3111500" y="1157288"/>
            <a:ext cx="2617788" cy="349250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43" name="Text Box 47"/>
          <p:cNvSpPr txBox="1">
            <a:spLocks noChangeArrowheads="1"/>
          </p:cNvSpPr>
          <p:nvPr/>
        </p:nvSpPr>
        <p:spPr bwMode="auto">
          <a:xfrm>
            <a:off x="3576638" y="1047750"/>
            <a:ext cx="1806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Israel y…</a:t>
            </a:r>
          </a:p>
        </p:txBody>
      </p:sp>
      <p:grpSp>
        <p:nvGrpSpPr>
          <p:cNvPr id="85036" name="Group 74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46500" name="AutoShape 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6501" name="Rectangle 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6502" name="AutoShape 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6503" name="Line 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6504" name="Line 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6505" name="Rectangle 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056" name="Rectangle 10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85057" name="Rectangle 11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46509" name="Line 13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6510" name="Line 14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6511" name="Line 15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061" name="Rectangle 23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85062" name="Rectangle 73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  <p:sp>
        <p:nvSpPr>
          <p:cNvPr id="746576" name="Rectangle 80"/>
          <p:cNvSpPr>
            <a:spLocks noChangeArrowheads="1"/>
          </p:cNvSpPr>
          <p:nvPr/>
        </p:nvSpPr>
        <p:spPr bwMode="auto">
          <a:xfrm>
            <a:off x="1009650" y="2789238"/>
            <a:ext cx="342900" cy="368300"/>
          </a:xfrm>
          <a:prstGeom prst="rect">
            <a:avLst/>
          </a:prstGeom>
          <a:solidFill>
            <a:srgbClr val="FFFF8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77" name="Rectangle 81"/>
          <p:cNvSpPr>
            <a:spLocks noChangeArrowheads="1"/>
          </p:cNvSpPr>
          <p:nvPr/>
        </p:nvSpPr>
        <p:spPr bwMode="auto">
          <a:xfrm>
            <a:off x="6148388" y="2692400"/>
            <a:ext cx="747712" cy="212725"/>
          </a:xfrm>
          <a:prstGeom prst="rect">
            <a:avLst/>
          </a:prstGeom>
          <a:solidFill>
            <a:srgbClr val="FFFF8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78" name="Rectangle 82"/>
          <p:cNvSpPr>
            <a:spLocks noChangeArrowheads="1"/>
          </p:cNvSpPr>
          <p:nvPr/>
        </p:nvSpPr>
        <p:spPr bwMode="auto">
          <a:xfrm>
            <a:off x="933450" y="2833688"/>
            <a:ext cx="496888" cy="368300"/>
          </a:xfrm>
          <a:prstGeom prst="rect">
            <a:avLst/>
          </a:prstGeom>
          <a:solidFill>
            <a:srgbClr val="FFFF8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79" name="Text Box 83"/>
          <p:cNvSpPr txBox="1">
            <a:spLocks noChangeArrowheads="1"/>
          </p:cNvSpPr>
          <p:nvPr/>
        </p:nvSpPr>
        <p:spPr bwMode="auto">
          <a:xfrm>
            <a:off x="6130925" y="2547938"/>
            <a:ext cx="731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Kuwait</a:t>
            </a:r>
          </a:p>
        </p:txBody>
      </p:sp>
      <p:sp>
        <p:nvSpPr>
          <p:cNvPr id="746580" name="Rectangle 84"/>
          <p:cNvSpPr>
            <a:spLocks noChangeArrowheads="1"/>
          </p:cNvSpPr>
          <p:nvPr/>
        </p:nvSpPr>
        <p:spPr bwMode="auto">
          <a:xfrm>
            <a:off x="6237288" y="2884488"/>
            <a:ext cx="817562" cy="368300"/>
          </a:xfrm>
          <a:prstGeom prst="rect">
            <a:avLst/>
          </a:prstGeom>
          <a:solidFill>
            <a:srgbClr val="FFFF8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81" name="Rectangle 85"/>
          <p:cNvSpPr>
            <a:spLocks noChangeArrowheads="1"/>
          </p:cNvSpPr>
          <p:nvPr/>
        </p:nvSpPr>
        <p:spPr bwMode="auto">
          <a:xfrm>
            <a:off x="6170613" y="2036763"/>
            <a:ext cx="341312" cy="225425"/>
          </a:xfrm>
          <a:prstGeom prst="rect">
            <a:avLst/>
          </a:prstGeom>
          <a:solidFill>
            <a:srgbClr val="FFFF8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82" name="Text Box 86"/>
          <p:cNvSpPr txBox="1">
            <a:spLocks noChangeArrowheads="1"/>
          </p:cNvSpPr>
          <p:nvPr/>
        </p:nvSpPr>
        <p:spPr bwMode="auto">
          <a:xfrm>
            <a:off x="6118225" y="2797175"/>
            <a:ext cx="1127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Bahrein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6583" name="Text Box 87"/>
          <p:cNvSpPr txBox="1">
            <a:spLocks noChangeArrowheads="1"/>
          </p:cNvSpPr>
          <p:nvPr/>
        </p:nvSpPr>
        <p:spPr bwMode="auto">
          <a:xfrm>
            <a:off x="6049963" y="2027238"/>
            <a:ext cx="606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Irak</a:t>
            </a:r>
          </a:p>
        </p:txBody>
      </p:sp>
      <p:sp>
        <p:nvSpPr>
          <p:cNvPr id="746585" name="Rectangle 89"/>
          <p:cNvSpPr>
            <a:spLocks noChangeArrowheads="1"/>
          </p:cNvSpPr>
          <p:nvPr/>
        </p:nvSpPr>
        <p:spPr bwMode="auto">
          <a:xfrm>
            <a:off x="6807200" y="4930775"/>
            <a:ext cx="581025" cy="119063"/>
          </a:xfrm>
          <a:prstGeom prst="rect">
            <a:avLst/>
          </a:prstGeom>
          <a:solidFill>
            <a:srgbClr val="FFFF8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84" name="Text Box 88"/>
          <p:cNvSpPr txBox="1">
            <a:spLocks noChangeArrowheads="1"/>
          </p:cNvSpPr>
          <p:nvPr/>
        </p:nvSpPr>
        <p:spPr bwMode="auto">
          <a:xfrm>
            <a:off x="6338888" y="4813300"/>
            <a:ext cx="1377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Somalia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6586" name="Rectangle 90"/>
          <p:cNvSpPr>
            <a:spLocks noChangeArrowheads="1"/>
          </p:cNvSpPr>
          <p:nvPr/>
        </p:nvSpPr>
        <p:spPr bwMode="auto">
          <a:xfrm>
            <a:off x="1450975" y="2938463"/>
            <a:ext cx="306388" cy="26193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6575" name="Text Box 79"/>
          <p:cNvSpPr txBox="1">
            <a:spLocks noChangeArrowheads="1"/>
          </p:cNvSpPr>
          <p:nvPr/>
        </p:nvSpPr>
        <p:spPr bwMode="auto">
          <a:xfrm>
            <a:off x="847725" y="2892425"/>
            <a:ext cx="1887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Mauratania</a:t>
            </a:r>
          </a:p>
        </p:txBody>
      </p:sp>
      <p:sp>
        <p:nvSpPr>
          <p:cNvPr id="746520" name="Rectangle 24"/>
          <p:cNvSpPr>
            <a:spLocks noChangeArrowheads="1"/>
          </p:cNvSpPr>
          <p:nvPr/>
        </p:nvSpPr>
        <p:spPr bwMode="auto">
          <a:xfrm>
            <a:off x="5468938" y="2039938"/>
            <a:ext cx="295275" cy="6445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511" name="Rectangle 39"/>
          <p:cNvSpPr>
            <a:spLocks noChangeArrowheads="1"/>
          </p:cNvSpPr>
          <p:nvPr/>
        </p:nvSpPr>
        <p:spPr bwMode="auto">
          <a:xfrm>
            <a:off x="0" y="0"/>
            <a:ext cx="1843088" cy="18319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5474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7044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87045" name="Group 9"/>
          <p:cNvGrpSpPr>
            <a:grpSpLocks/>
          </p:cNvGrpSpPr>
          <p:nvPr/>
        </p:nvGrpSpPr>
        <p:grpSpPr bwMode="auto">
          <a:xfrm>
            <a:off x="617538" y="1089025"/>
            <a:ext cx="7835900" cy="4670425"/>
            <a:chOff x="468" y="819"/>
            <a:chExt cx="4580" cy="2381"/>
          </a:xfrm>
        </p:grpSpPr>
        <p:pic>
          <p:nvPicPr>
            <p:cNvPr id="745482" name="Picture 10"/>
            <p:cNvPicPr>
              <a:picLocks noChangeAspect="1" noChangeArrowheads="1"/>
            </p:cNvPicPr>
            <p:nvPr/>
          </p:nvPicPr>
          <p:blipFill>
            <a:blip r:embed="rId3"/>
            <a:srcRect l="19867" t="49448" r="30435" b="11801"/>
            <a:stretch>
              <a:fillRect/>
            </a:stretch>
          </p:blipFill>
          <p:spPr bwMode="auto">
            <a:xfrm>
              <a:off x="468" y="819"/>
              <a:ext cx="4580" cy="238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45483" name="Freeform 11"/>
            <p:cNvSpPr>
              <a:spLocks/>
            </p:cNvSpPr>
            <p:nvPr/>
          </p:nvSpPr>
          <p:spPr bwMode="auto">
            <a:xfrm>
              <a:off x="2132" y="1717"/>
              <a:ext cx="35" cy="87"/>
            </a:xfrm>
            <a:custGeom>
              <a:avLst/>
              <a:gdLst/>
              <a:ahLst/>
              <a:cxnLst>
                <a:cxn ang="0">
                  <a:pos x="36" y="207"/>
                </a:cxn>
                <a:cxn ang="0">
                  <a:pos x="40" y="195"/>
                </a:cxn>
                <a:cxn ang="0">
                  <a:pos x="44" y="151"/>
                </a:cxn>
                <a:cxn ang="0">
                  <a:pos x="56" y="127"/>
                </a:cxn>
                <a:cxn ang="0">
                  <a:pos x="56" y="43"/>
                </a:cxn>
                <a:cxn ang="0">
                  <a:pos x="72" y="19"/>
                </a:cxn>
                <a:cxn ang="0">
                  <a:pos x="44" y="11"/>
                </a:cxn>
                <a:cxn ang="0">
                  <a:pos x="32" y="35"/>
                </a:cxn>
                <a:cxn ang="0">
                  <a:pos x="24" y="79"/>
                </a:cxn>
                <a:cxn ang="0">
                  <a:pos x="8" y="103"/>
                </a:cxn>
                <a:cxn ang="0">
                  <a:pos x="0" y="127"/>
                </a:cxn>
                <a:cxn ang="0">
                  <a:pos x="4" y="139"/>
                </a:cxn>
                <a:cxn ang="0">
                  <a:pos x="16" y="147"/>
                </a:cxn>
                <a:cxn ang="0">
                  <a:pos x="28" y="183"/>
                </a:cxn>
                <a:cxn ang="0">
                  <a:pos x="36" y="207"/>
                </a:cxn>
              </a:cxnLst>
              <a:rect l="0" t="0" r="r" b="b"/>
              <a:pathLst>
                <a:path w="72" h="215">
                  <a:moveTo>
                    <a:pt x="36" y="207"/>
                  </a:moveTo>
                  <a:cubicBezTo>
                    <a:pt x="37" y="203"/>
                    <a:pt x="39" y="199"/>
                    <a:pt x="40" y="195"/>
                  </a:cubicBezTo>
                  <a:cubicBezTo>
                    <a:pt x="42" y="180"/>
                    <a:pt x="40" y="165"/>
                    <a:pt x="44" y="151"/>
                  </a:cubicBezTo>
                  <a:cubicBezTo>
                    <a:pt x="45" y="142"/>
                    <a:pt x="53" y="135"/>
                    <a:pt x="56" y="127"/>
                  </a:cubicBezTo>
                  <a:cubicBezTo>
                    <a:pt x="45" y="95"/>
                    <a:pt x="44" y="97"/>
                    <a:pt x="56" y="43"/>
                  </a:cubicBezTo>
                  <a:cubicBezTo>
                    <a:pt x="57" y="33"/>
                    <a:pt x="72" y="19"/>
                    <a:pt x="72" y="19"/>
                  </a:cubicBezTo>
                  <a:cubicBezTo>
                    <a:pt x="65" y="0"/>
                    <a:pt x="59" y="0"/>
                    <a:pt x="44" y="11"/>
                  </a:cubicBezTo>
                  <a:cubicBezTo>
                    <a:pt x="41" y="19"/>
                    <a:pt x="34" y="26"/>
                    <a:pt x="32" y="35"/>
                  </a:cubicBezTo>
                  <a:cubicBezTo>
                    <a:pt x="29" y="45"/>
                    <a:pt x="30" y="66"/>
                    <a:pt x="24" y="79"/>
                  </a:cubicBezTo>
                  <a:cubicBezTo>
                    <a:pt x="19" y="87"/>
                    <a:pt x="11" y="93"/>
                    <a:pt x="8" y="103"/>
                  </a:cubicBezTo>
                  <a:cubicBezTo>
                    <a:pt x="5" y="111"/>
                    <a:pt x="0" y="127"/>
                    <a:pt x="0" y="127"/>
                  </a:cubicBezTo>
                  <a:cubicBezTo>
                    <a:pt x="1" y="131"/>
                    <a:pt x="1" y="135"/>
                    <a:pt x="4" y="139"/>
                  </a:cubicBezTo>
                  <a:cubicBezTo>
                    <a:pt x="7" y="142"/>
                    <a:pt x="13" y="142"/>
                    <a:pt x="16" y="147"/>
                  </a:cubicBezTo>
                  <a:cubicBezTo>
                    <a:pt x="22" y="157"/>
                    <a:pt x="24" y="170"/>
                    <a:pt x="28" y="183"/>
                  </a:cubicBezTo>
                  <a:cubicBezTo>
                    <a:pt x="30" y="191"/>
                    <a:pt x="36" y="215"/>
                    <a:pt x="36" y="207"/>
                  </a:cubicBezTo>
                  <a:close/>
                </a:path>
              </a:pathLst>
            </a:custGeom>
            <a:solidFill>
              <a:srgbClr val="B3D2E6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rgbClr val="868686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745501" name="Freeform 29"/>
          <p:cNvSpPr>
            <a:spLocks/>
          </p:cNvSpPr>
          <p:nvPr/>
        </p:nvSpPr>
        <p:spPr bwMode="auto">
          <a:xfrm>
            <a:off x="723900" y="1263650"/>
            <a:ext cx="7707313" cy="4456113"/>
          </a:xfrm>
          <a:custGeom>
            <a:avLst/>
            <a:gdLst/>
            <a:ahLst/>
            <a:cxnLst>
              <a:cxn ang="0">
                <a:pos x="1280" y="1044"/>
              </a:cxn>
              <a:cxn ang="0">
                <a:pos x="1152" y="1100"/>
              </a:cxn>
              <a:cxn ang="0">
                <a:pos x="928" y="932"/>
              </a:cxn>
              <a:cxn ang="0">
                <a:pos x="288" y="1036"/>
              </a:cxn>
              <a:cxn ang="0">
                <a:pos x="56" y="1420"/>
              </a:cxn>
              <a:cxn ang="0">
                <a:pos x="48" y="1732"/>
              </a:cxn>
              <a:cxn ang="0">
                <a:pos x="208" y="2068"/>
              </a:cxn>
              <a:cxn ang="0">
                <a:pos x="344" y="2108"/>
              </a:cxn>
              <a:cxn ang="0">
                <a:pos x="624" y="2124"/>
              </a:cxn>
              <a:cxn ang="0">
                <a:pos x="840" y="2076"/>
              </a:cxn>
              <a:cxn ang="0">
                <a:pos x="1032" y="2124"/>
              </a:cxn>
              <a:cxn ang="0">
                <a:pos x="1104" y="1956"/>
              </a:cxn>
              <a:cxn ang="0">
                <a:pos x="1440" y="2068"/>
              </a:cxn>
              <a:cxn ang="0">
                <a:pos x="1488" y="2036"/>
              </a:cxn>
              <a:cxn ang="0">
                <a:pos x="1736" y="2156"/>
              </a:cxn>
              <a:cxn ang="0">
                <a:pos x="1744" y="2492"/>
              </a:cxn>
              <a:cxn ang="0">
                <a:pos x="1800" y="2740"/>
              </a:cxn>
              <a:cxn ang="0">
                <a:pos x="1944" y="2396"/>
              </a:cxn>
              <a:cxn ang="0">
                <a:pos x="2200" y="2068"/>
              </a:cxn>
              <a:cxn ang="0">
                <a:pos x="2096" y="1860"/>
              </a:cxn>
              <a:cxn ang="0">
                <a:pos x="2464" y="1620"/>
              </a:cxn>
              <a:cxn ang="0">
                <a:pos x="2504" y="1460"/>
              </a:cxn>
              <a:cxn ang="0">
                <a:pos x="2624" y="1396"/>
              </a:cxn>
              <a:cxn ang="0">
                <a:pos x="2984" y="1540"/>
              </a:cxn>
              <a:cxn ang="0">
                <a:pos x="2960" y="1876"/>
              </a:cxn>
              <a:cxn ang="0">
                <a:pos x="3040" y="2244"/>
              </a:cxn>
              <a:cxn ang="0">
                <a:pos x="3336" y="2012"/>
              </a:cxn>
              <a:cxn ang="0">
                <a:pos x="3256" y="1748"/>
              </a:cxn>
              <a:cxn ang="0">
                <a:pos x="3456" y="1556"/>
              </a:cxn>
              <a:cxn ang="0">
                <a:pos x="3608" y="1876"/>
              </a:cxn>
              <a:cxn ang="0">
                <a:pos x="3752" y="2212"/>
              </a:cxn>
              <a:cxn ang="0">
                <a:pos x="4048" y="2660"/>
              </a:cxn>
              <a:cxn ang="0">
                <a:pos x="4696" y="2732"/>
              </a:cxn>
              <a:cxn ang="0">
                <a:pos x="4800" y="2492"/>
              </a:cxn>
              <a:cxn ang="0">
                <a:pos x="4472" y="2284"/>
              </a:cxn>
              <a:cxn ang="0">
                <a:pos x="4280" y="2180"/>
              </a:cxn>
              <a:cxn ang="0">
                <a:pos x="4072" y="2204"/>
              </a:cxn>
              <a:cxn ang="0">
                <a:pos x="3912" y="2060"/>
              </a:cxn>
              <a:cxn ang="0">
                <a:pos x="3792" y="1644"/>
              </a:cxn>
              <a:cxn ang="0">
                <a:pos x="3376" y="1284"/>
              </a:cxn>
              <a:cxn ang="0">
                <a:pos x="3000" y="1276"/>
              </a:cxn>
              <a:cxn ang="0">
                <a:pos x="3176" y="1068"/>
              </a:cxn>
              <a:cxn ang="0">
                <a:pos x="3680" y="852"/>
              </a:cxn>
              <a:cxn ang="0">
                <a:pos x="3736" y="660"/>
              </a:cxn>
              <a:cxn ang="0">
                <a:pos x="3576" y="508"/>
              </a:cxn>
              <a:cxn ang="0">
                <a:pos x="3384" y="308"/>
              </a:cxn>
              <a:cxn ang="0">
                <a:pos x="2880" y="28"/>
              </a:cxn>
              <a:cxn ang="0">
                <a:pos x="2552" y="220"/>
              </a:cxn>
              <a:cxn ang="0">
                <a:pos x="2136" y="348"/>
              </a:cxn>
              <a:cxn ang="0">
                <a:pos x="2120" y="564"/>
              </a:cxn>
              <a:cxn ang="0">
                <a:pos x="2008" y="636"/>
              </a:cxn>
              <a:cxn ang="0">
                <a:pos x="1816" y="692"/>
              </a:cxn>
              <a:cxn ang="0">
                <a:pos x="1416" y="660"/>
              </a:cxn>
              <a:cxn ang="0">
                <a:pos x="1712" y="1004"/>
              </a:cxn>
            </a:cxnLst>
            <a:rect l="0" t="0" r="r" b="b"/>
            <a:pathLst>
              <a:path w="4855" h="2807">
                <a:moveTo>
                  <a:pt x="1664" y="1092"/>
                </a:moveTo>
                <a:cubicBezTo>
                  <a:pt x="1650" y="1094"/>
                  <a:pt x="1637" y="1096"/>
                  <a:pt x="1624" y="1100"/>
                </a:cubicBezTo>
                <a:cubicBezTo>
                  <a:pt x="1607" y="1104"/>
                  <a:pt x="1576" y="1116"/>
                  <a:pt x="1576" y="1116"/>
                </a:cubicBezTo>
                <a:cubicBezTo>
                  <a:pt x="1487" y="1110"/>
                  <a:pt x="1433" y="1095"/>
                  <a:pt x="1352" y="1084"/>
                </a:cubicBezTo>
                <a:cubicBezTo>
                  <a:pt x="1327" y="1067"/>
                  <a:pt x="1304" y="1060"/>
                  <a:pt x="1280" y="1044"/>
                </a:cubicBezTo>
                <a:cubicBezTo>
                  <a:pt x="1266" y="1046"/>
                  <a:pt x="1249" y="1042"/>
                  <a:pt x="1240" y="1052"/>
                </a:cubicBezTo>
                <a:cubicBezTo>
                  <a:pt x="1222" y="1069"/>
                  <a:pt x="1237" y="1109"/>
                  <a:pt x="1216" y="1124"/>
                </a:cubicBezTo>
                <a:cubicBezTo>
                  <a:pt x="1208" y="1129"/>
                  <a:pt x="1200" y="1134"/>
                  <a:pt x="1192" y="1140"/>
                </a:cubicBezTo>
                <a:cubicBezTo>
                  <a:pt x="1184" y="1134"/>
                  <a:pt x="1174" y="1130"/>
                  <a:pt x="1168" y="1124"/>
                </a:cubicBezTo>
                <a:cubicBezTo>
                  <a:pt x="1161" y="1117"/>
                  <a:pt x="1159" y="1106"/>
                  <a:pt x="1152" y="1100"/>
                </a:cubicBezTo>
                <a:cubicBezTo>
                  <a:pt x="1141" y="1091"/>
                  <a:pt x="1080" y="1084"/>
                  <a:pt x="1080" y="1084"/>
                </a:cubicBezTo>
                <a:cubicBezTo>
                  <a:pt x="1051" y="1040"/>
                  <a:pt x="1078" y="1068"/>
                  <a:pt x="1008" y="1052"/>
                </a:cubicBezTo>
                <a:cubicBezTo>
                  <a:pt x="991" y="1048"/>
                  <a:pt x="976" y="1041"/>
                  <a:pt x="960" y="1036"/>
                </a:cubicBezTo>
                <a:cubicBezTo>
                  <a:pt x="952" y="1033"/>
                  <a:pt x="936" y="1028"/>
                  <a:pt x="936" y="1028"/>
                </a:cubicBezTo>
                <a:cubicBezTo>
                  <a:pt x="961" y="950"/>
                  <a:pt x="951" y="1001"/>
                  <a:pt x="928" y="932"/>
                </a:cubicBezTo>
                <a:cubicBezTo>
                  <a:pt x="947" y="874"/>
                  <a:pt x="913" y="883"/>
                  <a:pt x="864" y="876"/>
                </a:cubicBezTo>
                <a:cubicBezTo>
                  <a:pt x="505" y="887"/>
                  <a:pt x="709" y="872"/>
                  <a:pt x="536" y="916"/>
                </a:cubicBezTo>
                <a:cubicBezTo>
                  <a:pt x="516" y="928"/>
                  <a:pt x="502" y="951"/>
                  <a:pt x="480" y="956"/>
                </a:cubicBezTo>
                <a:cubicBezTo>
                  <a:pt x="452" y="961"/>
                  <a:pt x="403" y="941"/>
                  <a:pt x="376" y="932"/>
                </a:cubicBezTo>
                <a:cubicBezTo>
                  <a:pt x="359" y="982"/>
                  <a:pt x="341" y="1018"/>
                  <a:pt x="288" y="1036"/>
                </a:cubicBezTo>
                <a:cubicBezTo>
                  <a:pt x="272" y="1081"/>
                  <a:pt x="274" y="1127"/>
                  <a:pt x="232" y="1156"/>
                </a:cubicBezTo>
                <a:cubicBezTo>
                  <a:pt x="226" y="1173"/>
                  <a:pt x="217" y="1212"/>
                  <a:pt x="200" y="1228"/>
                </a:cubicBezTo>
                <a:cubicBezTo>
                  <a:pt x="185" y="1240"/>
                  <a:pt x="152" y="1260"/>
                  <a:pt x="152" y="1260"/>
                </a:cubicBezTo>
                <a:cubicBezTo>
                  <a:pt x="125" y="1299"/>
                  <a:pt x="135" y="1321"/>
                  <a:pt x="96" y="1348"/>
                </a:cubicBezTo>
                <a:cubicBezTo>
                  <a:pt x="87" y="1374"/>
                  <a:pt x="64" y="1393"/>
                  <a:pt x="56" y="1420"/>
                </a:cubicBezTo>
                <a:cubicBezTo>
                  <a:pt x="50" y="1436"/>
                  <a:pt x="49" y="1453"/>
                  <a:pt x="40" y="1468"/>
                </a:cubicBezTo>
                <a:cubicBezTo>
                  <a:pt x="3" y="1523"/>
                  <a:pt x="14" y="1497"/>
                  <a:pt x="0" y="1540"/>
                </a:cubicBezTo>
                <a:cubicBezTo>
                  <a:pt x="49" y="1552"/>
                  <a:pt x="47" y="1565"/>
                  <a:pt x="32" y="1612"/>
                </a:cubicBezTo>
                <a:cubicBezTo>
                  <a:pt x="50" y="1668"/>
                  <a:pt x="53" y="1644"/>
                  <a:pt x="40" y="1684"/>
                </a:cubicBezTo>
                <a:cubicBezTo>
                  <a:pt x="42" y="1700"/>
                  <a:pt x="49" y="1715"/>
                  <a:pt x="48" y="1732"/>
                </a:cubicBezTo>
                <a:cubicBezTo>
                  <a:pt x="46" y="1748"/>
                  <a:pt x="32" y="1780"/>
                  <a:pt x="32" y="1780"/>
                </a:cubicBezTo>
                <a:cubicBezTo>
                  <a:pt x="24" y="1829"/>
                  <a:pt x="11" y="1862"/>
                  <a:pt x="56" y="1892"/>
                </a:cubicBezTo>
                <a:cubicBezTo>
                  <a:pt x="82" y="1932"/>
                  <a:pt x="84" y="1950"/>
                  <a:pt x="128" y="1980"/>
                </a:cubicBezTo>
                <a:cubicBezTo>
                  <a:pt x="138" y="2011"/>
                  <a:pt x="152" y="2028"/>
                  <a:pt x="176" y="2052"/>
                </a:cubicBezTo>
                <a:cubicBezTo>
                  <a:pt x="181" y="2068"/>
                  <a:pt x="181" y="2094"/>
                  <a:pt x="208" y="2068"/>
                </a:cubicBezTo>
                <a:cubicBezTo>
                  <a:pt x="213" y="2062"/>
                  <a:pt x="208" y="2048"/>
                  <a:pt x="216" y="2044"/>
                </a:cubicBezTo>
                <a:cubicBezTo>
                  <a:pt x="227" y="2036"/>
                  <a:pt x="242" y="2038"/>
                  <a:pt x="256" y="2036"/>
                </a:cubicBezTo>
                <a:cubicBezTo>
                  <a:pt x="299" y="2050"/>
                  <a:pt x="268" y="2061"/>
                  <a:pt x="312" y="2076"/>
                </a:cubicBezTo>
                <a:cubicBezTo>
                  <a:pt x="314" y="2084"/>
                  <a:pt x="314" y="2094"/>
                  <a:pt x="320" y="2100"/>
                </a:cubicBezTo>
                <a:cubicBezTo>
                  <a:pt x="325" y="2105"/>
                  <a:pt x="336" y="2103"/>
                  <a:pt x="344" y="2108"/>
                </a:cubicBezTo>
                <a:cubicBezTo>
                  <a:pt x="361" y="2119"/>
                  <a:pt x="374" y="2136"/>
                  <a:pt x="392" y="2148"/>
                </a:cubicBezTo>
                <a:cubicBezTo>
                  <a:pt x="410" y="2143"/>
                  <a:pt x="428" y="2129"/>
                  <a:pt x="448" y="2132"/>
                </a:cubicBezTo>
                <a:cubicBezTo>
                  <a:pt x="464" y="2133"/>
                  <a:pt x="480" y="2142"/>
                  <a:pt x="496" y="2148"/>
                </a:cubicBezTo>
                <a:cubicBezTo>
                  <a:pt x="504" y="2150"/>
                  <a:pt x="520" y="2156"/>
                  <a:pt x="520" y="2156"/>
                </a:cubicBezTo>
                <a:cubicBezTo>
                  <a:pt x="554" y="2144"/>
                  <a:pt x="588" y="2134"/>
                  <a:pt x="624" y="2124"/>
                </a:cubicBezTo>
                <a:cubicBezTo>
                  <a:pt x="640" y="2119"/>
                  <a:pt x="672" y="2108"/>
                  <a:pt x="672" y="2108"/>
                </a:cubicBezTo>
                <a:cubicBezTo>
                  <a:pt x="701" y="2117"/>
                  <a:pt x="730" y="2122"/>
                  <a:pt x="760" y="2132"/>
                </a:cubicBezTo>
                <a:cubicBezTo>
                  <a:pt x="768" y="2126"/>
                  <a:pt x="777" y="2123"/>
                  <a:pt x="784" y="2116"/>
                </a:cubicBezTo>
                <a:cubicBezTo>
                  <a:pt x="789" y="2109"/>
                  <a:pt x="785" y="2096"/>
                  <a:pt x="792" y="2092"/>
                </a:cubicBezTo>
                <a:cubicBezTo>
                  <a:pt x="805" y="2082"/>
                  <a:pt x="824" y="2081"/>
                  <a:pt x="840" y="2076"/>
                </a:cubicBezTo>
                <a:cubicBezTo>
                  <a:pt x="856" y="2070"/>
                  <a:pt x="888" y="2060"/>
                  <a:pt x="888" y="2060"/>
                </a:cubicBezTo>
                <a:cubicBezTo>
                  <a:pt x="918" y="2106"/>
                  <a:pt x="904" y="2067"/>
                  <a:pt x="880" y="2092"/>
                </a:cubicBezTo>
                <a:cubicBezTo>
                  <a:pt x="874" y="2097"/>
                  <a:pt x="874" y="2108"/>
                  <a:pt x="872" y="2116"/>
                </a:cubicBezTo>
                <a:cubicBezTo>
                  <a:pt x="926" y="2134"/>
                  <a:pt x="859" y="2116"/>
                  <a:pt x="944" y="2116"/>
                </a:cubicBezTo>
                <a:cubicBezTo>
                  <a:pt x="973" y="2116"/>
                  <a:pt x="1002" y="2121"/>
                  <a:pt x="1032" y="2124"/>
                </a:cubicBezTo>
                <a:cubicBezTo>
                  <a:pt x="1042" y="2121"/>
                  <a:pt x="1055" y="2122"/>
                  <a:pt x="1064" y="2116"/>
                </a:cubicBezTo>
                <a:cubicBezTo>
                  <a:pt x="1079" y="2103"/>
                  <a:pt x="1069" y="2076"/>
                  <a:pt x="1080" y="2060"/>
                </a:cubicBezTo>
                <a:cubicBezTo>
                  <a:pt x="1085" y="2052"/>
                  <a:pt x="1096" y="2049"/>
                  <a:pt x="1104" y="2044"/>
                </a:cubicBezTo>
                <a:cubicBezTo>
                  <a:pt x="1089" y="2001"/>
                  <a:pt x="1082" y="2027"/>
                  <a:pt x="1056" y="1988"/>
                </a:cubicBezTo>
                <a:cubicBezTo>
                  <a:pt x="1072" y="1977"/>
                  <a:pt x="1088" y="1945"/>
                  <a:pt x="1104" y="1956"/>
                </a:cubicBezTo>
                <a:cubicBezTo>
                  <a:pt x="1167" y="1998"/>
                  <a:pt x="1132" y="1985"/>
                  <a:pt x="1208" y="1996"/>
                </a:cubicBezTo>
                <a:cubicBezTo>
                  <a:pt x="1216" y="2001"/>
                  <a:pt x="1223" y="2008"/>
                  <a:pt x="1232" y="2012"/>
                </a:cubicBezTo>
                <a:cubicBezTo>
                  <a:pt x="1247" y="2018"/>
                  <a:pt x="1280" y="2028"/>
                  <a:pt x="1280" y="2028"/>
                </a:cubicBezTo>
                <a:cubicBezTo>
                  <a:pt x="1327" y="1996"/>
                  <a:pt x="1335" y="1983"/>
                  <a:pt x="1424" y="2020"/>
                </a:cubicBezTo>
                <a:cubicBezTo>
                  <a:pt x="1439" y="2026"/>
                  <a:pt x="1424" y="2062"/>
                  <a:pt x="1440" y="2068"/>
                </a:cubicBezTo>
                <a:cubicBezTo>
                  <a:pt x="1456" y="2073"/>
                  <a:pt x="1488" y="2084"/>
                  <a:pt x="1488" y="2084"/>
                </a:cubicBezTo>
                <a:cubicBezTo>
                  <a:pt x="1490" y="2092"/>
                  <a:pt x="1487" y="2108"/>
                  <a:pt x="1496" y="2108"/>
                </a:cubicBezTo>
                <a:cubicBezTo>
                  <a:pt x="1505" y="2108"/>
                  <a:pt x="1512" y="2093"/>
                  <a:pt x="1512" y="2084"/>
                </a:cubicBezTo>
                <a:cubicBezTo>
                  <a:pt x="1512" y="2074"/>
                  <a:pt x="1500" y="2068"/>
                  <a:pt x="1496" y="2060"/>
                </a:cubicBezTo>
                <a:cubicBezTo>
                  <a:pt x="1492" y="2052"/>
                  <a:pt x="1490" y="2044"/>
                  <a:pt x="1488" y="2036"/>
                </a:cubicBezTo>
                <a:cubicBezTo>
                  <a:pt x="1490" y="2028"/>
                  <a:pt x="1490" y="2017"/>
                  <a:pt x="1496" y="2012"/>
                </a:cubicBezTo>
                <a:cubicBezTo>
                  <a:pt x="1506" y="2001"/>
                  <a:pt x="1594" y="1985"/>
                  <a:pt x="1616" y="1980"/>
                </a:cubicBezTo>
                <a:cubicBezTo>
                  <a:pt x="1638" y="1946"/>
                  <a:pt x="1639" y="1913"/>
                  <a:pt x="1680" y="1900"/>
                </a:cubicBezTo>
                <a:cubicBezTo>
                  <a:pt x="1723" y="1914"/>
                  <a:pt x="1692" y="1925"/>
                  <a:pt x="1736" y="1940"/>
                </a:cubicBezTo>
                <a:cubicBezTo>
                  <a:pt x="1760" y="2012"/>
                  <a:pt x="1761" y="2079"/>
                  <a:pt x="1736" y="2156"/>
                </a:cubicBezTo>
                <a:cubicBezTo>
                  <a:pt x="1760" y="2192"/>
                  <a:pt x="1770" y="2234"/>
                  <a:pt x="1784" y="2276"/>
                </a:cubicBezTo>
                <a:cubicBezTo>
                  <a:pt x="1789" y="2292"/>
                  <a:pt x="1794" y="2308"/>
                  <a:pt x="1800" y="2324"/>
                </a:cubicBezTo>
                <a:cubicBezTo>
                  <a:pt x="1802" y="2332"/>
                  <a:pt x="1808" y="2348"/>
                  <a:pt x="1808" y="2348"/>
                </a:cubicBezTo>
                <a:cubicBezTo>
                  <a:pt x="1786" y="2411"/>
                  <a:pt x="1789" y="2379"/>
                  <a:pt x="1800" y="2444"/>
                </a:cubicBezTo>
                <a:cubicBezTo>
                  <a:pt x="1789" y="2476"/>
                  <a:pt x="1775" y="2481"/>
                  <a:pt x="1744" y="2492"/>
                </a:cubicBezTo>
                <a:cubicBezTo>
                  <a:pt x="1700" y="2477"/>
                  <a:pt x="1608" y="2500"/>
                  <a:pt x="1608" y="2500"/>
                </a:cubicBezTo>
                <a:cubicBezTo>
                  <a:pt x="1624" y="2549"/>
                  <a:pt x="1691" y="2543"/>
                  <a:pt x="1736" y="2548"/>
                </a:cubicBezTo>
                <a:cubicBezTo>
                  <a:pt x="1744" y="2556"/>
                  <a:pt x="1749" y="2566"/>
                  <a:pt x="1760" y="2572"/>
                </a:cubicBezTo>
                <a:cubicBezTo>
                  <a:pt x="1802" y="2593"/>
                  <a:pt x="1812" y="2560"/>
                  <a:pt x="1784" y="2604"/>
                </a:cubicBezTo>
                <a:cubicBezTo>
                  <a:pt x="1825" y="2645"/>
                  <a:pt x="1818" y="2684"/>
                  <a:pt x="1800" y="2740"/>
                </a:cubicBezTo>
                <a:cubicBezTo>
                  <a:pt x="1802" y="2756"/>
                  <a:pt x="1796" y="2776"/>
                  <a:pt x="1808" y="2788"/>
                </a:cubicBezTo>
                <a:cubicBezTo>
                  <a:pt x="1827" y="2807"/>
                  <a:pt x="1866" y="2793"/>
                  <a:pt x="1888" y="2788"/>
                </a:cubicBezTo>
                <a:cubicBezTo>
                  <a:pt x="1902" y="2743"/>
                  <a:pt x="1877" y="2732"/>
                  <a:pt x="1864" y="2692"/>
                </a:cubicBezTo>
                <a:cubicBezTo>
                  <a:pt x="1873" y="2644"/>
                  <a:pt x="1863" y="2602"/>
                  <a:pt x="1848" y="2556"/>
                </a:cubicBezTo>
                <a:cubicBezTo>
                  <a:pt x="1865" y="2466"/>
                  <a:pt x="1911" y="2460"/>
                  <a:pt x="1944" y="2396"/>
                </a:cubicBezTo>
                <a:cubicBezTo>
                  <a:pt x="1954" y="2374"/>
                  <a:pt x="1947" y="2345"/>
                  <a:pt x="1960" y="2324"/>
                </a:cubicBezTo>
                <a:cubicBezTo>
                  <a:pt x="1964" y="2316"/>
                  <a:pt x="1976" y="2320"/>
                  <a:pt x="1984" y="2316"/>
                </a:cubicBezTo>
                <a:cubicBezTo>
                  <a:pt x="2017" y="2297"/>
                  <a:pt x="2055" y="2273"/>
                  <a:pt x="2088" y="2252"/>
                </a:cubicBezTo>
                <a:cubicBezTo>
                  <a:pt x="2108" y="2220"/>
                  <a:pt x="2148" y="2182"/>
                  <a:pt x="2160" y="2148"/>
                </a:cubicBezTo>
                <a:cubicBezTo>
                  <a:pt x="2173" y="2108"/>
                  <a:pt x="2162" y="2092"/>
                  <a:pt x="2200" y="2068"/>
                </a:cubicBezTo>
                <a:cubicBezTo>
                  <a:pt x="2210" y="2037"/>
                  <a:pt x="2229" y="2034"/>
                  <a:pt x="2240" y="2004"/>
                </a:cubicBezTo>
                <a:cubicBezTo>
                  <a:pt x="2251" y="1880"/>
                  <a:pt x="2262" y="1904"/>
                  <a:pt x="2136" y="1916"/>
                </a:cubicBezTo>
                <a:cubicBezTo>
                  <a:pt x="2078" y="1935"/>
                  <a:pt x="2102" y="1941"/>
                  <a:pt x="2064" y="1916"/>
                </a:cubicBezTo>
                <a:cubicBezTo>
                  <a:pt x="2066" y="1902"/>
                  <a:pt x="2065" y="1887"/>
                  <a:pt x="2072" y="1876"/>
                </a:cubicBezTo>
                <a:cubicBezTo>
                  <a:pt x="2076" y="1867"/>
                  <a:pt x="2089" y="1866"/>
                  <a:pt x="2096" y="1860"/>
                </a:cubicBezTo>
                <a:cubicBezTo>
                  <a:pt x="2102" y="1853"/>
                  <a:pt x="2104" y="1842"/>
                  <a:pt x="2112" y="1836"/>
                </a:cubicBezTo>
                <a:cubicBezTo>
                  <a:pt x="2170" y="1785"/>
                  <a:pt x="2183" y="1800"/>
                  <a:pt x="2240" y="1772"/>
                </a:cubicBezTo>
                <a:cubicBezTo>
                  <a:pt x="2302" y="1740"/>
                  <a:pt x="2227" y="1768"/>
                  <a:pt x="2288" y="1748"/>
                </a:cubicBezTo>
                <a:cubicBezTo>
                  <a:pt x="2316" y="1719"/>
                  <a:pt x="2380" y="1655"/>
                  <a:pt x="2416" y="1644"/>
                </a:cubicBezTo>
                <a:cubicBezTo>
                  <a:pt x="2449" y="1632"/>
                  <a:pt x="2432" y="1640"/>
                  <a:pt x="2464" y="1620"/>
                </a:cubicBezTo>
                <a:cubicBezTo>
                  <a:pt x="2466" y="1612"/>
                  <a:pt x="2467" y="1603"/>
                  <a:pt x="2472" y="1596"/>
                </a:cubicBezTo>
                <a:cubicBezTo>
                  <a:pt x="2478" y="1586"/>
                  <a:pt x="2490" y="1582"/>
                  <a:pt x="2496" y="1572"/>
                </a:cubicBezTo>
                <a:cubicBezTo>
                  <a:pt x="2502" y="1559"/>
                  <a:pt x="2499" y="1544"/>
                  <a:pt x="2504" y="1532"/>
                </a:cubicBezTo>
                <a:cubicBezTo>
                  <a:pt x="2507" y="1522"/>
                  <a:pt x="2514" y="1516"/>
                  <a:pt x="2520" y="1508"/>
                </a:cubicBezTo>
                <a:cubicBezTo>
                  <a:pt x="2514" y="1492"/>
                  <a:pt x="2520" y="1465"/>
                  <a:pt x="2504" y="1460"/>
                </a:cubicBezTo>
                <a:cubicBezTo>
                  <a:pt x="2488" y="1454"/>
                  <a:pt x="2472" y="1449"/>
                  <a:pt x="2456" y="1444"/>
                </a:cubicBezTo>
                <a:cubicBezTo>
                  <a:pt x="2448" y="1441"/>
                  <a:pt x="2432" y="1436"/>
                  <a:pt x="2432" y="1436"/>
                </a:cubicBezTo>
                <a:cubicBezTo>
                  <a:pt x="2422" y="1396"/>
                  <a:pt x="2409" y="1371"/>
                  <a:pt x="2456" y="1356"/>
                </a:cubicBezTo>
                <a:cubicBezTo>
                  <a:pt x="2491" y="1367"/>
                  <a:pt x="2524" y="1384"/>
                  <a:pt x="2560" y="1396"/>
                </a:cubicBezTo>
                <a:cubicBezTo>
                  <a:pt x="2614" y="1377"/>
                  <a:pt x="2546" y="1396"/>
                  <a:pt x="2624" y="1396"/>
                </a:cubicBezTo>
                <a:cubicBezTo>
                  <a:pt x="2652" y="1396"/>
                  <a:pt x="2683" y="1387"/>
                  <a:pt x="2712" y="1380"/>
                </a:cubicBezTo>
                <a:cubicBezTo>
                  <a:pt x="2750" y="1389"/>
                  <a:pt x="2783" y="1398"/>
                  <a:pt x="2816" y="1420"/>
                </a:cubicBezTo>
                <a:cubicBezTo>
                  <a:pt x="2826" y="1451"/>
                  <a:pt x="2836" y="1465"/>
                  <a:pt x="2864" y="1484"/>
                </a:cubicBezTo>
                <a:cubicBezTo>
                  <a:pt x="2882" y="1512"/>
                  <a:pt x="2883" y="1528"/>
                  <a:pt x="2912" y="1548"/>
                </a:cubicBezTo>
                <a:cubicBezTo>
                  <a:pt x="2936" y="1545"/>
                  <a:pt x="2960" y="1535"/>
                  <a:pt x="2984" y="1540"/>
                </a:cubicBezTo>
                <a:cubicBezTo>
                  <a:pt x="2992" y="1541"/>
                  <a:pt x="2992" y="1555"/>
                  <a:pt x="2992" y="1564"/>
                </a:cubicBezTo>
                <a:cubicBezTo>
                  <a:pt x="2990" y="1580"/>
                  <a:pt x="2981" y="1596"/>
                  <a:pt x="2976" y="1612"/>
                </a:cubicBezTo>
                <a:cubicBezTo>
                  <a:pt x="2973" y="1620"/>
                  <a:pt x="2968" y="1636"/>
                  <a:pt x="2968" y="1636"/>
                </a:cubicBezTo>
                <a:cubicBezTo>
                  <a:pt x="2975" y="1694"/>
                  <a:pt x="2989" y="1755"/>
                  <a:pt x="3008" y="1812"/>
                </a:cubicBezTo>
                <a:cubicBezTo>
                  <a:pt x="2997" y="1843"/>
                  <a:pt x="2987" y="1857"/>
                  <a:pt x="2960" y="1876"/>
                </a:cubicBezTo>
                <a:cubicBezTo>
                  <a:pt x="2946" y="1915"/>
                  <a:pt x="2904" y="1935"/>
                  <a:pt x="2880" y="1972"/>
                </a:cubicBezTo>
                <a:cubicBezTo>
                  <a:pt x="2888" y="2024"/>
                  <a:pt x="2896" y="2058"/>
                  <a:pt x="2928" y="2100"/>
                </a:cubicBezTo>
                <a:cubicBezTo>
                  <a:pt x="2962" y="2204"/>
                  <a:pt x="2897" y="2326"/>
                  <a:pt x="2960" y="2420"/>
                </a:cubicBezTo>
                <a:cubicBezTo>
                  <a:pt x="3027" y="2406"/>
                  <a:pt x="3004" y="2395"/>
                  <a:pt x="3016" y="2324"/>
                </a:cubicBezTo>
                <a:cubicBezTo>
                  <a:pt x="3020" y="2296"/>
                  <a:pt x="3040" y="2244"/>
                  <a:pt x="3040" y="2244"/>
                </a:cubicBezTo>
                <a:cubicBezTo>
                  <a:pt x="3045" y="2192"/>
                  <a:pt x="3039" y="2134"/>
                  <a:pt x="3096" y="2116"/>
                </a:cubicBezTo>
                <a:cubicBezTo>
                  <a:pt x="3104" y="2071"/>
                  <a:pt x="3104" y="2044"/>
                  <a:pt x="3152" y="2076"/>
                </a:cubicBezTo>
                <a:cubicBezTo>
                  <a:pt x="3171" y="2135"/>
                  <a:pt x="3178" y="2143"/>
                  <a:pt x="3240" y="2164"/>
                </a:cubicBezTo>
                <a:cubicBezTo>
                  <a:pt x="3278" y="2138"/>
                  <a:pt x="3322" y="2133"/>
                  <a:pt x="3360" y="2108"/>
                </a:cubicBezTo>
                <a:cubicBezTo>
                  <a:pt x="3368" y="2081"/>
                  <a:pt x="3364" y="2030"/>
                  <a:pt x="3336" y="2012"/>
                </a:cubicBezTo>
                <a:cubicBezTo>
                  <a:pt x="3319" y="2001"/>
                  <a:pt x="3298" y="2002"/>
                  <a:pt x="3280" y="1996"/>
                </a:cubicBezTo>
                <a:cubicBezTo>
                  <a:pt x="3269" y="1964"/>
                  <a:pt x="3259" y="1950"/>
                  <a:pt x="3232" y="1932"/>
                </a:cubicBezTo>
                <a:cubicBezTo>
                  <a:pt x="3212" y="1873"/>
                  <a:pt x="3211" y="1900"/>
                  <a:pt x="3224" y="1852"/>
                </a:cubicBezTo>
                <a:cubicBezTo>
                  <a:pt x="3215" y="1827"/>
                  <a:pt x="3219" y="1778"/>
                  <a:pt x="3232" y="1756"/>
                </a:cubicBezTo>
                <a:cubicBezTo>
                  <a:pt x="3236" y="1748"/>
                  <a:pt x="3248" y="1750"/>
                  <a:pt x="3256" y="1748"/>
                </a:cubicBezTo>
                <a:cubicBezTo>
                  <a:pt x="3292" y="1692"/>
                  <a:pt x="3269" y="1706"/>
                  <a:pt x="3312" y="1692"/>
                </a:cubicBezTo>
                <a:cubicBezTo>
                  <a:pt x="3317" y="1684"/>
                  <a:pt x="3323" y="1676"/>
                  <a:pt x="3328" y="1668"/>
                </a:cubicBezTo>
                <a:cubicBezTo>
                  <a:pt x="3331" y="1660"/>
                  <a:pt x="3329" y="1648"/>
                  <a:pt x="3336" y="1644"/>
                </a:cubicBezTo>
                <a:cubicBezTo>
                  <a:pt x="3349" y="1634"/>
                  <a:pt x="3384" y="1628"/>
                  <a:pt x="3384" y="1628"/>
                </a:cubicBezTo>
                <a:cubicBezTo>
                  <a:pt x="3411" y="1586"/>
                  <a:pt x="3403" y="1573"/>
                  <a:pt x="3456" y="1556"/>
                </a:cubicBezTo>
                <a:cubicBezTo>
                  <a:pt x="3488" y="1507"/>
                  <a:pt x="3496" y="1516"/>
                  <a:pt x="3560" y="1524"/>
                </a:cubicBezTo>
                <a:cubicBezTo>
                  <a:pt x="3578" y="1551"/>
                  <a:pt x="3603" y="1561"/>
                  <a:pt x="3624" y="1588"/>
                </a:cubicBezTo>
                <a:cubicBezTo>
                  <a:pt x="3656" y="1630"/>
                  <a:pt x="3661" y="1649"/>
                  <a:pt x="3672" y="1700"/>
                </a:cubicBezTo>
                <a:cubicBezTo>
                  <a:pt x="3662" y="1747"/>
                  <a:pt x="3642" y="1785"/>
                  <a:pt x="3624" y="1828"/>
                </a:cubicBezTo>
                <a:cubicBezTo>
                  <a:pt x="3617" y="1843"/>
                  <a:pt x="3608" y="1876"/>
                  <a:pt x="3608" y="1876"/>
                </a:cubicBezTo>
                <a:cubicBezTo>
                  <a:pt x="3598" y="1950"/>
                  <a:pt x="3606" y="1993"/>
                  <a:pt x="3640" y="2060"/>
                </a:cubicBezTo>
                <a:cubicBezTo>
                  <a:pt x="3643" y="2067"/>
                  <a:pt x="3642" y="2077"/>
                  <a:pt x="3648" y="2084"/>
                </a:cubicBezTo>
                <a:cubicBezTo>
                  <a:pt x="3661" y="2101"/>
                  <a:pt x="3696" y="2132"/>
                  <a:pt x="3696" y="2132"/>
                </a:cubicBezTo>
                <a:cubicBezTo>
                  <a:pt x="3699" y="2143"/>
                  <a:pt x="3721" y="2197"/>
                  <a:pt x="3728" y="2204"/>
                </a:cubicBezTo>
                <a:cubicBezTo>
                  <a:pt x="3733" y="2209"/>
                  <a:pt x="3744" y="2209"/>
                  <a:pt x="3752" y="2212"/>
                </a:cubicBezTo>
                <a:cubicBezTo>
                  <a:pt x="3782" y="2258"/>
                  <a:pt x="3791" y="2315"/>
                  <a:pt x="3840" y="2348"/>
                </a:cubicBezTo>
                <a:cubicBezTo>
                  <a:pt x="3853" y="2387"/>
                  <a:pt x="3872" y="2380"/>
                  <a:pt x="3904" y="2404"/>
                </a:cubicBezTo>
                <a:cubicBezTo>
                  <a:pt x="3916" y="2413"/>
                  <a:pt x="3925" y="2425"/>
                  <a:pt x="3936" y="2436"/>
                </a:cubicBezTo>
                <a:cubicBezTo>
                  <a:pt x="3965" y="2523"/>
                  <a:pt x="3918" y="2390"/>
                  <a:pt x="3960" y="2484"/>
                </a:cubicBezTo>
                <a:cubicBezTo>
                  <a:pt x="3989" y="2549"/>
                  <a:pt x="3994" y="2606"/>
                  <a:pt x="4048" y="2660"/>
                </a:cubicBezTo>
                <a:cubicBezTo>
                  <a:pt x="4108" y="2647"/>
                  <a:pt x="4170" y="2663"/>
                  <a:pt x="4232" y="2668"/>
                </a:cubicBezTo>
                <a:cubicBezTo>
                  <a:pt x="4318" y="2696"/>
                  <a:pt x="4263" y="2682"/>
                  <a:pt x="4400" y="2692"/>
                </a:cubicBezTo>
                <a:cubicBezTo>
                  <a:pt x="4436" y="2701"/>
                  <a:pt x="4472" y="2718"/>
                  <a:pt x="4504" y="2740"/>
                </a:cubicBezTo>
                <a:cubicBezTo>
                  <a:pt x="4560" y="2721"/>
                  <a:pt x="4492" y="2740"/>
                  <a:pt x="4600" y="2740"/>
                </a:cubicBezTo>
                <a:cubicBezTo>
                  <a:pt x="4632" y="2740"/>
                  <a:pt x="4664" y="2734"/>
                  <a:pt x="4696" y="2732"/>
                </a:cubicBezTo>
                <a:cubicBezTo>
                  <a:pt x="4701" y="2724"/>
                  <a:pt x="4710" y="2717"/>
                  <a:pt x="4712" y="2708"/>
                </a:cubicBezTo>
                <a:cubicBezTo>
                  <a:pt x="4718" y="2671"/>
                  <a:pt x="4659" y="2671"/>
                  <a:pt x="4640" y="2668"/>
                </a:cubicBezTo>
                <a:cubicBezTo>
                  <a:pt x="4612" y="2627"/>
                  <a:pt x="4626" y="2661"/>
                  <a:pt x="4632" y="2620"/>
                </a:cubicBezTo>
                <a:cubicBezTo>
                  <a:pt x="4644" y="2523"/>
                  <a:pt x="4622" y="2484"/>
                  <a:pt x="4720" y="2460"/>
                </a:cubicBezTo>
                <a:cubicBezTo>
                  <a:pt x="4749" y="2469"/>
                  <a:pt x="4773" y="2474"/>
                  <a:pt x="4800" y="2492"/>
                </a:cubicBezTo>
                <a:cubicBezTo>
                  <a:pt x="4813" y="2489"/>
                  <a:pt x="4830" y="2493"/>
                  <a:pt x="4840" y="2484"/>
                </a:cubicBezTo>
                <a:cubicBezTo>
                  <a:pt x="4855" y="2468"/>
                  <a:pt x="4808" y="2444"/>
                  <a:pt x="4808" y="2444"/>
                </a:cubicBezTo>
                <a:cubicBezTo>
                  <a:pt x="4788" y="2385"/>
                  <a:pt x="4854" y="2286"/>
                  <a:pt x="4776" y="2260"/>
                </a:cubicBezTo>
                <a:cubicBezTo>
                  <a:pt x="4727" y="2276"/>
                  <a:pt x="4744" y="2287"/>
                  <a:pt x="4688" y="2276"/>
                </a:cubicBezTo>
                <a:cubicBezTo>
                  <a:pt x="4593" y="2291"/>
                  <a:pt x="4601" y="2291"/>
                  <a:pt x="4472" y="2284"/>
                </a:cubicBezTo>
                <a:cubicBezTo>
                  <a:pt x="4461" y="2232"/>
                  <a:pt x="4449" y="2210"/>
                  <a:pt x="4480" y="2164"/>
                </a:cubicBezTo>
                <a:cubicBezTo>
                  <a:pt x="4472" y="2158"/>
                  <a:pt x="4461" y="2156"/>
                  <a:pt x="4456" y="2148"/>
                </a:cubicBezTo>
                <a:cubicBezTo>
                  <a:pt x="4447" y="2133"/>
                  <a:pt x="4456" y="2104"/>
                  <a:pt x="4440" y="2100"/>
                </a:cubicBezTo>
                <a:cubicBezTo>
                  <a:pt x="4429" y="2097"/>
                  <a:pt x="4418" y="2094"/>
                  <a:pt x="4408" y="2092"/>
                </a:cubicBezTo>
                <a:cubicBezTo>
                  <a:pt x="4347" y="2132"/>
                  <a:pt x="4357" y="2164"/>
                  <a:pt x="4280" y="2180"/>
                </a:cubicBezTo>
                <a:cubicBezTo>
                  <a:pt x="4262" y="2191"/>
                  <a:pt x="4244" y="2201"/>
                  <a:pt x="4232" y="2220"/>
                </a:cubicBezTo>
                <a:cubicBezTo>
                  <a:pt x="4227" y="2227"/>
                  <a:pt x="4231" y="2239"/>
                  <a:pt x="4224" y="2244"/>
                </a:cubicBezTo>
                <a:cubicBezTo>
                  <a:pt x="4205" y="2256"/>
                  <a:pt x="4180" y="2253"/>
                  <a:pt x="4160" y="2260"/>
                </a:cubicBezTo>
                <a:cubicBezTo>
                  <a:pt x="4138" y="2257"/>
                  <a:pt x="4115" y="2260"/>
                  <a:pt x="4096" y="2252"/>
                </a:cubicBezTo>
                <a:cubicBezTo>
                  <a:pt x="4079" y="2244"/>
                  <a:pt x="4087" y="2213"/>
                  <a:pt x="4072" y="2204"/>
                </a:cubicBezTo>
                <a:cubicBezTo>
                  <a:pt x="4057" y="2195"/>
                  <a:pt x="4040" y="2193"/>
                  <a:pt x="4024" y="2188"/>
                </a:cubicBezTo>
                <a:cubicBezTo>
                  <a:pt x="4016" y="2185"/>
                  <a:pt x="4000" y="2180"/>
                  <a:pt x="4000" y="2180"/>
                </a:cubicBezTo>
                <a:cubicBezTo>
                  <a:pt x="3978" y="2148"/>
                  <a:pt x="3979" y="2153"/>
                  <a:pt x="3968" y="2108"/>
                </a:cubicBezTo>
                <a:cubicBezTo>
                  <a:pt x="3965" y="2097"/>
                  <a:pt x="3968" y="2083"/>
                  <a:pt x="3960" y="2076"/>
                </a:cubicBezTo>
                <a:cubicBezTo>
                  <a:pt x="3947" y="2065"/>
                  <a:pt x="3912" y="2060"/>
                  <a:pt x="3912" y="2060"/>
                </a:cubicBezTo>
                <a:cubicBezTo>
                  <a:pt x="3904" y="2052"/>
                  <a:pt x="3894" y="2044"/>
                  <a:pt x="3888" y="2036"/>
                </a:cubicBezTo>
                <a:cubicBezTo>
                  <a:pt x="3876" y="2020"/>
                  <a:pt x="3856" y="1988"/>
                  <a:pt x="3856" y="1988"/>
                </a:cubicBezTo>
                <a:cubicBezTo>
                  <a:pt x="3833" y="1898"/>
                  <a:pt x="3866" y="2042"/>
                  <a:pt x="3856" y="1852"/>
                </a:cubicBezTo>
                <a:cubicBezTo>
                  <a:pt x="3853" y="1806"/>
                  <a:pt x="3815" y="1776"/>
                  <a:pt x="3808" y="1732"/>
                </a:cubicBezTo>
                <a:cubicBezTo>
                  <a:pt x="3806" y="1720"/>
                  <a:pt x="3794" y="1645"/>
                  <a:pt x="3792" y="1644"/>
                </a:cubicBezTo>
                <a:cubicBezTo>
                  <a:pt x="3786" y="1639"/>
                  <a:pt x="3677" y="1628"/>
                  <a:pt x="3672" y="1628"/>
                </a:cubicBezTo>
                <a:cubicBezTo>
                  <a:pt x="3662" y="1589"/>
                  <a:pt x="3670" y="1576"/>
                  <a:pt x="3632" y="1564"/>
                </a:cubicBezTo>
                <a:cubicBezTo>
                  <a:pt x="3583" y="1491"/>
                  <a:pt x="3613" y="1419"/>
                  <a:pt x="3656" y="1356"/>
                </a:cubicBezTo>
                <a:cubicBezTo>
                  <a:pt x="3643" y="1239"/>
                  <a:pt x="3664" y="1258"/>
                  <a:pt x="3528" y="1268"/>
                </a:cubicBezTo>
                <a:cubicBezTo>
                  <a:pt x="3454" y="1316"/>
                  <a:pt x="3469" y="1295"/>
                  <a:pt x="3376" y="1284"/>
                </a:cubicBezTo>
                <a:cubicBezTo>
                  <a:pt x="3331" y="1269"/>
                  <a:pt x="3285" y="1255"/>
                  <a:pt x="3240" y="1244"/>
                </a:cubicBezTo>
                <a:cubicBezTo>
                  <a:pt x="3232" y="1238"/>
                  <a:pt x="3224" y="1231"/>
                  <a:pt x="3216" y="1228"/>
                </a:cubicBezTo>
                <a:cubicBezTo>
                  <a:pt x="3200" y="1221"/>
                  <a:pt x="3168" y="1212"/>
                  <a:pt x="3168" y="1212"/>
                </a:cubicBezTo>
                <a:cubicBezTo>
                  <a:pt x="3107" y="1232"/>
                  <a:pt x="3099" y="1249"/>
                  <a:pt x="3048" y="1284"/>
                </a:cubicBezTo>
                <a:cubicBezTo>
                  <a:pt x="3032" y="1281"/>
                  <a:pt x="3014" y="1284"/>
                  <a:pt x="3000" y="1276"/>
                </a:cubicBezTo>
                <a:cubicBezTo>
                  <a:pt x="2992" y="1271"/>
                  <a:pt x="2997" y="1258"/>
                  <a:pt x="2992" y="1252"/>
                </a:cubicBezTo>
                <a:cubicBezTo>
                  <a:pt x="2985" y="1244"/>
                  <a:pt x="2976" y="1241"/>
                  <a:pt x="2968" y="1236"/>
                </a:cubicBezTo>
                <a:cubicBezTo>
                  <a:pt x="2952" y="1190"/>
                  <a:pt x="2979" y="1146"/>
                  <a:pt x="3024" y="1132"/>
                </a:cubicBezTo>
                <a:cubicBezTo>
                  <a:pt x="3049" y="1093"/>
                  <a:pt x="3029" y="1077"/>
                  <a:pt x="3072" y="1092"/>
                </a:cubicBezTo>
                <a:cubicBezTo>
                  <a:pt x="3108" y="1085"/>
                  <a:pt x="3140" y="1076"/>
                  <a:pt x="3176" y="1068"/>
                </a:cubicBezTo>
                <a:cubicBezTo>
                  <a:pt x="3163" y="1031"/>
                  <a:pt x="3158" y="1037"/>
                  <a:pt x="3200" y="996"/>
                </a:cubicBezTo>
                <a:cubicBezTo>
                  <a:pt x="3264" y="931"/>
                  <a:pt x="3252" y="941"/>
                  <a:pt x="3352" y="932"/>
                </a:cubicBezTo>
                <a:cubicBezTo>
                  <a:pt x="3411" y="892"/>
                  <a:pt x="3441" y="905"/>
                  <a:pt x="3528" y="900"/>
                </a:cubicBezTo>
                <a:cubicBezTo>
                  <a:pt x="3536" y="858"/>
                  <a:pt x="3527" y="841"/>
                  <a:pt x="3568" y="828"/>
                </a:cubicBezTo>
                <a:cubicBezTo>
                  <a:pt x="3607" y="837"/>
                  <a:pt x="3639" y="846"/>
                  <a:pt x="3680" y="852"/>
                </a:cubicBezTo>
                <a:cubicBezTo>
                  <a:pt x="3688" y="857"/>
                  <a:pt x="3694" y="870"/>
                  <a:pt x="3704" y="868"/>
                </a:cubicBezTo>
                <a:cubicBezTo>
                  <a:pt x="3712" y="865"/>
                  <a:pt x="3717" y="849"/>
                  <a:pt x="3712" y="844"/>
                </a:cubicBezTo>
                <a:cubicBezTo>
                  <a:pt x="3700" y="832"/>
                  <a:pt x="3664" y="828"/>
                  <a:pt x="3664" y="828"/>
                </a:cubicBezTo>
                <a:cubicBezTo>
                  <a:pt x="3624" y="788"/>
                  <a:pt x="3622" y="756"/>
                  <a:pt x="3672" y="724"/>
                </a:cubicBezTo>
                <a:cubicBezTo>
                  <a:pt x="3690" y="696"/>
                  <a:pt x="3712" y="683"/>
                  <a:pt x="3736" y="660"/>
                </a:cubicBezTo>
                <a:cubicBezTo>
                  <a:pt x="3733" y="644"/>
                  <a:pt x="3736" y="626"/>
                  <a:pt x="3728" y="612"/>
                </a:cubicBezTo>
                <a:cubicBezTo>
                  <a:pt x="3723" y="604"/>
                  <a:pt x="3708" y="611"/>
                  <a:pt x="3704" y="604"/>
                </a:cubicBezTo>
                <a:cubicBezTo>
                  <a:pt x="3685" y="576"/>
                  <a:pt x="3709" y="559"/>
                  <a:pt x="3680" y="540"/>
                </a:cubicBezTo>
                <a:cubicBezTo>
                  <a:pt x="3656" y="524"/>
                  <a:pt x="3626" y="524"/>
                  <a:pt x="3600" y="516"/>
                </a:cubicBezTo>
                <a:cubicBezTo>
                  <a:pt x="3592" y="513"/>
                  <a:pt x="3576" y="508"/>
                  <a:pt x="3576" y="508"/>
                </a:cubicBezTo>
                <a:cubicBezTo>
                  <a:pt x="3550" y="469"/>
                  <a:pt x="3568" y="447"/>
                  <a:pt x="3528" y="420"/>
                </a:cubicBezTo>
                <a:cubicBezTo>
                  <a:pt x="3522" y="412"/>
                  <a:pt x="3515" y="404"/>
                  <a:pt x="3512" y="396"/>
                </a:cubicBezTo>
                <a:cubicBezTo>
                  <a:pt x="3507" y="385"/>
                  <a:pt x="3512" y="371"/>
                  <a:pt x="3504" y="364"/>
                </a:cubicBezTo>
                <a:cubicBezTo>
                  <a:pt x="3491" y="353"/>
                  <a:pt x="3470" y="357"/>
                  <a:pt x="3456" y="348"/>
                </a:cubicBezTo>
                <a:cubicBezTo>
                  <a:pt x="3400" y="311"/>
                  <a:pt x="3426" y="322"/>
                  <a:pt x="3384" y="308"/>
                </a:cubicBezTo>
                <a:cubicBezTo>
                  <a:pt x="3365" y="234"/>
                  <a:pt x="3287" y="242"/>
                  <a:pt x="3224" y="236"/>
                </a:cubicBezTo>
                <a:cubicBezTo>
                  <a:pt x="3190" y="213"/>
                  <a:pt x="3187" y="179"/>
                  <a:pt x="3152" y="156"/>
                </a:cubicBezTo>
                <a:cubicBezTo>
                  <a:pt x="3144" y="125"/>
                  <a:pt x="3129" y="105"/>
                  <a:pt x="3120" y="76"/>
                </a:cubicBezTo>
                <a:cubicBezTo>
                  <a:pt x="3074" y="78"/>
                  <a:pt x="3029" y="84"/>
                  <a:pt x="2984" y="84"/>
                </a:cubicBezTo>
                <a:cubicBezTo>
                  <a:pt x="2956" y="84"/>
                  <a:pt x="2918" y="37"/>
                  <a:pt x="2880" y="28"/>
                </a:cubicBezTo>
                <a:cubicBezTo>
                  <a:pt x="2874" y="24"/>
                  <a:pt x="2843" y="0"/>
                  <a:pt x="2832" y="4"/>
                </a:cubicBezTo>
                <a:cubicBezTo>
                  <a:pt x="2813" y="10"/>
                  <a:pt x="2802" y="31"/>
                  <a:pt x="2784" y="36"/>
                </a:cubicBezTo>
                <a:cubicBezTo>
                  <a:pt x="2712" y="53"/>
                  <a:pt x="2678" y="61"/>
                  <a:pt x="2600" y="68"/>
                </a:cubicBezTo>
                <a:cubicBezTo>
                  <a:pt x="2559" y="95"/>
                  <a:pt x="2570" y="124"/>
                  <a:pt x="2544" y="164"/>
                </a:cubicBezTo>
                <a:cubicBezTo>
                  <a:pt x="2579" y="187"/>
                  <a:pt x="2592" y="193"/>
                  <a:pt x="2552" y="220"/>
                </a:cubicBezTo>
                <a:cubicBezTo>
                  <a:pt x="2492" y="205"/>
                  <a:pt x="2349" y="213"/>
                  <a:pt x="2320" y="212"/>
                </a:cubicBezTo>
                <a:cubicBezTo>
                  <a:pt x="2265" y="193"/>
                  <a:pt x="2290" y="184"/>
                  <a:pt x="2224" y="196"/>
                </a:cubicBezTo>
                <a:cubicBezTo>
                  <a:pt x="2179" y="262"/>
                  <a:pt x="2213" y="236"/>
                  <a:pt x="2144" y="252"/>
                </a:cubicBezTo>
                <a:cubicBezTo>
                  <a:pt x="2135" y="253"/>
                  <a:pt x="2128" y="257"/>
                  <a:pt x="2120" y="260"/>
                </a:cubicBezTo>
                <a:cubicBezTo>
                  <a:pt x="2131" y="306"/>
                  <a:pt x="2113" y="303"/>
                  <a:pt x="2136" y="348"/>
                </a:cubicBezTo>
                <a:cubicBezTo>
                  <a:pt x="2128" y="355"/>
                  <a:pt x="2098" y="382"/>
                  <a:pt x="2096" y="396"/>
                </a:cubicBezTo>
                <a:cubicBezTo>
                  <a:pt x="2094" y="404"/>
                  <a:pt x="2097" y="415"/>
                  <a:pt x="2104" y="420"/>
                </a:cubicBezTo>
                <a:cubicBezTo>
                  <a:pt x="2117" y="429"/>
                  <a:pt x="2152" y="436"/>
                  <a:pt x="2152" y="436"/>
                </a:cubicBezTo>
                <a:cubicBezTo>
                  <a:pt x="2168" y="485"/>
                  <a:pt x="2137" y="501"/>
                  <a:pt x="2112" y="540"/>
                </a:cubicBezTo>
                <a:cubicBezTo>
                  <a:pt x="2114" y="548"/>
                  <a:pt x="2120" y="555"/>
                  <a:pt x="2120" y="564"/>
                </a:cubicBezTo>
                <a:cubicBezTo>
                  <a:pt x="2120" y="626"/>
                  <a:pt x="2070" y="574"/>
                  <a:pt x="2040" y="564"/>
                </a:cubicBezTo>
                <a:cubicBezTo>
                  <a:pt x="2018" y="532"/>
                  <a:pt x="2005" y="525"/>
                  <a:pt x="1968" y="516"/>
                </a:cubicBezTo>
                <a:cubicBezTo>
                  <a:pt x="1933" y="522"/>
                  <a:pt x="1898" y="528"/>
                  <a:pt x="1920" y="572"/>
                </a:cubicBezTo>
                <a:cubicBezTo>
                  <a:pt x="1939" y="610"/>
                  <a:pt x="1928" y="586"/>
                  <a:pt x="1960" y="604"/>
                </a:cubicBezTo>
                <a:cubicBezTo>
                  <a:pt x="1976" y="613"/>
                  <a:pt x="2008" y="636"/>
                  <a:pt x="2008" y="636"/>
                </a:cubicBezTo>
                <a:cubicBezTo>
                  <a:pt x="2045" y="692"/>
                  <a:pt x="1992" y="646"/>
                  <a:pt x="1976" y="636"/>
                </a:cubicBezTo>
                <a:cubicBezTo>
                  <a:pt x="1949" y="644"/>
                  <a:pt x="1948" y="639"/>
                  <a:pt x="1936" y="668"/>
                </a:cubicBezTo>
                <a:cubicBezTo>
                  <a:pt x="1929" y="683"/>
                  <a:pt x="1920" y="716"/>
                  <a:pt x="1920" y="716"/>
                </a:cubicBezTo>
                <a:cubicBezTo>
                  <a:pt x="1893" y="713"/>
                  <a:pt x="1866" y="714"/>
                  <a:pt x="1840" y="708"/>
                </a:cubicBezTo>
                <a:cubicBezTo>
                  <a:pt x="1830" y="705"/>
                  <a:pt x="1824" y="695"/>
                  <a:pt x="1816" y="692"/>
                </a:cubicBezTo>
                <a:cubicBezTo>
                  <a:pt x="1783" y="677"/>
                  <a:pt x="1746" y="668"/>
                  <a:pt x="1712" y="660"/>
                </a:cubicBezTo>
                <a:cubicBezTo>
                  <a:pt x="1677" y="662"/>
                  <a:pt x="1642" y="663"/>
                  <a:pt x="1608" y="668"/>
                </a:cubicBezTo>
                <a:cubicBezTo>
                  <a:pt x="1579" y="671"/>
                  <a:pt x="1556" y="692"/>
                  <a:pt x="1528" y="700"/>
                </a:cubicBezTo>
                <a:cubicBezTo>
                  <a:pt x="1433" y="681"/>
                  <a:pt x="1531" y="705"/>
                  <a:pt x="1464" y="676"/>
                </a:cubicBezTo>
                <a:cubicBezTo>
                  <a:pt x="1448" y="669"/>
                  <a:pt x="1416" y="660"/>
                  <a:pt x="1416" y="660"/>
                </a:cubicBezTo>
                <a:cubicBezTo>
                  <a:pt x="1428" y="720"/>
                  <a:pt x="1427" y="787"/>
                  <a:pt x="1464" y="836"/>
                </a:cubicBezTo>
                <a:cubicBezTo>
                  <a:pt x="1496" y="934"/>
                  <a:pt x="1437" y="911"/>
                  <a:pt x="1584" y="900"/>
                </a:cubicBezTo>
                <a:cubicBezTo>
                  <a:pt x="1629" y="884"/>
                  <a:pt x="1637" y="917"/>
                  <a:pt x="1680" y="932"/>
                </a:cubicBezTo>
                <a:cubicBezTo>
                  <a:pt x="1685" y="940"/>
                  <a:pt x="1692" y="947"/>
                  <a:pt x="1696" y="956"/>
                </a:cubicBezTo>
                <a:cubicBezTo>
                  <a:pt x="1702" y="971"/>
                  <a:pt x="1712" y="1004"/>
                  <a:pt x="1712" y="1004"/>
                </a:cubicBezTo>
                <a:cubicBezTo>
                  <a:pt x="1692" y="1042"/>
                  <a:pt x="1681" y="1078"/>
                  <a:pt x="1640" y="1092"/>
                </a:cubicBezTo>
                <a:cubicBezTo>
                  <a:pt x="1634" y="1100"/>
                  <a:pt x="1624" y="1116"/>
                  <a:pt x="1624" y="1116"/>
                </a:cubicBezTo>
              </a:path>
            </a:pathLst>
          </a:custGeom>
          <a:noFill/>
          <a:ln w="38100" cap="flat" cmpd="sng">
            <a:solidFill>
              <a:srgbClr val="17B812"/>
            </a:solidFill>
            <a:prstDash val="solid"/>
            <a:round/>
            <a:headEnd/>
            <a:tailEnd/>
          </a:ln>
          <a:effectLst>
            <a:outerShdw blurRad="63500"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5502" name="Rectangle 30"/>
          <p:cNvSpPr>
            <a:spLocks noChangeArrowheads="1"/>
          </p:cNvSpPr>
          <p:nvPr/>
        </p:nvSpPr>
        <p:spPr bwMode="auto">
          <a:xfrm>
            <a:off x="3368675" y="2728913"/>
            <a:ext cx="214313" cy="403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5503" name="Text Box 31"/>
          <p:cNvSpPr txBox="1">
            <a:spLocks noChangeArrowheads="1"/>
          </p:cNvSpPr>
          <p:nvPr/>
        </p:nvSpPr>
        <p:spPr bwMode="auto">
          <a:xfrm>
            <a:off x="1752600" y="485775"/>
            <a:ext cx="703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Compare la geografía…</a:t>
            </a:r>
          </a:p>
        </p:txBody>
      </p:sp>
      <p:sp>
        <p:nvSpPr>
          <p:cNvPr id="745504" name="Text Box 32"/>
          <p:cNvSpPr txBox="1">
            <a:spLocks noChangeArrowheads="1"/>
          </p:cNvSpPr>
          <p:nvPr/>
        </p:nvSpPr>
        <p:spPr bwMode="auto">
          <a:xfrm>
            <a:off x="1352550" y="5826125"/>
            <a:ext cx="66992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¡Mahoma versus Isaac!</a:t>
            </a:r>
          </a:p>
        </p:txBody>
      </p:sp>
      <p:sp>
        <p:nvSpPr>
          <p:cNvPr id="745505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87051" name="Text Box 34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745510" name="Rectangle 38"/>
          <p:cNvSpPr>
            <a:spLocks noChangeArrowheads="1"/>
          </p:cNvSpPr>
          <p:nvPr/>
        </p:nvSpPr>
        <p:spPr bwMode="auto">
          <a:xfrm>
            <a:off x="7056438" y="1133475"/>
            <a:ext cx="1385887" cy="982663"/>
          </a:xfrm>
          <a:prstGeom prst="rect">
            <a:avLst/>
          </a:prstGeom>
          <a:gradFill rotWithShape="0">
            <a:gsLst>
              <a:gs pos="0">
                <a:srgbClr val="C5BEBB">
                  <a:gamma/>
                  <a:shade val="89020"/>
                  <a:invGamma/>
                </a:srgbClr>
              </a:gs>
              <a:gs pos="100000">
                <a:srgbClr val="C5BEBB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87053" name="Group 47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45485" name="AutoShape 13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5486" name="Rectangle 14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5487" name="AutoShape 15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5488" name="Line 16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5489" name="Line 17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5490" name="Rectangle 18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7060" name="Rectangle 19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87061" name="Rectangle 20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45494" name="Line 22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5495" name="Line 23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5496" name="Line 24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7065" name="Rectangle 26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87066" name="Rectangle 46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501" grpId="0" animBg="1"/>
      <p:bldP spid="74550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9091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7549" name="Text Box 29"/>
          <p:cNvSpPr txBox="1">
            <a:spLocks noChangeArrowheads="1"/>
          </p:cNvSpPr>
          <p:nvPr/>
        </p:nvSpPr>
        <p:spPr bwMode="auto">
          <a:xfrm>
            <a:off x="2108200" y="465138"/>
            <a:ext cx="5948363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Compare la geografía…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7550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89094" name="Text Box 31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89095" name="Text Box 35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3</a:t>
            </a:r>
          </a:p>
        </p:txBody>
      </p:sp>
      <p:grpSp>
        <p:nvGrpSpPr>
          <p:cNvPr id="89096" name="Group 61"/>
          <p:cNvGrpSpPr>
            <a:grpSpLocks/>
          </p:cNvGrpSpPr>
          <p:nvPr/>
        </p:nvGrpSpPr>
        <p:grpSpPr bwMode="auto">
          <a:xfrm>
            <a:off x="2219325" y="979488"/>
            <a:ext cx="2622550" cy="3284537"/>
            <a:chOff x="1398" y="617"/>
            <a:chExt cx="1652" cy="2069"/>
          </a:xfrm>
        </p:grpSpPr>
        <p:grpSp>
          <p:nvGrpSpPr>
            <p:cNvPr id="89131" name="Group 41"/>
            <p:cNvGrpSpPr>
              <a:grpSpLocks/>
            </p:cNvGrpSpPr>
            <p:nvPr/>
          </p:nvGrpSpPr>
          <p:grpSpPr bwMode="auto">
            <a:xfrm>
              <a:off x="1410" y="672"/>
              <a:ext cx="1640" cy="2014"/>
              <a:chOff x="1410" y="672"/>
              <a:chExt cx="1640" cy="2014"/>
            </a:xfrm>
          </p:grpSpPr>
          <p:pic>
            <p:nvPicPr>
              <p:cNvPr id="747542" name="Picture 22"/>
              <p:cNvPicPr>
                <a:picLocks noChangeAspect="1" noChangeArrowheads="1"/>
              </p:cNvPicPr>
              <p:nvPr/>
            </p:nvPicPr>
            <p:blipFill>
              <a:blip r:embed="rId3"/>
              <a:srcRect l="35623" t="31543" r="44395" b="31651"/>
              <a:stretch>
                <a:fillRect/>
              </a:stretch>
            </p:blipFill>
            <p:spPr bwMode="auto">
              <a:xfrm>
                <a:off x="1410" y="672"/>
                <a:ext cx="1640" cy="2014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</p:pic>
          <p:sp>
            <p:nvSpPr>
              <p:cNvPr id="747558" name="Rectangle 38"/>
              <p:cNvSpPr>
                <a:spLocks noChangeArrowheads="1"/>
              </p:cNvSpPr>
              <p:nvPr/>
            </p:nvSpPr>
            <p:spPr bwMode="auto">
              <a:xfrm>
                <a:off x="1415" y="2493"/>
                <a:ext cx="1428" cy="193"/>
              </a:xfrm>
              <a:prstGeom prst="rect">
                <a:avLst/>
              </a:prstGeom>
              <a:solidFill>
                <a:srgbClr val="A5A7A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47573" name="Rectangle 53"/>
            <p:cNvSpPr>
              <a:spLocks noChangeArrowheads="1"/>
            </p:cNvSpPr>
            <p:nvPr/>
          </p:nvSpPr>
          <p:spPr bwMode="auto">
            <a:xfrm>
              <a:off x="1515" y="708"/>
              <a:ext cx="1458" cy="18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7568" name="Text Box 48"/>
            <p:cNvSpPr txBox="1">
              <a:spLocks noChangeArrowheads="1"/>
            </p:cNvSpPr>
            <p:nvPr/>
          </p:nvSpPr>
          <p:spPr bwMode="auto">
            <a:xfrm>
              <a:off x="1398" y="617"/>
              <a:ext cx="108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868686">
                  <a:alpha val="74998"/>
                </a:srgbClr>
              </a:outerShdw>
            </a:effectLst>
          </p:spPr>
          <p:txBody>
            <a:bodyPr wrap="none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Israel y…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" name="Group 62"/>
          <p:cNvGrpSpPr>
            <a:grpSpLocks/>
          </p:cNvGrpSpPr>
          <p:nvPr/>
        </p:nvGrpSpPr>
        <p:grpSpPr bwMode="auto">
          <a:xfrm>
            <a:off x="3578225" y="1912938"/>
            <a:ext cx="3013075" cy="3971925"/>
            <a:chOff x="2487" y="1262"/>
            <a:chExt cx="1898" cy="2502"/>
          </a:xfrm>
        </p:grpSpPr>
        <p:grpSp>
          <p:nvGrpSpPr>
            <p:cNvPr id="89124" name="Group 63"/>
            <p:cNvGrpSpPr>
              <a:grpSpLocks/>
            </p:cNvGrpSpPr>
            <p:nvPr/>
          </p:nvGrpSpPr>
          <p:grpSpPr bwMode="auto">
            <a:xfrm>
              <a:off x="2521" y="1287"/>
              <a:ext cx="1864" cy="2477"/>
              <a:chOff x="2991" y="1437"/>
              <a:chExt cx="1864" cy="2477"/>
            </a:xfrm>
          </p:grpSpPr>
          <p:pic>
            <p:nvPicPr>
              <p:cNvPr id="747584" name="Picture 64"/>
              <p:cNvPicPr>
                <a:picLocks noChangeAspect="1" noChangeArrowheads="1"/>
              </p:cNvPicPr>
              <p:nvPr/>
            </p:nvPicPr>
            <p:blipFill>
              <a:blip r:embed="rId4"/>
              <a:srcRect l="35286" t="31607" r="44489" b="28076"/>
              <a:stretch>
                <a:fillRect/>
              </a:stretch>
            </p:blipFill>
            <p:spPr bwMode="auto">
              <a:xfrm>
                <a:off x="2991" y="1437"/>
                <a:ext cx="1864" cy="2477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</p:pic>
          <p:sp>
            <p:nvSpPr>
              <p:cNvPr id="747585" name="Rectangle 65"/>
              <p:cNvSpPr>
                <a:spLocks noChangeArrowheads="1"/>
              </p:cNvSpPr>
              <p:nvPr/>
            </p:nvSpPr>
            <p:spPr bwMode="auto">
              <a:xfrm>
                <a:off x="3001" y="3648"/>
                <a:ext cx="1428" cy="221"/>
              </a:xfrm>
              <a:prstGeom prst="rect">
                <a:avLst/>
              </a:prstGeom>
              <a:solidFill>
                <a:srgbClr val="A5A7A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47586" name="Rectangle 66"/>
            <p:cNvSpPr>
              <a:spLocks noChangeArrowheads="1"/>
            </p:cNvSpPr>
            <p:nvPr/>
          </p:nvSpPr>
          <p:spPr bwMode="auto">
            <a:xfrm>
              <a:off x="2509" y="1329"/>
              <a:ext cx="1692" cy="18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7587" name="Text Box 67"/>
            <p:cNvSpPr txBox="1">
              <a:spLocks noChangeArrowheads="1"/>
            </p:cNvSpPr>
            <p:nvPr/>
          </p:nvSpPr>
          <p:spPr bwMode="auto">
            <a:xfrm>
              <a:off x="2487" y="1262"/>
              <a:ext cx="108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868686">
                  <a:alpha val="74998"/>
                </a:srgbClr>
              </a:outerShdw>
            </a:effectLst>
          </p:spPr>
          <p:txBody>
            <a:bodyPr wrap="none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Israel y…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47588" name="Rectangle 68"/>
            <p:cNvSpPr>
              <a:spLocks noChangeArrowheads="1"/>
            </p:cNvSpPr>
            <p:nvPr/>
          </p:nvSpPr>
          <p:spPr bwMode="auto">
            <a:xfrm>
              <a:off x="2575" y="1649"/>
              <a:ext cx="800" cy="227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7589" name="Text Box 69"/>
            <p:cNvSpPr txBox="1">
              <a:spLocks noChangeArrowheads="1"/>
            </p:cNvSpPr>
            <p:nvPr/>
          </p:nvSpPr>
          <p:spPr bwMode="auto">
            <a:xfrm>
              <a:off x="2490" y="1605"/>
              <a:ext cx="98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868686">
                  <a:alpha val="74998"/>
                </a:srgbClr>
              </a:outerShdw>
            </a:effectLst>
          </p:spPr>
          <p:txBody>
            <a:bodyPr wrap="none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oper Black" charset="0"/>
                </a:rPr>
                <a:t>Francia</a:t>
              </a:r>
            </a:p>
          </p:txBody>
        </p:sp>
      </p:grpSp>
      <p:grpSp>
        <p:nvGrpSpPr>
          <p:cNvPr id="6" name="Group 70"/>
          <p:cNvGrpSpPr>
            <a:grpSpLocks/>
          </p:cNvGrpSpPr>
          <p:nvPr/>
        </p:nvGrpSpPr>
        <p:grpSpPr bwMode="auto">
          <a:xfrm>
            <a:off x="5249863" y="1255713"/>
            <a:ext cx="2951162" cy="4379912"/>
            <a:chOff x="3433" y="791"/>
            <a:chExt cx="1859" cy="2759"/>
          </a:xfrm>
        </p:grpSpPr>
        <p:grpSp>
          <p:nvGrpSpPr>
            <p:cNvPr id="89119" name="Group 71"/>
            <p:cNvGrpSpPr>
              <a:grpSpLocks/>
            </p:cNvGrpSpPr>
            <p:nvPr/>
          </p:nvGrpSpPr>
          <p:grpSpPr bwMode="auto">
            <a:xfrm>
              <a:off x="3444" y="825"/>
              <a:ext cx="1848" cy="2725"/>
              <a:chOff x="3576" y="162"/>
              <a:chExt cx="1848" cy="2725"/>
            </a:xfrm>
          </p:grpSpPr>
          <p:pic>
            <p:nvPicPr>
              <p:cNvPr id="747592" name="Picture 72"/>
              <p:cNvPicPr>
                <a:picLocks noChangeAspect="1" noChangeArrowheads="1"/>
              </p:cNvPicPr>
              <p:nvPr/>
            </p:nvPicPr>
            <p:blipFill>
              <a:blip r:embed="rId5"/>
              <a:srcRect l="35286" t="31592" r="44662" b="24057"/>
              <a:stretch>
                <a:fillRect/>
              </a:stretch>
            </p:blipFill>
            <p:spPr bwMode="auto">
              <a:xfrm>
                <a:off x="3576" y="162"/>
                <a:ext cx="1848" cy="272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</p:pic>
          <p:sp>
            <p:nvSpPr>
              <p:cNvPr id="747593" name="Rectangle 73"/>
              <p:cNvSpPr>
                <a:spLocks noChangeArrowheads="1"/>
              </p:cNvSpPr>
              <p:nvPr/>
            </p:nvSpPr>
            <p:spPr bwMode="auto">
              <a:xfrm>
                <a:off x="3594" y="2628"/>
                <a:ext cx="1428" cy="221"/>
              </a:xfrm>
              <a:prstGeom prst="rect">
                <a:avLst/>
              </a:prstGeom>
              <a:solidFill>
                <a:srgbClr val="A5A7A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47594" name="Rectangle 74"/>
            <p:cNvSpPr>
              <a:spLocks noChangeArrowheads="1"/>
            </p:cNvSpPr>
            <p:nvPr/>
          </p:nvSpPr>
          <p:spPr bwMode="auto">
            <a:xfrm>
              <a:off x="3691" y="868"/>
              <a:ext cx="1458" cy="18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7595" name="Text Box 75"/>
            <p:cNvSpPr txBox="1">
              <a:spLocks noChangeArrowheads="1"/>
            </p:cNvSpPr>
            <p:nvPr/>
          </p:nvSpPr>
          <p:spPr bwMode="auto">
            <a:xfrm>
              <a:off x="3433" y="791"/>
              <a:ext cx="108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868686">
                  <a:alpha val="74998"/>
                </a:srgbClr>
              </a:outerShdw>
            </a:effectLst>
          </p:spPr>
          <p:txBody>
            <a:bodyPr wrap="none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Israel y…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8" name="Group 76"/>
          <p:cNvGrpSpPr>
            <a:grpSpLocks/>
          </p:cNvGrpSpPr>
          <p:nvPr/>
        </p:nvGrpSpPr>
        <p:grpSpPr bwMode="auto">
          <a:xfrm>
            <a:off x="676275" y="2413000"/>
            <a:ext cx="2979738" cy="3941763"/>
            <a:chOff x="773" y="1584"/>
            <a:chExt cx="1877" cy="2483"/>
          </a:xfrm>
        </p:grpSpPr>
        <p:grpSp>
          <p:nvGrpSpPr>
            <p:cNvPr id="89114" name="Group 77"/>
            <p:cNvGrpSpPr>
              <a:grpSpLocks/>
            </p:cNvGrpSpPr>
            <p:nvPr/>
          </p:nvGrpSpPr>
          <p:grpSpPr bwMode="auto">
            <a:xfrm>
              <a:off x="794" y="1606"/>
              <a:ext cx="1856" cy="2461"/>
              <a:chOff x="715" y="1393"/>
              <a:chExt cx="1856" cy="2461"/>
            </a:xfrm>
          </p:grpSpPr>
          <p:pic>
            <p:nvPicPr>
              <p:cNvPr id="747598" name="Picture 78"/>
              <p:cNvPicPr>
                <a:picLocks noChangeAspect="1" noChangeArrowheads="1"/>
              </p:cNvPicPr>
              <p:nvPr/>
            </p:nvPicPr>
            <p:blipFill>
              <a:blip r:embed="rId6"/>
              <a:srcRect l="35286" t="31738" r="44576" b="28206"/>
              <a:stretch>
                <a:fillRect/>
              </a:stretch>
            </p:blipFill>
            <p:spPr bwMode="auto">
              <a:xfrm>
                <a:off x="715" y="1393"/>
                <a:ext cx="1856" cy="2461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</p:pic>
          <p:sp>
            <p:nvSpPr>
              <p:cNvPr id="747599" name="Rectangle 79"/>
              <p:cNvSpPr>
                <a:spLocks noChangeArrowheads="1"/>
              </p:cNvSpPr>
              <p:nvPr/>
            </p:nvSpPr>
            <p:spPr bwMode="auto">
              <a:xfrm>
                <a:off x="725" y="3605"/>
                <a:ext cx="1428" cy="221"/>
              </a:xfrm>
              <a:prstGeom prst="rect">
                <a:avLst/>
              </a:prstGeom>
              <a:solidFill>
                <a:srgbClr val="A5A7A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47600" name="Rectangle 80"/>
            <p:cNvSpPr>
              <a:spLocks noChangeArrowheads="1"/>
            </p:cNvSpPr>
            <p:nvPr/>
          </p:nvSpPr>
          <p:spPr bwMode="auto">
            <a:xfrm>
              <a:off x="955" y="1636"/>
              <a:ext cx="1458" cy="18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7601" name="Text Box 81"/>
            <p:cNvSpPr txBox="1">
              <a:spLocks noChangeArrowheads="1"/>
            </p:cNvSpPr>
            <p:nvPr/>
          </p:nvSpPr>
          <p:spPr bwMode="auto">
            <a:xfrm>
              <a:off x="773" y="1584"/>
              <a:ext cx="108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868686">
                  <a:alpha val="74998"/>
                </a:srgbClr>
              </a:outerShdw>
            </a:effectLst>
          </p:spPr>
          <p:txBody>
            <a:bodyPr wrap="none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Israel y…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89100" name="Group 97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47603" name="AutoShape 83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7604" name="Rectangle 84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7605" name="AutoShape 85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7606" name="Line 86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7607" name="Line 87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7608" name="Rectangle 88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9107" name="Rectangle 89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89108" name="Rectangle 90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47612" name="Line 92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7613" name="Line 93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7614" name="Line 94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9112" name="Rectangle 95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89113" name="Rectangle 96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1139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91140" name="Text Box 20"/>
          <p:cNvSpPr txBox="1">
            <a:spLocks noChangeArrowheads="1"/>
          </p:cNvSpPr>
          <p:nvPr/>
        </p:nvSpPr>
        <p:spPr bwMode="auto">
          <a:xfrm>
            <a:off x="8658225" y="64023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749590" name="Picture 22"/>
          <p:cNvPicPr>
            <a:picLocks noChangeAspect="1" noChangeArrowheads="1"/>
          </p:cNvPicPr>
          <p:nvPr/>
        </p:nvPicPr>
        <p:blipFill>
          <a:blip r:embed="rId3"/>
          <a:srcRect l="28223" t="47980" r="45985" b="14893"/>
          <a:stretch>
            <a:fillRect/>
          </a:stretch>
        </p:blipFill>
        <p:spPr bwMode="auto">
          <a:xfrm>
            <a:off x="1504950" y="468313"/>
            <a:ext cx="6048375" cy="5803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9598" name="Rectangle 30"/>
          <p:cNvSpPr>
            <a:spLocks noChangeArrowheads="1"/>
          </p:cNvSpPr>
          <p:nvPr/>
        </p:nvSpPr>
        <p:spPr bwMode="auto">
          <a:xfrm>
            <a:off x="1577975" y="5638800"/>
            <a:ext cx="3843338" cy="595313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9599" name="Text Box 31"/>
          <p:cNvSpPr txBox="1">
            <a:spLocks noChangeArrowheads="1"/>
          </p:cNvSpPr>
          <p:nvPr/>
        </p:nvSpPr>
        <p:spPr bwMode="auto">
          <a:xfrm>
            <a:off x="1141413" y="5495925"/>
            <a:ext cx="69294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¿Parece justo?</a:t>
            </a:r>
          </a:p>
        </p:txBody>
      </p:sp>
      <p:sp>
        <p:nvSpPr>
          <p:cNvPr id="749602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91145" name="Text Box 35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749604" name="Rectangle 36"/>
          <p:cNvSpPr>
            <a:spLocks noChangeArrowheads="1"/>
          </p:cNvSpPr>
          <p:nvPr/>
        </p:nvSpPr>
        <p:spPr bwMode="auto">
          <a:xfrm>
            <a:off x="1804988" y="1257300"/>
            <a:ext cx="5573712" cy="66833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9605" name="Text Box 37"/>
          <p:cNvSpPr txBox="1">
            <a:spLocks noChangeArrowheads="1"/>
          </p:cNvSpPr>
          <p:nvPr/>
        </p:nvSpPr>
        <p:spPr bwMode="auto">
          <a:xfrm>
            <a:off x="1103313" y="1196975"/>
            <a:ext cx="69294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Los Estados Unidos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2012950" y="2428875"/>
            <a:ext cx="4395788" cy="2925763"/>
            <a:chOff x="1252" y="1466"/>
            <a:chExt cx="2769" cy="1843"/>
          </a:xfrm>
        </p:grpSpPr>
        <p:pic>
          <p:nvPicPr>
            <p:cNvPr id="91165" name="Picture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2716" y="2946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66" name="Picture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1252" y="2218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67" name="Picture 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1324" y="1466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68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3866" y="2038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69" name="Pictur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3791" y="2561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70" name="Picture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2071" y="1705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71" name="Picture 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3023" y="1977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72" name="Picture 4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1951" y="2393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73" name="Picture 4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3479" y="2233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9617" name="Rectangle 49"/>
          <p:cNvSpPr>
            <a:spLocks noChangeArrowheads="1"/>
          </p:cNvSpPr>
          <p:nvPr/>
        </p:nvSpPr>
        <p:spPr bwMode="auto">
          <a:xfrm>
            <a:off x="2498725" y="534988"/>
            <a:ext cx="4033838" cy="504825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49616" name="Text Box 48"/>
          <p:cNvSpPr txBox="1">
            <a:spLocks noChangeArrowheads="1"/>
          </p:cNvSpPr>
          <p:nvPr/>
        </p:nvSpPr>
        <p:spPr bwMode="auto">
          <a:xfrm>
            <a:off x="3373438" y="469900"/>
            <a:ext cx="2038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Israel y…</a:t>
            </a:r>
          </a:p>
        </p:txBody>
      </p:sp>
      <p:grpSp>
        <p:nvGrpSpPr>
          <p:cNvPr id="91151" name="Group 50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49619" name="AutoShape 51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9620" name="Rectangle 52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9621" name="AutoShape 53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9622" name="Line 54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9623" name="Line 55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9624" name="Rectangle 56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1158" name="Rectangle 57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91159" name="Rectangle 58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49627" name="Line 59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9628" name="Line 60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9629" name="Line 61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1163" name="Rectangle 62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91164" name="Rectangle 63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3014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sz="2400" b="1">
                <a:solidFill>
                  <a:srgbClr val="FFFF00"/>
                </a:solidFill>
                <a:effectLst/>
                <a:latin typeface="Arial" charset="0"/>
              </a:rPr>
              <a:t>“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…los ismaelitas recibieron más tierra y al final más riqueza que los israelitas. Esto se cumplió en su historia pasada, para no mencionar la amplia riqueza petrolera de los tiempos modernos. Y la salvación espiritual siempre ha estado abierta a los ismaelitas.</a:t>
            </a:r>
          </a:p>
          <a:p>
            <a:pPr algn="l">
              <a:spcBef>
                <a:spcPct val="50000"/>
              </a:spcBef>
            </a:pPr>
            <a:endParaRPr lang="en-US" sz="1600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3188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0618" name="Oval 26"/>
          <p:cNvSpPr>
            <a:spLocks noChangeArrowheads="1"/>
          </p:cNvSpPr>
          <p:nvPr/>
        </p:nvSpPr>
        <p:spPr bwMode="auto">
          <a:xfrm>
            <a:off x="2892425" y="579438"/>
            <a:ext cx="2090738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0619" name="Text Box 27"/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Hal Lindsey, </a:t>
            </a:r>
            <a:r>
              <a:rPr lang="en-US" sz="1600" b="1" i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“The Everlasting Hatred: 		The Roots of Jihad,”</a:t>
            </a:r>
            <a:r>
              <a:rPr lang="en-US" sz="1600" b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 2002, GP 65</a:t>
            </a:r>
          </a:p>
        </p:txBody>
      </p:sp>
      <p:sp>
        <p:nvSpPr>
          <p:cNvPr id="750620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93192" name="Text Box 29"/>
          <p:cNvSpPr txBox="1">
            <a:spLocks noChangeArrowheads="1"/>
          </p:cNvSpPr>
          <p:nvPr/>
        </p:nvSpPr>
        <p:spPr bwMode="auto">
          <a:xfrm>
            <a:off x="7062788" y="634206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grpSp>
        <p:nvGrpSpPr>
          <p:cNvPr id="93193" name="Group 34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50597" name="AutoShape 5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0598" name="Rectangle 6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0599" name="AutoShape 7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0600" name="Line 8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0601" name="Line 9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0602" name="Rectangle 10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3200" name="Rectangle 11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93201" name="Rectangle 12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50606" name="Line 14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0607" name="Line 15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0608" name="Line 16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3205" name="Rectangle 24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93206" name="Rectangle 33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771" name="Rectangle 83"/>
          <p:cNvSpPr>
            <a:spLocks noChangeArrowheads="1"/>
          </p:cNvSpPr>
          <p:nvPr/>
        </p:nvSpPr>
        <p:spPr bwMode="auto">
          <a:xfrm>
            <a:off x="0" y="0"/>
            <a:ext cx="1843088" cy="18319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690" name="Rectangle 2"/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chemeClr val="accent1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754692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693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694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695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696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514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RE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516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GP</a:t>
            </a:r>
          </a:p>
        </p:txBody>
      </p:sp>
      <p:sp>
        <p:nvSpPr>
          <p:cNvPr id="754700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701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702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520" name="Rectangle 15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SG</a:t>
            </a:r>
          </a:p>
        </p:txBody>
      </p:sp>
      <p:sp>
        <p:nvSpPr>
          <p:cNvPr id="21521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MR</a:t>
            </a:r>
          </a:p>
        </p:txBody>
      </p:sp>
      <p:sp>
        <p:nvSpPr>
          <p:cNvPr id="21522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MM</a:t>
            </a:r>
          </a:p>
        </p:txBody>
      </p:sp>
      <p:sp>
        <p:nvSpPr>
          <p:cNvPr id="75470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MMu</a:t>
            </a:r>
          </a:p>
        </p:txBody>
      </p:sp>
      <p:sp>
        <p:nvSpPr>
          <p:cNvPr id="75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527" name="Rectangle 25"/>
          <p:cNvSpPr>
            <a:spLocks noChangeArrowheads="1"/>
          </p:cNvSpPr>
          <p:nvPr/>
        </p:nvSpPr>
        <p:spPr bwMode="auto">
          <a:xfrm>
            <a:off x="7134225" y="4362450"/>
            <a:ext cx="42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152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75471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53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75471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532" name="Rectangle 30"/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754719" name="Oval 31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72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53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75472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53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75472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725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726" name="Oval 38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541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754728" name="Oval 40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543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754730" name="Line 4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731" name="Oval 4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732" name="Oval 4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733" name="Text Box 45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21548" name="Rectangle 46"/>
          <p:cNvSpPr>
            <a:spLocks noChangeArrowheads="1"/>
          </p:cNvSpPr>
          <p:nvPr/>
        </p:nvSpPr>
        <p:spPr bwMode="auto">
          <a:xfrm>
            <a:off x="3074988" y="4451350"/>
            <a:ext cx="6048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CB</a:t>
            </a:r>
          </a:p>
        </p:txBody>
      </p:sp>
      <p:sp>
        <p:nvSpPr>
          <p:cNvPr id="21549" name="Text Box 47"/>
          <p:cNvSpPr txBox="1">
            <a:spLocks noChangeArrowheads="1"/>
          </p:cNvSpPr>
          <p:nvPr/>
        </p:nvSpPr>
        <p:spPr bwMode="auto">
          <a:xfrm>
            <a:off x="1779588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21550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4749" name="Rectangle 6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754751" name="Oval 63"/>
          <p:cNvSpPr>
            <a:spLocks noChangeArrowheads="1"/>
          </p:cNvSpPr>
          <p:nvPr/>
        </p:nvSpPr>
        <p:spPr bwMode="auto">
          <a:xfrm>
            <a:off x="60325" y="76200"/>
            <a:ext cx="1708150" cy="1701800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752" name="Text Box 64"/>
          <p:cNvSpPr txBox="1">
            <a:spLocks noChangeArrowheads="1"/>
          </p:cNvSpPr>
          <p:nvPr/>
        </p:nvSpPr>
        <p:spPr bwMode="auto">
          <a:xfrm>
            <a:off x="1854200" y="3022600"/>
            <a:ext cx="170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</a:rPr>
              <a:t>Canaán</a:t>
            </a:r>
          </a:p>
        </p:txBody>
      </p:sp>
      <p:sp>
        <p:nvSpPr>
          <p:cNvPr id="754753" name="Text Box 65"/>
          <p:cNvSpPr txBox="1">
            <a:spLocks noChangeArrowheads="1"/>
          </p:cNvSpPr>
          <p:nvPr/>
        </p:nvSpPr>
        <p:spPr bwMode="auto">
          <a:xfrm>
            <a:off x="3136900" y="2565400"/>
            <a:ext cx="283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</a:rPr>
              <a:t>Mar de Galilea</a:t>
            </a:r>
          </a:p>
        </p:txBody>
      </p:sp>
      <p:sp>
        <p:nvSpPr>
          <p:cNvPr id="754754" name="Text Box 66"/>
          <p:cNvSpPr txBox="1">
            <a:spLocks noChangeArrowheads="1"/>
          </p:cNvSpPr>
          <p:nvPr/>
        </p:nvSpPr>
        <p:spPr bwMode="auto">
          <a:xfrm>
            <a:off x="1625600" y="42926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</a:rPr>
              <a:t>EGYPT</a:t>
            </a:r>
          </a:p>
        </p:txBody>
      </p:sp>
      <p:sp>
        <p:nvSpPr>
          <p:cNvPr id="754755" name="Text Box 67"/>
          <p:cNvSpPr txBox="1">
            <a:spLocks noChangeArrowheads="1"/>
          </p:cNvSpPr>
          <p:nvPr/>
        </p:nvSpPr>
        <p:spPr bwMode="auto">
          <a:xfrm>
            <a:off x="736600" y="37592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</a:rPr>
              <a:t>Río Nilo</a:t>
            </a:r>
          </a:p>
        </p:txBody>
      </p:sp>
      <p:sp>
        <p:nvSpPr>
          <p:cNvPr id="754756" name="Text Box 68"/>
          <p:cNvSpPr txBox="1">
            <a:spLocks noChangeArrowheads="1"/>
          </p:cNvSpPr>
          <p:nvPr/>
        </p:nvSpPr>
        <p:spPr bwMode="auto">
          <a:xfrm>
            <a:off x="1625600" y="5000625"/>
            <a:ext cx="357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</a:rPr>
              <a:t>Península de Sinaí</a:t>
            </a:r>
          </a:p>
        </p:txBody>
      </p:sp>
      <p:sp>
        <p:nvSpPr>
          <p:cNvPr id="754757" name="Text Box 69"/>
          <p:cNvSpPr txBox="1">
            <a:spLocks noChangeArrowheads="1"/>
          </p:cNvSpPr>
          <p:nvPr/>
        </p:nvSpPr>
        <p:spPr bwMode="auto">
          <a:xfrm>
            <a:off x="3154363" y="3808413"/>
            <a:ext cx="2922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</a:rPr>
              <a:t>El Mar Muerto</a:t>
            </a:r>
          </a:p>
        </p:txBody>
      </p:sp>
      <p:sp>
        <p:nvSpPr>
          <p:cNvPr id="754758" name="Text Box 70"/>
          <p:cNvSpPr txBox="1">
            <a:spLocks noChangeArrowheads="1"/>
          </p:cNvSpPr>
          <p:nvPr/>
        </p:nvSpPr>
        <p:spPr bwMode="auto">
          <a:xfrm>
            <a:off x="3892550" y="2036763"/>
            <a:ext cx="4456113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Iraq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     Irán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 Kuwait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Arabia Saudita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     Siria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Israel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Turquía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Egipto</a:t>
            </a:r>
          </a:p>
        </p:txBody>
      </p:sp>
      <p:sp>
        <p:nvSpPr>
          <p:cNvPr id="754759" name="AutoShape 7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760" name="AutoShape 7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4761" name="Line 7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563" name="Rectangle 7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10 lugares</a:t>
            </a:r>
          </a:p>
        </p:txBody>
      </p:sp>
      <p:sp>
        <p:nvSpPr>
          <p:cNvPr id="754763" name="Rectangle 7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754764" name="Rectangle 7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754765" name="Oval 7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567" name="Text Box 78"/>
          <p:cNvSpPr txBox="1">
            <a:spLocks noChangeArrowheads="1"/>
          </p:cNvSpPr>
          <p:nvPr/>
        </p:nvSpPr>
        <p:spPr bwMode="auto">
          <a:xfrm>
            <a:off x="8574088" y="6419850"/>
            <a:ext cx="454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</a:rPr>
              <a:t>14</a:t>
            </a:r>
          </a:p>
        </p:txBody>
      </p:sp>
      <p:sp>
        <p:nvSpPr>
          <p:cNvPr id="21568" name="Text Box 79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754770" name="Rectangle 82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Preparar</a:t>
            </a:r>
          </a:p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el</a:t>
            </a:r>
          </a:p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escenario</a:t>
            </a:r>
            <a:endParaRPr lang="en-US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751" grpId="0" animBg="1"/>
      <p:bldP spid="754752" grpId="0" autoUpdateAnimBg="0"/>
      <p:bldP spid="754753" grpId="0" autoUpdateAnimBg="0"/>
      <p:bldP spid="754754" grpId="0" autoUpdateAnimBg="0"/>
      <p:bldP spid="754755" grpId="0" autoUpdateAnimBg="0"/>
      <p:bldP spid="754756" grpId="0" autoUpdateAnimBg="0"/>
      <p:bldP spid="754757" grpId="0" autoUpdateAnimBg="0"/>
      <p:bldP spid="754758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2647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ja-JP" altLang="en-US" sz="2400" b="1">
                <a:solidFill>
                  <a:srgbClr val="FFFF00"/>
                </a:solidFill>
                <a:effectLst/>
                <a:latin typeface="Arial" charset="0"/>
              </a:rPr>
              <a:t>“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…los ismaelitas recibieron más tierra y al final más riqueza que los israelitas. Esto se cumplió en su historia pasada, para no mencionar la amplia riqueza petrolera de los tiempos modernos. Y la salvación espiritual siempre ha estado abierta a los ismaelitas.</a:t>
            </a:r>
          </a:p>
        </p:txBody>
      </p:sp>
      <p:sp>
        <p:nvSpPr>
          <p:cNvPr id="75366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5236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3686" name="Text Box 22"/>
          <p:cNvSpPr txBox="1">
            <a:spLocks noChangeArrowheads="1"/>
          </p:cNvSpPr>
          <p:nvPr/>
        </p:nvSpPr>
        <p:spPr bwMode="auto">
          <a:xfrm>
            <a:off x="2071688" y="3235325"/>
            <a:ext cx="5992812" cy="301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	Pero el pacto de Dios, que estaba relacionado con  </a:t>
            </a:r>
            <a:r>
              <a:rPr lang="en-US" sz="2400" b="1" i="1" u="sng">
                <a:solidFill>
                  <a:schemeClr val="tx1"/>
                </a:solidFill>
                <a:effectLst/>
                <a:latin typeface="Arial" charset="0"/>
              </a:rPr>
              <a:t>sus propósitos espirituales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, era solo para Isaac y sus descendientes.  Las bendiciones físicas prometidas a Isaac facilitarían </a:t>
            </a:r>
            <a:r>
              <a:rPr lang="en-US" sz="2400" b="1" i="1" u="sng">
                <a:solidFill>
                  <a:schemeClr val="tx1"/>
                </a:solidFill>
                <a:effectLst/>
                <a:latin typeface="Arial" charset="0"/>
              </a:rPr>
              <a:t>el llamamiento espiritual de Dios a la nación que saldría de él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.</a:t>
            </a:r>
            <a:r>
              <a:rPr lang="ja-JP" altLang="en-US" sz="2400" b="1">
                <a:solidFill>
                  <a:srgbClr val="66FFFF"/>
                </a:solidFill>
                <a:effectLst/>
                <a:latin typeface="Arial" charset="0"/>
              </a:rPr>
              <a:t>”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1800" b="1">
                <a:solidFill>
                  <a:srgbClr val="66FFFF"/>
                </a:solidFill>
                <a:effectLst/>
                <a:latin typeface="Arial" charset="0"/>
              </a:rPr>
              <a:t>[énfasis añadido]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	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	</a:t>
            </a:r>
            <a:endParaRPr lang="en-US" sz="1600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2892425" y="579438"/>
            <a:ext cx="2090738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3689" name="Text Box 25"/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Hal Lindsey, </a:t>
            </a:r>
            <a:r>
              <a:rPr lang="en-US" sz="1600" b="1" i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“The Everlasting Hatred: 		The Roots of Jihad,”</a:t>
            </a:r>
            <a:r>
              <a:rPr lang="en-US" sz="1600" b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 2002, GP 65</a:t>
            </a:r>
          </a:p>
        </p:txBody>
      </p:sp>
      <p:sp>
        <p:nvSpPr>
          <p:cNvPr id="753690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95241" name="Text Box 27"/>
          <p:cNvSpPr txBox="1">
            <a:spLocks noChangeArrowheads="1"/>
          </p:cNvSpPr>
          <p:nvPr/>
        </p:nvSpPr>
        <p:spPr bwMode="auto">
          <a:xfrm>
            <a:off x="7062788" y="634206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grpSp>
        <p:nvGrpSpPr>
          <p:cNvPr id="95242" name="Group 33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53669" name="AutoShape 5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3670" name="Rectangle 6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3671" name="AutoShape 7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3672" name="Line 8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3673" name="Line 9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3674" name="Rectangle 10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5249" name="Rectangle 11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95250" name="Rectangle 12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753678" name="Line 14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3679" name="Line 15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3680" name="Line 16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5254" name="Rectangle 23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95255" name="Rectangle 32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ChangeArrowheads="1"/>
          </p:cNvSpPr>
          <p:nvPr/>
        </p:nvSpPr>
        <p:spPr bwMode="auto">
          <a:xfrm>
            <a:off x="1600200" y="635000"/>
            <a:ext cx="6832600" cy="5473700"/>
          </a:xfrm>
          <a:prstGeom prst="rect">
            <a:avLst/>
          </a:prstGeom>
          <a:gradFill rotWithShape="0">
            <a:gsLst>
              <a:gs pos="0">
                <a:srgbClr val="032DA5">
                  <a:gamma/>
                  <a:shade val="0"/>
                  <a:invGamma/>
                </a:srgbClr>
              </a:gs>
              <a:gs pos="50000">
                <a:srgbClr val="032DA5"/>
              </a:gs>
              <a:gs pos="100000">
                <a:srgbClr val="032DA5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44" name="Line 4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45" name="Line 5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46" name="Line 6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47" name="Freeform 7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48" name="Oval 8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Gulf of                    Aqaba</a:t>
            </a:r>
          </a:p>
        </p:txBody>
      </p:sp>
      <p:sp>
        <p:nvSpPr>
          <p:cNvPr id="752650" name="Text Box 10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Egipto</a:t>
            </a:r>
          </a:p>
        </p:txBody>
      </p:sp>
      <p:sp>
        <p:nvSpPr>
          <p:cNvPr id="752651" name="Text Box 11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Iraq</a:t>
            </a:r>
          </a:p>
        </p:txBody>
      </p:sp>
      <p:sp>
        <p:nvSpPr>
          <p:cNvPr id="752652" name="Text Box 12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Siria</a:t>
            </a:r>
          </a:p>
        </p:txBody>
      </p:sp>
      <p:sp>
        <p:nvSpPr>
          <p:cNvPr id="752653" name="Line 13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54" name="Text Box 14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Arabia Saudita</a:t>
            </a:r>
          </a:p>
        </p:txBody>
      </p:sp>
      <p:sp>
        <p:nvSpPr>
          <p:cNvPr id="752655" name="Text Box 15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Amán</a:t>
            </a:r>
          </a:p>
        </p:txBody>
      </p:sp>
      <p:sp>
        <p:nvSpPr>
          <p:cNvPr id="752656" name="Line 16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57" name="Line 17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58" name="Line 18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59" name="Line 19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60" name="Line 20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61" name="Line 21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62" name="Line 22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63" name="Line 23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64" name="Line 24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65" name="Line 25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66" name="Line 26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67" name="Line 27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68" name="Line 28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69" name="Freeform 29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70" name="Freeform 30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73" name="Text Box 33"/>
          <p:cNvSpPr txBox="1">
            <a:spLocks noChangeArrowheads="1"/>
          </p:cNvSpPr>
          <p:nvPr/>
        </p:nvSpPr>
        <p:spPr bwMode="auto">
          <a:xfrm>
            <a:off x="1871663" y="5713413"/>
            <a:ext cx="6178550" cy="4953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bg2"/>
                </a:solidFill>
                <a:effectLst/>
              </a:rPr>
              <a:t>    </a:t>
            </a:r>
            <a:endParaRPr lang="en-US" sz="2400" b="1">
              <a:solidFill>
                <a:srgbClr val="FFFF00"/>
              </a:solidFill>
              <a:effectLst/>
            </a:endParaRPr>
          </a:p>
        </p:txBody>
      </p:sp>
      <p:sp>
        <p:nvSpPr>
          <p:cNvPr id="752675" name="Oval 35"/>
          <p:cNvSpPr>
            <a:spLocks noChangeArrowheads="1"/>
          </p:cNvSpPr>
          <p:nvPr/>
        </p:nvSpPr>
        <p:spPr bwMode="auto">
          <a:xfrm>
            <a:off x="3321050" y="5521325"/>
            <a:ext cx="146050" cy="139700"/>
          </a:xfrm>
          <a:prstGeom prst="ellipse">
            <a:avLst/>
          </a:prstGeom>
          <a:solidFill>
            <a:srgbClr val="00CC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76" name="Oval 36"/>
          <p:cNvSpPr>
            <a:spLocks noChangeArrowheads="1"/>
          </p:cNvSpPr>
          <p:nvPr/>
        </p:nvSpPr>
        <p:spPr bwMode="auto">
          <a:xfrm>
            <a:off x="3149600" y="5426075"/>
            <a:ext cx="146050" cy="139700"/>
          </a:xfrm>
          <a:prstGeom prst="ellipse">
            <a:avLst/>
          </a:prstGeom>
          <a:solidFill>
            <a:srgbClr val="00CC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2677" name="Text Box 37"/>
          <p:cNvSpPr txBox="1">
            <a:spLocks noChangeArrowheads="1"/>
          </p:cNvSpPr>
          <p:nvPr/>
        </p:nvSpPr>
        <p:spPr bwMode="auto">
          <a:xfrm>
            <a:off x="2363788" y="5346700"/>
            <a:ext cx="1193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Eilat</a:t>
            </a:r>
          </a:p>
        </p:txBody>
      </p:sp>
      <p:sp>
        <p:nvSpPr>
          <p:cNvPr id="752678" name="Text Box 38"/>
          <p:cNvSpPr txBox="1">
            <a:spLocks noChangeArrowheads="1"/>
          </p:cNvSpPr>
          <p:nvPr/>
        </p:nvSpPr>
        <p:spPr bwMode="auto">
          <a:xfrm>
            <a:off x="3225800" y="5426075"/>
            <a:ext cx="1193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Al</a:t>
            </a:r>
            <a:r>
              <a:rPr lang="ja-JP" alt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’</a:t>
            </a:r>
            <a:r>
              <a:rPr 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Acaba</a:t>
            </a:r>
          </a:p>
        </p:txBody>
      </p:sp>
      <p:grpSp>
        <p:nvGrpSpPr>
          <p:cNvPr id="97316" name="Group 39"/>
          <p:cNvGrpSpPr>
            <a:grpSpLocks/>
          </p:cNvGrpSpPr>
          <p:nvPr/>
        </p:nvGrpSpPr>
        <p:grpSpPr bwMode="auto">
          <a:xfrm>
            <a:off x="1676400" y="901700"/>
            <a:ext cx="3074988" cy="3311525"/>
            <a:chOff x="1056" y="568"/>
            <a:chExt cx="1937" cy="2086"/>
          </a:xfrm>
        </p:grpSpPr>
        <p:sp>
          <p:nvSpPr>
            <p:cNvPr id="752680" name="Freeform 40"/>
            <p:cNvSpPr>
              <a:spLocks/>
            </p:cNvSpPr>
            <p:nvPr/>
          </p:nvSpPr>
          <p:spPr bwMode="auto">
            <a:xfrm>
              <a:off x="1056" y="568"/>
              <a:ext cx="1480" cy="1864"/>
            </a:xfrm>
            <a:custGeom>
              <a:avLst/>
              <a:gdLst/>
              <a:ahLst/>
              <a:cxnLst>
                <a:cxn ang="0">
                  <a:pos x="1480" y="0"/>
                </a:cxn>
                <a:cxn ang="0">
                  <a:pos x="1416" y="48"/>
                </a:cxn>
                <a:cxn ang="0">
                  <a:pos x="1376" y="144"/>
                </a:cxn>
                <a:cxn ang="0">
                  <a:pos x="1360" y="192"/>
                </a:cxn>
                <a:cxn ang="0">
                  <a:pos x="1320" y="240"/>
                </a:cxn>
                <a:cxn ang="0">
                  <a:pos x="1296" y="320"/>
                </a:cxn>
                <a:cxn ang="0">
                  <a:pos x="1224" y="416"/>
                </a:cxn>
                <a:cxn ang="0">
                  <a:pos x="1152" y="552"/>
                </a:cxn>
                <a:cxn ang="0">
                  <a:pos x="1120" y="664"/>
                </a:cxn>
                <a:cxn ang="0">
                  <a:pos x="1112" y="688"/>
                </a:cxn>
                <a:cxn ang="0">
                  <a:pos x="1080" y="768"/>
                </a:cxn>
                <a:cxn ang="0">
                  <a:pos x="1056" y="752"/>
                </a:cxn>
                <a:cxn ang="0">
                  <a:pos x="1032" y="744"/>
                </a:cxn>
                <a:cxn ang="0">
                  <a:pos x="1016" y="792"/>
                </a:cxn>
                <a:cxn ang="0">
                  <a:pos x="1008" y="816"/>
                </a:cxn>
                <a:cxn ang="0">
                  <a:pos x="944" y="1080"/>
                </a:cxn>
                <a:cxn ang="0">
                  <a:pos x="912" y="1200"/>
                </a:cxn>
                <a:cxn ang="0">
                  <a:pos x="880" y="1248"/>
                </a:cxn>
                <a:cxn ang="0">
                  <a:pos x="816" y="1360"/>
                </a:cxn>
                <a:cxn ang="0">
                  <a:pos x="784" y="1456"/>
                </a:cxn>
                <a:cxn ang="0">
                  <a:pos x="776" y="1480"/>
                </a:cxn>
                <a:cxn ang="0">
                  <a:pos x="704" y="1536"/>
                </a:cxn>
                <a:cxn ang="0">
                  <a:pos x="656" y="1632"/>
                </a:cxn>
                <a:cxn ang="0">
                  <a:pos x="632" y="1640"/>
                </a:cxn>
                <a:cxn ang="0">
                  <a:pos x="608" y="1656"/>
                </a:cxn>
                <a:cxn ang="0">
                  <a:pos x="560" y="1672"/>
                </a:cxn>
                <a:cxn ang="0">
                  <a:pos x="472" y="1752"/>
                </a:cxn>
                <a:cxn ang="0">
                  <a:pos x="376" y="1808"/>
                </a:cxn>
                <a:cxn ang="0">
                  <a:pos x="304" y="1832"/>
                </a:cxn>
                <a:cxn ang="0">
                  <a:pos x="104" y="1864"/>
                </a:cxn>
                <a:cxn ang="0">
                  <a:pos x="0" y="1856"/>
                </a:cxn>
              </a:cxnLst>
              <a:rect l="0" t="0" r="r" b="b"/>
              <a:pathLst>
                <a:path w="1480" h="1864">
                  <a:moveTo>
                    <a:pt x="1480" y="0"/>
                  </a:moveTo>
                  <a:cubicBezTo>
                    <a:pt x="1460" y="28"/>
                    <a:pt x="1444" y="29"/>
                    <a:pt x="1416" y="48"/>
                  </a:cubicBezTo>
                  <a:cubicBezTo>
                    <a:pt x="1404" y="82"/>
                    <a:pt x="1387" y="108"/>
                    <a:pt x="1376" y="144"/>
                  </a:cubicBezTo>
                  <a:cubicBezTo>
                    <a:pt x="1370" y="160"/>
                    <a:pt x="1371" y="180"/>
                    <a:pt x="1360" y="192"/>
                  </a:cubicBezTo>
                  <a:cubicBezTo>
                    <a:pt x="1344" y="207"/>
                    <a:pt x="1328" y="219"/>
                    <a:pt x="1320" y="240"/>
                  </a:cubicBezTo>
                  <a:cubicBezTo>
                    <a:pt x="1308" y="265"/>
                    <a:pt x="1308" y="295"/>
                    <a:pt x="1296" y="320"/>
                  </a:cubicBezTo>
                  <a:cubicBezTo>
                    <a:pt x="1278" y="355"/>
                    <a:pt x="1252" y="387"/>
                    <a:pt x="1224" y="416"/>
                  </a:cubicBezTo>
                  <a:cubicBezTo>
                    <a:pt x="1204" y="473"/>
                    <a:pt x="1206" y="515"/>
                    <a:pt x="1152" y="552"/>
                  </a:cubicBezTo>
                  <a:cubicBezTo>
                    <a:pt x="1139" y="589"/>
                    <a:pt x="1132" y="626"/>
                    <a:pt x="1120" y="664"/>
                  </a:cubicBezTo>
                  <a:cubicBezTo>
                    <a:pt x="1117" y="672"/>
                    <a:pt x="1112" y="688"/>
                    <a:pt x="1112" y="688"/>
                  </a:cubicBezTo>
                  <a:cubicBezTo>
                    <a:pt x="1109" y="702"/>
                    <a:pt x="1112" y="762"/>
                    <a:pt x="1080" y="768"/>
                  </a:cubicBezTo>
                  <a:cubicBezTo>
                    <a:pt x="1070" y="769"/>
                    <a:pt x="1064" y="756"/>
                    <a:pt x="1056" y="752"/>
                  </a:cubicBezTo>
                  <a:cubicBezTo>
                    <a:pt x="1048" y="748"/>
                    <a:pt x="1040" y="746"/>
                    <a:pt x="1032" y="744"/>
                  </a:cubicBezTo>
                  <a:cubicBezTo>
                    <a:pt x="1026" y="760"/>
                    <a:pt x="1021" y="776"/>
                    <a:pt x="1016" y="792"/>
                  </a:cubicBezTo>
                  <a:cubicBezTo>
                    <a:pt x="1013" y="800"/>
                    <a:pt x="1008" y="816"/>
                    <a:pt x="1008" y="816"/>
                  </a:cubicBezTo>
                  <a:cubicBezTo>
                    <a:pt x="996" y="906"/>
                    <a:pt x="961" y="990"/>
                    <a:pt x="944" y="1080"/>
                  </a:cubicBezTo>
                  <a:cubicBezTo>
                    <a:pt x="936" y="1115"/>
                    <a:pt x="931" y="1170"/>
                    <a:pt x="912" y="1200"/>
                  </a:cubicBezTo>
                  <a:cubicBezTo>
                    <a:pt x="901" y="1216"/>
                    <a:pt x="886" y="1229"/>
                    <a:pt x="880" y="1248"/>
                  </a:cubicBezTo>
                  <a:cubicBezTo>
                    <a:pt x="866" y="1289"/>
                    <a:pt x="853" y="1335"/>
                    <a:pt x="816" y="1360"/>
                  </a:cubicBezTo>
                  <a:cubicBezTo>
                    <a:pt x="805" y="1392"/>
                    <a:pt x="794" y="1424"/>
                    <a:pt x="784" y="1456"/>
                  </a:cubicBezTo>
                  <a:cubicBezTo>
                    <a:pt x="781" y="1464"/>
                    <a:pt x="783" y="1475"/>
                    <a:pt x="776" y="1480"/>
                  </a:cubicBezTo>
                  <a:cubicBezTo>
                    <a:pt x="750" y="1497"/>
                    <a:pt x="729" y="1518"/>
                    <a:pt x="704" y="1536"/>
                  </a:cubicBezTo>
                  <a:cubicBezTo>
                    <a:pt x="697" y="1555"/>
                    <a:pt x="671" y="1619"/>
                    <a:pt x="656" y="1632"/>
                  </a:cubicBezTo>
                  <a:cubicBezTo>
                    <a:pt x="649" y="1637"/>
                    <a:pt x="639" y="1636"/>
                    <a:pt x="632" y="1640"/>
                  </a:cubicBezTo>
                  <a:cubicBezTo>
                    <a:pt x="623" y="1644"/>
                    <a:pt x="616" y="1652"/>
                    <a:pt x="608" y="1656"/>
                  </a:cubicBezTo>
                  <a:cubicBezTo>
                    <a:pt x="592" y="1662"/>
                    <a:pt x="560" y="1672"/>
                    <a:pt x="560" y="1672"/>
                  </a:cubicBezTo>
                  <a:cubicBezTo>
                    <a:pt x="534" y="1710"/>
                    <a:pt x="516" y="1737"/>
                    <a:pt x="472" y="1752"/>
                  </a:cubicBezTo>
                  <a:cubicBezTo>
                    <a:pt x="445" y="1791"/>
                    <a:pt x="419" y="1794"/>
                    <a:pt x="376" y="1808"/>
                  </a:cubicBezTo>
                  <a:cubicBezTo>
                    <a:pt x="351" y="1815"/>
                    <a:pt x="329" y="1829"/>
                    <a:pt x="304" y="1832"/>
                  </a:cubicBezTo>
                  <a:cubicBezTo>
                    <a:pt x="232" y="1837"/>
                    <a:pt x="172" y="1846"/>
                    <a:pt x="104" y="1864"/>
                  </a:cubicBezTo>
                  <a:cubicBezTo>
                    <a:pt x="21" y="1854"/>
                    <a:pt x="56" y="1856"/>
                    <a:pt x="0" y="185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681" name="Freeform 41"/>
            <p:cNvSpPr>
              <a:spLocks/>
            </p:cNvSpPr>
            <p:nvPr/>
          </p:nvSpPr>
          <p:spPr bwMode="auto">
            <a:xfrm>
              <a:off x="2216" y="568"/>
              <a:ext cx="777" cy="608"/>
            </a:xfrm>
            <a:custGeom>
              <a:avLst/>
              <a:gdLst/>
              <a:ahLst/>
              <a:cxnLst>
                <a:cxn ang="0">
                  <a:pos x="0" y="568"/>
                </a:cxn>
                <a:cxn ang="0">
                  <a:pos x="80" y="576"/>
                </a:cxn>
                <a:cxn ang="0">
                  <a:pos x="128" y="608"/>
                </a:cxn>
                <a:cxn ang="0">
                  <a:pos x="232" y="576"/>
                </a:cxn>
                <a:cxn ang="0">
                  <a:pos x="256" y="544"/>
                </a:cxn>
                <a:cxn ang="0">
                  <a:pos x="264" y="456"/>
                </a:cxn>
                <a:cxn ang="0">
                  <a:pos x="336" y="448"/>
                </a:cxn>
                <a:cxn ang="0">
                  <a:pos x="432" y="416"/>
                </a:cxn>
                <a:cxn ang="0">
                  <a:pos x="472" y="344"/>
                </a:cxn>
                <a:cxn ang="0">
                  <a:pos x="520" y="320"/>
                </a:cxn>
                <a:cxn ang="0">
                  <a:pos x="584" y="280"/>
                </a:cxn>
                <a:cxn ang="0">
                  <a:pos x="576" y="232"/>
                </a:cxn>
                <a:cxn ang="0">
                  <a:pos x="528" y="216"/>
                </a:cxn>
                <a:cxn ang="0">
                  <a:pos x="584" y="144"/>
                </a:cxn>
                <a:cxn ang="0">
                  <a:pos x="608" y="128"/>
                </a:cxn>
                <a:cxn ang="0">
                  <a:pos x="656" y="112"/>
                </a:cxn>
                <a:cxn ang="0">
                  <a:pos x="680" y="104"/>
                </a:cxn>
                <a:cxn ang="0">
                  <a:pos x="768" y="104"/>
                </a:cxn>
                <a:cxn ang="0">
                  <a:pos x="752" y="80"/>
                </a:cxn>
                <a:cxn ang="0">
                  <a:pos x="744" y="56"/>
                </a:cxn>
                <a:cxn ang="0">
                  <a:pos x="776" y="0"/>
                </a:cxn>
              </a:cxnLst>
              <a:rect l="0" t="0" r="r" b="b"/>
              <a:pathLst>
                <a:path w="777" h="608">
                  <a:moveTo>
                    <a:pt x="0" y="568"/>
                  </a:moveTo>
                  <a:cubicBezTo>
                    <a:pt x="26" y="570"/>
                    <a:pt x="54" y="568"/>
                    <a:pt x="80" y="576"/>
                  </a:cubicBezTo>
                  <a:cubicBezTo>
                    <a:pt x="98" y="581"/>
                    <a:pt x="128" y="608"/>
                    <a:pt x="128" y="608"/>
                  </a:cubicBezTo>
                  <a:cubicBezTo>
                    <a:pt x="164" y="583"/>
                    <a:pt x="185" y="582"/>
                    <a:pt x="232" y="576"/>
                  </a:cubicBezTo>
                  <a:cubicBezTo>
                    <a:pt x="240" y="565"/>
                    <a:pt x="252" y="556"/>
                    <a:pt x="256" y="544"/>
                  </a:cubicBezTo>
                  <a:cubicBezTo>
                    <a:pt x="263" y="515"/>
                    <a:pt x="245" y="478"/>
                    <a:pt x="264" y="456"/>
                  </a:cubicBezTo>
                  <a:cubicBezTo>
                    <a:pt x="279" y="437"/>
                    <a:pt x="312" y="450"/>
                    <a:pt x="336" y="448"/>
                  </a:cubicBezTo>
                  <a:cubicBezTo>
                    <a:pt x="392" y="391"/>
                    <a:pt x="315" y="458"/>
                    <a:pt x="432" y="416"/>
                  </a:cubicBezTo>
                  <a:cubicBezTo>
                    <a:pt x="453" y="408"/>
                    <a:pt x="453" y="358"/>
                    <a:pt x="472" y="344"/>
                  </a:cubicBezTo>
                  <a:cubicBezTo>
                    <a:pt x="485" y="332"/>
                    <a:pt x="505" y="329"/>
                    <a:pt x="520" y="320"/>
                  </a:cubicBezTo>
                  <a:cubicBezTo>
                    <a:pt x="532" y="281"/>
                    <a:pt x="545" y="289"/>
                    <a:pt x="584" y="280"/>
                  </a:cubicBezTo>
                  <a:cubicBezTo>
                    <a:pt x="600" y="255"/>
                    <a:pt x="613" y="252"/>
                    <a:pt x="576" y="232"/>
                  </a:cubicBezTo>
                  <a:cubicBezTo>
                    <a:pt x="561" y="223"/>
                    <a:pt x="528" y="216"/>
                    <a:pt x="528" y="216"/>
                  </a:cubicBezTo>
                  <a:cubicBezTo>
                    <a:pt x="510" y="163"/>
                    <a:pt x="546" y="162"/>
                    <a:pt x="584" y="144"/>
                  </a:cubicBezTo>
                  <a:cubicBezTo>
                    <a:pt x="592" y="139"/>
                    <a:pt x="599" y="131"/>
                    <a:pt x="608" y="128"/>
                  </a:cubicBezTo>
                  <a:cubicBezTo>
                    <a:pt x="623" y="121"/>
                    <a:pt x="640" y="117"/>
                    <a:pt x="656" y="112"/>
                  </a:cubicBezTo>
                  <a:cubicBezTo>
                    <a:pt x="664" y="109"/>
                    <a:pt x="680" y="104"/>
                    <a:pt x="680" y="104"/>
                  </a:cubicBezTo>
                  <a:cubicBezTo>
                    <a:pt x="709" y="113"/>
                    <a:pt x="734" y="126"/>
                    <a:pt x="768" y="104"/>
                  </a:cubicBezTo>
                  <a:cubicBezTo>
                    <a:pt x="776" y="98"/>
                    <a:pt x="756" y="88"/>
                    <a:pt x="752" y="80"/>
                  </a:cubicBezTo>
                  <a:cubicBezTo>
                    <a:pt x="748" y="72"/>
                    <a:pt x="746" y="64"/>
                    <a:pt x="744" y="56"/>
                  </a:cubicBezTo>
                  <a:cubicBezTo>
                    <a:pt x="777" y="5"/>
                    <a:pt x="776" y="27"/>
                    <a:pt x="77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682" name="Freeform 42"/>
            <p:cNvSpPr>
              <a:spLocks/>
            </p:cNvSpPr>
            <p:nvPr/>
          </p:nvSpPr>
          <p:spPr bwMode="auto">
            <a:xfrm>
              <a:off x="2328" y="1944"/>
              <a:ext cx="134" cy="652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24" y="84"/>
                </a:cxn>
                <a:cxn ang="0">
                  <a:pos x="92" y="180"/>
                </a:cxn>
                <a:cxn ang="0">
                  <a:pos x="104" y="244"/>
                </a:cxn>
                <a:cxn ang="0">
                  <a:pos x="68" y="332"/>
                </a:cxn>
                <a:cxn ang="0">
                  <a:pos x="48" y="384"/>
                </a:cxn>
                <a:cxn ang="0">
                  <a:pos x="28" y="420"/>
                </a:cxn>
                <a:cxn ang="0">
                  <a:pos x="52" y="488"/>
                </a:cxn>
                <a:cxn ang="0">
                  <a:pos x="68" y="524"/>
                </a:cxn>
                <a:cxn ang="0">
                  <a:pos x="64" y="536"/>
                </a:cxn>
                <a:cxn ang="0">
                  <a:pos x="52" y="544"/>
                </a:cxn>
                <a:cxn ang="0">
                  <a:pos x="44" y="568"/>
                </a:cxn>
                <a:cxn ang="0">
                  <a:pos x="40" y="580"/>
                </a:cxn>
                <a:cxn ang="0">
                  <a:pos x="36" y="616"/>
                </a:cxn>
                <a:cxn ang="0">
                  <a:pos x="24" y="624"/>
                </a:cxn>
                <a:cxn ang="0">
                  <a:pos x="0" y="652"/>
                </a:cxn>
              </a:cxnLst>
              <a:rect l="0" t="0" r="r" b="b"/>
              <a:pathLst>
                <a:path w="134" h="652">
                  <a:moveTo>
                    <a:pt x="124" y="0"/>
                  </a:moveTo>
                  <a:cubicBezTo>
                    <a:pt x="127" y="33"/>
                    <a:pt x="134" y="52"/>
                    <a:pt x="124" y="84"/>
                  </a:cubicBezTo>
                  <a:cubicBezTo>
                    <a:pt x="120" y="137"/>
                    <a:pt x="123" y="148"/>
                    <a:pt x="92" y="180"/>
                  </a:cubicBezTo>
                  <a:cubicBezTo>
                    <a:pt x="94" y="203"/>
                    <a:pt x="96" y="221"/>
                    <a:pt x="104" y="244"/>
                  </a:cubicBezTo>
                  <a:cubicBezTo>
                    <a:pt x="96" y="272"/>
                    <a:pt x="93" y="314"/>
                    <a:pt x="68" y="332"/>
                  </a:cubicBezTo>
                  <a:cubicBezTo>
                    <a:pt x="64" y="358"/>
                    <a:pt x="68" y="370"/>
                    <a:pt x="48" y="384"/>
                  </a:cubicBezTo>
                  <a:cubicBezTo>
                    <a:pt x="29" y="411"/>
                    <a:pt x="35" y="398"/>
                    <a:pt x="28" y="420"/>
                  </a:cubicBezTo>
                  <a:cubicBezTo>
                    <a:pt x="31" y="447"/>
                    <a:pt x="32" y="468"/>
                    <a:pt x="52" y="488"/>
                  </a:cubicBezTo>
                  <a:cubicBezTo>
                    <a:pt x="56" y="501"/>
                    <a:pt x="63" y="510"/>
                    <a:pt x="68" y="524"/>
                  </a:cubicBezTo>
                  <a:cubicBezTo>
                    <a:pt x="66" y="528"/>
                    <a:pt x="66" y="532"/>
                    <a:pt x="64" y="536"/>
                  </a:cubicBezTo>
                  <a:cubicBezTo>
                    <a:pt x="60" y="539"/>
                    <a:pt x="54" y="539"/>
                    <a:pt x="52" y="544"/>
                  </a:cubicBezTo>
                  <a:cubicBezTo>
                    <a:pt x="47" y="551"/>
                    <a:pt x="46" y="560"/>
                    <a:pt x="44" y="568"/>
                  </a:cubicBezTo>
                  <a:cubicBezTo>
                    <a:pt x="42" y="572"/>
                    <a:pt x="40" y="580"/>
                    <a:pt x="40" y="580"/>
                  </a:cubicBezTo>
                  <a:cubicBezTo>
                    <a:pt x="38" y="592"/>
                    <a:pt x="40" y="604"/>
                    <a:pt x="36" y="616"/>
                  </a:cubicBezTo>
                  <a:cubicBezTo>
                    <a:pt x="34" y="620"/>
                    <a:pt x="27" y="620"/>
                    <a:pt x="24" y="624"/>
                  </a:cubicBezTo>
                  <a:cubicBezTo>
                    <a:pt x="13" y="632"/>
                    <a:pt x="9" y="642"/>
                    <a:pt x="0" y="652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683" name="Freeform 43"/>
            <p:cNvSpPr>
              <a:spLocks/>
            </p:cNvSpPr>
            <p:nvPr/>
          </p:nvSpPr>
          <p:spPr bwMode="auto">
            <a:xfrm>
              <a:off x="2013" y="1466"/>
              <a:ext cx="467" cy="838"/>
            </a:xfrm>
            <a:custGeom>
              <a:avLst/>
              <a:gdLst/>
              <a:ahLst/>
              <a:cxnLst>
                <a:cxn ang="0">
                  <a:pos x="467" y="130"/>
                </a:cxn>
                <a:cxn ang="0">
                  <a:pos x="423" y="122"/>
                </a:cxn>
                <a:cxn ang="0">
                  <a:pos x="415" y="110"/>
                </a:cxn>
                <a:cxn ang="0">
                  <a:pos x="355" y="102"/>
                </a:cxn>
                <a:cxn ang="0">
                  <a:pos x="363" y="54"/>
                </a:cxn>
                <a:cxn ang="0">
                  <a:pos x="331" y="46"/>
                </a:cxn>
                <a:cxn ang="0">
                  <a:pos x="271" y="26"/>
                </a:cxn>
                <a:cxn ang="0">
                  <a:pos x="235" y="6"/>
                </a:cxn>
                <a:cxn ang="0">
                  <a:pos x="143" y="50"/>
                </a:cxn>
                <a:cxn ang="0">
                  <a:pos x="103" y="138"/>
                </a:cxn>
                <a:cxn ang="0">
                  <a:pos x="79" y="222"/>
                </a:cxn>
                <a:cxn ang="0">
                  <a:pos x="75" y="234"/>
                </a:cxn>
                <a:cxn ang="0">
                  <a:pos x="63" y="242"/>
                </a:cxn>
                <a:cxn ang="0">
                  <a:pos x="87" y="306"/>
                </a:cxn>
                <a:cxn ang="0">
                  <a:pos x="95" y="398"/>
                </a:cxn>
                <a:cxn ang="0">
                  <a:pos x="123" y="466"/>
                </a:cxn>
                <a:cxn ang="0">
                  <a:pos x="139" y="478"/>
                </a:cxn>
                <a:cxn ang="0">
                  <a:pos x="163" y="486"/>
                </a:cxn>
                <a:cxn ang="0">
                  <a:pos x="219" y="490"/>
                </a:cxn>
                <a:cxn ang="0">
                  <a:pos x="227" y="530"/>
                </a:cxn>
                <a:cxn ang="0">
                  <a:pos x="191" y="542"/>
                </a:cxn>
                <a:cxn ang="0">
                  <a:pos x="119" y="590"/>
                </a:cxn>
                <a:cxn ang="0">
                  <a:pos x="79" y="622"/>
                </a:cxn>
                <a:cxn ang="0">
                  <a:pos x="59" y="658"/>
                </a:cxn>
                <a:cxn ang="0">
                  <a:pos x="39" y="706"/>
                </a:cxn>
                <a:cxn ang="0">
                  <a:pos x="3" y="790"/>
                </a:cxn>
                <a:cxn ang="0">
                  <a:pos x="27" y="838"/>
                </a:cxn>
                <a:cxn ang="0">
                  <a:pos x="87" y="814"/>
                </a:cxn>
                <a:cxn ang="0">
                  <a:pos x="151" y="830"/>
                </a:cxn>
                <a:cxn ang="0">
                  <a:pos x="195" y="818"/>
                </a:cxn>
                <a:cxn ang="0">
                  <a:pos x="231" y="822"/>
                </a:cxn>
                <a:cxn ang="0">
                  <a:pos x="267" y="790"/>
                </a:cxn>
                <a:cxn ang="0">
                  <a:pos x="339" y="734"/>
                </a:cxn>
                <a:cxn ang="0">
                  <a:pos x="411" y="726"/>
                </a:cxn>
              </a:cxnLst>
              <a:rect l="0" t="0" r="r" b="b"/>
              <a:pathLst>
                <a:path w="467" h="838">
                  <a:moveTo>
                    <a:pt x="467" y="130"/>
                  </a:moveTo>
                  <a:cubicBezTo>
                    <a:pt x="452" y="125"/>
                    <a:pt x="436" y="127"/>
                    <a:pt x="423" y="122"/>
                  </a:cubicBezTo>
                  <a:cubicBezTo>
                    <a:pt x="418" y="120"/>
                    <a:pt x="418" y="113"/>
                    <a:pt x="415" y="110"/>
                  </a:cubicBezTo>
                  <a:cubicBezTo>
                    <a:pt x="399" y="97"/>
                    <a:pt x="375" y="103"/>
                    <a:pt x="355" y="102"/>
                  </a:cubicBezTo>
                  <a:cubicBezTo>
                    <a:pt x="359" y="85"/>
                    <a:pt x="374" y="70"/>
                    <a:pt x="363" y="54"/>
                  </a:cubicBezTo>
                  <a:cubicBezTo>
                    <a:pt x="356" y="44"/>
                    <a:pt x="341" y="48"/>
                    <a:pt x="331" y="46"/>
                  </a:cubicBezTo>
                  <a:cubicBezTo>
                    <a:pt x="309" y="41"/>
                    <a:pt x="292" y="30"/>
                    <a:pt x="271" y="26"/>
                  </a:cubicBezTo>
                  <a:cubicBezTo>
                    <a:pt x="260" y="5"/>
                    <a:pt x="257" y="0"/>
                    <a:pt x="235" y="6"/>
                  </a:cubicBezTo>
                  <a:cubicBezTo>
                    <a:pt x="207" y="33"/>
                    <a:pt x="179" y="40"/>
                    <a:pt x="143" y="50"/>
                  </a:cubicBezTo>
                  <a:cubicBezTo>
                    <a:pt x="116" y="89"/>
                    <a:pt x="147" y="108"/>
                    <a:pt x="103" y="138"/>
                  </a:cubicBezTo>
                  <a:cubicBezTo>
                    <a:pt x="93" y="165"/>
                    <a:pt x="102" y="206"/>
                    <a:pt x="79" y="222"/>
                  </a:cubicBezTo>
                  <a:cubicBezTo>
                    <a:pt x="77" y="226"/>
                    <a:pt x="77" y="230"/>
                    <a:pt x="75" y="234"/>
                  </a:cubicBezTo>
                  <a:cubicBezTo>
                    <a:pt x="71" y="237"/>
                    <a:pt x="64" y="237"/>
                    <a:pt x="63" y="242"/>
                  </a:cubicBezTo>
                  <a:cubicBezTo>
                    <a:pt x="57" y="264"/>
                    <a:pt x="80" y="286"/>
                    <a:pt x="87" y="306"/>
                  </a:cubicBezTo>
                  <a:cubicBezTo>
                    <a:pt x="76" y="336"/>
                    <a:pt x="76" y="370"/>
                    <a:pt x="95" y="398"/>
                  </a:cubicBezTo>
                  <a:cubicBezTo>
                    <a:pt x="101" y="424"/>
                    <a:pt x="92" y="455"/>
                    <a:pt x="123" y="466"/>
                  </a:cubicBezTo>
                  <a:cubicBezTo>
                    <a:pt x="128" y="470"/>
                    <a:pt x="133" y="475"/>
                    <a:pt x="139" y="478"/>
                  </a:cubicBezTo>
                  <a:cubicBezTo>
                    <a:pt x="146" y="481"/>
                    <a:pt x="163" y="486"/>
                    <a:pt x="163" y="486"/>
                  </a:cubicBezTo>
                  <a:cubicBezTo>
                    <a:pt x="184" y="481"/>
                    <a:pt x="197" y="484"/>
                    <a:pt x="219" y="490"/>
                  </a:cubicBezTo>
                  <a:cubicBezTo>
                    <a:pt x="224" y="498"/>
                    <a:pt x="239" y="518"/>
                    <a:pt x="227" y="530"/>
                  </a:cubicBezTo>
                  <a:cubicBezTo>
                    <a:pt x="206" y="547"/>
                    <a:pt x="207" y="531"/>
                    <a:pt x="191" y="542"/>
                  </a:cubicBezTo>
                  <a:cubicBezTo>
                    <a:pt x="166" y="558"/>
                    <a:pt x="147" y="580"/>
                    <a:pt x="119" y="590"/>
                  </a:cubicBezTo>
                  <a:cubicBezTo>
                    <a:pt x="105" y="600"/>
                    <a:pt x="93" y="612"/>
                    <a:pt x="79" y="622"/>
                  </a:cubicBezTo>
                  <a:cubicBezTo>
                    <a:pt x="60" y="649"/>
                    <a:pt x="66" y="636"/>
                    <a:pt x="59" y="658"/>
                  </a:cubicBezTo>
                  <a:cubicBezTo>
                    <a:pt x="55" y="682"/>
                    <a:pt x="58" y="692"/>
                    <a:pt x="39" y="706"/>
                  </a:cubicBezTo>
                  <a:cubicBezTo>
                    <a:pt x="21" y="732"/>
                    <a:pt x="17" y="761"/>
                    <a:pt x="3" y="790"/>
                  </a:cubicBezTo>
                  <a:cubicBezTo>
                    <a:pt x="6" y="818"/>
                    <a:pt x="0" y="831"/>
                    <a:pt x="27" y="838"/>
                  </a:cubicBezTo>
                  <a:cubicBezTo>
                    <a:pt x="48" y="832"/>
                    <a:pt x="68" y="826"/>
                    <a:pt x="87" y="814"/>
                  </a:cubicBezTo>
                  <a:cubicBezTo>
                    <a:pt x="108" y="817"/>
                    <a:pt x="129" y="822"/>
                    <a:pt x="151" y="830"/>
                  </a:cubicBezTo>
                  <a:cubicBezTo>
                    <a:pt x="187" y="820"/>
                    <a:pt x="172" y="825"/>
                    <a:pt x="195" y="818"/>
                  </a:cubicBezTo>
                  <a:cubicBezTo>
                    <a:pt x="207" y="819"/>
                    <a:pt x="218" y="822"/>
                    <a:pt x="231" y="822"/>
                  </a:cubicBezTo>
                  <a:cubicBezTo>
                    <a:pt x="249" y="820"/>
                    <a:pt x="257" y="801"/>
                    <a:pt x="267" y="790"/>
                  </a:cubicBezTo>
                  <a:cubicBezTo>
                    <a:pt x="291" y="762"/>
                    <a:pt x="310" y="753"/>
                    <a:pt x="339" y="734"/>
                  </a:cubicBezTo>
                  <a:cubicBezTo>
                    <a:pt x="353" y="712"/>
                    <a:pt x="386" y="726"/>
                    <a:pt x="411" y="72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684" name="Freeform 44"/>
            <p:cNvSpPr>
              <a:spLocks/>
            </p:cNvSpPr>
            <p:nvPr/>
          </p:nvSpPr>
          <p:spPr bwMode="auto">
            <a:xfrm>
              <a:off x="1604" y="2176"/>
              <a:ext cx="152" cy="192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40" y="176"/>
                </a:cxn>
                <a:cxn ang="0">
                  <a:pos x="64" y="168"/>
                </a:cxn>
                <a:cxn ang="0">
                  <a:pos x="96" y="80"/>
                </a:cxn>
                <a:cxn ang="0">
                  <a:pos x="132" y="60"/>
                </a:cxn>
                <a:cxn ang="0">
                  <a:pos x="152" y="24"/>
                </a:cxn>
                <a:cxn ang="0">
                  <a:pos x="148" y="8"/>
                </a:cxn>
                <a:cxn ang="0">
                  <a:pos x="136" y="0"/>
                </a:cxn>
              </a:cxnLst>
              <a:rect l="0" t="0" r="r" b="b"/>
              <a:pathLst>
                <a:path w="152" h="192">
                  <a:moveTo>
                    <a:pt x="0" y="192"/>
                  </a:moveTo>
                  <a:cubicBezTo>
                    <a:pt x="14" y="187"/>
                    <a:pt x="26" y="182"/>
                    <a:pt x="40" y="176"/>
                  </a:cubicBezTo>
                  <a:cubicBezTo>
                    <a:pt x="47" y="172"/>
                    <a:pt x="64" y="168"/>
                    <a:pt x="64" y="168"/>
                  </a:cubicBezTo>
                  <a:cubicBezTo>
                    <a:pt x="72" y="150"/>
                    <a:pt x="77" y="86"/>
                    <a:pt x="96" y="80"/>
                  </a:cubicBezTo>
                  <a:cubicBezTo>
                    <a:pt x="109" y="75"/>
                    <a:pt x="132" y="60"/>
                    <a:pt x="132" y="60"/>
                  </a:cubicBezTo>
                  <a:cubicBezTo>
                    <a:pt x="150" y="32"/>
                    <a:pt x="144" y="45"/>
                    <a:pt x="152" y="24"/>
                  </a:cubicBezTo>
                  <a:cubicBezTo>
                    <a:pt x="150" y="18"/>
                    <a:pt x="151" y="12"/>
                    <a:pt x="148" y="8"/>
                  </a:cubicBezTo>
                  <a:cubicBezTo>
                    <a:pt x="145" y="4"/>
                    <a:pt x="136" y="0"/>
                    <a:pt x="13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685" name="Freeform 45"/>
            <p:cNvSpPr>
              <a:spLocks/>
            </p:cNvSpPr>
            <p:nvPr/>
          </p:nvSpPr>
          <p:spPr bwMode="auto">
            <a:xfrm>
              <a:off x="2354" y="2052"/>
              <a:ext cx="113" cy="320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46" y="72"/>
                </a:cxn>
                <a:cxn ang="0">
                  <a:pos x="50" y="116"/>
                </a:cxn>
                <a:cxn ang="0">
                  <a:pos x="34" y="164"/>
                </a:cxn>
                <a:cxn ang="0">
                  <a:pos x="22" y="244"/>
                </a:cxn>
                <a:cxn ang="0">
                  <a:pos x="6" y="268"/>
                </a:cxn>
                <a:cxn ang="0">
                  <a:pos x="2" y="280"/>
                </a:cxn>
                <a:cxn ang="0">
                  <a:pos x="18" y="312"/>
                </a:cxn>
                <a:cxn ang="0">
                  <a:pos x="42" y="320"/>
                </a:cxn>
                <a:cxn ang="0">
                  <a:pos x="42" y="280"/>
                </a:cxn>
                <a:cxn ang="0">
                  <a:pos x="46" y="244"/>
                </a:cxn>
                <a:cxn ang="0">
                  <a:pos x="58" y="256"/>
                </a:cxn>
                <a:cxn ang="0">
                  <a:pos x="70" y="252"/>
                </a:cxn>
                <a:cxn ang="0">
                  <a:pos x="98" y="208"/>
                </a:cxn>
                <a:cxn ang="0">
                  <a:pos x="74" y="132"/>
                </a:cxn>
                <a:cxn ang="0">
                  <a:pos x="106" y="72"/>
                </a:cxn>
                <a:cxn ang="0">
                  <a:pos x="102" y="16"/>
                </a:cxn>
                <a:cxn ang="0">
                  <a:pos x="90" y="8"/>
                </a:cxn>
                <a:cxn ang="0">
                  <a:pos x="98" y="0"/>
                </a:cxn>
              </a:cxnLst>
              <a:rect l="0" t="0" r="r" b="b"/>
              <a:pathLst>
                <a:path w="113" h="320">
                  <a:moveTo>
                    <a:pt x="98" y="0"/>
                  </a:moveTo>
                  <a:cubicBezTo>
                    <a:pt x="56" y="8"/>
                    <a:pt x="69" y="40"/>
                    <a:pt x="46" y="72"/>
                  </a:cubicBezTo>
                  <a:cubicBezTo>
                    <a:pt x="41" y="89"/>
                    <a:pt x="44" y="98"/>
                    <a:pt x="50" y="116"/>
                  </a:cubicBezTo>
                  <a:cubicBezTo>
                    <a:pt x="46" y="136"/>
                    <a:pt x="40" y="145"/>
                    <a:pt x="34" y="164"/>
                  </a:cubicBezTo>
                  <a:cubicBezTo>
                    <a:pt x="32" y="181"/>
                    <a:pt x="30" y="224"/>
                    <a:pt x="22" y="244"/>
                  </a:cubicBezTo>
                  <a:cubicBezTo>
                    <a:pt x="18" y="252"/>
                    <a:pt x="9" y="258"/>
                    <a:pt x="6" y="268"/>
                  </a:cubicBezTo>
                  <a:cubicBezTo>
                    <a:pt x="4" y="272"/>
                    <a:pt x="3" y="276"/>
                    <a:pt x="2" y="280"/>
                  </a:cubicBezTo>
                  <a:cubicBezTo>
                    <a:pt x="5" y="301"/>
                    <a:pt x="0" y="304"/>
                    <a:pt x="18" y="312"/>
                  </a:cubicBezTo>
                  <a:cubicBezTo>
                    <a:pt x="25" y="315"/>
                    <a:pt x="42" y="320"/>
                    <a:pt x="42" y="320"/>
                  </a:cubicBezTo>
                  <a:cubicBezTo>
                    <a:pt x="67" y="311"/>
                    <a:pt x="56" y="294"/>
                    <a:pt x="42" y="280"/>
                  </a:cubicBezTo>
                  <a:cubicBezTo>
                    <a:pt x="43" y="268"/>
                    <a:pt x="39" y="254"/>
                    <a:pt x="46" y="244"/>
                  </a:cubicBezTo>
                  <a:cubicBezTo>
                    <a:pt x="49" y="239"/>
                    <a:pt x="52" y="254"/>
                    <a:pt x="58" y="256"/>
                  </a:cubicBezTo>
                  <a:cubicBezTo>
                    <a:pt x="62" y="257"/>
                    <a:pt x="66" y="253"/>
                    <a:pt x="70" y="252"/>
                  </a:cubicBezTo>
                  <a:cubicBezTo>
                    <a:pt x="75" y="234"/>
                    <a:pt x="83" y="217"/>
                    <a:pt x="98" y="208"/>
                  </a:cubicBezTo>
                  <a:cubicBezTo>
                    <a:pt x="108" y="177"/>
                    <a:pt x="82" y="158"/>
                    <a:pt x="74" y="132"/>
                  </a:cubicBezTo>
                  <a:cubicBezTo>
                    <a:pt x="80" y="112"/>
                    <a:pt x="94" y="89"/>
                    <a:pt x="106" y="72"/>
                  </a:cubicBezTo>
                  <a:cubicBezTo>
                    <a:pt x="109" y="55"/>
                    <a:pt x="113" y="30"/>
                    <a:pt x="102" y="16"/>
                  </a:cubicBezTo>
                  <a:cubicBezTo>
                    <a:pt x="98" y="12"/>
                    <a:pt x="91" y="12"/>
                    <a:pt x="90" y="8"/>
                  </a:cubicBezTo>
                  <a:cubicBezTo>
                    <a:pt x="89" y="4"/>
                    <a:pt x="95" y="2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686" name="Freeform 46"/>
            <p:cNvSpPr>
              <a:spLocks/>
            </p:cNvSpPr>
            <p:nvPr/>
          </p:nvSpPr>
          <p:spPr bwMode="auto">
            <a:xfrm>
              <a:off x="2447" y="1268"/>
              <a:ext cx="109" cy="172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13" y="16"/>
                </a:cxn>
                <a:cxn ang="0">
                  <a:pos x="5" y="40"/>
                </a:cxn>
                <a:cxn ang="0">
                  <a:pos x="21" y="64"/>
                </a:cxn>
                <a:cxn ang="0">
                  <a:pos x="53" y="132"/>
                </a:cxn>
                <a:cxn ang="0">
                  <a:pos x="85" y="172"/>
                </a:cxn>
                <a:cxn ang="0">
                  <a:pos x="93" y="148"/>
                </a:cxn>
                <a:cxn ang="0">
                  <a:pos x="109" y="124"/>
                </a:cxn>
                <a:cxn ang="0">
                  <a:pos x="89" y="32"/>
                </a:cxn>
                <a:cxn ang="0">
                  <a:pos x="85" y="4"/>
                </a:cxn>
                <a:cxn ang="0">
                  <a:pos x="73" y="0"/>
                </a:cxn>
              </a:cxnLst>
              <a:rect l="0" t="0" r="r" b="b"/>
              <a:pathLst>
                <a:path w="109" h="172">
                  <a:moveTo>
                    <a:pt x="73" y="0"/>
                  </a:moveTo>
                  <a:cubicBezTo>
                    <a:pt x="53" y="4"/>
                    <a:pt x="32" y="9"/>
                    <a:pt x="13" y="16"/>
                  </a:cubicBezTo>
                  <a:cubicBezTo>
                    <a:pt x="10" y="24"/>
                    <a:pt x="0" y="32"/>
                    <a:pt x="5" y="40"/>
                  </a:cubicBezTo>
                  <a:cubicBezTo>
                    <a:pt x="10" y="48"/>
                    <a:pt x="21" y="64"/>
                    <a:pt x="21" y="64"/>
                  </a:cubicBezTo>
                  <a:cubicBezTo>
                    <a:pt x="27" y="89"/>
                    <a:pt x="24" y="122"/>
                    <a:pt x="53" y="132"/>
                  </a:cubicBezTo>
                  <a:cubicBezTo>
                    <a:pt x="60" y="155"/>
                    <a:pt x="60" y="165"/>
                    <a:pt x="85" y="172"/>
                  </a:cubicBezTo>
                  <a:cubicBezTo>
                    <a:pt x="87" y="164"/>
                    <a:pt x="88" y="155"/>
                    <a:pt x="93" y="148"/>
                  </a:cubicBezTo>
                  <a:cubicBezTo>
                    <a:pt x="98" y="140"/>
                    <a:pt x="109" y="124"/>
                    <a:pt x="109" y="124"/>
                  </a:cubicBezTo>
                  <a:cubicBezTo>
                    <a:pt x="104" y="85"/>
                    <a:pt x="100" y="66"/>
                    <a:pt x="89" y="32"/>
                  </a:cubicBezTo>
                  <a:cubicBezTo>
                    <a:pt x="87" y="22"/>
                    <a:pt x="89" y="12"/>
                    <a:pt x="85" y="4"/>
                  </a:cubicBezTo>
                  <a:cubicBezTo>
                    <a:pt x="83" y="0"/>
                    <a:pt x="73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687" name="Oval 47"/>
            <p:cNvSpPr>
              <a:spLocks noChangeArrowheads="1"/>
            </p:cNvSpPr>
            <p:nvPr/>
          </p:nvSpPr>
          <p:spPr bwMode="auto">
            <a:xfrm>
              <a:off x="2704" y="1880"/>
              <a:ext cx="92" cy="88"/>
            </a:xfrm>
            <a:prstGeom prst="ellipse">
              <a:avLst/>
            </a:prstGeom>
            <a:solidFill>
              <a:srgbClr val="00CC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688" name="Text Box 48"/>
            <p:cNvSpPr txBox="1">
              <a:spLocks noChangeArrowheads="1"/>
            </p:cNvSpPr>
            <p:nvPr/>
          </p:nvSpPr>
          <p:spPr bwMode="auto">
            <a:xfrm>
              <a:off x="1064" y="920"/>
              <a:ext cx="1024" cy="3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rPr>
                <a:t> Mar Mediterráneo</a:t>
              </a:r>
            </a:p>
          </p:txBody>
        </p:sp>
        <p:sp>
          <p:nvSpPr>
            <p:cNvPr id="752689" name="Text Box 49"/>
            <p:cNvSpPr txBox="1">
              <a:spLocks noChangeArrowheads="1"/>
            </p:cNvSpPr>
            <p:nvPr/>
          </p:nvSpPr>
          <p:spPr bwMode="auto">
            <a:xfrm>
              <a:off x="1960" y="752"/>
              <a:ext cx="920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Líbano</a:t>
              </a:r>
            </a:p>
          </p:txBody>
        </p:sp>
        <p:sp>
          <p:nvSpPr>
            <p:cNvPr id="752690" name="Freeform 50"/>
            <p:cNvSpPr>
              <a:spLocks/>
            </p:cNvSpPr>
            <p:nvPr/>
          </p:nvSpPr>
          <p:spPr bwMode="auto">
            <a:xfrm>
              <a:off x="2450" y="1008"/>
              <a:ext cx="126" cy="940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26" y="40"/>
                </a:cxn>
                <a:cxn ang="0">
                  <a:pos x="114" y="80"/>
                </a:cxn>
                <a:cxn ang="0">
                  <a:pos x="78" y="224"/>
                </a:cxn>
                <a:cxn ang="0">
                  <a:pos x="102" y="336"/>
                </a:cxn>
                <a:cxn ang="0">
                  <a:pos x="58" y="432"/>
                </a:cxn>
                <a:cxn ang="0">
                  <a:pos x="50" y="468"/>
                </a:cxn>
                <a:cxn ang="0">
                  <a:pos x="26" y="512"/>
                </a:cxn>
                <a:cxn ang="0">
                  <a:pos x="30" y="560"/>
                </a:cxn>
                <a:cxn ang="0">
                  <a:pos x="18" y="640"/>
                </a:cxn>
                <a:cxn ang="0">
                  <a:pos x="46" y="680"/>
                </a:cxn>
                <a:cxn ang="0">
                  <a:pos x="34" y="740"/>
                </a:cxn>
                <a:cxn ang="0">
                  <a:pos x="34" y="784"/>
                </a:cxn>
                <a:cxn ang="0">
                  <a:pos x="26" y="808"/>
                </a:cxn>
                <a:cxn ang="0">
                  <a:pos x="18" y="888"/>
                </a:cxn>
                <a:cxn ang="0">
                  <a:pos x="2" y="912"/>
                </a:cxn>
                <a:cxn ang="0">
                  <a:pos x="6" y="940"/>
                </a:cxn>
              </a:cxnLst>
              <a:rect l="0" t="0" r="r" b="b"/>
              <a:pathLst>
                <a:path w="126" h="940">
                  <a:moveTo>
                    <a:pt x="102" y="0"/>
                  </a:moveTo>
                  <a:cubicBezTo>
                    <a:pt x="106" y="24"/>
                    <a:pt x="113" y="21"/>
                    <a:pt x="126" y="40"/>
                  </a:cubicBezTo>
                  <a:cubicBezTo>
                    <a:pt x="116" y="69"/>
                    <a:pt x="120" y="55"/>
                    <a:pt x="114" y="80"/>
                  </a:cubicBezTo>
                  <a:cubicBezTo>
                    <a:pt x="108" y="131"/>
                    <a:pt x="90" y="175"/>
                    <a:pt x="78" y="224"/>
                  </a:cubicBezTo>
                  <a:cubicBezTo>
                    <a:pt x="80" y="265"/>
                    <a:pt x="79" y="301"/>
                    <a:pt x="102" y="336"/>
                  </a:cubicBezTo>
                  <a:cubicBezTo>
                    <a:pt x="98" y="364"/>
                    <a:pt x="90" y="421"/>
                    <a:pt x="58" y="432"/>
                  </a:cubicBezTo>
                  <a:cubicBezTo>
                    <a:pt x="48" y="446"/>
                    <a:pt x="44" y="451"/>
                    <a:pt x="50" y="468"/>
                  </a:cubicBezTo>
                  <a:cubicBezTo>
                    <a:pt x="45" y="497"/>
                    <a:pt x="40" y="490"/>
                    <a:pt x="26" y="512"/>
                  </a:cubicBezTo>
                  <a:cubicBezTo>
                    <a:pt x="29" y="533"/>
                    <a:pt x="41" y="543"/>
                    <a:pt x="30" y="560"/>
                  </a:cubicBezTo>
                  <a:cubicBezTo>
                    <a:pt x="38" y="585"/>
                    <a:pt x="26" y="615"/>
                    <a:pt x="18" y="640"/>
                  </a:cubicBezTo>
                  <a:cubicBezTo>
                    <a:pt x="37" y="669"/>
                    <a:pt x="28" y="656"/>
                    <a:pt x="46" y="680"/>
                  </a:cubicBezTo>
                  <a:cubicBezTo>
                    <a:pt x="51" y="703"/>
                    <a:pt x="46" y="720"/>
                    <a:pt x="34" y="740"/>
                  </a:cubicBezTo>
                  <a:cubicBezTo>
                    <a:pt x="40" y="759"/>
                    <a:pt x="40" y="753"/>
                    <a:pt x="34" y="784"/>
                  </a:cubicBezTo>
                  <a:cubicBezTo>
                    <a:pt x="32" y="792"/>
                    <a:pt x="26" y="808"/>
                    <a:pt x="26" y="808"/>
                  </a:cubicBezTo>
                  <a:cubicBezTo>
                    <a:pt x="22" y="843"/>
                    <a:pt x="13" y="854"/>
                    <a:pt x="18" y="888"/>
                  </a:cubicBezTo>
                  <a:cubicBezTo>
                    <a:pt x="12" y="896"/>
                    <a:pt x="0" y="902"/>
                    <a:pt x="2" y="912"/>
                  </a:cubicBezTo>
                  <a:cubicBezTo>
                    <a:pt x="3" y="921"/>
                    <a:pt x="6" y="940"/>
                    <a:pt x="6" y="94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691" name="Text Box 51"/>
            <p:cNvSpPr txBox="1">
              <a:spLocks noChangeArrowheads="1"/>
            </p:cNvSpPr>
            <p:nvPr/>
          </p:nvSpPr>
          <p:spPr bwMode="auto">
            <a:xfrm>
              <a:off x="2224" y="1981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Jericho</a:t>
              </a:r>
            </a:p>
          </p:txBody>
        </p:sp>
        <p:sp>
          <p:nvSpPr>
            <p:cNvPr id="752692" name="Text Box 52"/>
            <p:cNvSpPr txBox="1">
              <a:spLocks noChangeArrowheads="1"/>
            </p:cNvSpPr>
            <p:nvPr/>
          </p:nvSpPr>
          <p:spPr bwMode="auto">
            <a:xfrm>
              <a:off x="2256" y="2122"/>
              <a:ext cx="520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rPr>
                <a:t>Mar Muerto</a:t>
              </a:r>
            </a:p>
          </p:txBody>
        </p:sp>
        <p:sp>
          <p:nvSpPr>
            <p:cNvPr id="752693" name="Text Box 53"/>
            <p:cNvSpPr txBox="1">
              <a:spLocks noChangeArrowheads="1"/>
            </p:cNvSpPr>
            <p:nvPr/>
          </p:nvSpPr>
          <p:spPr bwMode="auto">
            <a:xfrm>
              <a:off x="1600" y="2090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Hebron</a:t>
              </a:r>
            </a:p>
          </p:txBody>
        </p:sp>
        <p:sp>
          <p:nvSpPr>
            <p:cNvPr id="752694" name="Text Box 54"/>
            <p:cNvSpPr txBox="1">
              <a:spLocks noChangeArrowheads="1"/>
            </p:cNvSpPr>
            <p:nvPr/>
          </p:nvSpPr>
          <p:spPr bwMode="auto">
            <a:xfrm>
              <a:off x="2400" y="1202"/>
              <a:ext cx="520" cy="32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rPr>
                <a:t> Mar de Galilea</a:t>
              </a:r>
            </a:p>
          </p:txBody>
        </p:sp>
        <p:sp>
          <p:nvSpPr>
            <p:cNvPr id="752695" name="Oval 55"/>
            <p:cNvSpPr>
              <a:spLocks noChangeArrowheads="1"/>
            </p:cNvSpPr>
            <p:nvPr/>
          </p:nvSpPr>
          <p:spPr bwMode="auto">
            <a:xfrm>
              <a:off x="2272" y="1350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696" name="Oval 56"/>
            <p:cNvSpPr>
              <a:spLocks noChangeArrowheads="1"/>
            </p:cNvSpPr>
            <p:nvPr/>
          </p:nvSpPr>
          <p:spPr bwMode="auto">
            <a:xfrm>
              <a:off x="2072" y="129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697" name="Oval 57"/>
            <p:cNvSpPr>
              <a:spLocks noChangeArrowheads="1"/>
            </p:cNvSpPr>
            <p:nvPr/>
          </p:nvSpPr>
          <p:spPr bwMode="auto">
            <a:xfrm>
              <a:off x="2396" y="1934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698" name="Oval 58"/>
            <p:cNvSpPr>
              <a:spLocks noChangeArrowheads="1"/>
            </p:cNvSpPr>
            <p:nvPr/>
          </p:nvSpPr>
          <p:spPr bwMode="auto">
            <a:xfrm>
              <a:off x="1920" y="231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699" name="Oval 59"/>
            <p:cNvSpPr>
              <a:spLocks noChangeArrowheads="1"/>
            </p:cNvSpPr>
            <p:nvPr/>
          </p:nvSpPr>
          <p:spPr bwMode="auto">
            <a:xfrm>
              <a:off x="1692" y="2146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700" name="Oval 60"/>
            <p:cNvSpPr>
              <a:spLocks noChangeArrowheads="1"/>
            </p:cNvSpPr>
            <p:nvPr/>
          </p:nvSpPr>
          <p:spPr bwMode="auto">
            <a:xfrm>
              <a:off x="1904" y="181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701" name="Oval 61"/>
            <p:cNvSpPr>
              <a:spLocks noChangeArrowheads="1"/>
            </p:cNvSpPr>
            <p:nvPr/>
          </p:nvSpPr>
          <p:spPr bwMode="auto">
            <a:xfrm>
              <a:off x="2124" y="2146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702" name="Oval 62"/>
            <p:cNvSpPr>
              <a:spLocks noChangeArrowheads="1"/>
            </p:cNvSpPr>
            <p:nvPr/>
          </p:nvSpPr>
          <p:spPr bwMode="auto">
            <a:xfrm>
              <a:off x="1972" y="1622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703" name="Text Box 63"/>
            <p:cNvSpPr txBox="1">
              <a:spLocks noChangeArrowheads="1"/>
            </p:cNvSpPr>
            <p:nvPr/>
          </p:nvSpPr>
          <p:spPr bwMode="auto">
            <a:xfrm>
              <a:off x="1568" y="1242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Haifa</a:t>
              </a:r>
            </a:p>
          </p:txBody>
        </p:sp>
        <p:sp>
          <p:nvSpPr>
            <p:cNvPr id="752704" name="Text Box 64"/>
            <p:cNvSpPr txBox="1">
              <a:spLocks noChangeArrowheads="1"/>
            </p:cNvSpPr>
            <p:nvPr/>
          </p:nvSpPr>
          <p:spPr bwMode="auto">
            <a:xfrm>
              <a:off x="1811" y="1400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Nazareth</a:t>
              </a:r>
            </a:p>
          </p:txBody>
        </p:sp>
        <p:sp>
          <p:nvSpPr>
            <p:cNvPr id="752705" name="Text Box 65"/>
            <p:cNvSpPr txBox="1">
              <a:spLocks noChangeArrowheads="1"/>
            </p:cNvSpPr>
            <p:nvPr/>
          </p:nvSpPr>
          <p:spPr bwMode="auto">
            <a:xfrm>
              <a:off x="1400" y="1562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Netanya</a:t>
              </a:r>
            </a:p>
          </p:txBody>
        </p:sp>
        <p:sp>
          <p:nvSpPr>
            <p:cNvPr id="752706" name="Text Box 66"/>
            <p:cNvSpPr txBox="1">
              <a:spLocks noChangeArrowheads="1"/>
            </p:cNvSpPr>
            <p:nvPr/>
          </p:nvSpPr>
          <p:spPr bwMode="auto">
            <a:xfrm>
              <a:off x="1184" y="1754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Tel Aviv-Yafo</a:t>
              </a:r>
            </a:p>
          </p:txBody>
        </p:sp>
        <p:sp>
          <p:nvSpPr>
            <p:cNvPr id="752707" name="Text Box 67"/>
            <p:cNvSpPr txBox="1">
              <a:spLocks noChangeArrowheads="1"/>
            </p:cNvSpPr>
            <p:nvPr/>
          </p:nvSpPr>
          <p:spPr bwMode="auto">
            <a:xfrm>
              <a:off x="1416" y="1906"/>
              <a:ext cx="832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Jerusalén</a:t>
              </a:r>
            </a:p>
          </p:txBody>
        </p:sp>
        <p:sp>
          <p:nvSpPr>
            <p:cNvPr id="752708" name="Text Box 68"/>
            <p:cNvSpPr txBox="1">
              <a:spLocks noChangeArrowheads="1"/>
            </p:cNvSpPr>
            <p:nvPr/>
          </p:nvSpPr>
          <p:spPr bwMode="auto">
            <a:xfrm>
              <a:off x="1272" y="2290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Beerseba</a:t>
              </a:r>
            </a:p>
          </p:txBody>
        </p:sp>
        <p:sp>
          <p:nvSpPr>
            <p:cNvPr id="752709" name="Text Box 69"/>
            <p:cNvSpPr txBox="1">
              <a:spLocks noChangeArrowheads="1"/>
            </p:cNvSpPr>
            <p:nvPr/>
          </p:nvSpPr>
          <p:spPr bwMode="auto">
            <a:xfrm>
              <a:off x="1208" y="2099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Gaza</a:t>
              </a:r>
            </a:p>
          </p:txBody>
        </p:sp>
        <p:sp>
          <p:nvSpPr>
            <p:cNvPr id="752710" name="Text Box 70"/>
            <p:cNvSpPr txBox="1">
              <a:spLocks noChangeArrowheads="1"/>
            </p:cNvSpPr>
            <p:nvPr/>
          </p:nvSpPr>
          <p:spPr bwMode="auto">
            <a:xfrm>
              <a:off x="1672" y="2442"/>
              <a:ext cx="920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ISRAEL</a:t>
              </a:r>
            </a:p>
          </p:txBody>
        </p:sp>
        <p:sp>
          <p:nvSpPr>
            <p:cNvPr id="752711" name="Oval 71"/>
            <p:cNvSpPr>
              <a:spLocks noChangeArrowheads="1"/>
            </p:cNvSpPr>
            <p:nvPr/>
          </p:nvSpPr>
          <p:spPr bwMode="auto">
            <a:xfrm>
              <a:off x="2196" y="1878"/>
              <a:ext cx="188" cy="172"/>
            </a:xfrm>
            <a:prstGeom prst="ellipse">
              <a:avLst/>
            </a:prstGeom>
            <a:solidFill>
              <a:srgbClr val="FAF2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752712" name="Text Box 72"/>
          <p:cNvSpPr txBox="1">
            <a:spLocks noChangeArrowheads="1"/>
          </p:cNvSpPr>
          <p:nvPr/>
        </p:nvSpPr>
        <p:spPr bwMode="auto">
          <a:xfrm>
            <a:off x="5786438" y="24130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Jordania</a:t>
            </a:r>
          </a:p>
        </p:txBody>
      </p:sp>
      <p:sp>
        <p:nvSpPr>
          <p:cNvPr id="97318" name="Text Box 9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2741" name="Rectangle 10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97320" name="Text Box 102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97321" name="Text Box 108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752674" name="Text Box 34"/>
          <p:cNvSpPr txBox="1">
            <a:spLocks noChangeArrowheads="1"/>
          </p:cNvSpPr>
          <p:nvPr/>
        </p:nvSpPr>
        <p:spPr bwMode="auto">
          <a:xfrm>
            <a:off x="1027113" y="5735638"/>
            <a:ext cx="716438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       </a:t>
            </a:r>
            <a:r>
              <a:rPr lang="en-US" sz="2400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Ismael e Isaac en el Israel actual</a:t>
            </a:r>
          </a:p>
        </p:txBody>
      </p:sp>
      <p:grpSp>
        <p:nvGrpSpPr>
          <p:cNvPr id="3" name="Group 119"/>
          <p:cNvGrpSpPr>
            <a:grpSpLocks/>
          </p:cNvGrpSpPr>
          <p:nvPr/>
        </p:nvGrpSpPr>
        <p:grpSpPr bwMode="auto">
          <a:xfrm>
            <a:off x="2528888" y="866775"/>
            <a:ext cx="4860925" cy="4651375"/>
            <a:chOff x="1084" y="277"/>
            <a:chExt cx="3062" cy="2930"/>
          </a:xfrm>
        </p:grpSpPr>
        <p:sp>
          <p:nvSpPr>
            <p:cNvPr id="752760" name="AutoShape 120"/>
            <p:cNvSpPr>
              <a:spLocks noChangeArrowheads="1"/>
            </p:cNvSpPr>
            <p:nvPr/>
          </p:nvSpPr>
          <p:spPr bwMode="auto">
            <a:xfrm rot="2155213">
              <a:off x="1329" y="277"/>
              <a:ext cx="488" cy="776"/>
            </a:xfrm>
            <a:prstGeom prst="curvedRightArrow">
              <a:avLst>
                <a:gd name="adj1" fmla="val 31803"/>
                <a:gd name="adj2" fmla="val 63607"/>
                <a:gd name="adj3" fmla="val 33333"/>
              </a:avLst>
            </a:prstGeom>
            <a:solidFill>
              <a:schemeClr val="tx1"/>
            </a:solidFill>
            <a:ln w="5715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761" name="Text Box 121"/>
            <p:cNvSpPr txBox="1">
              <a:spLocks noChangeArrowheads="1"/>
            </p:cNvSpPr>
            <p:nvPr/>
          </p:nvSpPr>
          <p:spPr bwMode="auto">
            <a:xfrm>
              <a:off x="1969" y="509"/>
              <a:ext cx="2177" cy="298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rgbClr val="02227C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EEFF4B"/>
                  </a:solidFill>
                  <a:effectLst/>
                </a:rPr>
                <a:t>Descendientes de Isaac</a:t>
              </a:r>
              <a:endParaRPr lang="en-US" sz="2000">
                <a:solidFill>
                  <a:srgbClr val="EEFF4B"/>
                </a:solidFill>
                <a:effectLst/>
              </a:endParaRPr>
            </a:p>
          </p:txBody>
        </p:sp>
        <p:sp>
          <p:nvSpPr>
            <p:cNvPr id="752762" name="Freeform 122"/>
            <p:cNvSpPr>
              <a:spLocks/>
            </p:cNvSpPr>
            <p:nvPr/>
          </p:nvSpPr>
          <p:spPr bwMode="auto">
            <a:xfrm>
              <a:off x="1084" y="744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123"/>
          <p:cNvGrpSpPr>
            <a:grpSpLocks/>
          </p:cNvGrpSpPr>
          <p:nvPr/>
        </p:nvGrpSpPr>
        <p:grpSpPr bwMode="auto">
          <a:xfrm>
            <a:off x="1081088" y="2333625"/>
            <a:ext cx="6140450" cy="2674938"/>
            <a:chOff x="1672" y="2156"/>
            <a:chExt cx="3868" cy="1685"/>
          </a:xfrm>
        </p:grpSpPr>
        <p:sp>
          <p:nvSpPr>
            <p:cNvPr id="752764" name="Text Box 124"/>
            <p:cNvSpPr txBox="1">
              <a:spLocks noChangeArrowheads="1"/>
            </p:cNvSpPr>
            <p:nvPr/>
          </p:nvSpPr>
          <p:spPr bwMode="auto">
            <a:xfrm>
              <a:off x="3428" y="3487"/>
              <a:ext cx="2112" cy="298"/>
            </a:xfrm>
            <a:prstGeom prst="rect">
              <a:avLst/>
            </a:prstGeom>
            <a:solidFill>
              <a:srgbClr val="296F35"/>
            </a:solidFill>
            <a:ln w="76200">
              <a:solidFill>
                <a:srgbClr val="008040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EEFF4B"/>
                  </a:solidFill>
                  <a:effectLst/>
                </a:rPr>
                <a:t>Descendientes de Ismael</a:t>
              </a:r>
              <a:endParaRPr lang="en-US" sz="2000">
                <a:solidFill>
                  <a:srgbClr val="EEFF4B"/>
                </a:solidFill>
                <a:effectLst/>
              </a:endParaRPr>
            </a:p>
          </p:txBody>
        </p:sp>
        <p:sp>
          <p:nvSpPr>
            <p:cNvPr id="752765" name="AutoShape 125"/>
            <p:cNvSpPr>
              <a:spLocks noChangeArrowheads="1"/>
            </p:cNvSpPr>
            <p:nvPr/>
          </p:nvSpPr>
          <p:spPr bwMode="auto">
            <a:xfrm rot="-10751860">
              <a:off x="1672" y="2715"/>
              <a:ext cx="834" cy="1126"/>
            </a:xfrm>
            <a:prstGeom prst="curvedLeftArrow">
              <a:avLst>
                <a:gd name="adj1" fmla="val 27002"/>
                <a:gd name="adj2" fmla="val 54005"/>
                <a:gd name="adj3" fmla="val 33333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grpSp>
          <p:nvGrpSpPr>
            <p:cNvPr id="97341" name="Group 126"/>
            <p:cNvGrpSpPr>
              <a:grpSpLocks/>
            </p:cNvGrpSpPr>
            <p:nvPr/>
          </p:nvGrpSpPr>
          <p:grpSpPr bwMode="auto">
            <a:xfrm>
              <a:off x="2575" y="2156"/>
              <a:ext cx="907" cy="896"/>
              <a:chOff x="1584" y="1477"/>
              <a:chExt cx="907" cy="896"/>
            </a:xfrm>
          </p:grpSpPr>
          <p:sp>
            <p:nvSpPr>
              <p:cNvPr id="752767" name="Freeform 127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2768" name="Freeform 128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52769" name="AutoShape 129"/>
            <p:cNvSpPr>
              <a:spLocks noChangeArrowheads="1"/>
            </p:cNvSpPr>
            <p:nvPr/>
          </p:nvSpPr>
          <p:spPr bwMode="auto">
            <a:xfrm rot="10848140" flipH="1">
              <a:off x="3420" y="2365"/>
              <a:ext cx="472" cy="1135"/>
            </a:xfrm>
            <a:prstGeom prst="curvedLeftArrow">
              <a:avLst>
                <a:gd name="adj1" fmla="val 48093"/>
                <a:gd name="adj2" fmla="val 96186"/>
                <a:gd name="adj3" fmla="val 33333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97325" name="Group 131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752714" name="AutoShape 7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715" name="Rectangle 7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716" name="AutoShape 7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717" name="Line 7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718" name="Line 7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719" name="Rectangle 7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7332" name="Rectangle 80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97333" name="Rectangle 81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97334" name="Rectangle 83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752724" name="Line 84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725" name="Line 85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2726" name="Line 86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97338" name="Rectangle 130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643" name="Rectangle 59"/>
          <p:cNvSpPr>
            <a:spLocks noChangeArrowheads="1"/>
          </p:cNvSpPr>
          <p:nvPr/>
        </p:nvSpPr>
        <p:spPr bwMode="auto">
          <a:xfrm>
            <a:off x="0" y="0"/>
            <a:ext cx="1831975" cy="18430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99331" name="Group 44"/>
          <p:cNvGrpSpPr>
            <a:grpSpLocks/>
          </p:cNvGrpSpPr>
          <p:nvPr/>
        </p:nvGrpSpPr>
        <p:grpSpPr bwMode="auto">
          <a:xfrm>
            <a:off x="425450" y="385763"/>
            <a:ext cx="7429500" cy="5119687"/>
            <a:chOff x="1181" y="852"/>
            <a:chExt cx="3653" cy="2649"/>
          </a:xfrm>
        </p:grpSpPr>
        <p:pic>
          <p:nvPicPr>
            <p:cNvPr id="707622" name="Picture 38" descr="Southern end of Sea of Galilee aerial, 117-15tb"/>
            <p:cNvPicPr preferRelativeResize="0"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 rot="418001">
              <a:off x="1181" y="852"/>
              <a:ext cx="3653" cy="2649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>
              <a:outerShdw blurRad="63500" dist="119812" dir="3479677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07627" name="Rectangle 43"/>
            <p:cNvSpPr>
              <a:spLocks noChangeArrowheads="1"/>
            </p:cNvSpPr>
            <p:nvPr/>
          </p:nvSpPr>
          <p:spPr bwMode="auto">
            <a:xfrm>
              <a:off x="1270" y="1040"/>
              <a:ext cx="3430" cy="22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pic>
        <p:nvPicPr>
          <p:cNvPr id="707629" name="Picture 45" descr="Nahal Darga from top looking east, 95-13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500563" y="3238500"/>
            <a:ext cx="3355975" cy="2103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07630" name="Picture 46" descr="Moresheth Gath aerial from southeast, 132-15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014413" y="4140200"/>
            <a:ext cx="2794000" cy="2109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0759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0759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0759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0759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0759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0759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0759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9341" name="Rectangle 16"/>
          <p:cNvSpPr>
            <a:spLocks noChangeArrowheads="1"/>
          </p:cNvSpPr>
          <p:nvPr/>
        </p:nvSpPr>
        <p:spPr bwMode="auto">
          <a:xfrm>
            <a:off x="8186738" y="3832225"/>
            <a:ext cx="6254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T- S - B</a:t>
            </a:r>
          </a:p>
        </p:txBody>
      </p:sp>
      <p:sp>
        <p:nvSpPr>
          <p:cNvPr id="99342" name="Rectangle 17"/>
          <p:cNvSpPr>
            <a:spLocks noChangeArrowheads="1"/>
          </p:cNvSpPr>
          <p:nvPr/>
        </p:nvSpPr>
        <p:spPr bwMode="auto">
          <a:xfrm>
            <a:off x="8175625" y="3654425"/>
            <a:ext cx="752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El llamado</a:t>
            </a:r>
          </a:p>
        </p:txBody>
      </p:sp>
      <p:sp>
        <p:nvSpPr>
          <p:cNvPr id="99343" name="Rectangle 18"/>
          <p:cNvSpPr>
            <a:spLocks noChangeArrowheads="1"/>
          </p:cNvSpPr>
          <p:nvPr/>
        </p:nvSpPr>
        <p:spPr bwMode="auto">
          <a:xfrm>
            <a:off x="8004175" y="3432175"/>
            <a:ext cx="6762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0760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0760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0760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07631" name="Text Box 47"/>
          <p:cNvSpPr txBox="1">
            <a:spLocks noChangeArrowheads="1"/>
          </p:cNvSpPr>
          <p:nvPr/>
        </p:nvSpPr>
        <p:spPr bwMode="auto">
          <a:xfrm>
            <a:off x="806450" y="5419725"/>
            <a:ext cx="75676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La maravillosa belleza de Canaán…         ¡la tierra de su antigua herencia!</a:t>
            </a:r>
          </a:p>
        </p:txBody>
      </p:sp>
      <p:sp>
        <p:nvSpPr>
          <p:cNvPr id="99348" name="Rectangle 48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07606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7589" name="Text Box 5"/>
          <p:cNvSpPr txBox="1">
            <a:spLocks noChangeArrowheads="1"/>
          </p:cNvSpPr>
          <p:nvPr/>
        </p:nvSpPr>
        <p:spPr bwMode="auto">
          <a:xfrm>
            <a:off x="603250" y="309563"/>
            <a:ext cx="825976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/>
              </a:rPr>
              <a:t>Una porción de la promesa a Abraham…</a:t>
            </a:r>
          </a:p>
        </p:txBody>
      </p:sp>
      <p:sp>
        <p:nvSpPr>
          <p:cNvPr id="99351" name="Text Box 37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707592" name="Text Box 8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13:10-11; Éx 3:8</a:t>
            </a: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1"/>
          </a:xfrm>
        </p:grpSpPr>
        <p:pic>
          <p:nvPicPr>
            <p:cNvPr id="707645" name="Picture 6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68"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7646" name="Text Box 62"/>
            <p:cNvSpPr txBox="1">
              <a:spLocks noChangeArrowheads="1"/>
            </p:cNvSpPr>
            <p:nvPr/>
          </p:nvSpPr>
          <p:spPr bwMode="auto">
            <a:xfrm>
              <a:off x="193" y="3628"/>
              <a:ext cx="492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El río Jordán en el centro de Israel</a:t>
              </a:r>
            </a:p>
          </p:txBody>
        </p:sp>
      </p:grpSp>
      <p:sp>
        <p:nvSpPr>
          <p:cNvPr id="707619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99355" name="Text Box 51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07637" name="Rectangle 53"/>
          <p:cNvSpPr>
            <a:spLocks noChangeArrowheads="1"/>
          </p:cNvSpPr>
          <p:nvPr/>
        </p:nvSpPr>
        <p:spPr bwMode="auto">
          <a:xfrm>
            <a:off x="7543800" y="6526213"/>
            <a:ext cx="73501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9.6.03b.</a:t>
            </a:r>
          </a:p>
        </p:txBody>
      </p:sp>
      <p:sp>
        <p:nvSpPr>
          <p:cNvPr id="99357" name="Text Box 54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99358" name="Text Box 52"/>
          <p:cNvSpPr txBox="1">
            <a:spLocks noChangeArrowheads="1"/>
          </p:cNvSpPr>
          <p:nvPr/>
        </p:nvSpPr>
        <p:spPr bwMode="auto">
          <a:xfrm>
            <a:off x="444500" y="6535738"/>
            <a:ext cx="9858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2012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0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0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07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70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31" grpId="0"/>
      <p:bldP spid="707606" grpId="0"/>
      <p:bldP spid="70758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3338513" y="968375"/>
            <a:ext cx="1120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50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50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1383" name="Rectangle 117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T - S - B</a:t>
            </a:r>
          </a:p>
        </p:txBody>
      </p:sp>
      <p:sp>
        <p:nvSpPr>
          <p:cNvPr id="101384" name="Rectangle 7"/>
          <p:cNvSpPr>
            <a:spLocks noChangeArrowheads="1"/>
          </p:cNvSpPr>
          <p:nvPr/>
        </p:nvSpPr>
        <p:spPr bwMode="auto">
          <a:xfrm>
            <a:off x="3273425" y="971550"/>
            <a:ext cx="14335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150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508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508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a.C.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3709988" y="1603375"/>
            <a:ext cx="18303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El llamado</a:t>
            </a:r>
          </a:p>
        </p:txBody>
      </p:sp>
      <p:sp>
        <p:nvSpPr>
          <p:cNvPr id="101389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515087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515088" name="Rectangle 16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</a:p>
        </p:txBody>
      </p:sp>
      <p:grpSp>
        <p:nvGrpSpPr>
          <p:cNvPr id="101392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51509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>
                  <a:solidFill>
                    <a:schemeClr val="tx2"/>
                  </a:solidFill>
                  <a:effectLst/>
                  <a:latin typeface="Times" pitchFamily="1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51509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pitchFamily="1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51509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509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5102" name="Text Box 30"/>
          <p:cNvSpPr txBox="1">
            <a:spLocks noChangeArrowheads="1"/>
          </p:cNvSpPr>
          <p:nvPr/>
        </p:nvSpPr>
        <p:spPr bwMode="auto">
          <a:xfrm>
            <a:off x="858838" y="5016500"/>
            <a:ext cx="7543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chemeClr val="tx1"/>
                </a:solidFill>
                <a:effectLst/>
                <a:latin typeface="Times" pitchFamily="1" charset="0"/>
                <a:ea typeface="+mn-ea"/>
                <a:cs typeface="+mn-cs"/>
              </a:rPr>
              <a:t>¡El linaje de la promesa!</a:t>
            </a:r>
          </a:p>
        </p:txBody>
      </p:sp>
      <p:sp>
        <p:nvSpPr>
          <p:cNvPr id="515103" name="Oval 31"/>
          <p:cNvSpPr>
            <a:spLocks noChangeArrowheads="1"/>
          </p:cNvSpPr>
          <p:nvPr/>
        </p:nvSpPr>
        <p:spPr bwMode="auto">
          <a:xfrm>
            <a:off x="2781300" y="800100"/>
            <a:ext cx="2527300" cy="7112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5104" name="Oval 32"/>
          <p:cNvSpPr>
            <a:spLocks noChangeArrowheads="1"/>
          </p:cNvSpPr>
          <p:nvPr/>
        </p:nvSpPr>
        <p:spPr bwMode="auto">
          <a:xfrm>
            <a:off x="3911600" y="29464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5105" name="Oval 33"/>
          <p:cNvSpPr>
            <a:spLocks noChangeArrowheads="1"/>
          </p:cNvSpPr>
          <p:nvPr/>
        </p:nvSpPr>
        <p:spPr bwMode="auto">
          <a:xfrm>
            <a:off x="4229100" y="34036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4279900" y="1536700"/>
            <a:ext cx="889000" cy="1447800"/>
            <a:chOff x="2696" y="968"/>
            <a:chExt cx="560" cy="912"/>
          </a:xfrm>
        </p:grpSpPr>
        <p:sp>
          <p:nvSpPr>
            <p:cNvPr id="515107" name="Oval 35"/>
            <p:cNvSpPr>
              <a:spLocks noChangeArrowheads="1"/>
            </p:cNvSpPr>
            <p:nvPr/>
          </p:nvSpPr>
          <p:spPr bwMode="auto">
            <a:xfrm>
              <a:off x="2808" y="1552"/>
              <a:ext cx="448" cy="3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15108" name="Line 36"/>
            <p:cNvSpPr>
              <a:spLocks noChangeShapeType="1"/>
            </p:cNvSpPr>
            <p:nvPr/>
          </p:nvSpPr>
          <p:spPr bwMode="auto">
            <a:xfrm>
              <a:off x="2696" y="968"/>
              <a:ext cx="240" cy="560"/>
            </a:xfrm>
            <a:prstGeom prst="lin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101401" name="Text Box 5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515127" name="Text Box 55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Éx. 2:24</a:t>
            </a:r>
          </a:p>
        </p:txBody>
      </p:sp>
      <p:sp>
        <p:nvSpPr>
          <p:cNvPr id="515129" name="Text Box 57"/>
          <p:cNvSpPr txBox="1">
            <a:spLocks noChangeArrowheads="1"/>
          </p:cNvSpPr>
          <p:nvPr/>
        </p:nvSpPr>
        <p:spPr bwMode="auto">
          <a:xfrm>
            <a:off x="815975" y="4406900"/>
            <a:ext cx="7543800" cy="155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rgbClr val="68FFF8"/>
                </a:solidFill>
                <a:effectLst/>
                <a:latin typeface="Comic Sans MS" pitchFamily="1" charset="0"/>
                <a:ea typeface="+mn-ea"/>
                <a:cs typeface="+mn-cs"/>
              </a:rPr>
              <a:t>¡Jacob </a:t>
            </a:r>
            <a:r>
              <a:rPr lang="en-US" sz="4800" b="1" i="1" u="sng">
                <a:solidFill>
                  <a:schemeClr val="hlink"/>
                </a:solidFill>
                <a:effectLst/>
                <a:latin typeface="Comic Sans MS" pitchFamily="1" charset="0"/>
                <a:ea typeface="+mn-ea"/>
                <a:cs typeface="+mn-cs"/>
              </a:rPr>
              <a:t>es</a:t>
            </a:r>
            <a:r>
              <a:rPr lang="en-US" sz="4800" b="1">
                <a:solidFill>
                  <a:srgbClr val="68FFF8"/>
                </a:solidFill>
                <a:effectLst/>
                <a:latin typeface="Comic Sans MS" pitchFamily="1" charset="0"/>
                <a:ea typeface="+mn-ea"/>
                <a:cs typeface="+mn-cs"/>
              </a:rPr>
              <a:t> el            hijo de la promesa!</a:t>
            </a:r>
          </a:p>
        </p:txBody>
      </p:sp>
      <p:sp>
        <p:nvSpPr>
          <p:cNvPr id="101404" name="Text Box 9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15167" name="Rectangle 9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101406" name="Text Box 96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515182" name="Rectangle 110"/>
          <p:cNvSpPr>
            <a:spLocks noChangeArrowheads="1"/>
          </p:cNvSpPr>
          <p:nvPr/>
        </p:nvSpPr>
        <p:spPr bwMode="auto">
          <a:xfrm>
            <a:off x="5983288" y="2384425"/>
            <a:ext cx="23939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Gn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515187" name="AutoShape 115"/>
          <p:cNvSpPr>
            <a:spLocks noChangeArrowheads="1"/>
          </p:cNvSpPr>
          <p:nvPr/>
        </p:nvSpPr>
        <p:spPr bwMode="auto">
          <a:xfrm>
            <a:off x="3749675" y="2836863"/>
            <a:ext cx="1597025" cy="116363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1409" name="Text Box 116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7</a:t>
            </a:r>
          </a:p>
        </p:txBody>
      </p:sp>
      <p:grpSp>
        <p:nvGrpSpPr>
          <p:cNvPr id="101410" name="Group 119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515147" name="AutoShape 75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15148" name="Rectangle 76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15149" name="AutoShape 77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15150" name="Line 78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15151" name="Line 79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15152" name="Rectangle 80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1423" name="Rectangle 81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101424" name="Rectangle 82"/>
            <p:cNvSpPr>
              <a:spLocks noChangeArrowheads="1"/>
            </p:cNvSpPr>
            <p:nvPr/>
          </p:nvSpPr>
          <p:spPr bwMode="auto">
            <a:xfrm>
              <a:off x="5220" y="2659"/>
              <a:ext cx="2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101425" name="Rectangle 83"/>
            <p:cNvSpPr>
              <a:spLocks noChangeArrowheads="1"/>
            </p:cNvSpPr>
            <p:nvPr/>
          </p:nvSpPr>
          <p:spPr bwMode="auto">
            <a:xfrm>
              <a:off x="5254" y="2779"/>
              <a:ext cx="20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101426" name="Rectangle 84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101427" name="Rectangle 86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515159" name="Line 87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15160" name="Line 88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15161" name="Line 89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1431" name="Rectangle 118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  <p:grpSp>
        <p:nvGrpSpPr>
          <p:cNvPr id="101411" name="Group 60"/>
          <p:cNvGrpSpPr>
            <a:grpSpLocks/>
          </p:cNvGrpSpPr>
          <p:nvPr/>
        </p:nvGrpSpPr>
        <p:grpSpPr bwMode="auto">
          <a:xfrm>
            <a:off x="6067425" y="1698625"/>
            <a:ext cx="717550" cy="609600"/>
            <a:chOff x="5016500" y="2393950"/>
            <a:chExt cx="717550" cy="609600"/>
          </a:xfrm>
        </p:grpSpPr>
        <p:grpSp>
          <p:nvGrpSpPr>
            <p:cNvPr id="101412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101414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1415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72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5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87" grpId="0" autoUpdateAnimBg="0"/>
      <p:bldP spid="515088" grpId="0" autoUpdateAnimBg="0"/>
      <p:bldP spid="515102" grpId="0" autoUpdateAnimBg="0"/>
      <p:bldP spid="515103" grpId="0" animBg="1"/>
      <p:bldP spid="515104" grpId="0" animBg="1"/>
      <p:bldP spid="515105" grpId="0" animBg="1"/>
      <p:bldP spid="515129" grpId="0" autoUpdateAnimBg="0"/>
      <p:bldP spid="515187" grpId="0" animBg="1"/>
      <p:bldP spid="51518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3338513" y="968375"/>
            <a:ext cx="1120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6419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6420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6420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a.C.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03433" name="Rectangle 12"/>
          <p:cNvSpPr>
            <a:spLocks noChangeArrowheads="1"/>
          </p:cNvSpPr>
          <p:nvPr/>
        </p:nvSpPr>
        <p:spPr bwMode="auto">
          <a:xfrm>
            <a:off x="3709988" y="1603375"/>
            <a:ext cx="18303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El llamado</a:t>
            </a:r>
          </a:p>
        </p:txBody>
      </p:sp>
      <p:sp>
        <p:nvSpPr>
          <p:cNvPr id="103434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T - S - B</a:t>
            </a:r>
          </a:p>
        </p:txBody>
      </p:sp>
      <p:sp>
        <p:nvSpPr>
          <p:cNvPr id="103435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103436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grpSp>
        <p:nvGrpSpPr>
          <p:cNvPr id="103437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26421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>
                  <a:solidFill>
                    <a:schemeClr val="tx2"/>
                  </a:solidFill>
                  <a:effectLst/>
                  <a:latin typeface="Times" pitchFamily="1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26421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pitchFamily="1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26421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6420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26421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6421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3443" name="Text Box 1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64333" name="Text Box 141"/>
          <p:cNvSpPr txBox="1">
            <a:spLocks noChangeArrowheads="1"/>
          </p:cNvSpPr>
          <p:nvPr/>
        </p:nvSpPr>
        <p:spPr bwMode="auto">
          <a:xfrm>
            <a:off x="1790700" y="0"/>
            <a:ext cx="33321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35:23-26; Gn 34:1</a:t>
            </a:r>
          </a:p>
        </p:txBody>
      </p:sp>
      <p:grpSp>
        <p:nvGrpSpPr>
          <p:cNvPr id="3" name="Group 264"/>
          <p:cNvGrpSpPr>
            <a:grpSpLocks/>
          </p:cNvGrpSpPr>
          <p:nvPr/>
        </p:nvGrpSpPr>
        <p:grpSpPr bwMode="auto">
          <a:xfrm>
            <a:off x="6985000" y="5778500"/>
            <a:ext cx="1130300" cy="749300"/>
            <a:chOff x="4400" y="3640"/>
            <a:chExt cx="712" cy="472"/>
          </a:xfrm>
        </p:grpSpPr>
        <p:sp>
          <p:nvSpPr>
            <p:cNvPr id="264376" name="Oval 184"/>
            <p:cNvSpPr>
              <a:spLocks noChangeArrowheads="1"/>
            </p:cNvSpPr>
            <p:nvPr/>
          </p:nvSpPr>
          <p:spPr bwMode="auto">
            <a:xfrm>
              <a:off x="4400" y="364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377" name="Text Box 185"/>
            <p:cNvSpPr txBox="1">
              <a:spLocks noChangeArrowheads="1"/>
            </p:cNvSpPr>
            <p:nvPr/>
          </p:nvSpPr>
          <p:spPr bwMode="auto">
            <a:xfrm>
              <a:off x="4496" y="369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268"/>
          <p:cNvGrpSpPr>
            <a:grpSpLocks/>
          </p:cNvGrpSpPr>
          <p:nvPr/>
        </p:nvGrpSpPr>
        <p:grpSpPr bwMode="auto">
          <a:xfrm>
            <a:off x="787400" y="5397500"/>
            <a:ext cx="749300" cy="749300"/>
            <a:chOff x="496" y="3400"/>
            <a:chExt cx="472" cy="472"/>
          </a:xfrm>
        </p:grpSpPr>
        <p:sp>
          <p:nvSpPr>
            <p:cNvPr id="264379" name="Oval 187"/>
            <p:cNvSpPr>
              <a:spLocks noChangeArrowheads="1"/>
            </p:cNvSpPr>
            <p:nvPr/>
          </p:nvSpPr>
          <p:spPr bwMode="auto">
            <a:xfrm>
              <a:off x="496" y="340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380" name="Text Box 188"/>
            <p:cNvSpPr txBox="1">
              <a:spLocks noChangeArrowheads="1"/>
            </p:cNvSpPr>
            <p:nvPr/>
          </p:nvSpPr>
          <p:spPr bwMode="auto">
            <a:xfrm>
              <a:off x="592" y="3464"/>
              <a:ext cx="288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258"/>
          <p:cNvGrpSpPr>
            <a:grpSpLocks/>
          </p:cNvGrpSpPr>
          <p:nvPr/>
        </p:nvGrpSpPr>
        <p:grpSpPr bwMode="auto">
          <a:xfrm>
            <a:off x="4635500" y="4622800"/>
            <a:ext cx="1130300" cy="749300"/>
            <a:chOff x="2920" y="2912"/>
            <a:chExt cx="712" cy="472"/>
          </a:xfrm>
        </p:grpSpPr>
        <p:sp>
          <p:nvSpPr>
            <p:cNvPr id="264382" name="Oval 190"/>
            <p:cNvSpPr>
              <a:spLocks noChangeArrowheads="1"/>
            </p:cNvSpPr>
            <p:nvPr/>
          </p:nvSpPr>
          <p:spPr bwMode="auto">
            <a:xfrm>
              <a:off x="2920" y="291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383" name="Text Box 191"/>
            <p:cNvSpPr txBox="1">
              <a:spLocks noChangeArrowheads="1"/>
            </p:cNvSpPr>
            <p:nvPr/>
          </p:nvSpPr>
          <p:spPr bwMode="auto">
            <a:xfrm>
              <a:off x="3016" y="296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" name="Group 262"/>
          <p:cNvGrpSpPr>
            <a:grpSpLocks/>
          </p:cNvGrpSpPr>
          <p:nvPr/>
        </p:nvGrpSpPr>
        <p:grpSpPr bwMode="auto">
          <a:xfrm>
            <a:off x="6731000" y="4508500"/>
            <a:ext cx="1143000" cy="749300"/>
            <a:chOff x="4240" y="2840"/>
            <a:chExt cx="720" cy="472"/>
          </a:xfrm>
        </p:grpSpPr>
        <p:sp>
          <p:nvSpPr>
            <p:cNvPr id="264385" name="Oval 193"/>
            <p:cNvSpPr>
              <a:spLocks noChangeArrowheads="1"/>
            </p:cNvSpPr>
            <p:nvPr/>
          </p:nvSpPr>
          <p:spPr bwMode="auto">
            <a:xfrm>
              <a:off x="4240" y="284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386" name="Text Box 194"/>
            <p:cNvSpPr txBox="1">
              <a:spLocks noChangeArrowheads="1"/>
            </p:cNvSpPr>
            <p:nvPr/>
          </p:nvSpPr>
          <p:spPr bwMode="auto">
            <a:xfrm>
              <a:off x="4344" y="29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7" name="Group 254"/>
          <p:cNvGrpSpPr>
            <a:grpSpLocks/>
          </p:cNvGrpSpPr>
          <p:nvPr/>
        </p:nvGrpSpPr>
        <p:grpSpPr bwMode="auto">
          <a:xfrm>
            <a:off x="1333500" y="4267200"/>
            <a:ext cx="1130300" cy="749300"/>
            <a:chOff x="840" y="2688"/>
            <a:chExt cx="712" cy="472"/>
          </a:xfrm>
        </p:grpSpPr>
        <p:sp>
          <p:nvSpPr>
            <p:cNvPr id="264388" name="Oval 196"/>
            <p:cNvSpPr>
              <a:spLocks noChangeArrowheads="1"/>
            </p:cNvSpPr>
            <p:nvPr/>
          </p:nvSpPr>
          <p:spPr bwMode="auto">
            <a:xfrm>
              <a:off x="840" y="26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389" name="Text Box 197"/>
            <p:cNvSpPr txBox="1">
              <a:spLocks noChangeArrowheads="1"/>
            </p:cNvSpPr>
            <p:nvPr/>
          </p:nvSpPr>
          <p:spPr bwMode="auto">
            <a:xfrm>
              <a:off x="936" y="274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" name="Group 256"/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1896" y="3368"/>
            <a:chExt cx="712" cy="472"/>
          </a:xfrm>
        </p:grpSpPr>
        <p:sp>
          <p:nvSpPr>
            <p:cNvPr id="264391" name="Oval 199"/>
            <p:cNvSpPr>
              <a:spLocks noChangeArrowheads="1"/>
            </p:cNvSpPr>
            <p:nvPr/>
          </p:nvSpPr>
          <p:spPr bwMode="auto">
            <a:xfrm>
              <a:off x="1896" y="3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392" name="Text Box 200"/>
            <p:cNvSpPr txBox="1">
              <a:spLocks noChangeArrowheads="1"/>
            </p:cNvSpPr>
            <p:nvPr/>
          </p:nvSpPr>
          <p:spPr bwMode="auto">
            <a:xfrm>
              <a:off x="1992" y="342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9" name="Group 255"/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1569" y="2710"/>
            <a:chExt cx="712" cy="472"/>
          </a:xfrm>
        </p:grpSpPr>
        <p:sp>
          <p:nvSpPr>
            <p:cNvPr id="264394" name="Oval 202"/>
            <p:cNvSpPr>
              <a:spLocks noChangeArrowheads="1"/>
            </p:cNvSpPr>
            <p:nvPr/>
          </p:nvSpPr>
          <p:spPr bwMode="auto">
            <a:xfrm>
              <a:off x="1569" y="271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395" name="Text Box 203"/>
            <p:cNvSpPr txBox="1">
              <a:spLocks noChangeArrowheads="1"/>
            </p:cNvSpPr>
            <p:nvPr/>
          </p:nvSpPr>
          <p:spPr bwMode="auto">
            <a:xfrm>
              <a:off x="1665" y="276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10" name="Group 260"/>
          <p:cNvGrpSpPr>
            <a:grpSpLocks/>
          </p:cNvGrpSpPr>
          <p:nvPr/>
        </p:nvGrpSpPr>
        <p:grpSpPr bwMode="auto">
          <a:xfrm>
            <a:off x="6299200" y="3441700"/>
            <a:ext cx="990600" cy="749300"/>
            <a:chOff x="3968" y="2168"/>
            <a:chExt cx="624" cy="472"/>
          </a:xfrm>
        </p:grpSpPr>
        <p:sp>
          <p:nvSpPr>
            <p:cNvPr id="264397" name="Oval 205"/>
            <p:cNvSpPr>
              <a:spLocks noChangeArrowheads="1"/>
            </p:cNvSpPr>
            <p:nvPr/>
          </p:nvSpPr>
          <p:spPr bwMode="auto">
            <a:xfrm>
              <a:off x="3968" y="21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398" name="Text Box 206"/>
            <p:cNvSpPr txBox="1">
              <a:spLocks noChangeArrowheads="1"/>
            </p:cNvSpPr>
            <p:nvPr/>
          </p:nvSpPr>
          <p:spPr bwMode="auto">
            <a:xfrm>
              <a:off x="3976" y="222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11" name="Group 257"/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2784" y="3592"/>
            <a:chExt cx="728" cy="472"/>
          </a:xfrm>
        </p:grpSpPr>
        <p:sp>
          <p:nvSpPr>
            <p:cNvPr id="264400" name="Oval 208"/>
            <p:cNvSpPr>
              <a:spLocks noChangeArrowheads="1"/>
            </p:cNvSpPr>
            <p:nvPr/>
          </p:nvSpPr>
          <p:spPr bwMode="auto">
            <a:xfrm>
              <a:off x="2784" y="35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401" name="Text Box 209"/>
            <p:cNvSpPr txBox="1">
              <a:spLocks noChangeArrowheads="1"/>
            </p:cNvSpPr>
            <p:nvPr/>
          </p:nvSpPr>
          <p:spPr bwMode="auto">
            <a:xfrm>
              <a:off x="2896" y="364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2" name="Group 259"/>
          <p:cNvGrpSpPr>
            <a:grpSpLocks/>
          </p:cNvGrpSpPr>
          <p:nvPr/>
        </p:nvGrpSpPr>
        <p:grpSpPr bwMode="auto">
          <a:xfrm>
            <a:off x="5676900" y="5219700"/>
            <a:ext cx="1028700" cy="749300"/>
            <a:chOff x="3576" y="3288"/>
            <a:chExt cx="648" cy="472"/>
          </a:xfrm>
        </p:grpSpPr>
        <p:sp>
          <p:nvSpPr>
            <p:cNvPr id="264403" name="Oval 211"/>
            <p:cNvSpPr>
              <a:spLocks noChangeArrowheads="1"/>
            </p:cNvSpPr>
            <p:nvPr/>
          </p:nvSpPr>
          <p:spPr bwMode="auto">
            <a:xfrm>
              <a:off x="3576" y="32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404" name="Text Box 212"/>
            <p:cNvSpPr txBox="1">
              <a:spLocks noChangeArrowheads="1"/>
            </p:cNvSpPr>
            <p:nvPr/>
          </p:nvSpPr>
          <p:spPr bwMode="auto">
            <a:xfrm>
              <a:off x="3608" y="334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13" name="Group 261"/>
          <p:cNvGrpSpPr>
            <a:grpSpLocks/>
          </p:cNvGrpSpPr>
          <p:nvPr/>
        </p:nvGrpSpPr>
        <p:grpSpPr bwMode="auto">
          <a:xfrm>
            <a:off x="7594600" y="3086100"/>
            <a:ext cx="1028700" cy="749300"/>
            <a:chOff x="4784" y="1944"/>
            <a:chExt cx="648" cy="472"/>
          </a:xfrm>
        </p:grpSpPr>
        <p:sp>
          <p:nvSpPr>
            <p:cNvPr id="264406" name="Oval 214"/>
            <p:cNvSpPr>
              <a:spLocks noChangeArrowheads="1"/>
            </p:cNvSpPr>
            <p:nvPr/>
          </p:nvSpPr>
          <p:spPr bwMode="auto">
            <a:xfrm>
              <a:off x="4784" y="194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407" name="Text Box 215"/>
            <p:cNvSpPr txBox="1">
              <a:spLocks noChangeArrowheads="1"/>
            </p:cNvSpPr>
            <p:nvPr/>
          </p:nvSpPr>
          <p:spPr bwMode="auto">
            <a:xfrm>
              <a:off x="4816" y="2000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4" name="Group 263"/>
          <p:cNvGrpSpPr>
            <a:grpSpLocks/>
          </p:cNvGrpSpPr>
          <p:nvPr/>
        </p:nvGrpSpPr>
        <p:grpSpPr bwMode="auto">
          <a:xfrm>
            <a:off x="7759700" y="4838700"/>
            <a:ext cx="1003300" cy="749300"/>
            <a:chOff x="4888" y="3048"/>
            <a:chExt cx="632" cy="472"/>
          </a:xfrm>
        </p:grpSpPr>
        <p:sp>
          <p:nvSpPr>
            <p:cNvPr id="264409" name="Oval 217"/>
            <p:cNvSpPr>
              <a:spLocks noChangeArrowheads="1"/>
            </p:cNvSpPr>
            <p:nvPr/>
          </p:nvSpPr>
          <p:spPr bwMode="auto">
            <a:xfrm>
              <a:off x="4888" y="3048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410" name="Text Box 218"/>
            <p:cNvSpPr txBox="1">
              <a:spLocks noChangeArrowheads="1"/>
            </p:cNvSpPr>
            <p:nvPr/>
          </p:nvSpPr>
          <p:spPr bwMode="auto">
            <a:xfrm>
              <a:off x="4904" y="31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FFFF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chemeClr val="bg2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13</a:t>
              </a:r>
            </a:p>
          </p:txBody>
        </p:sp>
      </p:grpSp>
      <p:sp>
        <p:nvSpPr>
          <p:cNvPr id="103457" name="Text Box 2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64416" name="Rectangle 2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103459" name="Text Box 225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264431" name="Rectangle 239"/>
          <p:cNvSpPr>
            <a:spLocks noChangeArrowheads="1"/>
          </p:cNvSpPr>
          <p:nvPr/>
        </p:nvSpPr>
        <p:spPr bwMode="auto">
          <a:xfrm>
            <a:off x="5983288" y="2384425"/>
            <a:ext cx="23939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Gn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15" name="Group 265"/>
          <p:cNvGrpSpPr>
            <a:grpSpLocks/>
          </p:cNvGrpSpPr>
          <p:nvPr/>
        </p:nvGrpSpPr>
        <p:grpSpPr bwMode="auto">
          <a:xfrm>
            <a:off x="468313" y="3505200"/>
            <a:ext cx="1143000" cy="749300"/>
            <a:chOff x="295" y="2208"/>
            <a:chExt cx="720" cy="472"/>
          </a:xfrm>
        </p:grpSpPr>
        <p:sp>
          <p:nvSpPr>
            <p:cNvPr id="264458" name="Oval 266"/>
            <p:cNvSpPr>
              <a:spLocks noChangeArrowheads="1"/>
            </p:cNvSpPr>
            <p:nvPr/>
          </p:nvSpPr>
          <p:spPr bwMode="auto">
            <a:xfrm>
              <a:off x="295" y="220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459" name="Text Box 267"/>
            <p:cNvSpPr txBox="1">
              <a:spLocks noChangeArrowheads="1"/>
            </p:cNvSpPr>
            <p:nvPr/>
          </p:nvSpPr>
          <p:spPr bwMode="auto">
            <a:xfrm>
              <a:off x="399" y="2272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03462" name="Rectangle 272"/>
          <p:cNvSpPr>
            <a:spLocks noChangeArrowheads="1"/>
          </p:cNvSpPr>
          <p:nvPr/>
        </p:nvSpPr>
        <p:spPr bwMode="auto">
          <a:xfrm>
            <a:off x="3273425" y="971550"/>
            <a:ext cx="14335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grpSp>
        <p:nvGrpSpPr>
          <p:cNvPr id="103463" name="Group 274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264351" name="AutoShape 159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352" name="Rectangle 160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353" name="AutoShape 161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354" name="Line 162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355" name="Line 163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356" name="Rectangle 164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476" name="Rectangle 165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103477" name="Rectangle 166"/>
            <p:cNvSpPr>
              <a:spLocks noChangeArrowheads="1"/>
            </p:cNvSpPr>
            <p:nvPr/>
          </p:nvSpPr>
          <p:spPr bwMode="auto">
            <a:xfrm>
              <a:off x="5220" y="2659"/>
              <a:ext cx="2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103478" name="Rectangle 167"/>
            <p:cNvSpPr>
              <a:spLocks noChangeArrowheads="1"/>
            </p:cNvSpPr>
            <p:nvPr/>
          </p:nvSpPr>
          <p:spPr bwMode="auto">
            <a:xfrm>
              <a:off x="5254" y="2779"/>
              <a:ext cx="20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103479" name="Rectangle 168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103480" name="Rectangle 170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264363" name="Line 171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364" name="Line 172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64365" name="Line 173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484" name="Rectangle 273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  <p:grpSp>
        <p:nvGrpSpPr>
          <p:cNvPr id="103464" name="Group 60"/>
          <p:cNvGrpSpPr>
            <a:grpSpLocks/>
          </p:cNvGrpSpPr>
          <p:nvPr/>
        </p:nvGrpSpPr>
        <p:grpSpPr bwMode="auto">
          <a:xfrm>
            <a:off x="6067425" y="1698625"/>
            <a:ext cx="717550" cy="609600"/>
            <a:chOff x="5016500" y="2393950"/>
            <a:chExt cx="717550" cy="609600"/>
          </a:xfrm>
        </p:grpSpPr>
        <p:grpSp>
          <p:nvGrpSpPr>
            <p:cNvPr id="103465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103467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468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101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8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3338513" y="968375"/>
            <a:ext cx="1120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81613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613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613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613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6137" name="Rectangle 9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a.C.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05481" name="Rectangle 10"/>
          <p:cNvSpPr>
            <a:spLocks noChangeArrowheads="1"/>
          </p:cNvSpPr>
          <p:nvPr/>
        </p:nvSpPr>
        <p:spPr bwMode="auto">
          <a:xfrm>
            <a:off x="3709988" y="1603375"/>
            <a:ext cx="18303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El llamado</a:t>
            </a:r>
          </a:p>
        </p:txBody>
      </p:sp>
      <p:sp>
        <p:nvSpPr>
          <p:cNvPr id="105482" name="Rectangle 11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T - S - B</a:t>
            </a:r>
          </a:p>
        </p:txBody>
      </p:sp>
      <p:sp>
        <p:nvSpPr>
          <p:cNvPr id="105483" name="Rectangle 12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105484" name="Rectangle 13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grpSp>
        <p:nvGrpSpPr>
          <p:cNvPr id="105485" name="Group 15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816144" name="Rectangle 16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>
                  <a:solidFill>
                    <a:schemeClr val="tx2"/>
                  </a:solidFill>
                  <a:effectLst/>
                  <a:latin typeface="Times" pitchFamily="1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816145" name="Rectangle 17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pitchFamily="1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81614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6149" name="Line 21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5488" name="Rectangle 22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816151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6152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5491" name="Text Box 2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816154" name="Text Box 26"/>
          <p:cNvSpPr txBox="1">
            <a:spLocks noChangeArrowheads="1"/>
          </p:cNvSpPr>
          <p:nvPr/>
        </p:nvSpPr>
        <p:spPr bwMode="auto">
          <a:xfrm>
            <a:off x="1790700" y="0"/>
            <a:ext cx="33321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35:24</a:t>
            </a:r>
          </a:p>
        </p:txBody>
      </p:sp>
      <p:grpSp>
        <p:nvGrpSpPr>
          <p:cNvPr id="105493" name="Group 54"/>
          <p:cNvGrpSpPr>
            <a:grpSpLocks/>
          </p:cNvGrpSpPr>
          <p:nvPr/>
        </p:nvGrpSpPr>
        <p:grpSpPr bwMode="auto">
          <a:xfrm>
            <a:off x="5676900" y="5219700"/>
            <a:ext cx="1028700" cy="749300"/>
            <a:chOff x="3576" y="3288"/>
            <a:chExt cx="648" cy="472"/>
          </a:xfrm>
        </p:grpSpPr>
        <p:sp>
          <p:nvSpPr>
            <p:cNvPr id="816183" name="Oval 55"/>
            <p:cNvSpPr>
              <a:spLocks noChangeArrowheads="1"/>
            </p:cNvSpPr>
            <p:nvPr/>
          </p:nvSpPr>
          <p:spPr bwMode="auto">
            <a:xfrm>
              <a:off x="3576" y="32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16184" name="Text Box 56"/>
            <p:cNvSpPr txBox="1">
              <a:spLocks noChangeArrowheads="1"/>
            </p:cNvSpPr>
            <p:nvPr/>
          </p:nvSpPr>
          <p:spPr bwMode="auto">
            <a:xfrm>
              <a:off x="3608" y="334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11</a:t>
              </a:r>
            </a:p>
          </p:txBody>
        </p:sp>
      </p:grpSp>
      <p:sp>
        <p:nvSpPr>
          <p:cNvPr id="105494" name="Text Box 7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16208" name="Rectangle 8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105496" name="Text Box 81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816210" name="Rectangle 82"/>
          <p:cNvSpPr>
            <a:spLocks noChangeArrowheads="1"/>
          </p:cNvSpPr>
          <p:nvPr/>
        </p:nvSpPr>
        <p:spPr bwMode="auto">
          <a:xfrm>
            <a:off x="5983288" y="2384425"/>
            <a:ext cx="23939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Gn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816227" name="Oval 99"/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5499" name="Rectangle 103"/>
          <p:cNvSpPr>
            <a:spLocks noChangeArrowheads="1"/>
          </p:cNvSpPr>
          <p:nvPr/>
        </p:nvSpPr>
        <p:spPr bwMode="auto">
          <a:xfrm>
            <a:off x="3273425" y="971550"/>
            <a:ext cx="14335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grpSp>
        <p:nvGrpSpPr>
          <p:cNvPr id="105500" name="Group 105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816192" name="AutoShape 6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16193" name="Rectangle 6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16194" name="AutoShape 6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16195" name="Line 6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16196" name="Line 6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16197" name="Rectangle 6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5513" name="Rectangle 70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105514" name="Rectangle 71"/>
            <p:cNvSpPr>
              <a:spLocks noChangeArrowheads="1"/>
            </p:cNvSpPr>
            <p:nvPr/>
          </p:nvSpPr>
          <p:spPr bwMode="auto">
            <a:xfrm>
              <a:off x="5220" y="2659"/>
              <a:ext cx="2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105515" name="Rectangle 72"/>
            <p:cNvSpPr>
              <a:spLocks noChangeArrowheads="1"/>
            </p:cNvSpPr>
            <p:nvPr/>
          </p:nvSpPr>
          <p:spPr bwMode="auto">
            <a:xfrm>
              <a:off x="5254" y="2779"/>
              <a:ext cx="20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105516" name="Rectangle 73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105517" name="Rectangle 75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816204" name="Line 76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16205" name="Line 77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16206" name="Line 78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5521" name="Rectangle 104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  <p:grpSp>
        <p:nvGrpSpPr>
          <p:cNvPr id="105501" name="Group 60"/>
          <p:cNvGrpSpPr>
            <a:grpSpLocks/>
          </p:cNvGrpSpPr>
          <p:nvPr/>
        </p:nvGrpSpPr>
        <p:grpSpPr bwMode="auto">
          <a:xfrm>
            <a:off x="6067425" y="1698625"/>
            <a:ext cx="717550" cy="609600"/>
            <a:chOff x="5016500" y="2393950"/>
            <a:chExt cx="717550" cy="609600"/>
          </a:xfrm>
        </p:grpSpPr>
        <p:grpSp>
          <p:nvGrpSpPr>
            <p:cNvPr id="105502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105504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505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66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3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6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6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622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3338513" y="968375"/>
            <a:ext cx="1120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382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382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382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38282" name="Rectangle 10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a.C.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07529" name="Rectangle 11"/>
          <p:cNvSpPr>
            <a:spLocks noChangeArrowheads="1"/>
          </p:cNvSpPr>
          <p:nvPr/>
        </p:nvSpPr>
        <p:spPr bwMode="auto">
          <a:xfrm>
            <a:off x="3709988" y="1603375"/>
            <a:ext cx="18303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El llamado</a:t>
            </a:r>
          </a:p>
        </p:txBody>
      </p:sp>
      <p:sp>
        <p:nvSpPr>
          <p:cNvPr id="107530" name="Rectangle 12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T - S - B</a:t>
            </a:r>
          </a:p>
        </p:txBody>
      </p:sp>
      <p:sp>
        <p:nvSpPr>
          <p:cNvPr id="107531" name="Rectangle 13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107532" name="Rectangle 14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grpSp>
        <p:nvGrpSpPr>
          <p:cNvPr id="107533" name="Group 17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438290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>
                  <a:solidFill>
                    <a:schemeClr val="tx2"/>
                  </a:solidFill>
                  <a:effectLst/>
                  <a:latin typeface="Times" pitchFamily="1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438291" name="Rectangle 19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pitchFamily="1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438292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38298" name="Line 2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7536" name="Rectangle 27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38300" name="Line 2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38301" name="Line 2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07539" name="Group 60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438333" name="Oval 61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8334" name="Text Box 62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0080FF"/>
                  </a:solidFill>
                  <a:effectLst/>
                </a:rPr>
                <a:t>11</a:t>
              </a:r>
              <a:endParaRPr lang="en-US" sz="3200" b="1">
                <a:solidFill>
                  <a:srgbClr val="FFFF00"/>
                </a:solidFill>
                <a:effectLst/>
              </a:endParaRPr>
            </a:p>
          </p:txBody>
        </p:sp>
      </p:grpSp>
      <p:sp>
        <p:nvSpPr>
          <p:cNvPr id="107540" name="Text Box 8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438358" name="Text Box 86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35:24</a:t>
            </a:r>
          </a:p>
        </p:txBody>
      </p:sp>
      <p:sp>
        <p:nvSpPr>
          <p:cNvPr id="107542" name="Text Box 1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8397" name="Rectangle 1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107544" name="Text Box 126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438412" name="Rectangle 140"/>
          <p:cNvSpPr>
            <a:spLocks noChangeArrowheads="1"/>
          </p:cNvSpPr>
          <p:nvPr/>
        </p:nvSpPr>
        <p:spPr bwMode="auto">
          <a:xfrm>
            <a:off x="5983288" y="2384425"/>
            <a:ext cx="23939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Gn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107546" name="Rectangle 171"/>
          <p:cNvSpPr>
            <a:spLocks noChangeArrowheads="1"/>
          </p:cNvSpPr>
          <p:nvPr/>
        </p:nvSpPr>
        <p:spPr bwMode="auto">
          <a:xfrm>
            <a:off x="3273425" y="971550"/>
            <a:ext cx="14335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grpSp>
        <p:nvGrpSpPr>
          <p:cNvPr id="107547" name="Group 173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438376" name="AutoShape 10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8377" name="Rectangle 10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8378" name="AutoShape 10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8379" name="Line 10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8380" name="Line 10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8381" name="Rectangle 10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7562" name="Rectangle 110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107563" name="Rectangle 111"/>
            <p:cNvSpPr>
              <a:spLocks noChangeArrowheads="1"/>
            </p:cNvSpPr>
            <p:nvPr/>
          </p:nvSpPr>
          <p:spPr bwMode="auto">
            <a:xfrm>
              <a:off x="5220" y="2659"/>
              <a:ext cx="2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107564" name="Rectangle 112"/>
            <p:cNvSpPr>
              <a:spLocks noChangeArrowheads="1"/>
            </p:cNvSpPr>
            <p:nvPr/>
          </p:nvSpPr>
          <p:spPr bwMode="auto">
            <a:xfrm>
              <a:off x="5254" y="2779"/>
              <a:ext cx="20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107565" name="Rectangle 113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107566" name="Rectangle 115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438388" name="Line 116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8389" name="Line 117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38390" name="Line 118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7570" name="Rectangle 172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  <p:sp>
        <p:nvSpPr>
          <p:cNvPr id="438446" name="Oval 174"/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38339" name="Text Box 67"/>
          <p:cNvSpPr txBox="1">
            <a:spLocks noChangeArrowheads="1"/>
          </p:cNvSpPr>
          <p:nvPr/>
        </p:nvSpPr>
        <p:spPr bwMode="auto">
          <a:xfrm>
            <a:off x="4908550" y="5260975"/>
            <a:ext cx="23495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chemeClr val="tx2"/>
                </a:solidFill>
                <a:effectLst/>
                <a:latin typeface="Comic Sans MS" pitchFamily="1" charset="0"/>
                <a:ea typeface="+mn-ea"/>
                <a:cs typeface="+mn-cs"/>
              </a:rPr>
              <a:t>¡José!</a:t>
            </a:r>
          </a:p>
        </p:txBody>
      </p:sp>
      <p:grpSp>
        <p:nvGrpSpPr>
          <p:cNvPr id="107550" name="Group 60"/>
          <p:cNvGrpSpPr>
            <a:grpSpLocks/>
          </p:cNvGrpSpPr>
          <p:nvPr/>
        </p:nvGrpSpPr>
        <p:grpSpPr bwMode="auto">
          <a:xfrm>
            <a:off x="6067425" y="1698625"/>
            <a:ext cx="717550" cy="609600"/>
            <a:chOff x="5016500" y="2393950"/>
            <a:chExt cx="717550" cy="609600"/>
          </a:xfrm>
        </p:grpSpPr>
        <p:grpSp>
          <p:nvGrpSpPr>
            <p:cNvPr id="107551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107553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7554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67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336"/>
          <p:cNvGrpSpPr>
            <a:grpSpLocks/>
          </p:cNvGrpSpPr>
          <p:nvPr/>
        </p:nvGrpSpPr>
        <p:grpSpPr bwMode="auto">
          <a:xfrm>
            <a:off x="4121150" y="563563"/>
            <a:ext cx="1089025" cy="2690812"/>
            <a:chOff x="2596" y="355"/>
            <a:chExt cx="686" cy="1695"/>
          </a:xfrm>
        </p:grpSpPr>
        <p:sp>
          <p:nvSpPr>
            <p:cNvPr id="667651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52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53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54" name="AutoShape 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55" name="Rectangle 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56" name="AutoShape 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57" name="AutoShape 9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58" name="Line 10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59" name="Line 11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60" name="Line 12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61" name="Line 13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62" name="Line 14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63" name="Line 15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9817" name="Rectangle 16"/>
            <p:cNvSpPr>
              <a:spLocks noChangeArrowheads="1"/>
            </p:cNvSpPr>
            <p:nvPr/>
          </p:nvSpPr>
          <p:spPr bwMode="auto">
            <a:xfrm>
              <a:off x="2690" y="538"/>
              <a:ext cx="4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1er pecado</a:t>
              </a:r>
            </a:p>
          </p:txBody>
        </p:sp>
        <p:sp>
          <p:nvSpPr>
            <p:cNvPr id="109818" name="Rectangle 17"/>
            <p:cNvSpPr>
              <a:spLocks noChangeArrowheads="1"/>
            </p:cNvSpPr>
            <p:nvPr/>
          </p:nvSpPr>
          <p:spPr bwMode="auto">
            <a:xfrm>
              <a:off x="2654" y="634"/>
              <a:ext cx="5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1er evangelio</a:t>
              </a:r>
            </a:p>
          </p:txBody>
        </p:sp>
        <p:sp>
          <p:nvSpPr>
            <p:cNvPr id="109819" name="Rectangle 18"/>
            <p:cNvSpPr>
              <a:spLocks noChangeArrowheads="1"/>
            </p:cNvSpPr>
            <p:nvPr/>
          </p:nvSpPr>
          <p:spPr bwMode="auto">
            <a:xfrm>
              <a:off x="2695" y="738"/>
              <a:ext cx="47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1er familia</a:t>
              </a:r>
            </a:p>
          </p:txBody>
        </p:sp>
        <p:sp>
          <p:nvSpPr>
            <p:cNvPr id="109820" name="Rectangle 19"/>
            <p:cNvSpPr>
              <a:spLocks noChangeArrowheads="1"/>
            </p:cNvSpPr>
            <p:nvPr/>
          </p:nvSpPr>
          <p:spPr bwMode="auto">
            <a:xfrm>
              <a:off x="2654" y="842"/>
              <a:ext cx="5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1er asesinato</a:t>
              </a:r>
            </a:p>
          </p:txBody>
        </p:sp>
        <p:sp>
          <p:nvSpPr>
            <p:cNvPr id="109821" name="Rectangle 20"/>
            <p:cNvSpPr>
              <a:spLocks noChangeArrowheads="1"/>
            </p:cNvSpPr>
            <p:nvPr/>
          </p:nvSpPr>
          <p:spPr bwMode="auto">
            <a:xfrm>
              <a:off x="2609" y="938"/>
              <a:ext cx="65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Diluvio/arco iris</a:t>
              </a:r>
            </a:p>
          </p:txBody>
        </p:sp>
        <p:sp>
          <p:nvSpPr>
            <p:cNvPr id="109822" name="Rectangle 21"/>
            <p:cNvSpPr>
              <a:spLocks noChangeArrowheads="1"/>
            </p:cNvSpPr>
            <p:nvPr/>
          </p:nvSpPr>
          <p:spPr bwMode="auto">
            <a:xfrm>
              <a:off x="2781" y="1042"/>
              <a:ext cx="29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Torre</a:t>
              </a:r>
            </a:p>
          </p:txBody>
        </p:sp>
        <p:sp>
          <p:nvSpPr>
            <p:cNvPr id="109823" name="Rectangle 22"/>
            <p:cNvSpPr>
              <a:spLocks noChangeArrowheads="1"/>
            </p:cNvSpPr>
            <p:nvPr/>
          </p:nvSpPr>
          <p:spPr bwMode="auto">
            <a:xfrm>
              <a:off x="2652" y="359"/>
              <a:ext cx="42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Creación</a:t>
              </a:r>
            </a:p>
          </p:txBody>
        </p:sp>
        <p:sp>
          <p:nvSpPr>
            <p:cNvPr id="109824" name="Rectangle 23"/>
            <p:cNvSpPr>
              <a:spLocks noChangeArrowheads="1"/>
            </p:cNvSpPr>
            <p:nvPr/>
          </p:nvSpPr>
          <p:spPr bwMode="auto">
            <a:xfrm>
              <a:off x="2596" y="456"/>
              <a:ext cx="68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solidFill>
                    <a:srgbClr val="000000"/>
                  </a:solidFill>
                  <a:effectLst/>
                  <a:latin typeface="Helvetica" charset="0"/>
                </a:rPr>
                <a:t>1er hombre y </a:t>
              </a:r>
              <a:r>
                <a:rPr lang="en-US" sz="700" b="1">
                  <a:solidFill>
                    <a:srgbClr val="000000"/>
                  </a:solidFill>
                  <a:effectLst/>
                  <a:latin typeface="Helvetica" charset="0"/>
                </a:rPr>
                <a:t>mujer</a:t>
              </a:r>
              <a:endParaRPr lang="en-US" sz="800" b="1">
                <a:solidFill>
                  <a:srgbClr val="000000"/>
                </a:solidFill>
                <a:effectLst/>
                <a:latin typeface="Helvetica" charset="0"/>
              </a:endParaRPr>
            </a:p>
          </p:txBody>
        </p:sp>
        <p:sp>
          <p:nvSpPr>
            <p:cNvPr id="667672" name="Line 24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73" name="Line 25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74" name="Rectangle 26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9828" name="Rectangle 27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T - S - B</a:t>
              </a:r>
            </a:p>
          </p:txBody>
        </p:sp>
        <p:sp>
          <p:nvSpPr>
            <p:cNvPr id="109829" name="Rectangle 28"/>
            <p:cNvSpPr>
              <a:spLocks noChangeArrowheads="1"/>
            </p:cNvSpPr>
            <p:nvPr/>
          </p:nvSpPr>
          <p:spPr bwMode="auto">
            <a:xfrm>
              <a:off x="2812" y="1771"/>
              <a:ext cx="2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109830" name="Rectangle 29"/>
            <p:cNvSpPr>
              <a:spLocks noChangeArrowheads="1"/>
            </p:cNvSpPr>
            <p:nvPr/>
          </p:nvSpPr>
          <p:spPr bwMode="auto">
            <a:xfrm>
              <a:off x="2846" y="1891"/>
              <a:ext cx="20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109831" name="Rectangle 30"/>
            <p:cNvSpPr>
              <a:spLocks noChangeArrowheads="1"/>
            </p:cNvSpPr>
            <p:nvPr/>
          </p:nvSpPr>
          <p:spPr bwMode="auto">
            <a:xfrm>
              <a:off x="2718" y="1414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109832" name="Rectangle 31"/>
            <p:cNvSpPr>
              <a:spLocks noChangeArrowheads="1"/>
            </p:cNvSpPr>
            <p:nvPr/>
          </p:nvSpPr>
          <p:spPr bwMode="auto">
            <a:xfrm>
              <a:off x="2673" y="1286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  <p:sp>
          <p:nvSpPr>
            <p:cNvPr id="109833" name="Rectangle 32"/>
            <p:cNvSpPr>
              <a:spLocks noChangeArrowheads="1"/>
            </p:cNvSpPr>
            <p:nvPr/>
          </p:nvSpPr>
          <p:spPr bwMode="auto">
            <a:xfrm>
              <a:off x="2834" y="1653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667681" name="Line 33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82" name="Line 34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83" name="Line 35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684" name="Line 36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667685" name="AutoShape 3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686" name="Freeform 3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687" name="Freeform 3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688" name="Freeform 4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689" name="Freeform 4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690" name="Freeform 4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691" name="Freeform 4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692" name="Freeform 4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693" name="Freeform 4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694" name="Freeform 4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695" name="Freeform 4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696" name="Freeform 4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697" name="Freeform 4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698" name="Freeform 5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699" name="Freeform 5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00" name="Freeform 5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01" name="Freeform 5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02" name="Freeform 5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03" name="Freeform 5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04" name="Freeform 5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05" name="Freeform 5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06" name="Freeform 5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07" name="Freeform 5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08" name="Freeform 6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09" name="Freeform 6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10" name="Freeform 6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11" name="Freeform 6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12" name="Freeform 6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13" name="Freeform 6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14" name="Freeform 6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15" name="Freeform 6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16" name="Freeform 6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17" name="Freeform 6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18" name="Freeform 7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19" name="Freeform 71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20" name="Freeform 72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21" name="Freeform 73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22" name="Freeform 74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23" name="Freeform 75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24" name="Freeform 76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25" name="Freeform 77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26" name="Freeform 78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27" name="Freeform 79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28" name="Freeform 80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32" name="Freeform 8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/>
            <a:ahLst/>
            <a:cxnLst>
              <a:cxn ang="0">
                <a:pos x="128" y="40"/>
              </a:cxn>
              <a:cxn ang="0">
                <a:pos x="0" y="40"/>
              </a:cxn>
              <a:cxn ang="0">
                <a:pos x="0" y="0"/>
              </a:cxn>
              <a:cxn ang="0">
                <a:pos x="128" y="40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34" name="Freeform 8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35" name="Freeform 8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36" name="Freeform 8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37" name="Freeform 8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38" name="Freeform 9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39" name="Freeform 9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40" name="Freeform 9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41" name="Freeform 93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42" name="Freeform 94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43" name="Freeform 95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44" name="Freeform 96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45" name="Freeform 97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46" name="Freeform 98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47" name="Freeform 99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48" name="Freeform 100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49" name="Freeform 101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50" name="Freeform 102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51" name="Freeform 103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52" name="Freeform 104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53" name="Freeform 105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54" name="Freeform 106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55" name="Freeform 107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56" name="Freeform 108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57" name="Freeform 109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58" name="Freeform 110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59" name="Freeform 111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60" name="Freeform 112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61" name="Freeform 113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62" name="Freeform 114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63" name="Freeform 115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64" name="Freeform 116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65" name="Freeform 117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66" name="Freeform 118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67" name="Freeform 119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68" name="Freeform 120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69" name="Freeform 121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70" name="Freeform 122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71" name="Freeform 123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72" name="Freeform 124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73" name="Freeform 125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74" name="Freeform 126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75" name="Freeform 127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76" name="Freeform 128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77" name="Freeform 129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78" name="Freeform 130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79" name="Freeform 131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80" name="Freeform 132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81" name="Freeform 133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109664" name="Picture 13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7784" name="Line 136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85" name="Freeform 137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9667" name="Rectangle 13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7787" name="Rectangle 13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88" name="Rectangle 14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89" name="Rectangle 14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90" name="Rectangle 14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791" name="Rectangle 14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9673" name="Rectangle 144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7793" name="Rectangle 145"/>
          <p:cNvSpPr>
            <a:spLocks noChangeArrowheads="1"/>
          </p:cNvSpPr>
          <p:nvPr/>
        </p:nvSpPr>
        <p:spPr bwMode="auto">
          <a:xfrm>
            <a:off x="4900613" y="1968500"/>
            <a:ext cx="7699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pitchFamily="1" charset="0"/>
                <a:ea typeface="+mn-ea"/>
                <a:cs typeface="+mn-cs"/>
              </a:rPr>
              <a:t>(2000 a.C.)</a:t>
            </a:r>
          </a:p>
        </p:txBody>
      </p:sp>
      <p:sp>
        <p:nvSpPr>
          <p:cNvPr id="667794" name="Rectangle 146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effectLst/>
                <a:latin typeface="Times" pitchFamily="1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667796" name="Rectangle 148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effectLst/>
                <a:latin typeface="Times" pitchFamily="1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667799" name="Line 151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00" name="Rectangle 152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01" name="Text Box 153"/>
          <p:cNvSpPr txBox="1">
            <a:spLocks noChangeArrowheads="1"/>
          </p:cNvSpPr>
          <p:nvPr/>
        </p:nvSpPr>
        <p:spPr bwMode="auto">
          <a:xfrm rot="16200000">
            <a:off x="4965700" y="2482851"/>
            <a:ext cx="2427287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3 </a:t>
            </a:r>
            <a:r>
              <a:rPr lang="en-US" b="1" dirty="0" err="1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Sociedades</a:t>
            </a:r>
            <a:endParaRPr lang="en-US" b="1" dirty="0">
              <a:solidFill>
                <a:srgbClr val="EEFF4B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67802" name="Rectangle 154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03" name="Rectangle 155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04" name="Text Box 156"/>
          <p:cNvSpPr txBox="1">
            <a:spLocks noChangeArrowheads="1"/>
          </p:cNvSpPr>
          <p:nvPr/>
        </p:nvSpPr>
        <p:spPr bwMode="auto">
          <a:xfrm rot="16214336">
            <a:off x="5988051" y="4411662"/>
            <a:ext cx="3540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S</a:t>
            </a:r>
          </a:p>
        </p:txBody>
      </p:sp>
      <p:sp>
        <p:nvSpPr>
          <p:cNvPr id="667805" name="Text Box 157"/>
          <p:cNvSpPr txBox="1">
            <a:spLocks noChangeArrowheads="1"/>
          </p:cNvSpPr>
          <p:nvPr/>
        </p:nvSpPr>
        <p:spPr bwMode="auto">
          <a:xfrm rot="16200000">
            <a:off x="5967413" y="5424488"/>
            <a:ext cx="3413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667806" name="Rectangle 158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07" name="Text Box 159"/>
          <p:cNvSpPr txBox="1">
            <a:spLocks noChangeArrowheads="1"/>
          </p:cNvSpPr>
          <p:nvPr/>
        </p:nvSpPr>
        <p:spPr bwMode="auto">
          <a:xfrm rot="16211464">
            <a:off x="2728913" y="3871913"/>
            <a:ext cx="1966912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4 Personas</a:t>
            </a:r>
          </a:p>
        </p:txBody>
      </p:sp>
      <p:sp>
        <p:nvSpPr>
          <p:cNvPr id="667808" name="Rectangle 160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09" name="Rectangle 161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10" name="Rectangle 162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11" name="Rectangle 163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12" name="Text Box 164"/>
          <p:cNvSpPr txBox="1">
            <a:spLocks noChangeArrowheads="1"/>
          </p:cNvSpPr>
          <p:nvPr/>
        </p:nvSpPr>
        <p:spPr bwMode="auto">
          <a:xfrm rot="16200000">
            <a:off x="3479801" y="1027112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667813" name="Freeform 165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14" name="Freeform 166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15" name="Rectangle 167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16" name="AutoShape 168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17" name="Freeform 169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18" name="Rectangle 170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19" name="AutoShape 171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20" name="AutoShape 172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21" name="Rectangle 173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22" name="AutoShape 174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23" name="Rectangle 175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24" name="AutoShape 176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09703" name="Group 17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7826" name="AutoShape 17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827" name="Rectangle 17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828" name="AutoShape 18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667829" name="Freeform 181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30" name="AutoShape 182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31" name="Rectangle 183"/>
          <p:cNvSpPr>
            <a:spLocks noChangeArrowheads="1"/>
          </p:cNvSpPr>
          <p:nvPr/>
        </p:nvSpPr>
        <p:spPr bwMode="auto">
          <a:xfrm>
            <a:off x="4913313" y="4203700"/>
            <a:ext cx="7699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pitchFamily="1" charset="0"/>
                <a:ea typeface="+mn-ea"/>
                <a:cs typeface="+mn-cs"/>
              </a:rPr>
              <a:t>(1500 a.C.)</a:t>
            </a:r>
          </a:p>
        </p:txBody>
      </p:sp>
      <p:sp>
        <p:nvSpPr>
          <p:cNvPr id="667832" name="Rectangle 184"/>
          <p:cNvSpPr>
            <a:spLocks noChangeArrowheads="1"/>
          </p:cNvSpPr>
          <p:nvPr/>
        </p:nvSpPr>
        <p:spPr bwMode="auto">
          <a:xfrm>
            <a:off x="7269163" y="4330700"/>
            <a:ext cx="7064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pitchFamily="1" charset="0"/>
                <a:ea typeface="+mn-ea"/>
                <a:cs typeface="+mn-cs"/>
              </a:rPr>
              <a:t>(500 a.C.)</a:t>
            </a:r>
          </a:p>
        </p:txBody>
      </p:sp>
      <p:sp>
        <p:nvSpPr>
          <p:cNvPr id="667833" name="Rectangle 185"/>
          <p:cNvSpPr>
            <a:spLocks noChangeArrowheads="1"/>
          </p:cNvSpPr>
          <p:nvPr/>
        </p:nvSpPr>
        <p:spPr bwMode="auto">
          <a:xfrm>
            <a:off x="7262813" y="1219200"/>
            <a:ext cx="7699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pitchFamily="1" charset="0"/>
                <a:ea typeface="+mn-ea"/>
                <a:cs typeface="+mn-cs"/>
              </a:rPr>
              <a:t>(1000 a.C.)</a:t>
            </a:r>
          </a:p>
        </p:txBody>
      </p:sp>
      <p:sp>
        <p:nvSpPr>
          <p:cNvPr id="667834" name="Freeform 186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35" name="Rectangle 187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36" name="Freeform 188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37" name="AutoShape 189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38" name="Rectangle 190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39" name="Rectangle 191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40" name="AutoShape 192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9716" name="Rectangle 193"/>
          <p:cNvSpPr>
            <a:spLocks noChangeArrowheads="1"/>
          </p:cNvSpPr>
          <p:nvPr/>
        </p:nvSpPr>
        <p:spPr bwMode="auto">
          <a:xfrm>
            <a:off x="4421188" y="3438525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José</a:t>
            </a:r>
          </a:p>
        </p:txBody>
      </p:sp>
      <p:sp>
        <p:nvSpPr>
          <p:cNvPr id="667842" name="Line 194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43" name="Line 195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44" name="Line 196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45" name="Line 197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46" name="Line 198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47" name="Line 199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48" name="Line 200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49" name="Line 201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50" name="Line 202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51" name="Line 203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52" name="Line 204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53" name="Line 205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9729" name="Rectangle 206"/>
          <p:cNvSpPr>
            <a:spLocks noChangeArrowheads="1"/>
          </p:cNvSpPr>
          <p:nvPr/>
        </p:nvSpPr>
        <p:spPr bwMode="auto">
          <a:xfrm>
            <a:off x="6578600" y="3257550"/>
            <a:ext cx="765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Cautividad</a:t>
            </a:r>
          </a:p>
        </p:txBody>
      </p:sp>
      <p:sp>
        <p:nvSpPr>
          <p:cNvPr id="667855" name="Line 207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56" name="Line 208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57" name="Line 209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9733" name="Rectangle 210"/>
          <p:cNvSpPr>
            <a:spLocks noChangeArrowheads="1"/>
          </p:cNvSpPr>
          <p:nvPr/>
        </p:nvSpPr>
        <p:spPr bwMode="auto">
          <a:xfrm>
            <a:off x="6643688" y="4405313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Silencio</a:t>
            </a:r>
          </a:p>
        </p:txBody>
      </p:sp>
      <p:sp>
        <p:nvSpPr>
          <p:cNvPr id="667859" name="Line 211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60" name="Line 212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61" name="Line 213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62" name="Line 214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63" name="Rectangle 215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64" name="AutoShape 216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9740" name="Rectangle 217"/>
          <p:cNvSpPr>
            <a:spLocks noChangeArrowheads="1"/>
          </p:cNvSpPr>
          <p:nvPr/>
        </p:nvSpPr>
        <p:spPr bwMode="auto">
          <a:xfrm>
            <a:off x="6610350" y="5102225"/>
            <a:ext cx="6127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Chicago" charset="0"/>
              </a:rPr>
              <a:t>Jesús</a:t>
            </a:r>
          </a:p>
        </p:txBody>
      </p:sp>
      <p:sp>
        <p:nvSpPr>
          <p:cNvPr id="667866" name="Line 218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67" name="Line 219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68" name="Line 220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69" name="Line 221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70" name="Line 222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71" name="Line 223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72" name="AutoShape 224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73" name="Rectangle 225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74" name="AutoShape 226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9750" name="Rectangle 227"/>
          <p:cNvSpPr>
            <a:spLocks noChangeArrowheads="1"/>
          </p:cNvSpPr>
          <p:nvPr/>
        </p:nvSpPr>
        <p:spPr bwMode="auto">
          <a:xfrm>
            <a:off x="6615113" y="561975"/>
            <a:ext cx="6762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Anarquía</a:t>
            </a:r>
          </a:p>
        </p:txBody>
      </p:sp>
      <p:sp>
        <p:nvSpPr>
          <p:cNvPr id="667876" name="Line 228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77" name="Line 229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9753" name="Rectangle 230"/>
          <p:cNvSpPr>
            <a:spLocks noChangeArrowheads="1"/>
          </p:cNvSpPr>
          <p:nvPr/>
        </p:nvSpPr>
        <p:spPr bwMode="auto">
          <a:xfrm>
            <a:off x="6635750" y="1266825"/>
            <a:ext cx="606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Realeza</a:t>
            </a:r>
          </a:p>
        </p:txBody>
      </p:sp>
      <p:sp>
        <p:nvSpPr>
          <p:cNvPr id="667879" name="Rectangle 231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80" name="AutoShape 232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9756" name="Rectangle 233"/>
          <p:cNvSpPr>
            <a:spLocks noChangeArrowheads="1"/>
          </p:cNvSpPr>
          <p:nvPr/>
        </p:nvSpPr>
        <p:spPr bwMode="auto">
          <a:xfrm>
            <a:off x="4392613" y="5657850"/>
            <a:ext cx="701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Josué</a:t>
            </a:r>
          </a:p>
        </p:txBody>
      </p:sp>
      <p:sp>
        <p:nvSpPr>
          <p:cNvPr id="667882" name="Line 234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83" name="Line 235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84" name="Rectangle 236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85" name="AutoShape 237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9761" name="Rectangle 238"/>
          <p:cNvSpPr>
            <a:spLocks noChangeArrowheads="1"/>
          </p:cNvSpPr>
          <p:nvPr/>
        </p:nvSpPr>
        <p:spPr bwMode="auto">
          <a:xfrm>
            <a:off x="4340225" y="42799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Moisés</a:t>
            </a:r>
          </a:p>
        </p:txBody>
      </p:sp>
      <p:sp>
        <p:nvSpPr>
          <p:cNvPr id="667887" name="Line 239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88" name="Line 240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89" name="Line 241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90" name="Line 242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91" name="Line 243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92" name="Line 244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93" name="Line 245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95" name="Rectangle 247"/>
          <p:cNvSpPr>
            <a:spLocks noChangeArrowheads="1"/>
          </p:cNvSpPr>
          <p:nvPr/>
        </p:nvSpPr>
        <p:spPr bwMode="auto">
          <a:xfrm>
            <a:off x="4900613" y="1968500"/>
            <a:ext cx="7699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pitchFamily="1" charset="0"/>
                <a:ea typeface="+mn-ea"/>
                <a:cs typeface="+mn-cs"/>
              </a:rPr>
              <a:t>(2000 a.C.)</a:t>
            </a:r>
          </a:p>
        </p:txBody>
      </p:sp>
      <p:sp>
        <p:nvSpPr>
          <p:cNvPr id="667896" name="Rectangle 248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97" name="Rectangle 249"/>
          <p:cNvSpPr>
            <a:spLocks noChangeArrowheads="1"/>
          </p:cNvSpPr>
          <p:nvPr/>
        </p:nvSpPr>
        <p:spPr bwMode="auto">
          <a:xfrm>
            <a:off x="4097338" y="463550"/>
            <a:ext cx="1625600" cy="144303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7898" name="Rectangle 250"/>
          <p:cNvSpPr>
            <a:spLocks noChangeArrowheads="1"/>
          </p:cNvSpPr>
          <p:nvPr/>
        </p:nvSpPr>
        <p:spPr bwMode="auto">
          <a:xfrm>
            <a:off x="4097338" y="2001838"/>
            <a:ext cx="1625600" cy="1389062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9773" name="Text Box 268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667917" name="Text Box 269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1 al 25</a:t>
            </a:r>
          </a:p>
        </p:txBody>
      </p:sp>
      <p:sp>
        <p:nvSpPr>
          <p:cNvPr id="109775" name="Text Box 27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7924" name="Rectangle 27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109777" name="Text Box 334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2</a:t>
            </a:r>
          </a:p>
        </p:txBody>
      </p:sp>
      <p:grpSp>
        <p:nvGrpSpPr>
          <p:cNvPr id="109778" name="Group 338"/>
          <p:cNvGrpSpPr>
            <a:grpSpLocks/>
          </p:cNvGrpSpPr>
          <p:nvPr/>
        </p:nvGrpSpPr>
        <p:grpSpPr bwMode="auto">
          <a:xfrm>
            <a:off x="8051800" y="3457575"/>
            <a:ext cx="952500" cy="1206500"/>
            <a:chOff x="5072" y="2178"/>
            <a:chExt cx="600" cy="760"/>
          </a:xfrm>
        </p:grpSpPr>
        <p:sp>
          <p:nvSpPr>
            <p:cNvPr id="667900" name="AutoShape 252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901" name="Rectangle 253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902" name="AutoShape 254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903" name="Line 255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904" name="Line 256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905" name="Rectangle 257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9792" name="Rectangle 258"/>
            <p:cNvSpPr>
              <a:spLocks noChangeArrowheads="1"/>
            </p:cNvSpPr>
            <p:nvPr/>
          </p:nvSpPr>
          <p:spPr bwMode="auto">
            <a:xfrm>
              <a:off x="5157" y="2414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T - S - B</a:t>
              </a:r>
            </a:p>
          </p:txBody>
        </p:sp>
        <p:sp>
          <p:nvSpPr>
            <p:cNvPr id="109793" name="Rectangle 259"/>
            <p:cNvSpPr>
              <a:spLocks noChangeArrowheads="1"/>
            </p:cNvSpPr>
            <p:nvPr/>
          </p:nvSpPr>
          <p:spPr bwMode="auto">
            <a:xfrm>
              <a:off x="5220" y="2659"/>
              <a:ext cx="2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109794" name="Rectangle 260"/>
            <p:cNvSpPr>
              <a:spLocks noChangeArrowheads="1"/>
            </p:cNvSpPr>
            <p:nvPr/>
          </p:nvSpPr>
          <p:spPr bwMode="auto">
            <a:xfrm>
              <a:off x="5254" y="2779"/>
              <a:ext cx="20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109795" name="Rectangle 261"/>
            <p:cNvSpPr>
              <a:spLocks noChangeArrowheads="1"/>
            </p:cNvSpPr>
            <p:nvPr/>
          </p:nvSpPr>
          <p:spPr bwMode="auto">
            <a:xfrm>
              <a:off x="5150" y="2302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El llamado</a:t>
              </a:r>
            </a:p>
          </p:txBody>
        </p:sp>
        <p:sp>
          <p:nvSpPr>
            <p:cNvPr id="109796" name="Rectangle 263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667912" name="Line 264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913" name="Line 265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7914" name="Line 266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9800" name="Rectangle 337"/>
            <p:cNvSpPr>
              <a:spLocks noChangeArrowheads="1"/>
            </p:cNvSpPr>
            <p:nvPr/>
          </p:nvSpPr>
          <p:spPr bwMode="auto">
            <a:xfrm>
              <a:off x="5091" y="2183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</p:grpSp>
      <p:grpSp>
        <p:nvGrpSpPr>
          <p:cNvPr id="109779" name="Group 60"/>
          <p:cNvGrpSpPr>
            <a:grpSpLocks/>
          </p:cNvGrpSpPr>
          <p:nvPr/>
        </p:nvGrpSpPr>
        <p:grpSpPr bwMode="auto">
          <a:xfrm>
            <a:off x="5065713" y="2235200"/>
            <a:ext cx="717550" cy="609600"/>
            <a:chOff x="5016500" y="2393950"/>
            <a:chExt cx="717550" cy="609600"/>
          </a:xfrm>
        </p:grpSpPr>
        <p:grpSp>
          <p:nvGrpSpPr>
            <p:cNvPr id="109781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109783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9784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325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22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667918" name="AutoShape 270"/>
          <p:cNvSpPr>
            <a:spLocks noChangeArrowheads="1"/>
          </p:cNvSpPr>
          <p:nvPr/>
        </p:nvSpPr>
        <p:spPr bwMode="auto">
          <a:xfrm rot="1158696">
            <a:off x="4929188" y="2954338"/>
            <a:ext cx="3167062" cy="463550"/>
          </a:xfrm>
          <a:prstGeom prst="leftArrow">
            <a:avLst>
              <a:gd name="adj1" fmla="val 50000"/>
              <a:gd name="adj2" fmla="val 170805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6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897" grpId="0" animBg="1"/>
      <p:bldP spid="667898" grpId="0" animBg="1"/>
      <p:bldP spid="6679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301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La </a:t>
            </a:r>
            <a:r>
              <a:rPr lang="en-US" sz="32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3200" b="1" i="1">
                <a:solidFill>
                  <a:schemeClr val="tx1"/>
                </a:solidFill>
                <a:effectLst/>
                <a:latin typeface="Times" charset="0"/>
              </a:rPr>
              <a:t>segunda</a:t>
            </a:r>
            <a:endParaRPr lang="en-US" sz="3200" b="1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de las</a:t>
            </a:r>
          </a:p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4 personas</a:t>
            </a:r>
            <a:endParaRPr lang="en-US" sz="32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es:</a:t>
            </a: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60475" y="1330325"/>
            <a:ext cx="6573838" cy="5199063"/>
            <a:chOff x="794" y="838"/>
            <a:chExt cx="4141" cy="3275"/>
          </a:xfrm>
        </p:grpSpPr>
        <p:sp>
          <p:nvSpPr>
            <p:cNvPr id="65539" name="Rectangle 3"/>
            <p:cNvSpPr>
              <a:spLocks noChangeArrowheads="1"/>
            </p:cNvSpPr>
            <p:nvPr/>
          </p:nvSpPr>
          <p:spPr bwMode="auto">
            <a:xfrm>
              <a:off x="2442" y="838"/>
              <a:ext cx="2493" cy="24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A</a:t>
              </a:r>
              <a:r>
                <a:rPr lang="en-US" sz="25200">
                  <a:solidFill>
                    <a:srgbClr val="00FF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J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MJ</a:t>
              </a:r>
            </a:p>
          </p:txBody>
        </p:sp>
        <p:sp>
          <p:nvSpPr>
            <p:cNvPr id="65540" name="Rectangle 4"/>
            <p:cNvSpPr>
              <a:spLocks noChangeArrowheads="1"/>
            </p:cNvSpPr>
            <p:nvPr/>
          </p:nvSpPr>
          <p:spPr bwMode="auto">
            <a:xfrm>
              <a:off x="794" y="2406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1620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111621" name="Text Box 12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301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La </a:t>
            </a:r>
            <a:r>
              <a:rPr lang="en-US" sz="32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3200" b="1" i="1">
                <a:solidFill>
                  <a:schemeClr val="tx1"/>
                </a:solidFill>
                <a:effectLst/>
                <a:latin typeface="Times" charset="0"/>
              </a:rPr>
              <a:t>segunda</a:t>
            </a:r>
            <a:endParaRPr lang="en-US" sz="3200" b="1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de las</a:t>
            </a:r>
          </a:p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4 personas</a:t>
            </a:r>
            <a:endParaRPr lang="en-US" sz="32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es:</a:t>
            </a: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876675" y="1330325"/>
            <a:ext cx="3957638" cy="3929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600">
                <a:solidFill>
                  <a:srgbClr val="FAFD00"/>
                </a:solidFill>
                <a:effectLst/>
                <a:latin typeface="Times" pitchFamily="1" charset="0"/>
                <a:ea typeface="+mn-ea"/>
                <a:cs typeface="+mn-cs"/>
              </a:rPr>
              <a:t>A</a:t>
            </a:r>
            <a:r>
              <a:rPr lang="en-US" sz="25200">
                <a:solidFill>
                  <a:srgbClr val="00FF00"/>
                </a:solidFill>
                <a:effectLst/>
                <a:latin typeface="Times" pitchFamily="1" charset="0"/>
                <a:ea typeface="+mn-ea"/>
                <a:cs typeface="+mn-cs"/>
              </a:rPr>
              <a:t>J</a:t>
            </a:r>
            <a:r>
              <a:rPr lang="en-US" sz="9600">
                <a:solidFill>
                  <a:srgbClr val="FAFD00"/>
                </a:solidFill>
                <a:effectLst/>
                <a:latin typeface="Times" pitchFamily="1" charset="0"/>
                <a:ea typeface="+mn-ea"/>
                <a:cs typeface="+mn-cs"/>
              </a:rPr>
              <a:t>MJ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052763" y="4756150"/>
            <a:ext cx="311626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8000" i="1">
                <a:solidFill>
                  <a:srgbClr val="FAFD00"/>
                </a:solidFill>
                <a:effectLst/>
                <a:latin typeface="Times" charset="0"/>
              </a:rPr>
              <a:t>“</a:t>
            </a:r>
            <a:r>
              <a:rPr lang="en-US" sz="8000" i="1">
                <a:solidFill>
                  <a:srgbClr val="FAFD00"/>
                </a:solidFill>
                <a:effectLst/>
                <a:latin typeface="Times" charset="0"/>
              </a:rPr>
              <a:t>José</a:t>
            </a:r>
            <a:r>
              <a:rPr lang="ja-JP" altLang="en-US" sz="8000" i="1">
                <a:solidFill>
                  <a:srgbClr val="FAFD00"/>
                </a:solidFill>
                <a:effectLst/>
                <a:latin typeface="Times" charset="0"/>
              </a:rPr>
              <a:t>”</a:t>
            </a:r>
            <a:endParaRPr lang="en-US" sz="8000" i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113669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Gen 30:24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9" name="Rectangle 19"/>
          <p:cNvSpPr>
            <a:spLocks noChangeArrowheads="1"/>
          </p:cNvSpPr>
          <p:nvPr/>
        </p:nvSpPr>
        <p:spPr bwMode="auto">
          <a:xfrm>
            <a:off x="0" y="0"/>
            <a:ext cx="1843088" cy="18430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046163"/>
            <a:ext cx="7623175" cy="48498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1906588" y="2312988"/>
            <a:ext cx="2998787" cy="3019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4800" b="1">
                <a:solidFill>
                  <a:schemeClr val="tx1"/>
                </a:solidFill>
                <a:effectLst/>
              </a:rPr>
              <a:t>“</a:t>
            </a:r>
            <a:r>
              <a:rPr lang="en-US" sz="4800" b="1">
                <a:solidFill>
                  <a:schemeClr val="tx1"/>
                </a:solidFill>
                <a:effectLst/>
              </a:rPr>
              <a:t>El ombligo de la tierra</a:t>
            </a:r>
            <a:r>
              <a:rPr lang="ja-JP" altLang="en-US" sz="4800" b="1">
                <a:solidFill>
                  <a:schemeClr val="tx1"/>
                </a:solidFill>
                <a:effectLst/>
              </a:rPr>
              <a:t>”</a:t>
            </a:r>
            <a:endParaRPr lang="en-US" sz="4800" b="1">
              <a:solidFill>
                <a:schemeClr val="tx1"/>
              </a:solidFill>
              <a:effectLst/>
            </a:endParaRPr>
          </a:p>
        </p:txBody>
      </p:sp>
      <p:sp>
        <p:nvSpPr>
          <p:cNvPr id="665606" name="Freeform 6"/>
          <p:cNvSpPr>
            <a:spLocks/>
          </p:cNvSpPr>
          <p:nvPr/>
        </p:nvSpPr>
        <p:spPr bwMode="auto">
          <a:xfrm>
            <a:off x="2387600" y="1665288"/>
            <a:ext cx="5614988" cy="3289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56" y="184"/>
              </a:cxn>
              <a:cxn ang="0">
                <a:pos x="832" y="224"/>
              </a:cxn>
              <a:cxn ang="0">
                <a:pos x="856" y="240"/>
              </a:cxn>
              <a:cxn ang="0">
                <a:pos x="880" y="248"/>
              </a:cxn>
              <a:cxn ang="0">
                <a:pos x="928" y="280"/>
              </a:cxn>
              <a:cxn ang="0">
                <a:pos x="1048" y="272"/>
              </a:cxn>
              <a:cxn ang="0">
                <a:pos x="1096" y="256"/>
              </a:cxn>
              <a:cxn ang="0">
                <a:pos x="1216" y="168"/>
              </a:cxn>
              <a:cxn ang="0">
                <a:pos x="1368" y="192"/>
              </a:cxn>
              <a:cxn ang="0">
                <a:pos x="1512" y="368"/>
              </a:cxn>
              <a:cxn ang="0">
                <a:pos x="1616" y="440"/>
              </a:cxn>
              <a:cxn ang="0">
                <a:pos x="1664" y="456"/>
              </a:cxn>
              <a:cxn ang="0">
                <a:pos x="1856" y="528"/>
              </a:cxn>
              <a:cxn ang="0">
                <a:pos x="2160" y="584"/>
              </a:cxn>
              <a:cxn ang="0">
                <a:pos x="2224" y="640"/>
              </a:cxn>
              <a:cxn ang="0">
                <a:pos x="2408" y="712"/>
              </a:cxn>
              <a:cxn ang="0">
                <a:pos x="2520" y="728"/>
              </a:cxn>
              <a:cxn ang="0">
                <a:pos x="2616" y="768"/>
              </a:cxn>
              <a:cxn ang="0">
                <a:pos x="2792" y="808"/>
              </a:cxn>
              <a:cxn ang="0">
                <a:pos x="2848" y="864"/>
              </a:cxn>
              <a:cxn ang="0">
                <a:pos x="2824" y="1040"/>
              </a:cxn>
              <a:cxn ang="0">
                <a:pos x="2832" y="1072"/>
              </a:cxn>
              <a:cxn ang="0">
                <a:pos x="3024" y="1120"/>
              </a:cxn>
              <a:cxn ang="0">
                <a:pos x="3144" y="1128"/>
              </a:cxn>
              <a:cxn ang="0">
                <a:pos x="3240" y="1184"/>
              </a:cxn>
              <a:cxn ang="0">
                <a:pos x="3360" y="1208"/>
              </a:cxn>
              <a:cxn ang="0">
                <a:pos x="3424" y="1232"/>
              </a:cxn>
              <a:cxn ang="0">
                <a:pos x="3496" y="1288"/>
              </a:cxn>
              <a:cxn ang="0">
                <a:pos x="3432" y="1552"/>
              </a:cxn>
              <a:cxn ang="0">
                <a:pos x="3320" y="1920"/>
              </a:cxn>
              <a:cxn ang="0">
                <a:pos x="3288" y="1968"/>
              </a:cxn>
              <a:cxn ang="0">
                <a:pos x="3192" y="2040"/>
              </a:cxn>
              <a:cxn ang="0">
                <a:pos x="3120" y="2072"/>
              </a:cxn>
              <a:cxn ang="0">
                <a:pos x="2968" y="2056"/>
              </a:cxn>
              <a:cxn ang="0">
                <a:pos x="2840" y="2024"/>
              </a:cxn>
            </a:cxnLst>
            <a:rect l="0" t="0" r="r" b="b"/>
            <a:pathLst>
              <a:path w="3537" h="2072">
                <a:moveTo>
                  <a:pt x="0" y="0"/>
                </a:moveTo>
                <a:cubicBezTo>
                  <a:pt x="122" y="204"/>
                  <a:pt x="462" y="178"/>
                  <a:pt x="656" y="184"/>
                </a:cubicBezTo>
                <a:cubicBezTo>
                  <a:pt x="706" y="189"/>
                  <a:pt x="786" y="193"/>
                  <a:pt x="832" y="224"/>
                </a:cubicBezTo>
                <a:cubicBezTo>
                  <a:pt x="840" y="229"/>
                  <a:pt x="847" y="235"/>
                  <a:pt x="856" y="240"/>
                </a:cubicBezTo>
                <a:cubicBezTo>
                  <a:pt x="863" y="243"/>
                  <a:pt x="872" y="243"/>
                  <a:pt x="880" y="248"/>
                </a:cubicBezTo>
                <a:cubicBezTo>
                  <a:pt x="896" y="257"/>
                  <a:pt x="928" y="280"/>
                  <a:pt x="928" y="280"/>
                </a:cubicBezTo>
                <a:cubicBezTo>
                  <a:pt x="968" y="277"/>
                  <a:pt x="1008" y="277"/>
                  <a:pt x="1048" y="272"/>
                </a:cubicBezTo>
                <a:cubicBezTo>
                  <a:pt x="1064" y="269"/>
                  <a:pt x="1096" y="256"/>
                  <a:pt x="1096" y="256"/>
                </a:cubicBezTo>
                <a:cubicBezTo>
                  <a:pt x="1130" y="221"/>
                  <a:pt x="1169" y="183"/>
                  <a:pt x="1216" y="168"/>
                </a:cubicBezTo>
                <a:cubicBezTo>
                  <a:pt x="1276" y="173"/>
                  <a:pt x="1314" y="174"/>
                  <a:pt x="1368" y="192"/>
                </a:cubicBezTo>
                <a:cubicBezTo>
                  <a:pt x="1402" y="243"/>
                  <a:pt x="1450" y="347"/>
                  <a:pt x="1512" y="368"/>
                </a:cubicBezTo>
                <a:cubicBezTo>
                  <a:pt x="1542" y="393"/>
                  <a:pt x="1579" y="421"/>
                  <a:pt x="1616" y="440"/>
                </a:cubicBezTo>
                <a:cubicBezTo>
                  <a:pt x="1631" y="447"/>
                  <a:pt x="1648" y="448"/>
                  <a:pt x="1664" y="456"/>
                </a:cubicBezTo>
                <a:cubicBezTo>
                  <a:pt x="1743" y="495"/>
                  <a:pt x="1764" y="517"/>
                  <a:pt x="1856" y="528"/>
                </a:cubicBezTo>
                <a:cubicBezTo>
                  <a:pt x="1943" y="538"/>
                  <a:pt x="2080" y="531"/>
                  <a:pt x="2160" y="584"/>
                </a:cubicBezTo>
                <a:cubicBezTo>
                  <a:pt x="2178" y="612"/>
                  <a:pt x="2191" y="629"/>
                  <a:pt x="2224" y="640"/>
                </a:cubicBezTo>
                <a:cubicBezTo>
                  <a:pt x="2264" y="700"/>
                  <a:pt x="2341" y="702"/>
                  <a:pt x="2408" y="712"/>
                </a:cubicBezTo>
                <a:cubicBezTo>
                  <a:pt x="2445" y="717"/>
                  <a:pt x="2520" y="728"/>
                  <a:pt x="2520" y="728"/>
                </a:cubicBezTo>
                <a:cubicBezTo>
                  <a:pt x="2549" y="737"/>
                  <a:pt x="2586" y="762"/>
                  <a:pt x="2616" y="768"/>
                </a:cubicBezTo>
                <a:cubicBezTo>
                  <a:pt x="2675" y="779"/>
                  <a:pt x="2734" y="788"/>
                  <a:pt x="2792" y="808"/>
                </a:cubicBezTo>
                <a:cubicBezTo>
                  <a:pt x="2820" y="836"/>
                  <a:pt x="2836" y="828"/>
                  <a:pt x="2848" y="864"/>
                </a:cubicBezTo>
                <a:cubicBezTo>
                  <a:pt x="2842" y="931"/>
                  <a:pt x="2836" y="977"/>
                  <a:pt x="2824" y="1040"/>
                </a:cubicBezTo>
                <a:cubicBezTo>
                  <a:pt x="2826" y="1050"/>
                  <a:pt x="2825" y="1062"/>
                  <a:pt x="2832" y="1072"/>
                </a:cubicBezTo>
                <a:cubicBezTo>
                  <a:pt x="2852" y="1103"/>
                  <a:pt x="2985" y="1116"/>
                  <a:pt x="3024" y="1120"/>
                </a:cubicBezTo>
                <a:cubicBezTo>
                  <a:pt x="3063" y="1123"/>
                  <a:pt x="3104" y="1125"/>
                  <a:pt x="3144" y="1128"/>
                </a:cubicBezTo>
                <a:cubicBezTo>
                  <a:pt x="3179" y="1139"/>
                  <a:pt x="3206" y="1175"/>
                  <a:pt x="3240" y="1184"/>
                </a:cubicBezTo>
                <a:cubicBezTo>
                  <a:pt x="3322" y="1204"/>
                  <a:pt x="3282" y="1196"/>
                  <a:pt x="3360" y="1208"/>
                </a:cubicBezTo>
                <a:cubicBezTo>
                  <a:pt x="3381" y="1216"/>
                  <a:pt x="3403" y="1221"/>
                  <a:pt x="3424" y="1232"/>
                </a:cubicBezTo>
                <a:cubicBezTo>
                  <a:pt x="3451" y="1245"/>
                  <a:pt x="3470" y="1270"/>
                  <a:pt x="3496" y="1288"/>
                </a:cubicBezTo>
                <a:cubicBezTo>
                  <a:pt x="3537" y="1411"/>
                  <a:pt x="3463" y="1457"/>
                  <a:pt x="3432" y="1552"/>
                </a:cubicBezTo>
                <a:cubicBezTo>
                  <a:pt x="3426" y="1700"/>
                  <a:pt x="3450" y="1833"/>
                  <a:pt x="3320" y="1920"/>
                </a:cubicBezTo>
                <a:cubicBezTo>
                  <a:pt x="3309" y="1936"/>
                  <a:pt x="3304" y="1957"/>
                  <a:pt x="3288" y="1968"/>
                </a:cubicBezTo>
                <a:cubicBezTo>
                  <a:pt x="3251" y="1992"/>
                  <a:pt x="3224" y="2012"/>
                  <a:pt x="3192" y="2040"/>
                </a:cubicBezTo>
                <a:cubicBezTo>
                  <a:pt x="3171" y="2056"/>
                  <a:pt x="3120" y="2072"/>
                  <a:pt x="3120" y="2072"/>
                </a:cubicBezTo>
                <a:cubicBezTo>
                  <a:pt x="3070" y="2068"/>
                  <a:pt x="3016" y="2069"/>
                  <a:pt x="2968" y="2056"/>
                </a:cubicBezTo>
                <a:cubicBezTo>
                  <a:pt x="2923" y="2043"/>
                  <a:pt x="2886" y="2024"/>
                  <a:pt x="2840" y="2024"/>
                </a:cubicBezTo>
              </a:path>
            </a:pathLst>
          </a:custGeom>
          <a:noFill/>
          <a:ln w="57150" cap="flat" cmpd="sng">
            <a:solidFill>
              <a:srgbClr val="5DBAC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5608" name="Oval 8"/>
          <p:cNvSpPr>
            <a:spLocks noChangeArrowheads="1"/>
          </p:cNvSpPr>
          <p:nvPr/>
        </p:nvSpPr>
        <p:spPr bwMode="auto">
          <a:xfrm>
            <a:off x="6905625" y="3492500"/>
            <a:ext cx="1200150" cy="177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5616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3560" name="Text Box 17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665618" name="Text Box 18"/>
          <p:cNvSpPr txBox="1">
            <a:spLocks noChangeArrowheads="1"/>
          </p:cNvSpPr>
          <p:nvPr/>
        </p:nvSpPr>
        <p:spPr bwMode="auto">
          <a:xfrm>
            <a:off x="8569325" y="6469063"/>
            <a:ext cx="48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665605" name="Freeform 5"/>
          <p:cNvSpPr>
            <a:spLocks/>
          </p:cNvSpPr>
          <p:nvPr/>
        </p:nvSpPr>
        <p:spPr bwMode="auto">
          <a:xfrm>
            <a:off x="5448300" y="2543175"/>
            <a:ext cx="2573338" cy="2544763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352" y="59"/>
              </a:cxn>
              <a:cxn ang="0">
                <a:pos x="432" y="91"/>
              </a:cxn>
              <a:cxn ang="0">
                <a:pos x="576" y="179"/>
              </a:cxn>
              <a:cxn ang="0">
                <a:pos x="688" y="299"/>
              </a:cxn>
              <a:cxn ang="0">
                <a:pos x="720" y="371"/>
              </a:cxn>
              <a:cxn ang="0">
                <a:pos x="752" y="419"/>
              </a:cxn>
              <a:cxn ang="0">
                <a:pos x="768" y="443"/>
              </a:cxn>
              <a:cxn ang="0">
                <a:pos x="840" y="499"/>
              </a:cxn>
              <a:cxn ang="0">
                <a:pos x="944" y="547"/>
              </a:cxn>
              <a:cxn ang="0">
                <a:pos x="1520" y="539"/>
              </a:cxn>
              <a:cxn ang="0">
                <a:pos x="1584" y="587"/>
              </a:cxn>
              <a:cxn ang="0">
                <a:pos x="1560" y="955"/>
              </a:cxn>
              <a:cxn ang="0">
                <a:pos x="1512" y="1075"/>
              </a:cxn>
              <a:cxn ang="0">
                <a:pos x="1496" y="1123"/>
              </a:cxn>
              <a:cxn ang="0">
                <a:pos x="1344" y="1411"/>
              </a:cxn>
              <a:cxn ang="0">
                <a:pos x="1248" y="1459"/>
              </a:cxn>
              <a:cxn ang="0">
                <a:pos x="1096" y="1467"/>
              </a:cxn>
              <a:cxn ang="0">
                <a:pos x="1048" y="1491"/>
              </a:cxn>
              <a:cxn ang="0">
                <a:pos x="1000" y="1603"/>
              </a:cxn>
            </a:cxnLst>
            <a:rect l="0" t="0" r="r" b="b"/>
            <a:pathLst>
              <a:path w="1621" h="1603">
                <a:moveTo>
                  <a:pt x="0" y="27"/>
                </a:moveTo>
                <a:cubicBezTo>
                  <a:pt x="78" y="0"/>
                  <a:pt x="261" y="28"/>
                  <a:pt x="352" y="59"/>
                </a:cubicBezTo>
                <a:cubicBezTo>
                  <a:pt x="381" y="68"/>
                  <a:pt x="401" y="83"/>
                  <a:pt x="432" y="91"/>
                </a:cubicBezTo>
                <a:cubicBezTo>
                  <a:pt x="477" y="121"/>
                  <a:pt x="536" y="139"/>
                  <a:pt x="576" y="179"/>
                </a:cubicBezTo>
                <a:cubicBezTo>
                  <a:pt x="615" y="218"/>
                  <a:pt x="652" y="256"/>
                  <a:pt x="688" y="299"/>
                </a:cubicBezTo>
                <a:cubicBezTo>
                  <a:pt x="742" y="364"/>
                  <a:pt x="650" y="266"/>
                  <a:pt x="720" y="371"/>
                </a:cubicBezTo>
                <a:cubicBezTo>
                  <a:pt x="730" y="387"/>
                  <a:pt x="741" y="403"/>
                  <a:pt x="752" y="419"/>
                </a:cubicBezTo>
                <a:cubicBezTo>
                  <a:pt x="757" y="427"/>
                  <a:pt x="760" y="437"/>
                  <a:pt x="768" y="443"/>
                </a:cubicBezTo>
                <a:cubicBezTo>
                  <a:pt x="793" y="460"/>
                  <a:pt x="812" y="485"/>
                  <a:pt x="840" y="499"/>
                </a:cubicBezTo>
                <a:cubicBezTo>
                  <a:pt x="874" y="516"/>
                  <a:pt x="911" y="525"/>
                  <a:pt x="944" y="547"/>
                </a:cubicBezTo>
                <a:cubicBezTo>
                  <a:pt x="1140" y="541"/>
                  <a:pt x="1324" y="530"/>
                  <a:pt x="1520" y="539"/>
                </a:cubicBezTo>
                <a:cubicBezTo>
                  <a:pt x="1550" y="549"/>
                  <a:pt x="1557" y="569"/>
                  <a:pt x="1584" y="587"/>
                </a:cubicBezTo>
                <a:cubicBezTo>
                  <a:pt x="1621" y="700"/>
                  <a:pt x="1597" y="842"/>
                  <a:pt x="1560" y="955"/>
                </a:cubicBezTo>
                <a:cubicBezTo>
                  <a:pt x="1545" y="997"/>
                  <a:pt x="1526" y="1032"/>
                  <a:pt x="1512" y="1075"/>
                </a:cubicBezTo>
                <a:cubicBezTo>
                  <a:pt x="1506" y="1091"/>
                  <a:pt x="1496" y="1123"/>
                  <a:pt x="1496" y="1123"/>
                </a:cubicBezTo>
                <a:cubicBezTo>
                  <a:pt x="1483" y="1258"/>
                  <a:pt x="1464" y="1343"/>
                  <a:pt x="1344" y="1411"/>
                </a:cubicBezTo>
                <a:cubicBezTo>
                  <a:pt x="1310" y="1429"/>
                  <a:pt x="1289" y="1456"/>
                  <a:pt x="1248" y="1459"/>
                </a:cubicBezTo>
                <a:cubicBezTo>
                  <a:pt x="1197" y="1461"/>
                  <a:pt x="1146" y="1464"/>
                  <a:pt x="1096" y="1467"/>
                </a:cubicBezTo>
                <a:cubicBezTo>
                  <a:pt x="1079" y="1472"/>
                  <a:pt x="1059" y="1476"/>
                  <a:pt x="1048" y="1491"/>
                </a:cubicBezTo>
                <a:cubicBezTo>
                  <a:pt x="1029" y="1513"/>
                  <a:pt x="1000" y="1575"/>
                  <a:pt x="1000" y="16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5607" name="Freeform 7"/>
          <p:cNvSpPr>
            <a:spLocks/>
          </p:cNvSpPr>
          <p:nvPr/>
        </p:nvSpPr>
        <p:spPr bwMode="auto">
          <a:xfrm>
            <a:off x="5537200" y="1884363"/>
            <a:ext cx="2484438" cy="3111500"/>
          </a:xfrm>
          <a:custGeom>
            <a:avLst/>
            <a:gdLst/>
            <a:ahLst/>
            <a:cxnLst>
              <a:cxn ang="0">
                <a:pos x="120" y="0"/>
              </a:cxn>
              <a:cxn ang="0">
                <a:pos x="72" y="8"/>
              </a:cxn>
              <a:cxn ang="0">
                <a:pos x="24" y="40"/>
              </a:cxn>
              <a:cxn ang="0">
                <a:pos x="0" y="120"/>
              </a:cxn>
              <a:cxn ang="0">
                <a:pos x="8" y="296"/>
              </a:cxn>
              <a:cxn ang="0">
                <a:pos x="96" y="376"/>
              </a:cxn>
              <a:cxn ang="0">
                <a:pos x="488" y="504"/>
              </a:cxn>
              <a:cxn ang="0">
                <a:pos x="688" y="512"/>
              </a:cxn>
              <a:cxn ang="0">
                <a:pos x="864" y="560"/>
              </a:cxn>
              <a:cxn ang="0">
                <a:pos x="896" y="608"/>
              </a:cxn>
              <a:cxn ang="0">
                <a:pos x="912" y="632"/>
              </a:cxn>
              <a:cxn ang="0">
                <a:pos x="936" y="792"/>
              </a:cxn>
              <a:cxn ang="0">
                <a:pos x="968" y="840"/>
              </a:cxn>
              <a:cxn ang="0">
                <a:pos x="984" y="864"/>
              </a:cxn>
              <a:cxn ang="0">
                <a:pos x="1104" y="960"/>
              </a:cxn>
              <a:cxn ang="0">
                <a:pos x="1216" y="1000"/>
              </a:cxn>
              <a:cxn ang="0">
                <a:pos x="1272" y="1040"/>
              </a:cxn>
              <a:cxn ang="0">
                <a:pos x="1376" y="1088"/>
              </a:cxn>
              <a:cxn ang="0">
                <a:pos x="1496" y="1136"/>
              </a:cxn>
              <a:cxn ang="0">
                <a:pos x="1552" y="1216"/>
              </a:cxn>
              <a:cxn ang="0">
                <a:pos x="1488" y="1448"/>
              </a:cxn>
              <a:cxn ang="0">
                <a:pos x="1432" y="1520"/>
              </a:cxn>
              <a:cxn ang="0">
                <a:pos x="1416" y="1568"/>
              </a:cxn>
              <a:cxn ang="0">
                <a:pos x="1408" y="1864"/>
              </a:cxn>
              <a:cxn ang="0">
                <a:pos x="1384" y="1888"/>
              </a:cxn>
              <a:cxn ang="0">
                <a:pos x="1248" y="1960"/>
              </a:cxn>
              <a:cxn ang="0">
                <a:pos x="1104" y="1944"/>
              </a:cxn>
              <a:cxn ang="0">
                <a:pos x="1056" y="1928"/>
              </a:cxn>
              <a:cxn ang="0">
                <a:pos x="1032" y="1920"/>
              </a:cxn>
              <a:cxn ang="0">
                <a:pos x="944" y="1840"/>
              </a:cxn>
              <a:cxn ang="0">
                <a:pos x="912" y="1800"/>
              </a:cxn>
            </a:cxnLst>
            <a:rect l="0" t="0" r="r" b="b"/>
            <a:pathLst>
              <a:path w="1565" h="1960">
                <a:moveTo>
                  <a:pt x="120" y="0"/>
                </a:moveTo>
                <a:cubicBezTo>
                  <a:pt x="104" y="2"/>
                  <a:pt x="86" y="1"/>
                  <a:pt x="72" y="8"/>
                </a:cubicBezTo>
                <a:cubicBezTo>
                  <a:pt x="54" y="15"/>
                  <a:pt x="24" y="40"/>
                  <a:pt x="24" y="40"/>
                </a:cubicBezTo>
                <a:cubicBezTo>
                  <a:pt x="15" y="66"/>
                  <a:pt x="8" y="93"/>
                  <a:pt x="0" y="120"/>
                </a:cubicBezTo>
                <a:cubicBezTo>
                  <a:pt x="2" y="178"/>
                  <a:pt x="1" y="237"/>
                  <a:pt x="8" y="296"/>
                </a:cubicBezTo>
                <a:cubicBezTo>
                  <a:pt x="11" y="328"/>
                  <a:pt x="76" y="363"/>
                  <a:pt x="96" y="376"/>
                </a:cubicBezTo>
                <a:cubicBezTo>
                  <a:pt x="210" y="452"/>
                  <a:pt x="350" y="496"/>
                  <a:pt x="488" y="504"/>
                </a:cubicBezTo>
                <a:cubicBezTo>
                  <a:pt x="554" y="507"/>
                  <a:pt x="621" y="509"/>
                  <a:pt x="688" y="512"/>
                </a:cubicBezTo>
                <a:cubicBezTo>
                  <a:pt x="751" y="522"/>
                  <a:pt x="803" y="539"/>
                  <a:pt x="864" y="560"/>
                </a:cubicBezTo>
                <a:cubicBezTo>
                  <a:pt x="874" y="576"/>
                  <a:pt x="885" y="592"/>
                  <a:pt x="896" y="608"/>
                </a:cubicBezTo>
                <a:cubicBezTo>
                  <a:pt x="901" y="616"/>
                  <a:pt x="912" y="632"/>
                  <a:pt x="912" y="632"/>
                </a:cubicBezTo>
                <a:cubicBezTo>
                  <a:pt x="924" y="683"/>
                  <a:pt x="917" y="743"/>
                  <a:pt x="936" y="792"/>
                </a:cubicBezTo>
                <a:cubicBezTo>
                  <a:pt x="942" y="809"/>
                  <a:pt x="957" y="824"/>
                  <a:pt x="968" y="840"/>
                </a:cubicBezTo>
                <a:cubicBezTo>
                  <a:pt x="973" y="848"/>
                  <a:pt x="976" y="858"/>
                  <a:pt x="984" y="864"/>
                </a:cubicBezTo>
                <a:cubicBezTo>
                  <a:pt x="1024" y="894"/>
                  <a:pt x="1054" y="940"/>
                  <a:pt x="1104" y="960"/>
                </a:cubicBezTo>
                <a:cubicBezTo>
                  <a:pt x="1140" y="974"/>
                  <a:pt x="1183" y="978"/>
                  <a:pt x="1216" y="1000"/>
                </a:cubicBezTo>
                <a:cubicBezTo>
                  <a:pt x="1235" y="1012"/>
                  <a:pt x="1252" y="1028"/>
                  <a:pt x="1272" y="1040"/>
                </a:cubicBezTo>
                <a:cubicBezTo>
                  <a:pt x="1302" y="1057"/>
                  <a:pt x="1343" y="1074"/>
                  <a:pt x="1376" y="1088"/>
                </a:cubicBezTo>
                <a:cubicBezTo>
                  <a:pt x="1415" y="1104"/>
                  <a:pt x="1461" y="1107"/>
                  <a:pt x="1496" y="1136"/>
                </a:cubicBezTo>
                <a:cubicBezTo>
                  <a:pt x="1522" y="1158"/>
                  <a:pt x="1533" y="1187"/>
                  <a:pt x="1552" y="1216"/>
                </a:cubicBezTo>
                <a:cubicBezTo>
                  <a:pt x="1543" y="1367"/>
                  <a:pt x="1565" y="1355"/>
                  <a:pt x="1488" y="1448"/>
                </a:cubicBezTo>
                <a:cubicBezTo>
                  <a:pt x="1470" y="1469"/>
                  <a:pt x="1443" y="1494"/>
                  <a:pt x="1432" y="1520"/>
                </a:cubicBezTo>
                <a:cubicBezTo>
                  <a:pt x="1425" y="1535"/>
                  <a:pt x="1416" y="1568"/>
                  <a:pt x="1416" y="1568"/>
                </a:cubicBezTo>
                <a:cubicBezTo>
                  <a:pt x="1413" y="1666"/>
                  <a:pt x="1417" y="1765"/>
                  <a:pt x="1408" y="1864"/>
                </a:cubicBezTo>
                <a:cubicBezTo>
                  <a:pt x="1406" y="1875"/>
                  <a:pt x="1391" y="1879"/>
                  <a:pt x="1384" y="1888"/>
                </a:cubicBezTo>
                <a:cubicBezTo>
                  <a:pt x="1347" y="1932"/>
                  <a:pt x="1305" y="1950"/>
                  <a:pt x="1248" y="1960"/>
                </a:cubicBezTo>
                <a:cubicBezTo>
                  <a:pt x="1200" y="1956"/>
                  <a:pt x="1150" y="1956"/>
                  <a:pt x="1104" y="1944"/>
                </a:cubicBezTo>
                <a:cubicBezTo>
                  <a:pt x="1087" y="1939"/>
                  <a:pt x="1072" y="1933"/>
                  <a:pt x="1056" y="1928"/>
                </a:cubicBezTo>
                <a:cubicBezTo>
                  <a:pt x="1048" y="1925"/>
                  <a:pt x="1032" y="1920"/>
                  <a:pt x="1032" y="1920"/>
                </a:cubicBezTo>
                <a:cubicBezTo>
                  <a:pt x="1004" y="1892"/>
                  <a:pt x="969" y="1870"/>
                  <a:pt x="944" y="1840"/>
                </a:cubicBezTo>
                <a:cubicBezTo>
                  <a:pt x="893" y="1779"/>
                  <a:pt x="958" y="1846"/>
                  <a:pt x="912" y="180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26200" y="3251200"/>
            <a:ext cx="2125663" cy="2043113"/>
            <a:chOff x="2518" y="1148"/>
            <a:chExt cx="3093" cy="2160"/>
          </a:xfrm>
        </p:grpSpPr>
        <p:sp>
          <p:nvSpPr>
            <p:cNvPr id="665610" name="AutoShape 10" descr="70%"/>
            <p:cNvSpPr>
              <a:spLocks noChangeArrowheads="1"/>
            </p:cNvSpPr>
            <p:nvPr/>
          </p:nvSpPr>
          <p:spPr bwMode="auto">
            <a:xfrm rot="-3967217">
              <a:off x="4114" y="292"/>
              <a:ext cx="641" cy="2354"/>
            </a:xfrm>
            <a:prstGeom prst="curvedLeftArrow">
              <a:avLst>
                <a:gd name="adj1" fmla="val 73417"/>
                <a:gd name="adj2" fmla="val 146833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5611" name="AutoShape 11" descr="70%"/>
            <p:cNvSpPr>
              <a:spLocks noChangeArrowheads="1"/>
            </p:cNvSpPr>
            <p:nvPr/>
          </p:nvSpPr>
          <p:spPr bwMode="auto">
            <a:xfrm rot="6560689" flipV="1">
              <a:off x="3492" y="1695"/>
              <a:ext cx="639" cy="2587"/>
            </a:xfrm>
            <a:prstGeom prst="curvedLeftArrow">
              <a:avLst>
                <a:gd name="adj1" fmla="val 80875"/>
                <a:gd name="adj2" fmla="val 161750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665620" name="Rectangle 20"/>
          <p:cNvSpPr>
            <a:spLocks noChangeArrowheads="1"/>
          </p:cNvSpPr>
          <p:nvPr/>
        </p:nvSpPr>
        <p:spPr bwMode="auto">
          <a:xfrm>
            <a:off x="66675" y="128588"/>
            <a:ext cx="1703388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Preparar</a:t>
            </a:r>
          </a:p>
          <a:p>
            <a:pPr>
              <a:lnSpc>
                <a:spcPct val="80000"/>
              </a:lnSpc>
            </a:pPr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el</a:t>
            </a:r>
          </a:p>
          <a:p>
            <a:pPr>
              <a:lnSpc>
                <a:spcPct val="80000"/>
              </a:lnSpc>
            </a:pPr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escenario</a:t>
            </a:r>
            <a:endParaRPr lang="en-US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6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0"/>
                                        <p:tgtEl>
                                          <p:spTgt spid="66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0"/>
                                        <p:tgtEl>
                                          <p:spTgt spid="66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4" grpId="0" autoUpdateAnimBg="0"/>
      <p:bldP spid="665606" grpId="0" animBg="1"/>
      <p:bldP spid="665608" grpId="0" animBg="1"/>
      <p:bldP spid="665605" grpId="0" animBg="1"/>
      <p:bldP spid="66560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14" name="Group 1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8625" name="Rectangle 1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8626" name="Line 1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115715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Gen 30:24</a:t>
            </a:r>
          </a:p>
        </p:txBody>
      </p:sp>
      <p:sp>
        <p:nvSpPr>
          <p:cNvPr id="68629" name="Rectangle 21"/>
          <p:cNvSpPr>
            <a:spLocks noChangeArrowheads="1"/>
          </p:cNvSpPr>
          <p:nvPr/>
        </p:nvSpPr>
        <p:spPr bwMode="auto">
          <a:xfrm>
            <a:off x="0" y="0"/>
            <a:ext cx="1843088" cy="18319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98500" y="850900"/>
            <a:ext cx="7643813" cy="5221288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8630" name="Rectangle 22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3384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600" b="1">
                <a:solidFill>
                  <a:srgbClr val="FAFD00"/>
                </a:solidFill>
                <a:effectLst/>
                <a:latin typeface="Times" charset="0"/>
              </a:rPr>
              <a:t>Fecha aproximada:</a:t>
            </a: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      Abraham-José	  	2000 a.C.</a:t>
            </a: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4"/>
          <p:cNvGrpSpPr>
            <a:grpSpLocks/>
          </p:cNvGrpSpPr>
          <p:nvPr/>
        </p:nvGrpSpPr>
        <p:grpSpPr bwMode="auto">
          <a:xfrm>
            <a:off x="2425700" y="1531938"/>
            <a:ext cx="4362450" cy="3598862"/>
            <a:chOff x="1512" y="1397"/>
            <a:chExt cx="2748" cy="2267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590" name="Rectangle 6"/>
            <p:cNvSpPr>
              <a:spLocks noChangeArrowheads="1"/>
            </p:cNvSpPr>
            <p:nvPr/>
          </p:nvSpPr>
          <p:spPr bwMode="auto">
            <a:xfrm>
              <a:off x="1692" y="1431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591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592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593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594" name="Rectangle 10"/>
            <p:cNvSpPr>
              <a:spLocks noChangeArrowheads="1"/>
            </p:cNvSpPr>
            <p:nvPr/>
          </p:nvSpPr>
          <p:spPr bwMode="auto">
            <a:xfrm>
              <a:off x="1526" y="1399"/>
              <a:ext cx="6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Creación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595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596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597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598" name="Rectangle 14"/>
            <p:cNvSpPr>
              <a:spLocks noChangeArrowheads="1"/>
            </p:cNvSpPr>
            <p:nvPr/>
          </p:nvSpPr>
          <p:spPr bwMode="auto">
            <a:xfrm>
              <a:off x="1835" y="1606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599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00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01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02" name="Rectangle 18"/>
            <p:cNvSpPr>
              <a:spLocks noChangeArrowheads="1"/>
            </p:cNvSpPr>
            <p:nvPr/>
          </p:nvSpPr>
          <p:spPr bwMode="auto">
            <a:xfrm>
              <a:off x="1659" y="1566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03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04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05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06" name="Rectangle 22"/>
            <p:cNvSpPr>
              <a:spLocks noChangeArrowheads="1"/>
            </p:cNvSpPr>
            <p:nvPr/>
          </p:nvSpPr>
          <p:spPr bwMode="auto">
            <a:xfrm>
              <a:off x="1978" y="1767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607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08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09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10" name="Rectangle 26"/>
            <p:cNvSpPr>
              <a:spLocks noChangeArrowheads="1"/>
            </p:cNvSpPr>
            <p:nvPr/>
          </p:nvSpPr>
          <p:spPr bwMode="auto">
            <a:xfrm>
              <a:off x="1923" y="1735"/>
              <a:ext cx="4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José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11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12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13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14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15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16" name="Rectangle 32"/>
            <p:cNvSpPr>
              <a:spLocks noChangeArrowheads="1"/>
            </p:cNvSpPr>
            <p:nvPr/>
          </p:nvSpPr>
          <p:spPr bwMode="auto">
            <a:xfrm>
              <a:off x="2026" y="1896"/>
              <a:ext cx="6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Moisés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17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18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19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20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21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22" name="Rectangle 38"/>
            <p:cNvSpPr>
              <a:spLocks noChangeArrowheads="1"/>
            </p:cNvSpPr>
            <p:nvPr/>
          </p:nvSpPr>
          <p:spPr bwMode="auto">
            <a:xfrm>
              <a:off x="2192" y="2071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Josué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23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24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25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26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27" name="Rectangle 43"/>
            <p:cNvSpPr>
              <a:spLocks noChangeArrowheads="1"/>
            </p:cNvSpPr>
            <p:nvPr/>
          </p:nvSpPr>
          <p:spPr bwMode="auto">
            <a:xfrm>
              <a:off x="2226" y="2233"/>
              <a:ext cx="7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Anarquía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28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29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30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31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32" name="Rectangle 48"/>
            <p:cNvSpPr>
              <a:spLocks noChangeArrowheads="1"/>
            </p:cNvSpPr>
            <p:nvPr/>
          </p:nvSpPr>
          <p:spPr bwMode="auto">
            <a:xfrm>
              <a:off x="2428" y="2416"/>
              <a:ext cx="6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Realeza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33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34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35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36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37" name="Rectangle 53"/>
            <p:cNvSpPr>
              <a:spLocks noChangeArrowheads="1"/>
            </p:cNvSpPr>
            <p:nvPr/>
          </p:nvSpPr>
          <p:spPr bwMode="auto">
            <a:xfrm>
              <a:off x="2453" y="2591"/>
              <a:ext cx="8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Cautividad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38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39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40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41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42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43" name="Rectangle 59"/>
            <p:cNvSpPr>
              <a:spLocks noChangeArrowheads="1"/>
            </p:cNvSpPr>
            <p:nvPr/>
          </p:nvSpPr>
          <p:spPr bwMode="auto">
            <a:xfrm>
              <a:off x="2717" y="2777"/>
              <a:ext cx="6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Silencio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44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45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46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47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48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grpSp>
          <p:nvGrpSpPr>
            <p:cNvPr id="117835" name="Group 65"/>
            <p:cNvGrpSpPr>
              <a:grpSpLocks/>
            </p:cNvGrpSpPr>
            <p:nvPr/>
          </p:nvGrpSpPr>
          <p:grpSpPr bwMode="auto">
            <a:xfrm>
              <a:off x="2960" y="2965"/>
              <a:ext cx="658" cy="280"/>
              <a:chOff x="3048" y="3101"/>
              <a:chExt cx="658" cy="280"/>
            </a:xfrm>
          </p:grpSpPr>
          <p:sp>
            <p:nvSpPr>
              <p:cNvPr id="67650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7651" name="Rectangle 67"/>
              <p:cNvSpPr>
                <a:spLocks noChangeArrowheads="1"/>
              </p:cNvSpPr>
              <p:nvPr/>
            </p:nvSpPr>
            <p:spPr bwMode="auto">
              <a:xfrm>
                <a:off x="3048" y="3101"/>
                <a:ext cx="658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  <a:effectLst/>
                    <a:latin typeface="Helvetica" charset="0"/>
                  </a:rPr>
                  <a:t>Jesús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67652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53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117763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67659" name="Text Box 75"/>
          <p:cNvSpPr txBox="1">
            <a:spLocks noChangeArrowheads="1"/>
          </p:cNvSpPr>
          <p:nvPr/>
        </p:nvSpPr>
        <p:spPr bwMode="auto">
          <a:xfrm>
            <a:off x="1781175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30:24 a Gn 50:26</a:t>
            </a:r>
          </a:p>
        </p:txBody>
      </p:sp>
      <p:sp>
        <p:nvSpPr>
          <p:cNvPr id="117765" name="Text Box 7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7665" name="Rectangle 8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117767" name="Text Box 82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24-25</a:t>
            </a:r>
          </a:p>
        </p:txBody>
      </p:sp>
      <p:sp>
        <p:nvSpPr>
          <p:cNvPr id="67679" name="AutoShape 95"/>
          <p:cNvSpPr>
            <a:spLocks noChangeArrowheads="1"/>
          </p:cNvSpPr>
          <p:nvPr/>
        </p:nvSpPr>
        <p:spPr bwMode="auto">
          <a:xfrm rot="20160000">
            <a:off x="1401763" y="22606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681" name="AutoShape 97"/>
          <p:cNvSpPr>
            <a:spLocks noChangeArrowheads="1"/>
          </p:cNvSpPr>
          <p:nvPr/>
        </p:nvSpPr>
        <p:spPr bwMode="auto">
          <a:xfrm>
            <a:off x="4524375" y="1749425"/>
            <a:ext cx="2490788" cy="1339850"/>
          </a:xfrm>
          <a:prstGeom prst="roundRect">
            <a:avLst>
              <a:gd name="adj" fmla="val 39454"/>
            </a:avLst>
          </a:prstGeom>
          <a:gradFill rotWithShape="1">
            <a:gsLst>
              <a:gs pos="0">
                <a:schemeClr val="accent1">
                  <a:gamma/>
                  <a:shade val="22353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22353"/>
                  <a:invGamma/>
                </a:schemeClr>
              </a:gs>
            </a:gsLst>
            <a:lin ang="5400000" scaled="1"/>
          </a:gradFill>
          <a:ln w="12700">
            <a:round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18018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 b="1"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682" name="Text Box 98"/>
          <p:cNvSpPr txBox="1">
            <a:spLocks noChangeArrowheads="1"/>
          </p:cNvSpPr>
          <p:nvPr/>
        </p:nvSpPr>
        <p:spPr bwMode="auto">
          <a:xfrm>
            <a:off x="4978400" y="1697038"/>
            <a:ext cx="476250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200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A</a:t>
            </a:r>
          </a:p>
        </p:txBody>
      </p:sp>
      <p:sp>
        <p:nvSpPr>
          <p:cNvPr id="67683" name="Text Box 99"/>
          <p:cNvSpPr txBox="1">
            <a:spLocks noChangeArrowheads="1"/>
          </p:cNvSpPr>
          <p:nvPr/>
        </p:nvSpPr>
        <p:spPr bwMode="auto">
          <a:xfrm>
            <a:off x="5186363" y="1979613"/>
            <a:ext cx="1087437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200" b="1">
                <a:solidFill>
                  <a:srgbClr val="FF0000"/>
                </a:solidFill>
                <a:effectLst/>
                <a:latin typeface="Comic Sans MS" pitchFamily="1" charset="0"/>
                <a:ea typeface="+mn-ea"/>
                <a:cs typeface="+mn-cs"/>
              </a:rPr>
              <a:t>Jugar</a:t>
            </a:r>
            <a:r>
              <a:rPr lang="en-US" sz="2200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                                                                                                             </a:t>
            </a:r>
          </a:p>
        </p:txBody>
      </p:sp>
      <p:sp>
        <p:nvSpPr>
          <p:cNvPr id="67684" name="Text Box 100"/>
          <p:cNvSpPr txBox="1">
            <a:spLocks noChangeArrowheads="1"/>
          </p:cNvSpPr>
          <p:nvPr/>
        </p:nvSpPr>
        <p:spPr bwMode="auto">
          <a:xfrm>
            <a:off x="5429250" y="2308225"/>
            <a:ext cx="19081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200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Más</a:t>
            </a:r>
          </a:p>
        </p:txBody>
      </p:sp>
      <p:sp>
        <p:nvSpPr>
          <p:cNvPr id="67685" name="Text Box 101"/>
          <p:cNvSpPr txBox="1">
            <a:spLocks noChangeArrowheads="1"/>
          </p:cNvSpPr>
          <p:nvPr/>
        </p:nvSpPr>
        <p:spPr bwMode="auto">
          <a:xfrm>
            <a:off x="5665788" y="2644775"/>
            <a:ext cx="1252537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200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Juegos</a:t>
            </a:r>
          </a:p>
        </p:txBody>
      </p:sp>
      <p:sp>
        <p:nvSpPr>
          <p:cNvPr id="67686" name="AutoShape 102"/>
          <p:cNvSpPr>
            <a:spLocks noChangeArrowheads="1"/>
          </p:cNvSpPr>
          <p:nvPr/>
        </p:nvSpPr>
        <p:spPr bwMode="auto">
          <a:xfrm>
            <a:off x="2844800" y="2008188"/>
            <a:ext cx="3340100" cy="3571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79" grpId="0" animBg="1"/>
      <p:bldP spid="6768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3338513" y="968375"/>
            <a:ext cx="1120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3386138" y="904875"/>
            <a:ext cx="10239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effectLst/>
                <a:latin typeface="Times" charset="0"/>
              </a:rPr>
              <a:t>   </a:t>
            </a:r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José</a:t>
            </a: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24" name="Rectangle 20"/>
          <p:cNvSpPr>
            <a:spLocks noChangeArrowheads="1"/>
          </p:cNvSpPr>
          <p:nvPr/>
        </p:nvSpPr>
        <p:spPr bwMode="auto">
          <a:xfrm>
            <a:off x="987425" y="4321175"/>
            <a:ext cx="1733550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400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rPr>
              <a:t>A</a:t>
            </a:r>
            <a:r>
              <a:rPr lang="en-US" sz="8800">
                <a:solidFill>
                  <a:srgbClr val="51DC00"/>
                </a:solidFill>
                <a:effectLst/>
                <a:latin typeface="Times" pitchFamily="1" charset="0"/>
                <a:ea typeface="+mn-ea"/>
                <a:cs typeface="+mn-cs"/>
              </a:rPr>
              <a:t>J</a:t>
            </a:r>
            <a:r>
              <a:rPr lang="en-US" sz="4400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rPr>
              <a:t>MJ</a:t>
            </a:r>
          </a:p>
        </p:txBody>
      </p:sp>
      <p:sp>
        <p:nvSpPr>
          <p:cNvPr id="72725" name="Rectangle 21"/>
          <p:cNvSpPr>
            <a:spLocks noChangeArrowheads="1"/>
          </p:cNvSpPr>
          <p:nvPr/>
        </p:nvSpPr>
        <p:spPr bwMode="auto">
          <a:xfrm>
            <a:off x="0" y="2627313"/>
            <a:ext cx="3746500" cy="270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  <a:cs typeface="Times" charset="0"/>
              </a:rPr>
              <a:t>La </a:t>
            </a:r>
            <a:r>
              <a:rPr lang="en-US" sz="3200" b="1" i="1">
                <a:solidFill>
                  <a:schemeClr val="tx1"/>
                </a:solidFill>
                <a:effectLst/>
                <a:latin typeface="Times" charset="0"/>
                <a:cs typeface="Times" charset="0"/>
              </a:rPr>
              <a:t>segunda</a:t>
            </a:r>
            <a:endParaRPr lang="en-US" sz="3200" b="1">
              <a:solidFill>
                <a:schemeClr val="tx2"/>
              </a:solidFill>
              <a:effectLst/>
              <a:latin typeface="Times" charset="0"/>
              <a:cs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  <a:cs typeface="Times" charset="0"/>
              </a:rPr>
              <a:t>de las</a:t>
            </a:r>
          </a:p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  <a:cs typeface="Times" charset="0"/>
              </a:rPr>
              <a:t>4 personas</a:t>
            </a:r>
            <a:endParaRPr lang="en-US" sz="3200">
              <a:solidFill>
                <a:schemeClr val="tx2"/>
              </a:solidFill>
              <a:effectLst/>
              <a:latin typeface="Times" charset="0"/>
              <a:cs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  <a:cs typeface="Times" charset="0"/>
              </a:rPr>
              <a:t>es:</a:t>
            </a:r>
          </a:p>
          <a:p>
            <a:endParaRPr lang="en-US" sz="4400">
              <a:solidFill>
                <a:schemeClr val="tx2"/>
              </a:solidFill>
              <a:effectLst/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72726" name="Freeform 22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28" name="Freeform 24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29" name="AutoShape 25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834" name="Rectangle 31"/>
          <p:cNvSpPr>
            <a:spLocks noChangeArrowheads="1"/>
          </p:cNvSpPr>
          <p:nvPr/>
        </p:nvSpPr>
        <p:spPr bwMode="auto">
          <a:xfrm>
            <a:off x="8134350" y="3473450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José</a:t>
            </a:r>
          </a:p>
        </p:txBody>
      </p:sp>
      <p:sp>
        <p:nvSpPr>
          <p:cNvPr id="119835" name="Text Box 3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119836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747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119838" name="Text Box 44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24-25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68" name="Rectangle 44"/>
          <p:cNvSpPr>
            <a:spLocks noChangeArrowheads="1"/>
          </p:cNvSpPr>
          <p:nvPr/>
        </p:nvSpPr>
        <p:spPr bwMode="auto">
          <a:xfrm>
            <a:off x="0" y="0"/>
            <a:ext cx="1854200" cy="1843088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69034" name="Rectangle 10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69035" name="Rectangle 11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69036" name="Rectangle 12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1862" name="Text Box 2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121863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69055" name="Rectangle 3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121865" name="Text Box 32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24-25</a:t>
            </a:r>
          </a:p>
        </p:txBody>
      </p:sp>
      <p:grpSp>
        <p:nvGrpSpPr>
          <p:cNvPr id="121866" name="Group 37"/>
          <p:cNvGrpSpPr>
            <a:grpSpLocks/>
          </p:cNvGrpSpPr>
          <p:nvPr/>
        </p:nvGrpSpPr>
        <p:grpSpPr bwMode="auto">
          <a:xfrm>
            <a:off x="544513" y="500063"/>
            <a:ext cx="4948237" cy="4141787"/>
            <a:chOff x="343" y="315"/>
            <a:chExt cx="3117" cy="2609"/>
          </a:xfrm>
        </p:grpSpPr>
        <p:pic>
          <p:nvPicPr>
            <p:cNvPr id="769057" name="Picture 33" descr="Dothan Valley shepherd and flock, 78-20tb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3" y="315"/>
              <a:ext cx="3117" cy="2213"/>
            </a:xfrm>
            <a:prstGeom prst="rect">
              <a:avLst/>
            </a:prstGeom>
            <a:noFill/>
            <a:ln w="101600" cmpd="thinThick">
              <a:noFill/>
              <a:miter lim="800000"/>
              <a:headEnd/>
              <a:tailEnd/>
            </a:ln>
            <a:effectLst>
              <a:outerShdw blurRad="63500" dist="99190" dir="2388334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769058" name="Text Box 34"/>
            <p:cNvSpPr txBox="1">
              <a:spLocks noChangeArrowheads="1"/>
            </p:cNvSpPr>
            <p:nvPr/>
          </p:nvSpPr>
          <p:spPr bwMode="auto">
            <a:xfrm>
              <a:off x="344" y="2558"/>
              <a:ext cx="162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7501" dir="3723739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6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Pastores en los campos de Dotán, Israel</a:t>
              </a: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4084638" y="2263775"/>
            <a:ext cx="4575175" cy="3868738"/>
            <a:chOff x="2573" y="1426"/>
            <a:chExt cx="2882" cy="2437"/>
          </a:xfrm>
        </p:grpSpPr>
        <p:pic>
          <p:nvPicPr>
            <p:cNvPr id="769059" name="Picture 35" descr="Luxor Temple facade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73" y="1820"/>
              <a:ext cx="2844" cy="2043"/>
            </a:xfrm>
            <a:prstGeom prst="rect">
              <a:avLst/>
            </a:prstGeom>
            <a:noFill/>
            <a:ln w="101600" cmpd="thinThick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69060" name="Text Box 36"/>
            <p:cNvSpPr txBox="1">
              <a:spLocks noChangeArrowheads="1"/>
            </p:cNvSpPr>
            <p:nvPr/>
          </p:nvSpPr>
          <p:spPr bwMode="auto">
            <a:xfrm>
              <a:off x="3791" y="1426"/>
              <a:ext cx="166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6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Fachada del templo Luxor, Egipto</a:t>
              </a:r>
            </a:p>
          </p:txBody>
        </p:sp>
      </p:grpSp>
      <p:sp>
        <p:nvSpPr>
          <p:cNvPr id="769043" name="Freeform 19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69044" name="Rectangle 20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69045" name="Freeform 21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69046" name="AutoShape 22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69047" name="Rectangle 23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69048" name="Rectangle 24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69049" name="AutoShape 25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69050" name="Line 26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69051" name="Line 27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1877" name="Rectangle 28"/>
          <p:cNvSpPr>
            <a:spLocks noChangeArrowheads="1"/>
          </p:cNvSpPr>
          <p:nvPr/>
        </p:nvSpPr>
        <p:spPr bwMode="auto">
          <a:xfrm>
            <a:off x="8023225" y="3429000"/>
            <a:ext cx="180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69063" name="Text Box 39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37:16-18</a:t>
            </a:r>
          </a:p>
        </p:txBody>
      </p:sp>
      <p:sp>
        <p:nvSpPr>
          <p:cNvPr id="121879" name="Text Box 40"/>
          <p:cNvSpPr txBox="1">
            <a:spLocks noChangeArrowheads="1"/>
          </p:cNvSpPr>
          <p:nvPr/>
        </p:nvSpPr>
        <p:spPr bwMode="auto">
          <a:xfrm>
            <a:off x="8643938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21880" name="Text Box 41"/>
          <p:cNvSpPr txBox="1">
            <a:spLocks noChangeArrowheads="1"/>
          </p:cNvSpPr>
          <p:nvPr/>
        </p:nvSpPr>
        <p:spPr bwMode="auto">
          <a:xfrm>
            <a:off x="8650288" y="648493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121881" name="Rectangle 46"/>
          <p:cNvSpPr>
            <a:spLocks noChangeArrowheads="1"/>
          </p:cNvSpPr>
          <p:nvPr/>
        </p:nvSpPr>
        <p:spPr bwMode="auto">
          <a:xfrm>
            <a:off x="8134350" y="3473450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José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1" name="Rectangle 41"/>
          <p:cNvSpPr>
            <a:spLocks noChangeArrowheads="1"/>
          </p:cNvSpPr>
          <p:nvPr/>
        </p:nvSpPr>
        <p:spPr bwMode="auto">
          <a:xfrm>
            <a:off x="0" y="0"/>
            <a:ext cx="1854200" cy="1843088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3682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3683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3909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583700" name="Text Box 20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37:28</a:t>
            </a:r>
          </a:p>
        </p:txBody>
      </p:sp>
      <p:sp>
        <p:nvSpPr>
          <p:cNvPr id="123911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3713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123913" name="Text Box 34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24-25</a:t>
            </a:r>
          </a:p>
        </p:txBody>
      </p:sp>
      <p:pic>
        <p:nvPicPr>
          <p:cNvPr id="58371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7"/>
          <a:stretch>
            <a:fillRect/>
          </a:stretch>
        </p:blipFill>
        <p:spPr bwMode="auto">
          <a:xfrm>
            <a:off x="4746625" y="174625"/>
            <a:ext cx="3919538" cy="24669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8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7"/>
          <a:stretch>
            <a:fillRect/>
          </a:stretch>
        </p:blipFill>
        <p:spPr bwMode="auto">
          <a:xfrm>
            <a:off x="4862513" y="3835400"/>
            <a:ext cx="3871912" cy="24368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5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4"/>
          <a:stretch>
            <a:fillRect/>
          </a:stretch>
        </p:blipFill>
        <p:spPr bwMode="auto">
          <a:xfrm>
            <a:off x="601663" y="528638"/>
            <a:ext cx="3471862" cy="26384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0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4"/>
          <a:stretch>
            <a:fillRect/>
          </a:stretch>
        </p:blipFill>
        <p:spPr bwMode="auto">
          <a:xfrm>
            <a:off x="217488" y="3479800"/>
            <a:ext cx="3957637" cy="262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6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3687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3688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3689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3690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3691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3692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3693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3694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3927" name="Rectangle 15"/>
          <p:cNvSpPr>
            <a:spLocks noChangeArrowheads="1"/>
          </p:cNvSpPr>
          <p:nvPr/>
        </p:nvSpPr>
        <p:spPr bwMode="auto">
          <a:xfrm>
            <a:off x="8023225" y="3429000"/>
            <a:ext cx="180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pic>
        <p:nvPicPr>
          <p:cNvPr id="583716" name="Picture 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1"/>
          <a:stretch>
            <a:fillRect/>
          </a:stretch>
        </p:blipFill>
        <p:spPr bwMode="auto">
          <a:xfrm>
            <a:off x="3390900" y="1978025"/>
            <a:ext cx="3616325" cy="2244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29" name="Rectangle 42"/>
          <p:cNvSpPr>
            <a:spLocks noChangeArrowheads="1"/>
          </p:cNvSpPr>
          <p:nvPr/>
        </p:nvSpPr>
        <p:spPr bwMode="auto">
          <a:xfrm>
            <a:off x="8134350" y="3429000"/>
            <a:ext cx="180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123930" name="Rectangle 43"/>
          <p:cNvSpPr>
            <a:spLocks noChangeArrowheads="1"/>
          </p:cNvSpPr>
          <p:nvPr/>
        </p:nvSpPr>
        <p:spPr bwMode="auto">
          <a:xfrm>
            <a:off x="8134350" y="3473450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José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40" name="Rectangle 36"/>
          <p:cNvSpPr>
            <a:spLocks noChangeArrowheads="1"/>
          </p:cNvSpPr>
          <p:nvPr/>
        </p:nvSpPr>
        <p:spPr bwMode="auto">
          <a:xfrm>
            <a:off x="0" y="0"/>
            <a:ext cx="1854200" cy="1843088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4706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4707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5957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584724" name="Text Box 20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41:41-46</a:t>
            </a:r>
          </a:p>
        </p:txBody>
      </p:sp>
      <p:sp>
        <p:nvSpPr>
          <p:cNvPr id="584728" name="Text Box 24"/>
          <p:cNvSpPr txBox="1">
            <a:spLocks noChangeArrowheads="1"/>
          </p:cNvSpPr>
          <p:nvPr/>
        </p:nvSpPr>
        <p:spPr bwMode="auto">
          <a:xfrm>
            <a:off x="1160463" y="3709988"/>
            <a:ext cx="61579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chemeClr val="tx2"/>
                </a:solidFill>
                <a:effectLst/>
                <a:latin typeface="Comic Sans MS" pitchFamily="1" charset="0"/>
                <a:ea typeface="+mn-ea"/>
                <a:cs typeface="+mn-cs"/>
              </a:rPr>
              <a:t>José Comes To Power</a:t>
            </a:r>
          </a:p>
        </p:txBody>
      </p:sp>
      <p:sp>
        <p:nvSpPr>
          <p:cNvPr id="125960" name="Text Box 2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584735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575" y="585788"/>
            <a:ext cx="7721600" cy="55800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471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471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471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471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471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471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471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471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471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5971" name="Rectangle 15"/>
          <p:cNvSpPr>
            <a:spLocks noChangeArrowheads="1"/>
          </p:cNvSpPr>
          <p:nvPr/>
        </p:nvSpPr>
        <p:spPr bwMode="auto">
          <a:xfrm>
            <a:off x="8023225" y="3429000"/>
            <a:ext cx="180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584736" name="Rectangle 3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125973" name="Text Box 33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24-25</a:t>
            </a:r>
          </a:p>
        </p:txBody>
      </p:sp>
      <p:sp>
        <p:nvSpPr>
          <p:cNvPr id="584739" name="Rectangle 35"/>
          <p:cNvSpPr>
            <a:spLocks noChangeArrowheads="1"/>
          </p:cNvSpPr>
          <p:nvPr/>
        </p:nvSpPr>
        <p:spPr bwMode="auto">
          <a:xfrm>
            <a:off x="1292225" y="5124450"/>
            <a:ext cx="5024438" cy="539750"/>
          </a:xfrm>
          <a:prstGeom prst="rect">
            <a:avLst/>
          </a:prstGeom>
          <a:gradFill rotWithShape="0">
            <a:gsLst>
              <a:gs pos="0">
                <a:srgbClr val="A5A5A5">
                  <a:gamma/>
                  <a:shade val="46275"/>
                  <a:invGamma/>
                </a:srgbClr>
              </a:gs>
              <a:gs pos="50000">
                <a:srgbClr val="A5A5A5"/>
              </a:gs>
              <a:gs pos="100000">
                <a:srgbClr val="A5A5A5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868686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4738" name="Text Box 34"/>
          <p:cNvSpPr txBox="1">
            <a:spLocks noChangeArrowheads="1"/>
          </p:cNvSpPr>
          <p:nvPr/>
        </p:nvSpPr>
        <p:spPr bwMode="auto">
          <a:xfrm>
            <a:off x="1455738" y="5049838"/>
            <a:ext cx="4614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 i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José llega al poder</a:t>
            </a:r>
          </a:p>
        </p:txBody>
      </p:sp>
      <p:sp>
        <p:nvSpPr>
          <p:cNvPr id="125976" name="Rectangle 37"/>
          <p:cNvSpPr>
            <a:spLocks noChangeArrowheads="1"/>
          </p:cNvSpPr>
          <p:nvPr/>
        </p:nvSpPr>
        <p:spPr bwMode="auto">
          <a:xfrm>
            <a:off x="8134350" y="3429000"/>
            <a:ext cx="180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125977" name="Rectangle 38"/>
          <p:cNvSpPr>
            <a:spLocks noChangeArrowheads="1"/>
          </p:cNvSpPr>
          <p:nvPr/>
        </p:nvSpPr>
        <p:spPr bwMode="auto">
          <a:xfrm>
            <a:off x="8134350" y="3473450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José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52" name="Rectangle 80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7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7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7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7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RE</a:t>
            </a:r>
          </a:p>
        </p:txBody>
      </p:sp>
      <p:sp>
        <p:nvSpPr>
          <p:cNvPr id="20788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8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GP</a:t>
            </a: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8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SG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MR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20788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9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9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MMu</a:t>
            </a:r>
          </a:p>
        </p:txBody>
      </p:sp>
      <p:sp>
        <p:nvSpPr>
          <p:cNvPr id="20789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U</a:t>
            </a:r>
          </a:p>
        </p:txBody>
      </p:sp>
      <p:sp>
        <p:nvSpPr>
          <p:cNvPr id="20789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B</a:t>
            </a:r>
          </a:p>
        </p:txBody>
      </p:sp>
      <p:sp>
        <p:nvSpPr>
          <p:cNvPr id="20790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H</a:t>
            </a:r>
          </a:p>
        </p:txBody>
      </p:sp>
      <p:sp>
        <p:nvSpPr>
          <p:cNvPr id="20790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N(A)</a:t>
            </a: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0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20790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0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0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10" name="Rectangle 38"/>
          <p:cNvSpPr>
            <a:spLocks noChangeArrowheads="1"/>
          </p:cNvSpPr>
          <p:nvPr/>
        </p:nvSpPr>
        <p:spPr bwMode="auto">
          <a:xfrm>
            <a:off x="3074988" y="4451350"/>
            <a:ext cx="604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CB</a:t>
            </a:r>
          </a:p>
        </p:txBody>
      </p:sp>
      <p:sp>
        <p:nvSpPr>
          <p:cNvPr id="20791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12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MS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1744663" y="4081463"/>
            <a:ext cx="519112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E</a:t>
            </a:r>
          </a:p>
        </p:txBody>
      </p:sp>
      <p:sp>
        <p:nvSpPr>
          <p:cNvPr id="207915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MN</a:t>
            </a: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207923" name="AutoShape 51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07924" name="Oval 52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20789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89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0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0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1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26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27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28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29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30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31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32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33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7934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8057" name="Rectangle 63"/>
          <p:cNvSpPr>
            <a:spLocks noChangeArrowheads="1"/>
          </p:cNvSpPr>
          <p:nvPr/>
        </p:nvSpPr>
        <p:spPr bwMode="auto">
          <a:xfrm>
            <a:off x="8023225" y="3429000"/>
            <a:ext cx="180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207938" name="Text Box 66"/>
          <p:cNvSpPr txBox="1">
            <a:spLocks noChangeArrowheads="1"/>
          </p:cNvSpPr>
          <p:nvPr/>
        </p:nvSpPr>
        <p:spPr bwMode="auto">
          <a:xfrm>
            <a:off x="1773238" y="0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42:2</a:t>
            </a:r>
          </a:p>
        </p:txBody>
      </p:sp>
      <p:sp>
        <p:nvSpPr>
          <p:cNvPr id="207940" name="Oval 68"/>
          <p:cNvSpPr>
            <a:spLocks noChangeArrowheads="1"/>
          </p:cNvSpPr>
          <p:nvPr/>
        </p:nvSpPr>
        <p:spPr bwMode="auto">
          <a:xfrm>
            <a:off x="2416175" y="2327275"/>
            <a:ext cx="1082675" cy="1038225"/>
          </a:xfrm>
          <a:prstGeom prst="ellipse">
            <a:avLst/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8060" name="Text Box 6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7946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128062" name="Text Box 75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24-25</a:t>
            </a:r>
          </a:p>
        </p:txBody>
      </p:sp>
      <p:sp>
        <p:nvSpPr>
          <p:cNvPr id="207948" name="Text Box 76"/>
          <p:cNvSpPr txBox="1">
            <a:spLocks noChangeArrowheads="1"/>
          </p:cNvSpPr>
          <p:nvPr/>
        </p:nvSpPr>
        <p:spPr bwMode="auto">
          <a:xfrm>
            <a:off x="1803400" y="1701800"/>
            <a:ext cx="2914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¡Hambruna!</a:t>
            </a:r>
          </a:p>
        </p:txBody>
      </p:sp>
      <p:sp>
        <p:nvSpPr>
          <p:cNvPr id="207949" name="Text Box 77"/>
          <p:cNvSpPr txBox="1">
            <a:spLocks noChangeArrowheads="1"/>
          </p:cNvSpPr>
          <p:nvPr/>
        </p:nvSpPr>
        <p:spPr bwMode="auto">
          <a:xfrm>
            <a:off x="685800" y="4741863"/>
            <a:ext cx="2914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¡Abundancia!</a:t>
            </a:r>
          </a:p>
        </p:txBody>
      </p:sp>
      <p:sp>
        <p:nvSpPr>
          <p:cNvPr id="128065" name="Text Box 78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207951" name="Rectangle 79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Preparar</a:t>
            </a:r>
          </a:p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el</a:t>
            </a:r>
          </a:p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escenario</a:t>
            </a:r>
            <a:endParaRPr lang="en-US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128067" name="Rectangle 81"/>
          <p:cNvSpPr>
            <a:spLocks noChangeArrowheads="1"/>
          </p:cNvSpPr>
          <p:nvPr/>
        </p:nvSpPr>
        <p:spPr bwMode="auto">
          <a:xfrm>
            <a:off x="8134350" y="3473450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José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18" grpId="0" animBg="1"/>
      <p:bldP spid="207940" grpId="0" animBg="1"/>
      <p:bldP spid="207948" grpId="0" autoUpdateAnimBg="0"/>
      <p:bldP spid="207949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73" name="Rectangle 25"/>
          <p:cNvSpPr>
            <a:spLocks noChangeArrowheads="1"/>
          </p:cNvSpPr>
          <p:nvPr/>
        </p:nvSpPr>
        <p:spPr bwMode="auto">
          <a:xfrm>
            <a:off x="0" y="0"/>
            <a:ext cx="1852613" cy="1830388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70051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70055" name="Text Box 7"/>
          <p:cNvSpPr txBox="1">
            <a:spLocks noChangeArrowheads="1"/>
          </p:cNvSpPr>
          <p:nvPr/>
        </p:nvSpPr>
        <p:spPr bwMode="auto">
          <a:xfrm>
            <a:off x="1487488" y="5081588"/>
            <a:ext cx="61579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chemeClr val="tx2"/>
                </a:solidFill>
                <a:effectLst/>
                <a:latin typeface="Comic Sans MS" pitchFamily="1" charset="0"/>
                <a:ea typeface="+mn-ea"/>
                <a:cs typeface="+mn-cs"/>
              </a:rPr>
              <a:t>José and His Brothers</a:t>
            </a:r>
          </a:p>
        </p:txBody>
      </p:sp>
      <p:sp>
        <p:nvSpPr>
          <p:cNvPr id="130055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70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70058" name="Freeform 10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70059" name="Rectangle 11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70060" name="Freeform 12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70061" name="AutoShape 13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70062" name="Rectangle 14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70063" name="Rectangle 15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70064" name="AutoShape 1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70065" name="Line 17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70066" name="Line 18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0066" name="Rectangle 19"/>
          <p:cNvSpPr>
            <a:spLocks noChangeArrowheads="1"/>
          </p:cNvSpPr>
          <p:nvPr/>
        </p:nvSpPr>
        <p:spPr bwMode="auto">
          <a:xfrm>
            <a:off x="8023225" y="3429000"/>
            <a:ext cx="180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70068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30068" name="Text Box 21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24-25</a:t>
            </a:r>
          </a:p>
        </p:txBody>
      </p:sp>
      <p:sp>
        <p:nvSpPr>
          <p:cNvPr id="770070" name="Text Box 22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Gn 42:7</a:t>
            </a:r>
          </a:p>
        </p:txBody>
      </p:sp>
      <p:sp>
        <p:nvSpPr>
          <p:cNvPr id="770072" name="Rectangle 24"/>
          <p:cNvSpPr>
            <a:spLocks noChangeArrowheads="1"/>
          </p:cNvSpPr>
          <p:nvPr/>
        </p:nvSpPr>
        <p:spPr bwMode="auto">
          <a:xfrm>
            <a:off x="2124075" y="1279525"/>
            <a:ext cx="5080000" cy="674688"/>
          </a:xfrm>
          <a:prstGeom prst="rect">
            <a:avLst/>
          </a:prstGeom>
          <a:solidFill>
            <a:srgbClr val="675AB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70071" name="Text Box 23"/>
          <p:cNvSpPr txBox="1">
            <a:spLocks noChangeArrowheads="1"/>
          </p:cNvSpPr>
          <p:nvPr/>
        </p:nvSpPr>
        <p:spPr bwMode="auto">
          <a:xfrm>
            <a:off x="2446338" y="1308100"/>
            <a:ext cx="45577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68686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 i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José y sus hermanos</a:t>
            </a:r>
          </a:p>
        </p:txBody>
      </p:sp>
      <p:sp>
        <p:nvSpPr>
          <p:cNvPr id="130072" name="Rectangle 26"/>
          <p:cNvSpPr>
            <a:spLocks noChangeArrowheads="1"/>
          </p:cNvSpPr>
          <p:nvPr/>
        </p:nvSpPr>
        <p:spPr bwMode="auto">
          <a:xfrm>
            <a:off x="8134350" y="3473450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José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RE</a:t>
            </a:r>
          </a:p>
        </p:txBody>
      </p:sp>
      <p:sp>
        <p:nvSpPr>
          <p:cNvPr id="3778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GP</a:t>
            </a:r>
          </a:p>
        </p:txBody>
      </p:sp>
      <p:sp>
        <p:nvSpPr>
          <p:cNvPr id="3778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SG</a:t>
            </a:r>
          </a:p>
        </p:txBody>
      </p:sp>
      <p:sp>
        <p:nvSpPr>
          <p:cNvPr id="3778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MR</a:t>
            </a:r>
          </a:p>
        </p:txBody>
      </p:sp>
      <p:sp>
        <p:nvSpPr>
          <p:cNvPr id="3778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3778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MMu</a:t>
            </a:r>
          </a:p>
        </p:txBody>
      </p:sp>
      <p:sp>
        <p:nvSpPr>
          <p:cNvPr id="3778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7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8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U</a:t>
            </a:r>
          </a:p>
        </p:txBody>
      </p:sp>
      <p:sp>
        <p:nvSpPr>
          <p:cNvPr id="37788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B</a:t>
            </a:r>
          </a:p>
        </p:txBody>
      </p:sp>
      <p:sp>
        <p:nvSpPr>
          <p:cNvPr id="37788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H</a:t>
            </a:r>
          </a:p>
        </p:txBody>
      </p:sp>
      <p:sp>
        <p:nvSpPr>
          <p:cNvPr id="37788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N(A)</a:t>
            </a:r>
          </a:p>
        </p:txBody>
      </p:sp>
      <p:sp>
        <p:nvSpPr>
          <p:cNvPr id="37788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8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377886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87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377888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89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90" name="Rectangle 34"/>
          <p:cNvSpPr>
            <a:spLocks noChangeArrowheads="1"/>
          </p:cNvSpPr>
          <p:nvPr/>
        </p:nvSpPr>
        <p:spPr bwMode="auto">
          <a:xfrm>
            <a:off x="3074988" y="4451350"/>
            <a:ext cx="604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CB</a:t>
            </a:r>
          </a:p>
        </p:txBody>
      </p:sp>
      <p:sp>
        <p:nvSpPr>
          <p:cNvPr id="377891" name="Oval 3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92" name="Rectangle 36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MS</a:t>
            </a:r>
          </a:p>
        </p:txBody>
      </p:sp>
      <p:sp>
        <p:nvSpPr>
          <p:cNvPr id="377893" name="Rectangle 37"/>
          <p:cNvSpPr>
            <a:spLocks noChangeArrowheads="1"/>
          </p:cNvSpPr>
          <p:nvPr/>
        </p:nvSpPr>
        <p:spPr bwMode="auto">
          <a:xfrm>
            <a:off x="1744663" y="4081463"/>
            <a:ext cx="519112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E</a:t>
            </a:r>
          </a:p>
        </p:txBody>
      </p:sp>
      <p:sp>
        <p:nvSpPr>
          <p:cNvPr id="377894" name="Rectangle 3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MN</a:t>
            </a:r>
          </a:p>
        </p:txBody>
      </p:sp>
      <p:sp>
        <p:nvSpPr>
          <p:cNvPr id="377895" name="Freeform 39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96" name="Freeform 40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897" name="Freeform 41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32137" name="Group 42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377899" name="AutoShape 43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77900" name="Oval 44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377901" name="Oval 45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902" name="Oval 4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903" name="Oval 4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904" name="Oval 4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905" name="Oval 49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906" name="Freeform 50"/>
          <p:cNvSpPr>
            <a:spLocks/>
          </p:cNvSpPr>
          <p:nvPr/>
        </p:nvSpPr>
        <p:spPr bwMode="auto">
          <a:xfrm>
            <a:off x="1892300" y="29845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3414713" y="3178175"/>
            <a:ext cx="4965700" cy="2082800"/>
            <a:chOff x="2088" y="1680"/>
            <a:chExt cx="3128" cy="1312"/>
          </a:xfrm>
        </p:grpSpPr>
        <p:sp>
          <p:nvSpPr>
            <p:cNvPr id="377908" name="Rectangle 52"/>
            <p:cNvSpPr>
              <a:spLocks noChangeArrowheads="1"/>
            </p:cNvSpPr>
            <p:nvPr/>
          </p:nvSpPr>
          <p:spPr bwMode="auto">
            <a:xfrm>
              <a:off x="2088" y="1680"/>
              <a:ext cx="3032" cy="131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77907" name="Text Box 51"/>
            <p:cNvSpPr txBox="1">
              <a:spLocks noChangeArrowheads="1"/>
            </p:cNvSpPr>
            <p:nvPr/>
          </p:nvSpPr>
          <p:spPr bwMode="auto">
            <a:xfrm>
              <a:off x="2160" y="1760"/>
              <a:ext cx="3056" cy="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EEFF4B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La familia sigue…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EEFF4B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¡La  </a:t>
              </a:r>
              <a:r>
                <a:rPr lang="en-US" b="1" i="1" u="sng">
                  <a:solidFill>
                    <a:srgbClr val="EEFF4B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familia</a:t>
              </a:r>
              <a:r>
                <a:rPr lang="en-US" b="1">
                  <a:solidFill>
                    <a:srgbClr val="EEFF4B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 se convertirá en una </a:t>
              </a:r>
              <a:r>
                <a:rPr lang="en-US" b="1" i="1" u="sng">
                  <a:solidFill>
                    <a:srgbClr val="EEFF4B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nación</a:t>
              </a:r>
              <a:r>
                <a:rPr lang="en-US" b="1">
                  <a:solidFill>
                    <a:srgbClr val="EEFF4B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!</a:t>
              </a:r>
            </a:p>
          </p:txBody>
        </p:sp>
      </p:grpSp>
      <p:sp>
        <p:nvSpPr>
          <p:cNvPr id="377910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911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912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913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914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915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916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917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77918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2154" name="Rectangle 63"/>
          <p:cNvSpPr>
            <a:spLocks noChangeArrowheads="1"/>
          </p:cNvSpPr>
          <p:nvPr/>
        </p:nvSpPr>
        <p:spPr bwMode="auto">
          <a:xfrm>
            <a:off x="8023225" y="3429000"/>
            <a:ext cx="180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377922" name="Text Box 66"/>
          <p:cNvSpPr txBox="1">
            <a:spLocks noChangeArrowheads="1"/>
          </p:cNvSpPr>
          <p:nvPr/>
        </p:nvSpPr>
        <p:spPr bwMode="auto">
          <a:xfrm>
            <a:off x="1782763" y="0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Gn 46:3-7</a:t>
            </a:r>
            <a:endParaRPr lang="en-US" sz="1400" b="1">
              <a:solidFill>
                <a:schemeClr val="tx1"/>
              </a:solidFill>
              <a:effectLst/>
            </a:endParaRPr>
          </a:p>
        </p:txBody>
      </p:sp>
      <p:sp>
        <p:nvSpPr>
          <p:cNvPr id="132156" name="Text Box 6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77931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132158" name="Text Box 76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24-25</a:t>
            </a:r>
          </a:p>
        </p:txBody>
      </p:sp>
      <p:grpSp>
        <p:nvGrpSpPr>
          <p:cNvPr id="132159" name="Group 79"/>
          <p:cNvGrpSpPr>
            <a:grpSpLocks/>
          </p:cNvGrpSpPr>
          <p:nvPr/>
        </p:nvGrpSpPr>
        <p:grpSpPr bwMode="auto">
          <a:xfrm>
            <a:off x="0" y="0"/>
            <a:ext cx="1831975" cy="1854200"/>
            <a:chOff x="0" y="0"/>
            <a:chExt cx="1154" cy="1168"/>
          </a:xfrm>
        </p:grpSpPr>
        <p:sp>
          <p:nvSpPr>
            <p:cNvPr id="377933" name="Rectangle 77"/>
            <p:cNvSpPr>
              <a:spLocks noChangeArrowheads="1"/>
            </p:cNvSpPr>
            <p:nvPr/>
          </p:nvSpPr>
          <p:spPr bwMode="auto">
            <a:xfrm>
              <a:off x="0" y="0"/>
              <a:ext cx="1154" cy="1168"/>
            </a:xfrm>
            <a:prstGeom prst="rect">
              <a:avLst/>
            </a:prstGeom>
            <a:solidFill>
              <a:srgbClr val="77001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77934" name="Rectangle 78"/>
            <p:cNvSpPr>
              <a:spLocks noChangeArrowheads="1"/>
            </p:cNvSpPr>
            <p:nvPr/>
          </p:nvSpPr>
          <p:spPr bwMode="auto">
            <a:xfrm>
              <a:off x="0" y="242"/>
              <a:ext cx="1073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000" b="1">
                  <a:solidFill>
                    <a:schemeClr val="tx2"/>
                  </a:solidFill>
                  <a:effectLst/>
                  <a:latin typeface="Arial Black" charset="0"/>
                </a:rPr>
                <a:t> Preparar</a:t>
              </a:r>
            </a:p>
            <a:p>
              <a:r>
                <a:rPr lang="en-US" sz="2000" b="1">
                  <a:solidFill>
                    <a:schemeClr val="tx2"/>
                  </a:solidFill>
                  <a:effectLst/>
                  <a:latin typeface="Arial Black" charset="0"/>
                </a:rPr>
                <a:t> el</a:t>
              </a:r>
            </a:p>
            <a:p>
              <a:r>
                <a:rPr lang="en-US" sz="2000" b="1">
                  <a:solidFill>
                    <a:schemeClr val="tx2"/>
                  </a:solidFill>
                  <a:effectLst/>
                  <a:latin typeface="Arial Black" charset="0"/>
                </a:rPr>
                <a:t> escenario</a:t>
              </a:r>
              <a:endParaRPr lang="en-US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endParaRPr>
            </a:p>
          </p:txBody>
        </p:sp>
      </p:grpSp>
      <p:sp>
        <p:nvSpPr>
          <p:cNvPr id="132160" name="Rectangle 80"/>
          <p:cNvSpPr>
            <a:spLocks noChangeArrowheads="1"/>
          </p:cNvSpPr>
          <p:nvPr/>
        </p:nvSpPr>
        <p:spPr bwMode="auto">
          <a:xfrm>
            <a:off x="8134350" y="3473450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José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90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7803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134148" name="Text Box 28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24-25</a:t>
            </a:r>
          </a:p>
        </p:txBody>
      </p:sp>
      <p:pic>
        <p:nvPicPr>
          <p:cNvPr id="587805" name="Picture 29" descr="Sphinx with Chefren's Pyramid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 r="6920"/>
          <a:stretch>
            <a:fillRect/>
          </a:stretch>
        </p:blipFill>
        <p:spPr bwMode="auto">
          <a:xfrm>
            <a:off x="1193800" y="746125"/>
            <a:ext cx="7218363" cy="511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7784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7785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7786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7787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7788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7789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7790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7791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7792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4159" name="Rectangle 17"/>
          <p:cNvSpPr>
            <a:spLocks noChangeArrowheads="1"/>
          </p:cNvSpPr>
          <p:nvPr/>
        </p:nvSpPr>
        <p:spPr bwMode="auto">
          <a:xfrm>
            <a:off x="8023225" y="3429000"/>
            <a:ext cx="180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587808" name="Rectangle 32"/>
          <p:cNvSpPr>
            <a:spLocks noChangeArrowheads="1"/>
          </p:cNvSpPr>
          <p:nvPr/>
        </p:nvSpPr>
        <p:spPr bwMode="auto">
          <a:xfrm>
            <a:off x="1895475" y="5561013"/>
            <a:ext cx="5749925" cy="596900"/>
          </a:xfrm>
          <a:prstGeom prst="rect">
            <a:avLst/>
          </a:prstGeom>
          <a:gradFill rotWithShape="1">
            <a:gsLst>
              <a:gs pos="0">
                <a:srgbClr val="B2B2B2">
                  <a:gamma/>
                  <a:shade val="46275"/>
                  <a:invGamma/>
                </a:srgbClr>
              </a:gs>
              <a:gs pos="50000">
                <a:srgbClr val="B2B2B2"/>
              </a:gs>
              <a:gs pos="100000">
                <a:srgbClr val="B2B2B2">
                  <a:gamma/>
                  <a:shade val="46275"/>
                  <a:invGamma/>
                </a:srgbClr>
              </a:gs>
            </a:gsLst>
            <a:lin ang="5400000" scaled="1"/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7809" name="Rectangle 33"/>
          <p:cNvSpPr>
            <a:spLocks noChangeArrowheads="1"/>
          </p:cNvSpPr>
          <p:nvPr/>
        </p:nvSpPr>
        <p:spPr bwMode="auto">
          <a:xfrm>
            <a:off x="1844675" y="5613400"/>
            <a:ext cx="601186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2"/>
                </a:solidFill>
                <a:effectLst/>
                <a:latin typeface="Comic Sans MS" pitchFamily="1" charset="0"/>
                <a:ea typeface="+mn-ea"/>
                <a:cs typeface="+mn-cs"/>
              </a:rPr>
              <a:t>La </a:t>
            </a:r>
            <a:r>
              <a:rPr lang="en-US" sz="2400" b="1" dirty="0" err="1">
                <a:solidFill>
                  <a:schemeClr val="accent2"/>
                </a:solidFill>
                <a:effectLst/>
                <a:latin typeface="Comic Sans MS" pitchFamily="1" charset="0"/>
                <a:ea typeface="+mn-ea"/>
                <a:cs typeface="+mn-cs"/>
              </a:rPr>
              <a:t>Esfinge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effectLst/>
                <a:latin typeface="Comic Sans MS" pitchFamily="1" charset="0"/>
                <a:ea typeface="+mn-ea"/>
                <a:cs typeface="+mn-cs"/>
              </a:rPr>
              <a:t>y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omic Sans MS" pitchFamily="1" charset="0"/>
                <a:ea typeface="+mn-ea"/>
                <a:cs typeface="+mn-cs"/>
              </a:rPr>
              <a:t> la Gran </a:t>
            </a:r>
            <a:r>
              <a:rPr lang="en-US" sz="2400" b="1" dirty="0" err="1">
                <a:solidFill>
                  <a:schemeClr val="accent2"/>
                </a:solidFill>
                <a:effectLst/>
                <a:latin typeface="Comic Sans MS" pitchFamily="1" charset="0"/>
                <a:ea typeface="+mn-ea"/>
                <a:cs typeface="+mn-cs"/>
              </a:rPr>
              <a:t>Pirámide</a:t>
            </a:r>
            <a:endParaRPr lang="en-US" sz="2400" b="1" dirty="0">
              <a:solidFill>
                <a:schemeClr val="accent2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4162" name="Rectangle 41"/>
          <p:cNvSpPr>
            <a:spLocks noChangeArrowheads="1"/>
          </p:cNvSpPr>
          <p:nvPr/>
        </p:nvSpPr>
        <p:spPr bwMode="auto">
          <a:xfrm>
            <a:off x="8134350" y="3473450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José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36" name="Rectangle 72"/>
          <p:cNvSpPr>
            <a:spLocks noChangeArrowheads="1"/>
          </p:cNvSpPr>
          <p:nvPr/>
        </p:nvSpPr>
        <p:spPr bwMode="auto">
          <a:xfrm>
            <a:off x="0" y="0"/>
            <a:ext cx="1843088" cy="18319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RE</a:t>
            </a:r>
          </a:p>
        </p:txBody>
      </p:sp>
      <p:sp>
        <p:nvSpPr>
          <p:cNvPr id="2160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GP</a:t>
            </a:r>
          </a:p>
        </p:txBody>
      </p:sp>
      <p:sp>
        <p:nvSpPr>
          <p:cNvPr id="2160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MG</a:t>
            </a: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MR</a:t>
            </a:r>
          </a:p>
        </p:txBody>
      </p:sp>
      <p:sp>
        <p:nvSpPr>
          <p:cNvPr id="2160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2160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MMu</a:t>
            </a:r>
          </a:p>
        </p:txBody>
      </p:sp>
      <p:sp>
        <p:nvSpPr>
          <p:cNvPr id="2160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U</a:t>
            </a: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B</a:t>
            </a:r>
          </a:p>
        </p:txBody>
      </p:sp>
      <p:sp>
        <p:nvSpPr>
          <p:cNvPr id="21609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9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H</a:t>
            </a:r>
          </a:p>
        </p:txBody>
      </p:sp>
      <p:sp>
        <p:nvSpPr>
          <p:cNvPr id="21609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9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N(A)</a:t>
            </a:r>
          </a:p>
        </p:txBody>
      </p:sp>
      <p:sp>
        <p:nvSpPr>
          <p:cNvPr id="21609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9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2160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09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2161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1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102" name="Rectangle 38"/>
          <p:cNvSpPr>
            <a:spLocks noChangeArrowheads="1"/>
          </p:cNvSpPr>
          <p:nvPr/>
        </p:nvSpPr>
        <p:spPr bwMode="auto">
          <a:xfrm>
            <a:off x="3074988" y="4451350"/>
            <a:ext cx="604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CB</a:t>
            </a:r>
          </a:p>
        </p:txBody>
      </p:sp>
      <p:sp>
        <p:nvSpPr>
          <p:cNvPr id="2161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10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MS</a:t>
            </a:r>
          </a:p>
        </p:txBody>
      </p:sp>
      <p:sp>
        <p:nvSpPr>
          <p:cNvPr id="2161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610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E</a:t>
            </a:r>
          </a:p>
        </p:txBody>
      </p:sp>
      <p:sp>
        <p:nvSpPr>
          <p:cNvPr id="21610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MN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6464300" y="2895600"/>
            <a:ext cx="2019300" cy="2247900"/>
            <a:chOff x="4032" y="1800"/>
            <a:chExt cx="1272" cy="1416"/>
          </a:xfrm>
        </p:grpSpPr>
        <p:sp>
          <p:nvSpPr>
            <p:cNvPr id="216115" name="Oval 51"/>
            <p:cNvSpPr>
              <a:spLocks noChangeArrowheads="1"/>
            </p:cNvSpPr>
            <p:nvPr/>
          </p:nvSpPr>
          <p:spPr bwMode="auto">
            <a:xfrm>
              <a:off x="4032" y="2592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68978" dir="137935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16117" name="AutoShape 53"/>
            <p:cNvSpPr>
              <a:spLocks noChangeArrowheads="1"/>
            </p:cNvSpPr>
            <p:nvPr/>
          </p:nvSpPr>
          <p:spPr bwMode="auto">
            <a:xfrm rot="7507952">
              <a:off x="4560" y="1824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25645" name="Text Box 55"/>
          <p:cNvSpPr txBox="1">
            <a:spLocks noChangeArrowheads="1"/>
          </p:cNvSpPr>
          <p:nvPr/>
        </p:nvSpPr>
        <p:spPr bwMode="auto">
          <a:xfrm>
            <a:off x="1787525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Gn 11:28</a:t>
            </a:r>
          </a:p>
        </p:txBody>
      </p:sp>
      <p:sp>
        <p:nvSpPr>
          <p:cNvPr id="25646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16126" name="Rectangle 6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25648" name="Text Box 63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216128" name="Text Box 64"/>
          <p:cNvSpPr txBox="1">
            <a:spLocks noChangeArrowheads="1"/>
          </p:cNvSpPr>
          <p:nvPr/>
        </p:nvSpPr>
        <p:spPr bwMode="auto">
          <a:xfrm>
            <a:off x="8566150" y="6469063"/>
            <a:ext cx="48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3906838" y="3856038"/>
            <a:ext cx="2373312" cy="1323975"/>
            <a:chOff x="2334" y="2492"/>
            <a:chExt cx="2104" cy="507"/>
          </a:xfrm>
        </p:grpSpPr>
        <p:sp>
          <p:nvSpPr>
            <p:cNvPr id="216130" name="Text Box 66"/>
            <p:cNvSpPr txBox="1">
              <a:spLocks noChangeArrowheads="1"/>
            </p:cNvSpPr>
            <p:nvPr/>
          </p:nvSpPr>
          <p:spPr bwMode="auto">
            <a:xfrm>
              <a:off x="2334" y="2523"/>
              <a:ext cx="2104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Ur de los caldeos</a:t>
              </a:r>
              <a:r>
                <a:rPr lang="en-US" sz="1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: Antiguo centro cultural de la cuenca mesopotámica; tierra natal de Abraham</a:t>
              </a:r>
            </a:p>
          </p:txBody>
        </p:sp>
        <p:sp>
          <p:nvSpPr>
            <p:cNvPr id="216131" name="AutoShape 67"/>
            <p:cNvSpPr>
              <a:spLocks noChangeArrowheads="1"/>
            </p:cNvSpPr>
            <p:nvPr/>
          </p:nvSpPr>
          <p:spPr bwMode="auto">
            <a:xfrm>
              <a:off x="2349" y="2492"/>
              <a:ext cx="2072" cy="507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216134" name="Rectangle 70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Preparar</a:t>
            </a:r>
          </a:p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el</a:t>
            </a:r>
          </a:p>
          <a:p>
            <a:r>
              <a:rPr lang="en-US" sz="2000" b="1">
                <a:solidFill>
                  <a:schemeClr val="tx2"/>
                </a:solidFill>
                <a:effectLst/>
                <a:latin typeface="Arial Black" charset="0"/>
              </a:rPr>
              <a:t> escenario</a:t>
            </a:r>
            <a:endParaRPr lang="en-US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8825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136196" name="Text Box 26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24-25</a:t>
            </a:r>
          </a:p>
        </p:txBody>
      </p:sp>
      <p:pic>
        <p:nvPicPr>
          <p:cNvPr id="136197" name="Picture 27"/>
          <p:cNvPicPr>
            <a:picLocks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776288"/>
            <a:ext cx="7123113" cy="5049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8808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8809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8810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8811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8812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8813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8814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8815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8816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6207" name="Rectangle 17"/>
          <p:cNvSpPr>
            <a:spLocks noChangeArrowheads="1"/>
          </p:cNvSpPr>
          <p:nvPr/>
        </p:nvSpPr>
        <p:spPr bwMode="auto">
          <a:xfrm>
            <a:off x="8023225" y="3429000"/>
            <a:ext cx="180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588834" name="Rectangle 34"/>
          <p:cNvSpPr>
            <a:spLocks noChangeArrowheads="1"/>
          </p:cNvSpPr>
          <p:nvPr/>
        </p:nvSpPr>
        <p:spPr bwMode="auto">
          <a:xfrm>
            <a:off x="1893888" y="5549900"/>
            <a:ext cx="5749925" cy="596900"/>
          </a:xfrm>
          <a:prstGeom prst="rect">
            <a:avLst/>
          </a:prstGeom>
          <a:gradFill rotWithShape="1">
            <a:gsLst>
              <a:gs pos="0">
                <a:srgbClr val="B2B2B2">
                  <a:gamma/>
                  <a:shade val="46275"/>
                  <a:invGamma/>
                </a:srgbClr>
              </a:gs>
              <a:gs pos="50000">
                <a:srgbClr val="B2B2B2"/>
              </a:gs>
              <a:gs pos="100000">
                <a:srgbClr val="B2B2B2">
                  <a:gamma/>
                  <a:shade val="46275"/>
                  <a:invGamma/>
                </a:srgbClr>
              </a:gs>
            </a:gsLst>
            <a:lin ang="5400000" scaled="1"/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8835" name="Rectangle 35"/>
          <p:cNvSpPr>
            <a:spLocks noChangeArrowheads="1"/>
          </p:cNvSpPr>
          <p:nvPr/>
        </p:nvSpPr>
        <p:spPr bwMode="auto">
          <a:xfrm>
            <a:off x="2187575" y="5607050"/>
            <a:ext cx="601186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solidFill>
                  <a:schemeClr val="accent2"/>
                </a:solidFill>
                <a:effectLst/>
                <a:latin typeface="Comic Sans MS" pitchFamily="1" charset="0"/>
                <a:ea typeface="+mn-ea"/>
                <a:cs typeface="+mn-cs"/>
              </a:rPr>
              <a:t>Las canteras en la Gran Pirámide</a:t>
            </a:r>
          </a:p>
        </p:txBody>
      </p:sp>
      <p:sp>
        <p:nvSpPr>
          <p:cNvPr id="136210" name="Rectangle 36"/>
          <p:cNvSpPr>
            <a:spLocks noChangeArrowheads="1"/>
          </p:cNvSpPr>
          <p:nvPr/>
        </p:nvSpPr>
        <p:spPr bwMode="auto">
          <a:xfrm>
            <a:off x="8134350" y="3473450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José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3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983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983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983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983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983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983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983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983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8251" name="Rectangle 15"/>
          <p:cNvSpPr>
            <a:spLocks noChangeArrowheads="1"/>
          </p:cNvSpPr>
          <p:nvPr/>
        </p:nvSpPr>
        <p:spPr bwMode="auto">
          <a:xfrm>
            <a:off x="8023225" y="3429000"/>
            <a:ext cx="180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138252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9872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138254" name="Text Box 49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24-25</a:t>
            </a:r>
          </a:p>
        </p:txBody>
      </p:sp>
      <p:pic>
        <p:nvPicPr>
          <p:cNvPr id="589874" name="Picture 50" descr="Three pyramids with smaller ones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 t="20184" r="15416" b="8774"/>
          <a:stretch>
            <a:fillRect/>
          </a:stretch>
        </p:blipFill>
        <p:spPr bwMode="auto">
          <a:xfrm>
            <a:off x="1543050" y="1423988"/>
            <a:ext cx="6210300" cy="3913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9860" name="Picture 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388" y="3103563"/>
            <a:ext cx="1724025" cy="25384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9863" name="Picture 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27713" y="962025"/>
            <a:ext cx="2595562" cy="1720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9859" name="Picture 3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97425" y="3887788"/>
            <a:ext cx="1473200" cy="22383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9871" name="Text Box 47"/>
          <p:cNvSpPr txBox="1">
            <a:spLocks noChangeArrowheads="1"/>
          </p:cNvSpPr>
          <p:nvPr/>
        </p:nvSpPr>
        <p:spPr bwMode="auto">
          <a:xfrm>
            <a:off x="812800" y="423863"/>
            <a:ext cx="7007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 Israelitas vieron…</a:t>
            </a:r>
          </a:p>
        </p:txBody>
      </p:sp>
      <p:sp>
        <p:nvSpPr>
          <p:cNvPr id="589870" name="Text Box 46"/>
          <p:cNvSpPr txBox="1">
            <a:spLocks noChangeArrowheads="1"/>
          </p:cNvSpPr>
          <p:nvPr/>
        </p:nvSpPr>
        <p:spPr bwMode="auto">
          <a:xfrm>
            <a:off x="568325" y="5735638"/>
            <a:ext cx="8074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…las maravillas antiguas de Egipto.</a:t>
            </a:r>
          </a:p>
        </p:txBody>
      </p:sp>
      <p:sp>
        <p:nvSpPr>
          <p:cNvPr id="138261" name="Rectangle 54"/>
          <p:cNvSpPr>
            <a:spLocks noChangeArrowheads="1"/>
          </p:cNvSpPr>
          <p:nvPr/>
        </p:nvSpPr>
        <p:spPr bwMode="auto">
          <a:xfrm>
            <a:off x="8134350" y="3473450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José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ChangeArrowheads="1"/>
          </p:cNvSpPr>
          <p:nvPr/>
        </p:nvSpPr>
        <p:spPr bwMode="auto">
          <a:xfrm>
            <a:off x="987425" y="4321175"/>
            <a:ext cx="1733550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400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rPr>
              <a:t>A</a:t>
            </a:r>
            <a:r>
              <a:rPr lang="en-US" sz="8800">
                <a:solidFill>
                  <a:srgbClr val="51DC00"/>
                </a:solidFill>
                <a:effectLst/>
                <a:latin typeface="Times" pitchFamily="1" charset="0"/>
                <a:ea typeface="+mn-ea"/>
                <a:cs typeface="+mn-cs"/>
              </a:rPr>
              <a:t>J</a:t>
            </a:r>
            <a:r>
              <a:rPr lang="en-US" sz="4400">
                <a:solidFill>
                  <a:schemeClr val="tx2"/>
                </a:solidFill>
                <a:effectLst/>
                <a:latin typeface="Times" pitchFamily="1" charset="0"/>
                <a:ea typeface="+mn-ea"/>
                <a:cs typeface="+mn-cs"/>
              </a:rPr>
              <a:t>MJ</a:t>
            </a:r>
          </a:p>
        </p:txBody>
      </p:sp>
      <p:sp>
        <p:nvSpPr>
          <p:cNvPr id="669699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3338513" y="968375"/>
            <a:ext cx="1120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669701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9702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9703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0296" name="Rectangle 8"/>
          <p:cNvSpPr>
            <a:spLocks noChangeArrowheads="1"/>
          </p:cNvSpPr>
          <p:nvPr/>
        </p:nvSpPr>
        <p:spPr bwMode="auto">
          <a:xfrm>
            <a:off x="3375025" y="915988"/>
            <a:ext cx="102393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effectLst/>
                <a:latin typeface="Times" charset="0"/>
              </a:rPr>
              <a:t>   </a:t>
            </a:r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José</a:t>
            </a:r>
          </a:p>
        </p:txBody>
      </p:sp>
      <p:sp>
        <p:nvSpPr>
          <p:cNvPr id="669705" name="Line 9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9706" name="Line 10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9707" name="Rectangle 11"/>
          <p:cNvSpPr>
            <a:spLocks noChangeArrowheads="1"/>
          </p:cNvSpPr>
          <p:nvPr/>
        </p:nvSpPr>
        <p:spPr bwMode="auto">
          <a:xfrm>
            <a:off x="3643313" y="1603375"/>
            <a:ext cx="17811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Esclavitud</a:t>
            </a:r>
            <a:endParaRPr lang="en-US" sz="2000" b="1">
              <a:solidFill>
                <a:schemeClr val="accent2"/>
              </a:solidFill>
              <a:effectLst/>
              <a:latin typeface="Times" charset="0"/>
            </a:endParaRPr>
          </a:p>
        </p:txBody>
      </p:sp>
      <p:sp>
        <p:nvSpPr>
          <p:cNvPr id="669709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9710" name="Rectangle 14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9711" name="Rectangle 15"/>
          <p:cNvSpPr>
            <a:spLocks noChangeArrowheads="1"/>
          </p:cNvSpPr>
          <p:nvPr/>
        </p:nvSpPr>
        <p:spPr bwMode="auto">
          <a:xfrm>
            <a:off x="1927225" y="371633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9712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9713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9716" name="Rectangle 20"/>
          <p:cNvSpPr>
            <a:spLocks noChangeArrowheads="1"/>
          </p:cNvSpPr>
          <p:nvPr/>
        </p:nvSpPr>
        <p:spPr bwMode="auto">
          <a:xfrm>
            <a:off x="482600" y="2308225"/>
            <a:ext cx="2665413" cy="270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The</a:t>
            </a:r>
            <a:r>
              <a:rPr lang="en-US" sz="3200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3200" b="1" i="1">
                <a:solidFill>
                  <a:schemeClr val="tx1"/>
                </a:solidFill>
                <a:effectLst/>
                <a:latin typeface="Times" charset="0"/>
              </a:rPr>
              <a:t>SECOND</a:t>
            </a:r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 </a:t>
            </a:r>
            <a:endParaRPr lang="en-US" sz="3200" b="1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of the</a:t>
            </a:r>
          </a:p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4 PEOPLE</a:t>
            </a:r>
            <a:endParaRPr lang="en-US" sz="32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is:</a:t>
            </a:r>
          </a:p>
          <a:p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69718" name="Text Box 22"/>
          <p:cNvSpPr txBox="1">
            <a:spLocks noChangeArrowheads="1"/>
          </p:cNvSpPr>
          <p:nvPr/>
        </p:nvSpPr>
        <p:spPr bwMode="auto">
          <a:xfrm>
            <a:off x="1778000" y="0"/>
            <a:ext cx="37385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Ex. 8:8-10</a:t>
            </a:r>
            <a:endParaRPr lang="en-US" sz="800" b="1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9719" name="Rectangle 23"/>
          <p:cNvSpPr>
            <a:spLocks noChangeArrowheads="1"/>
          </p:cNvSpPr>
          <p:nvPr/>
        </p:nvSpPr>
        <p:spPr bwMode="auto">
          <a:xfrm>
            <a:off x="1941513" y="4397375"/>
            <a:ext cx="18097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4400">
              <a:solidFill>
                <a:schemeClr val="tx2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140308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50888" y="3008313"/>
            <a:ext cx="4062412" cy="2838450"/>
            <a:chOff x="2363" y="2032"/>
            <a:chExt cx="2559" cy="1788"/>
          </a:xfrm>
        </p:grpSpPr>
        <p:grpSp>
          <p:nvGrpSpPr>
            <p:cNvPr id="153357" name="Group 27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69724" name="Oval 2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25" name="Oval 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26" name="Oval 3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27" name="Oval 3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28" name="Oval 3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29" name="Oval 3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30" name="Oval 3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31" name="Oval 3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32" name="Oval 3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33" name="Oval 3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34" name="Oval 3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35" name="Oval 3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36" name="Oval 4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37" name="Oval 4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3358" name="Group 42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69739" name="Oval 4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40" name="Oval 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41" name="Oval 4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42" name="Oval 4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43" name="Oval 4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44" name="Oval 4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45" name="Oval 4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46" name="Oval 5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47" name="Oval 5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48" name="Oval 5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49" name="Oval 5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50" name="Oval 5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51" name="Oval 5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52" name="Oval 5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3359" name="Group 57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69754" name="Oval 5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55" name="Oval 5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56" name="Oval 6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57" name="Oval 6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58" name="Oval 6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59" name="Oval 6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60" name="Oval 6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61" name="Oval 6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62" name="Oval 6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63" name="Oval 6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64" name="Oval 6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65" name="Oval 6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66" name="Oval 7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9767" name="Oval 7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3360" name="Group 72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53919" name="Group 73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69770" name="Oval 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1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2" name="Oval 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3" name="Oval 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4" name="Oval 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5" name="Oval 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6" name="Oval 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7" name="Oval 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8" name="Oval 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9" name="Oval 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0" name="Oval 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1" name="Oval 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2" name="Oval 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3" name="Oval 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920" name="Group 88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69785" name="Oval 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6" name="Oval 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7" name="Oval 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8" name="Oval 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9" name="Oval 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0" name="Oval 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1" name="Oval 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2" name="Oval 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3" name="Oval 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4" name="Oval 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5" name="Oval 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6" name="Oval 1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7" name="Oval 1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8" name="Oval 1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61" name="Group 103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53889" name="Group 104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69801" name="Oval 1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2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3" name="Oval 1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4" name="Oval 1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5" name="Oval 1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6" name="Oval 1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7" name="Oval 1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8" name="Oval 1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9" name="Oval 1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0" name="Oval 1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1" name="Oval 1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2" name="Oval 1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3" name="Oval 1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4" name="Oval 1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890" name="Group 119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69816" name="Oval 1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7" name="Oval 1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8" name="Oval 1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9" name="Oval 1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0" name="Oval 1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1" name="Oval 1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2" name="Oval 1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3" name="Oval 1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4" name="Oval 1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5" name="Oval 1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6" name="Oval 1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7" name="Oval 1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8" name="Oval 1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9" name="Oval 1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62" name="Group 134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53859" name="Group 135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69832" name="Oval 1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3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4" name="Oval 1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5" name="Oval 1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6" name="Oval 1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7" name="Oval 1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8" name="Oval 1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9" name="Oval 1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0" name="Oval 1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1" name="Oval 1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2" name="Oval 1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3" name="Oval 1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4" name="Oval 1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5" name="Oval 1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860" name="Group 150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69847" name="Oval 1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8" name="Oval 1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9" name="Oval 1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0" name="Oval 1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1" name="Oval 1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2" name="Oval 1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3" name="Oval 1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4" name="Oval 1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5" name="Oval 1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6" name="Oval 1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7" name="Oval 1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8" name="Oval 1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9" name="Oval 1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0" name="Oval 1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63" name="Group 165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53829" name="Group 166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69863" name="Oval 1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4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5" name="Oval 1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6" name="Oval 1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7" name="Oval 1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8" name="Oval 1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9" name="Oval 1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0" name="Oval 1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1" name="Oval 1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2" name="Oval 1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3" name="Oval 1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4" name="Oval 1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5" name="Oval 1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6" name="Oval 1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830" name="Group 181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69878" name="Oval 1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9" name="Oval 1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0" name="Oval 1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1" name="Oval 1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2" name="Oval 1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3" name="Oval 1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4" name="Oval 1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5" name="Oval 1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6" name="Oval 1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7" name="Oval 1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8" name="Oval 1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9" name="Oval 1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0" name="Oval 1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1" name="Oval 1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64" name="Group 196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53799" name="Group 197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69894" name="Oval 1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5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6" name="Oval 2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7" name="Oval 2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8" name="Oval 2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9" name="Oval 2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0" name="Oval 2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1" name="Oval 2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2" name="Oval 2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3" name="Oval 2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4" name="Oval 2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5" name="Oval 2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6" name="Oval 2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7" name="Oval 2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800" name="Group 212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69909" name="Oval 2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0" name="Oval 2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1" name="Oval 2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2" name="Oval 2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3" name="Oval 2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4" name="Oval 2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5" name="Oval 2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6" name="Oval 2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7" name="Oval 2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8" name="Oval 2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9" name="Oval 2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0" name="Oval 2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1" name="Oval 2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2" name="Oval 2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65" name="Group 227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53769" name="Group 228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69925" name="Oval 2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6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7" name="Oval 2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8" name="Oval 2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9" name="Oval 2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0" name="Oval 2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1" name="Oval 2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2" name="Oval 2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3" name="Oval 2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4" name="Oval 2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5" name="Oval 2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6" name="Oval 2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7" name="Oval 2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8" name="Oval 2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770" name="Group 243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69940" name="Oval 2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1" name="Oval 2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2" name="Oval 2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3" name="Oval 2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4" name="Oval 2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5" name="Oval 2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6" name="Oval 2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7" name="Oval 2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8" name="Oval 2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9" name="Oval 2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0" name="Oval 2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1" name="Oval 2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2" name="Oval 2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3" name="Oval 2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66" name="Group 258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53739" name="Group 259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69956" name="Oval 2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7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8" name="Oval 2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9" name="Oval 2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0" name="Oval 2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1" name="Oval 2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2" name="Oval 2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3" name="Oval 2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4" name="Oval 2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5" name="Oval 2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6" name="Oval 2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7" name="Oval 2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8" name="Oval 2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9" name="Oval 2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740" name="Group 27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69971" name="Oval 2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2" name="Oval 2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3" name="Oval 2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4" name="Oval 2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5" name="Oval 2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6" name="Oval 2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7" name="Oval 2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8" name="Oval 2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9" name="Oval 2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0" name="Oval 2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1" name="Oval 2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2" name="Oval 2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3" name="Oval 2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4" name="Oval 2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67" name="Group 28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53709" name="Group 29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69987" name="Oval 2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8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9" name="Oval 2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0" name="Oval 2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1" name="Oval 2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2" name="Oval 2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3" name="Oval 2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4" name="Oval 2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5" name="Oval 2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6" name="Oval 3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7" name="Oval 3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8" name="Oval 3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9" name="Oval 3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0" name="Oval 3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710" name="Group 30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002" name="Oval 3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3" name="Oval 3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4" name="Oval 3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5" name="Oval 3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6" name="Oval 3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7" name="Oval 3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8" name="Oval 3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9" name="Oval 3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0" name="Oval 3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1" name="Oval 3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2" name="Oval 3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3" name="Oval 3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4" name="Oval 3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5" name="Oval 3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68" name="Group 32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53679" name="Group 32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018" name="Oval 3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9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0" name="Oval 3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1" name="Oval 3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2" name="Oval 3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3" name="Oval 3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4" name="Oval 3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5" name="Oval 3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6" name="Oval 3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7" name="Oval 3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8" name="Oval 3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9" name="Oval 3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0" name="Oval 3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1" name="Oval 3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680" name="Group 33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033" name="Oval 3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4" name="Oval 3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5" name="Oval 3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6" name="Oval 3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7" name="Oval 3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8" name="Oval 3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9" name="Oval 3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0" name="Oval 3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1" name="Oval 3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2" name="Oval 3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3" name="Oval 3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4" name="Oval 3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5" name="Oval 3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6" name="Oval 3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69" name="Group 35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53649" name="Group 35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049" name="Oval 3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0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1" name="Oval 3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2" name="Oval 3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3" name="Oval 3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4" name="Oval 3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5" name="Oval 3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6" name="Oval 3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7" name="Oval 3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8" name="Oval 3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9" name="Oval 3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0" name="Oval 3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1" name="Oval 3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2" name="Oval 3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650" name="Group 36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064" name="Oval 3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5" name="Oval 3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6" name="Oval 3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7" name="Oval 3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8" name="Oval 3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9" name="Oval 3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0" name="Oval 3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1" name="Oval 3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2" name="Oval 3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3" name="Oval 3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4" name="Oval 3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5" name="Oval 3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6" name="Oval 3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7" name="Oval 3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70" name="Group 38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53619" name="Group 38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080" name="Oval 3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1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2" name="Oval 3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3" name="Oval 3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4" name="Oval 3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5" name="Oval 3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6" name="Oval 3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7" name="Oval 3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8" name="Oval 3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9" name="Oval 3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0" name="Oval 3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1" name="Oval 3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2" name="Oval 3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3" name="Oval 3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620" name="Group 39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095" name="Oval 3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6" name="Oval 4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7" name="Oval 4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8" name="Oval 4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9" name="Oval 4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0" name="Oval 4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1" name="Oval 4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2" name="Oval 4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3" name="Oval 4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4" name="Oval 4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5" name="Oval 4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6" name="Oval 4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7" name="Oval 4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8" name="Oval 4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71" name="Group 41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53589" name="Group 41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111" name="Oval 4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2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3" name="Oval 4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4" name="Oval 4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5" name="Oval 4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6" name="Oval 4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7" name="Oval 4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8" name="Oval 4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9" name="Oval 4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0" name="Oval 4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1" name="Oval 4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2" name="Oval 4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3" name="Oval 4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4" name="Oval 4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590" name="Group 42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126" name="Oval 4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7" name="Oval 4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8" name="Oval 4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9" name="Oval 4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0" name="Oval 4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1" name="Oval 4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2" name="Oval 4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3" name="Oval 4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4" name="Oval 4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5" name="Oval 4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6" name="Oval 4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7" name="Oval 4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8" name="Oval 4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9" name="Oval 4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72" name="Group 44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53559" name="Group 44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142" name="Oval 4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3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4" name="Oval 4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5" name="Oval 4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6" name="Oval 4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7" name="Oval 4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8" name="Oval 4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9" name="Oval 4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0" name="Oval 4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1" name="Oval 4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2" name="Oval 4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3" name="Oval 4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4" name="Oval 4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5" name="Oval 4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560" name="Group 46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157" name="Oval 4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8" name="Oval 4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9" name="Oval 4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0" name="Oval 4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1" name="Oval 4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2" name="Oval 4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3" name="Oval 4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4" name="Oval 4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5" name="Oval 4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6" name="Oval 4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7" name="Oval 4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8" name="Oval 4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9" name="Oval 4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0" name="Oval 4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73" name="Group 47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53529" name="Group 47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173" name="Oval 4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4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5" name="Oval 4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6" name="Oval 4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7" name="Oval 4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8" name="Oval 4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9" name="Oval 4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0" name="Oval 4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1" name="Oval 4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2" name="Oval 4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3" name="Oval 4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4" name="Oval 4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5" name="Oval 4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6" name="Oval 4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530" name="Group 49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188" name="Oval 4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9" name="Oval 4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0" name="Oval 4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1" name="Oval 4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2" name="Oval 4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3" name="Oval 4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4" name="Oval 4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5" name="Oval 4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6" name="Oval 5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7" name="Oval 5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8" name="Oval 5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9" name="Oval 5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0" name="Oval 5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1" name="Oval 5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74" name="Group 50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53499" name="Group 50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204" name="Oval 5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5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6" name="Oval 5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7" name="Oval 5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8" name="Oval 5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9" name="Oval 5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0" name="Oval 5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1" name="Oval 5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2" name="Oval 5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3" name="Oval 5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4" name="Oval 5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5" name="Oval 5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6" name="Oval 5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7" name="Oval 5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500" name="Group 52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219" name="Oval 5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0" name="Oval 5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1" name="Oval 5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2" name="Oval 5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3" name="Oval 5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4" name="Oval 5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5" name="Oval 5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6" name="Oval 5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7" name="Oval 5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8" name="Oval 5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9" name="Oval 5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0" name="Oval 5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1" name="Oval 5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2" name="Oval 5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75" name="Group 53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53469" name="Group 53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235" name="Oval 5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6" name="Oval 5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7" name="Oval 5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8" name="Oval 5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9" name="Oval 5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0" name="Oval 5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1" name="Oval 5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2" name="Oval 5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3" name="Oval 5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4" name="Oval 5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5" name="Oval 5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6" name="Oval 5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7" name="Oval 5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8" name="Oval 5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470" name="Group 55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250" name="Oval 5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1" name="Oval 5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2" name="Oval 5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3" name="Oval 5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4" name="Oval 5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5" name="Oval 5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6" name="Oval 5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7" name="Oval 5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8" name="Oval 5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9" name="Oval 5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0" name="Oval 5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1" name="Oval 5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2" name="Oval 5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3" name="Oval 5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76" name="Group 56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53439" name="Group 56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266" name="Oval 5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7" name="Oval 5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8" name="Oval 5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9" name="Oval 5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0" name="Oval 5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1" name="Oval 5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2" name="Oval 5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3" name="Oval 5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4" name="Oval 5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5" name="Oval 5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6" name="Oval 5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7" name="Oval 5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8" name="Oval 5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9" name="Oval 5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440" name="Group 58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281" name="Oval 5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2" name="Oval 5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3" name="Oval 5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4" name="Oval 5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5" name="Oval 5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6" name="Oval 5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7" name="Oval 5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8" name="Oval 5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9" name="Oval 5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0" name="Oval 5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1" name="Oval 5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2" name="Oval 5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3" name="Oval 5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4" name="Oval 5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77" name="Group 59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53409" name="Group 60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297" name="Oval 6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8" name="Oval 6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9" name="Oval 6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0" name="Oval 6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1" name="Oval 6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2" name="Oval 6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3" name="Oval 6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4" name="Oval 6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5" name="Oval 6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6" name="Oval 6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7" name="Oval 6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8" name="Oval 6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9" name="Oval 6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0" name="Oval 6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410" name="Group 61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312" name="Oval 6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3" name="Oval 6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4" name="Oval 6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5" name="Oval 6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6" name="Oval 6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7" name="Oval 6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8" name="Oval 6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9" name="Oval 6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0" name="Oval 6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1" name="Oval 6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2" name="Oval 6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3" name="Oval 6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4" name="Oval 6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5" name="Oval 6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378" name="Group 63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53379" name="Group 63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328" name="Oval 6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9" name="Oval 6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0" name="Oval 6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1" name="Oval 6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2" name="Oval 6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3" name="Oval 6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4" name="Oval 6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5" name="Oval 6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6" name="Oval 6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7" name="Oval 6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8" name="Oval 6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9" name="Oval 6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0" name="Oval 6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1" name="Oval 6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380" name="Group 64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343" name="Oval 6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4" name="Oval 6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5" name="Oval 6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6" name="Oval 6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7" name="Oval 6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8" name="Oval 6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9" name="Oval 6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0" name="Oval 6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1" name="Oval 6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2" name="Oval 6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3" name="Oval 6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4" name="Oval 6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5" name="Oval 6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6" name="Oval 6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0776" name="Group 661"/>
          <p:cNvGrpSpPr>
            <a:grpSpLocks/>
          </p:cNvGrpSpPr>
          <p:nvPr/>
        </p:nvGrpSpPr>
        <p:grpSpPr bwMode="auto">
          <a:xfrm>
            <a:off x="3249613" y="2641600"/>
            <a:ext cx="4062412" cy="2838450"/>
            <a:chOff x="2363" y="2032"/>
            <a:chExt cx="2559" cy="1788"/>
          </a:xfrm>
        </p:grpSpPr>
        <p:grpSp>
          <p:nvGrpSpPr>
            <p:cNvPr id="152723" name="Group 66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359" name="Oval 66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60" name="Oval 66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61" name="Oval 66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62" name="Oval 66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63" name="Oval 66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64" name="Oval 66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65" name="Oval 66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66" name="Oval 67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67" name="Oval 67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68" name="Oval 67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69" name="Oval 67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70" name="Oval 67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71" name="Oval 67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72" name="Oval 67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2724" name="Group 67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0374" name="Oval 67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75" name="Oval 6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76" name="Oval 68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77" name="Oval 68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78" name="Oval 68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79" name="Oval 6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80" name="Oval 68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81" name="Oval 68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82" name="Oval 68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83" name="Oval 68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84" name="Oval 68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85" name="Oval 68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86" name="Oval 69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87" name="Oval 69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2725" name="Group 69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0389" name="Oval 6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90" name="Oval 6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91" name="Oval 6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92" name="Oval 6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93" name="Oval 6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94" name="Oval 6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95" name="Oval 6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96" name="Oval 7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97" name="Oval 7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98" name="Oval 7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399" name="Oval 7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400" name="Oval 7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401" name="Oval 7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402" name="Oval 7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2726" name="Group 70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53285" name="Group 70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0405" name="Oval 7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06" name="Oval 7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07" name="Oval 7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08" name="Oval 7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09" name="Oval 7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0" name="Oval 7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1" name="Oval 7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2" name="Oval 7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3" name="Oval 7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4" name="Oval 7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5" name="Oval 7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6" name="Oval 7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7" name="Oval 7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8" name="Oval 7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286" name="Group 72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0420" name="Oval 7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1" name="Oval 7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2" name="Oval 7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3" name="Oval 7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4" name="Oval 7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5" name="Oval 7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6" name="Oval 7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7" name="Oval 7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8" name="Oval 7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9" name="Oval 7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0" name="Oval 7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1" name="Oval 7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2" name="Oval 7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3" name="Oval 7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27" name="Group 73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53255" name="Group 73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0436" name="Oval 7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7" name="Oval 7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8" name="Oval 7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9" name="Oval 7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0" name="Oval 7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1" name="Oval 7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2" name="Oval 7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3" name="Oval 7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4" name="Oval 7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5" name="Oval 7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6" name="Oval 7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7" name="Oval 7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8" name="Oval 7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9" name="Oval 7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256" name="Group 75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0451" name="Oval 7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2" name="Oval 7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3" name="Oval 7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4" name="Oval 7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5" name="Oval 7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6" name="Oval 7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7" name="Oval 7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8" name="Oval 7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9" name="Oval 7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0" name="Oval 7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1" name="Oval 7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2" name="Oval 7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3" name="Oval 7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4" name="Oval 7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28" name="Group 76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53225" name="Group 77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0467" name="Oval 7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8" name="Oval 7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9" name="Oval 7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0" name="Oval 7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1" name="Oval 7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2" name="Oval 7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3" name="Oval 7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4" name="Oval 7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5" name="Oval 7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6" name="Oval 7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7" name="Oval 7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8" name="Oval 7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9" name="Oval 7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0" name="Oval 7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226" name="Group 78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0482" name="Oval 7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3" name="Oval 7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4" name="Oval 7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5" name="Oval 7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6" name="Oval 7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7" name="Oval 7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8" name="Oval 7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9" name="Oval 7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0" name="Oval 7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1" name="Oval 7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2" name="Oval 7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3" name="Oval 7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4" name="Oval 7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5" name="Oval 7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29" name="Group 80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53195" name="Group 80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0498" name="Oval 8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9" name="Oval 8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0" name="Oval 8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1" name="Oval 8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2" name="Oval 8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3" name="Oval 8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4" name="Oval 8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5" name="Oval 8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6" name="Oval 8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7" name="Oval 8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8" name="Oval 8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9" name="Oval 8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0" name="Oval 8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1" name="Oval 8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196" name="Group 81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0513" name="Oval 8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4" name="Oval 8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5" name="Oval 8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6" name="Oval 8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7" name="Oval 8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8" name="Oval 8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9" name="Oval 8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0" name="Oval 8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1" name="Oval 8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2" name="Oval 8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3" name="Oval 8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4" name="Oval 8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5" name="Oval 8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6" name="Oval 8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30" name="Group 83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53165" name="Group 83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0529" name="Oval 8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0" name="Oval 8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1" name="Oval 8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2" name="Oval 8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3" name="Oval 8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4" name="Oval 8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5" name="Oval 8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6" name="Oval 8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7" name="Oval 8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8" name="Oval 8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9" name="Oval 8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0" name="Oval 8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1" name="Oval 8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2" name="Oval 8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166" name="Group 84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0544" name="Oval 8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5" name="Oval 8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6" name="Oval 8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7" name="Oval 8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8" name="Oval 8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9" name="Oval 8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0" name="Oval 8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1" name="Oval 8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2" name="Oval 8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3" name="Oval 8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4" name="Oval 8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5" name="Oval 8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6" name="Oval 8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7" name="Oval 8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31" name="Group 86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53135" name="Group 86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0560" name="Oval 8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1" name="Oval 8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2" name="Oval 8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3" name="Oval 8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4" name="Oval 8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5" name="Oval 8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6" name="Oval 8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7" name="Oval 8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8" name="Oval 8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9" name="Oval 8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0" name="Oval 8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1" name="Oval 8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2" name="Oval 8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3" name="Oval 8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136" name="Group 87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0575" name="Oval 8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6" name="Oval 8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7" name="Oval 8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8" name="Oval 8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9" name="Oval 8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0" name="Oval 8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1" name="Oval 8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2" name="Oval 8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3" name="Oval 8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4" name="Oval 8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5" name="Oval 8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6" name="Oval 8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7" name="Oval 8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8" name="Oval 8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32" name="Group 89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53105" name="Group 89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0591" name="Oval 8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2" name="Oval 8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3" name="Oval 8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4" name="Oval 8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5" name="Oval 8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6" name="Oval 9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7" name="Oval 9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8" name="Oval 9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9" name="Oval 9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0" name="Oval 9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1" name="Oval 9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2" name="Oval 9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3" name="Oval 9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4" name="Oval 9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106" name="Group 90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0606" name="Oval 9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7" name="Oval 9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8" name="Oval 9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9" name="Oval 9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0" name="Oval 9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1" name="Oval 9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2" name="Oval 9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3" name="Oval 9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4" name="Oval 9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5" name="Oval 9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6" name="Oval 9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7" name="Oval 9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8" name="Oval 9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9" name="Oval 9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33" name="Group 92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53075" name="Group 92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0622" name="Oval 9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3" name="Oval 9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4" name="Oval 9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5" name="Oval 9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6" name="Oval 9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7" name="Oval 9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8" name="Oval 9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9" name="Oval 9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0" name="Oval 9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1" name="Oval 9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2" name="Oval 9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3" name="Oval 9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4" name="Oval 9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5" name="Oval 9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076" name="Group 94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637" name="Oval 9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8" name="Oval 9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9" name="Oval 9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0" name="Oval 9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1" name="Oval 9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2" name="Oval 9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3" name="Oval 9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4" name="Oval 9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5" name="Oval 9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6" name="Oval 9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7" name="Oval 9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8" name="Oval 9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9" name="Oval 9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0" name="Oval 9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34" name="Group 95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53045" name="Group 95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653" name="Oval 9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4" name="Oval 9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5" name="Oval 9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6" name="Oval 9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7" name="Oval 9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8" name="Oval 9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9" name="Oval 9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0" name="Oval 9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1" name="Oval 9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2" name="Oval 9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3" name="Oval 9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4" name="Oval 9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5" name="Oval 9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6" name="Oval 9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046" name="Group 97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668" name="Oval 9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9" name="Oval 9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0" name="Oval 9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1" name="Oval 9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2" name="Oval 9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3" name="Oval 9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4" name="Oval 9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5" name="Oval 9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6" name="Oval 9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7" name="Oval 9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8" name="Oval 9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9" name="Oval 9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0" name="Oval 9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1" name="Oval 9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35" name="Group 98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53015" name="Group 98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684" name="Oval 9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5" name="Oval 9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6" name="Oval 9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7" name="Oval 9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8" name="Oval 9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9" name="Oval 9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0" name="Oval 9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1" name="Oval 9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2" name="Oval 9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3" name="Oval 9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4" name="Oval 9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5" name="Oval 9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6" name="Oval 10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7" name="Oval 10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016" name="Group 100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699" name="Oval 10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0" name="Oval 10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1" name="Oval 10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2" name="Oval 10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3" name="Oval 10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4" name="Oval 10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5" name="Oval 10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6" name="Oval 10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7" name="Oval 10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8" name="Oval 10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9" name="Oval 10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0" name="Oval 10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1" name="Oval 10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2" name="Oval 10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36" name="Group 101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52985" name="Group 101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715" name="Oval 10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6" name="Oval 10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7" name="Oval 10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8" name="Oval 10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9" name="Oval 10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0" name="Oval 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1" name="Oval 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2" name="Oval 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3" name="Oval 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4" name="Oval 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5" name="Oval 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6" name="Oval 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7" name="Oval 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8" name="Oval 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986" name="Group 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730" name="Oval 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1" name="Oval 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2" name="Oval 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3" name="Oval 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4" name="Oval 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5" name="Oval 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6" name="Oval 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7" name="Oval 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8" name="Oval 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9" name="Oval 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0" name="Oval 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1" name="Oval 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2" name="Oval 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3" name="Oval 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37" name="Group 2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52955" name="Group 2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746" name="Oval 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7" name="Oval 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8" name="Oval 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9" name="Oval 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0" name="Oval 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1" name="Oval 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2" name="Oval 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3" name="Oval 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4" name="Oval 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5" name="Oval 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6" name="Oval 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7" name="Oval 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8" name="Oval 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9" name="Oval 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956" name="Group 4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761" name="Oval 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2" name="Oval 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3" name="Oval 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4" name="Oval 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5" name="Oval 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6" name="Oval 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7" name="Oval 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8" name="Oval 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9" name="Oval 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0" name="Oval 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1" name="Oval 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2" name="Oval 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3" name="Oval 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4" name="Oval 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38" name="Group 5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52925" name="Group 5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777" name="Oval 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8" name="Oval 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9" name="Oval 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0" name="Oval 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1" name="Oval 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2" name="Oval 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3" name="Oval 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4" name="Oval 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5" name="Oval 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6" name="Oval 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7" name="Oval 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8" name="Oval 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9" name="Oval 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0" name="Oval 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926" name="Group 7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792" name="Oval 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3" name="Oval 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4" name="Oval 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5" name="Oval 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6" name="Oval 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7" name="Oval 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8" name="Oval 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9" name="Oval 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0" name="Oval 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1" name="Oval 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2" name="Oval 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3" name="Oval 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4" name="Oval 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5" name="Oval 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39" name="Group 8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52895" name="Group 8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808" name="Oval 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9" name="Oval 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0" name="Oval 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1" name="Oval 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2" name="Oval 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3" name="Oval 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4" name="Oval 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5" name="Oval 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6" name="Oval 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7" name="Oval 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8" name="Oval 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9" name="Oval 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0" name="Oval 1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1" name="Oval 1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896" name="Group 10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823" name="Oval 1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4" name="Oval 1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5" name="Oval 1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6" name="Oval 1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7" name="Oval 1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8" name="Oval 1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9" name="Oval 1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0" name="Oval 1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1" name="Oval 1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2" name="Oval 1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3" name="Oval 1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4" name="Oval 1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5" name="Oval 1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6" name="Oval 1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40" name="Group 11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52865" name="Group 11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839" name="Oval 1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0" name="Oval 1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1" name="Oval 1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2" name="Oval 1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3" name="Oval 1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4" name="Oval 1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5" name="Oval 1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6" name="Oval 1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7" name="Oval 1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8" name="Oval 1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9" name="Oval 1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0" name="Oval 1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1" name="Oval 1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2" name="Oval 1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866" name="Group 13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854" name="Oval 1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5" name="Oval 1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6" name="Oval 1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7" name="Oval 1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8" name="Oval 1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9" name="Oval 1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0" name="Oval 1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1" name="Oval 1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2" name="Oval 1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3" name="Oval 1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4" name="Oval 1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5" name="Oval 1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6" name="Oval 1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7" name="Oval 1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41" name="Group 14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52835" name="Group 14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870" name="Oval 1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1" name="Oval 1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2" name="Oval 1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3" name="Oval 1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4" name="Oval 1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5" name="Oval 1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6" name="Oval 1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7" name="Oval 1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8" name="Oval 1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9" name="Oval 1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0" name="Oval 1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1" name="Oval 1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2" name="Oval 1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3" name="Oval 1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836" name="Group 16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885" name="Oval 1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6" name="Oval 1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7" name="Oval 1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8" name="Oval 1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9" name="Oval 1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0" name="Oval 1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1" name="Oval 1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2" name="Oval 1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3" name="Oval 1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4" name="Oval 1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5" name="Oval 1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6" name="Oval 1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7" name="Oval 1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8" name="Oval 1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42" name="Group 17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52805" name="Group 18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901" name="Oval 1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2" name="Oval 1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3" name="Oval 1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4" name="Oval 1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5" name="Oval 1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6" name="Oval 1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7" name="Oval 1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8" name="Oval 1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9" name="Oval 1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0" name="Oval 1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1" name="Oval 1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2" name="Oval 1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3" name="Oval 1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4" name="Oval 1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806" name="Group 19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916" name="Oval 1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7" name="Oval 1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8" name="Oval 1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9" name="Oval 1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0" name="Oval 2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1" name="Oval 2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2" name="Oval 2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3" name="Oval 2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4" name="Oval 2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5" name="Oval 2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6" name="Oval 2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7" name="Oval 2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8" name="Oval 2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9" name="Oval 2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43" name="Group 21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52775" name="Group 21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932" name="Oval 2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3" name="Oval 2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4" name="Oval 2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5" name="Oval 2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6" name="Oval 2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7" name="Oval 2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8" name="Oval 2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9" name="Oval 2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0" name="Oval 2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1" name="Oval 2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2" name="Oval 2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3" name="Oval 2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4" name="Oval 2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5" name="Oval 2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776" name="Group 22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947" name="Oval 2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8" name="Oval 2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9" name="Oval 2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0" name="Oval 2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1" name="Oval 2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2" name="Oval 2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3" name="Oval 2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4" name="Oval 2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5" name="Oval 2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6" name="Oval 2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7" name="Oval 2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8" name="Oval 2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9" name="Oval 2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0" name="Oval 2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744" name="Group 24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52745" name="Group 24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963" name="Oval 2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4" name="Oval 2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5" name="Oval 2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6" name="Oval 2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7" name="Oval 2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8" name="Oval 2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9" name="Oval 2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0" name="Oval 2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1" name="Oval 2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2" name="Oval 2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3" name="Oval 2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4" name="Oval 2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5" name="Oval 2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6" name="Oval 2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746" name="Group 25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978" name="Oval 2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9" name="Oval 2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0" name="Oval 2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1" name="Oval 2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2" name="Oval 2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3" name="Oval 2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4" name="Oval 2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5" name="Oval 2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6" name="Oval 2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7" name="Oval 2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8" name="Oval 2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9" name="Oval 2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90" name="Oval 2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91" name="Oval 2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1162" name="Group 272"/>
          <p:cNvGrpSpPr>
            <a:grpSpLocks/>
          </p:cNvGrpSpPr>
          <p:nvPr/>
        </p:nvGrpSpPr>
        <p:grpSpPr bwMode="auto">
          <a:xfrm>
            <a:off x="5081588" y="714375"/>
            <a:ext cx="4062412" cy="2838450"/>
            <a:chOff x="2363" y="2032"/>
            <a:chExt cx="2559" cy="1788"/>
          </a:xfrm>
        </p:grpSpPr>
        <p:grpSp>
          <p:nvGrpSpPr>
            <p:cNvPr id="152089" name="Group 27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994" name="Oval 27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995" name="Oval 27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996" name="Oval 27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997" name="Oval 27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998" name="Oval 27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0999" name="Oval 2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00" name="Oval 28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01" name="Oval 28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02" name="Oval 28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03" name="Oval 28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04" name="Oval 28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05" name="Oval 28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06" name="Oval 28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07" name="Oval 28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2090" name="Group 28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009" name="Oval 28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10" name="Oval 29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11" name="Oval 29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12" name="Oval 29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13" name="Oval 29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14" name="Oval 2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15" name="Oval 29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16" name="Oval 29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17" name="Oval 29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18" name="Oval 29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19" name="Oval 29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20" name="Oval 30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21" name="Oval 30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22" name="Oval 30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2091" name="Group 30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024" name="Oval 30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25" name="Oval 30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26" name="Oval 30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27" name="Oval 30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28" name="Oval 30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29" name="Oval 3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30" name="Oval 3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31" name="Oval 3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32" name="Oval 3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33" name="Oval 3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34" name="Oval 3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35" name="Oval 3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36" name="Oval 3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037" name="Oval 3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2092" name="Group 31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52651" name="Group 31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040" name="Oval 3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1" name="Oval 3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2" name="Oval 3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3" name="Oval 3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4" name="Oval 3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5" name="Oval 3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6" name="Oval 3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7" name="Oval 3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8" name="Oval 3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9" name="Oval 3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0" name="Oval 3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1" name="Oval 3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2" name="Oval 3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3" name="Oval 3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652" name="Group 33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055" name="Oval 3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6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7" name="Oval 3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8" name="Oval 3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9" name="Oval 3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0" name="Oval 3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1" name="Oval 3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2" name="Oval 3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3" name="Oval 3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4" name="Oval 3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5" name="Oval 3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6" name="Oval 3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7" name="Oval 3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8" name="Oval 3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093" name="Group 34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52621" name="Group 35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071" name="Oval 3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2" name="Oval 3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3" name="Oval 3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4" name="Oval 3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5" name="Oval 3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6" name="Oval 3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7" name="Oval 3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8" name="Oval 3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9" name="Oval 3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0" name="Oval 3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1" name="Oval 3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2" name="Oval 3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3" name="Oval 3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4" name="Oval 3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622" name="Group 36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086" name="Oval 3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7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8" name="Oval 3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9" name="Oval 3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0" name="Oval 3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1" name="Oval 3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2" name="Oval 3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3" name="Oval 3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4" name="Oval 3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5" name="Oval 3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6" name="Oval 3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7" name="Oval 3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8" name="Oval 3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9" name="Oval 3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094" name="Group 38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52591" name="Group 38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102" name="Oval 3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3" name="Oval 3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4" name="Oval 3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5" name="Oval 3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6" name="Oval 3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7" name="Oval 3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8" name="Oval 3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9" name="Oval 3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0" name="Oval 3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1" name="Oval 3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2" name="Oval 3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3" name="Oval 3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4" name="Oval 3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5" name="Oval 3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592" name="Group 39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117" name="Oval 3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8" name="Oval 3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9" name="Oval 3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0" name="Oval 4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1" name="Oval 4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2" name="Oval 4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3" name="Oval 4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4" name="Oval 4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5" name="Oval 4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6" name="Oval 4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7" name="Oval 4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8" name="Oval 4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9" name="Oval 4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0" name="Oval 4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095" name="Group 41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52561" name="Group 41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133" name="Oval 4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4" name="Oval 4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5" name="Oval 4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6" name="Oval 4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7" name="Oval 4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8" name="Oval 4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9" name="Oval 4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0" name="Oval 4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1" name="Oval 4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2" name="Oval 4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3" name="Oval 4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4" name="Oval 4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5" name="Oval 4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6" name="Oval 4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562" name="Group 42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148" name="Oval 4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9" name="Oval 4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0" name="Oval 4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1" name="Oval 4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2" name="Oval 4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3" name="Oval 4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4" name="Oval 4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5" name="Oval 4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6" name="Oval 4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7" name="Oval 4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8" name="Oval 4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9" name="Oval 4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0" name="Oval 4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1" name="Oval 4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096" name="Group 44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52531" name="Group 44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164" name="Oval 4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5" name="Oval 4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6" name="Oval 4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7" name="Oval 4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8" name="Oval 4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9" name="Oval 4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0" name="Oval 4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1" name="Oval 4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2" name="Oval 4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3" name="Oval 4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4" name="Oval 4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5" name="Oval 4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6" name="Oval 4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7" name="Oval 4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532" name="Group 45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179" name="Oval 4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0" name="Oval 4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1" name="Oval 4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2" name="Oval 4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3" name="Oval 4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4" name="Oval 4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5" name="Oval 4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6" name="Oval 4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7" name="Oval 4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8" name="Oval 4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9" name="Oval 4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0" name="Oval 4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1" name="Oval 4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2" name="Oval 4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097" name="Group 47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52501" name="Group 47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195" name="Oval 4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6" name="Oval 4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7" name="Oval 4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8" name="Oval 4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9" name="Oval 4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0" name="Oval 4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1" name="Oval 4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2" name="Oval 4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3" name="Oval 4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4" name="Oval 4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5" name="Oval 4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6" name="Oval 4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7" name="Oval 4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8" name="Oval 4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502" name="Group 48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210" name="Oval 4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1" name="Oval 4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2" name="Oval 4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3" name="Oval 4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4" name="Oval 4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5" name="Oval 4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6" name="Oval 4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7" name="Oval 4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8" name="Oval 4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9" name="Oval 4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0" name="Oval 5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1" name="Oval 5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2" name="Oval 5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3" name="Oval 5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098" name="Group 50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52471" name="Group 50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226" name="Oval 5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7" name="Oval 5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8" name="Oval 5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9" name="Oval 5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0" name="Oval 5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1" name="Oval 5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2" name="Oval 5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3" name="Oval 5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4" name="Oval 5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5" name="Oval 5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6" name="Oval 5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7" name="Oval 5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8" name="Oval 5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9" name="Oval 5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472" name="Group 52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241" name="Oval 5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2" name="Oval 5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3" name="Oval 5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4" name="Oval 5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5" name="Oval 5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6" name="Oval 5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7" name="Oval 5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8" name="Oval 5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9" name="Oval 5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0" name="Oval 5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1" name="Oval 5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2" name="Oval 5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3" name="Oval 5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4" name="Oval 5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099" name="Group 53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52441" name="Group 53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257" name="Oval 5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8" name="Oval 5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9" name="Oval 5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0" name="Oval 5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1" name="Oval 5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2" name="Oval 5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3" name="Oval 5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4" name="Oval 5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5" name="Oval 5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6" name="Oval 5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7" name="Oval 5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8" name="Oval 5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9" name="Oval 5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0" name="Oval 5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442" name="Group 55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272" name="Oval 5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3" name="Oval 5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4" name="Oval 5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5" name="Oval 5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6" name="Oval 5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7" name="Oval 5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8" name="Oval 5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9" name="Oval 5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0" name="Oval 5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1" name="Oval 5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2" name="Oval 5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3" name="Oval 5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4" name="Oval 5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5" name="Oval 5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100" name="Group 56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52411" name="Group 56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288" name="Oval 5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9" name="Oval 5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0" name="Oval 5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1" name="Oval 5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2" name="Oval 5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3" name="Oval 5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4" name="Oval 5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5" name="Oval 5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6" name="Oval 5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7" name="Oval 5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8" name="Oval 5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9" name="Oval 5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0" name="Oval 5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1" name="Oval 5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412" name="Group 58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303" name="Oval 5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4" name="Oval 5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5" name="Oval 5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6" name="Oval 5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7" name="Oval 5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8" name="Oval 5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9" name="Oval 5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0" name="Oval 5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1" name="Oval 5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2" name="Oval 5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3" name="Oval 5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4" name="Oval 5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5" name="Oval 5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6" name="Oval 5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101" name="Group 59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52381" name="Group 59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319" name="Oval 5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0" name="Oval 6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1" name="Oval 6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2" name="Oval 6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3" name="Oval 6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4" name="Oval 6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5" name="Oval 6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6" name="Oval 6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7" name="Oval 6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8" name="Oval 6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9" name="Oval 6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0" name="Oval 6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1" name="Oval 6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2" name="Oval 6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382" name="Group 61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334" name="Oval 6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5" name="Oval 6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6" name="Oval 6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7" name="Oval 6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8" name="Oval 6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9" name="Oval 6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0" name="Oval 6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1" name="Oval 6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2" name="Oval 6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3" name="Oval 6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4" name="Oval 6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5" name="Oval 6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6" name="Oval 6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7" name="Oval 6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102" name="Group 62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52351" name="Group 62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350" name="Oval 6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1" name="Oval 6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2" name="Oval 6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3" name="Oval 6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4" name="Oval 6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5" name="Oval 6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6" name="Oval 6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7" name="Oval 6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8" name="Oval 6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9" name="Oval 6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0" name="Oval 6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1" name="Oval 6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2" name="Oval 6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3" name="Oval 6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352" name="Group 64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1365" name="Oval 6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6" name="Oval 6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7" name="Oval 6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8" name="Oval 6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9" name="Oval 6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0" name="Oval 6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1" name="Oval 6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2" name="Oval 6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3" name="Oval 6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4" name="Oval 6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5" name="Oval 6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6" name="Oval 6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7" name="Oval 6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8" name="Oval 6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103" name="Group 65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52321" name="Group 66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1381" name="Oval 6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2" name="Oval 6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3" name="Oval 6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4" name="Oval 6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5" name="Oval 6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6" name="Oval 6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7" name="Oval 6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8" name="Oval 6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9" name="Oval 6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0" name="Oval 6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1" name="Oval 6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2" name="Oval 6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3" name="Oval 6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4" name="Oval 6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322" name="Group 67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1396" name="Oval 6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7" name="Oval 6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8" name="Oval 6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9" name="Oval 6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0" name="Oval 6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1" name="Oval 6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2" name="Oval 6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3" name="Oval 6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4" name="Oval 6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5" name="Oval 6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6" name="Oval 6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7" name="Oval 6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8" name="Oval 6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9" name="Oval 6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104" name="Group 69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52291" name="Group 69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1412" name="Oval 6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3" name="Oval 6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4" name="Oval 6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5" name="Oval 6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6" name="Oval 6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7" name="Oval 6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8" name="Oval 6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9" name="Oval 6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0" name="Oval 7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1" name="Oval 7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2" name="Oval 7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3" name="Oval 7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4" name="Oval 7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5" name="Oval 7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292" name="Group 70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1427" name="Oval 7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8" name="Oval 7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9" name="Oval 7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0" name="Oval 7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1" name="Oval 7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2" name="Oval 7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3" name="Oval 7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4" name="Oval 7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5" name="Oval 7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6" name="Oval 7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7" name="Oval 7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8" name="Oval 7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9" name="Oval 7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0" name="Oval 7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105" name="Group 72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52261" name="Group 72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1443" name="Oval 7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4" name="Oval 7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5" name="Oval 7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6" name="Oval 7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7" name="Oval 7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8" name="Oval 7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9" name="Oval 7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0" name="Oval 7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1" name="Oval 7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2" name="Oval 7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3" name="Oval 7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4" name="Oval 7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5" name="Oval 7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6" name="Oval 7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262" name="Group 73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1458" name="Oval 7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9" name="Oval 7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0" name="Oval 7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1" name="Oval 7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2" name="Oval 7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3" name="Oval 7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4" name="Oval 7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5" name="Oval 7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6" name="Oval 7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7" name="Oval 7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8" name="Oval 7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9" name="Oval 7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0" name="Oval 7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1" name="Oval 7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106" name="Group 75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52231" name="Group 75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1474" name="Oval 7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5" name="Oval 7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6" name="Oval 7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7" name="Oval 7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8" name="Oval 7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9" name="Oval 7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0" name="Oval 7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1" name="Oval 7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2" name="Oval 7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3" name="Oval 7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4" name="Oval 7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5" name="Oval 7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6" name="Oval 7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7" name="Oval 7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232" name="Group 76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1489" name="Oval 7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0" name="Oval 7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1" name="Oval 7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2" name="Oval 7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3" name="Oval 7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4" name="Oval 7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5" name="Oval 7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6" name="Oval 7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7" name="Oval 7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8" name="Oval 7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9" name="Oval 7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0" name="Oval 7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1" name="Oval 7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2" name="Oval 7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107" name="Group 78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52201" name="Group 78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1505" name="Oval 7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6" name="Oval 7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7" name="Oval 7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8" name="Oval 7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9" name="Oval 7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0" name="Oval 7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1" name="Oval 7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2" name="Oval 7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3" name="Oval 7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4" name="Oval 7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5" name="Oval 7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6" name="Oval 7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7" name="Oval 7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8" name="Oval 7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202" name="Group 79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1520" name="Oval 8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1" name="Oval 8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2" name="Oval 8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3" name="Oval 8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4" name="Oval 8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5" name="Oval 8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6" name="Oval 8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7" name="Oval 8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8" name="Oval 8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9" name="Oval 8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0" name="Oval 8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1" name="Oval 8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2" name="Oval 8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3" name="Oval 8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108" name="Group 81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52171" name="Group 81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1536" name="Oval 8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7" name="Oval 8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8" name="Oval 8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9" name="Oval 8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0" name="Oval 8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1" name="Oval 8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2" name="Oval 8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3" name="Oval 8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4" name="Oval 8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5" name="Oval 8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6" name="Oval 8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7" name="Oval 8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8" name="Oval 8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9" name="Oval 8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172" name="Group 83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1551" name="Oval 8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2" name="Oval 8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3" name="Oval 8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4" name="Oval 8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5" name="Oval 8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6" name="Oval 8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7" name="Oval 8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8" name="Oval 8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9" name="Oval 8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0" name="Oval 8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1" name="Oval 8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2" name="Oval 8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3" name="Oval 8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4" name="Oval 8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109" name="Group 84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52141" name="Group 84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1567" name="Oval 8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8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9" name="Oval 8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0" name="Oval 8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1" name="Oval 8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2" name="Oval 8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3" name="Oval 8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4" name="Oval 8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5" name="Oval 8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6" name="Oval 8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7" name="Oval 8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8" name="Oval 8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9" name="Oval 8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0" name="Oval 8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142" name="Group 86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1582" name="Oval 8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3" name="Oval 8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4" name="Oval 8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5" name="Oval 8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6" name="Oval 8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7" name="Oval 8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8" name="Oval 8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9" name="Oval 8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0" name="Oval 8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1" name="Oval 8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2" name="Oval 8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3" name="Oval 8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4" name="Oval 8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5" name="Oval 8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110" name="Group 87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52111" name="Group 87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1598" name="Oval 8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9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0" name="Oval 8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1" name="Oval 8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2" name="Oval 8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3" name="Oval 8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4" name="Oval 8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5" name="Oval 8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6" name="Oval 8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7" name="Oval 8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8" name="Oval 8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9" name="Oval 8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0" name="Oval 8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1" name="Oval 8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112" name="Group 89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1613" name="Oval 8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4" name="Oval 8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5" name="Oval 8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6" name="Oval 8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7" name="Oval 8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8" name="Oval 8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9" name="Oval 8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0" name="Oval 9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1" name="Oval 9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2" name="Oval 9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3" name="Oval 9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4" name="Oval 9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5" name="Oval 9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6" name="Oval 9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1797" name="Group 907"/>
          <p:cNvGrpSpPr>
            <a:grpSpLocks/>
          </p:cNvGrpSpPr>
          <p:nvPr/>
        </p:nvGrpSpPr>
        <p:grpSpPr bwMode="auto">
          <a:xfrm>
            <a:off x="0" y="1071563"/>
            <a:ext cx="4062413" cy="2838450"/>
            <a:chOff x="2363" y="2032"/>
            <a:chExt cx="2559" cy="1788"/>
          </a:xfrm>
        </p:grpSpPr>
        <p:grpSp>
          <p:nvGrpSpPr>
            <p:cNvPr id="151455" name="Group 908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1629" name="Oval 90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30" name="Oval 91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31" name="Oval 91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32" name="Oval 91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33" name="Oval 91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34" name="Oval 91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35" name="Oval 91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36" name="Oval 91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37" name="Oval 91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38" name="Oval 91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39" name="Oval 91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40" name="Oval 92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41" name="Oval 92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42" name="Oval 92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1456" name="Group 923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644" name="Oval 92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45" name="Oval 92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46" name="Oval 92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47" name="Oval 92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48" name="Oval 92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49" name="Oval 9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50" name="Oval 93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51" name="Oval 93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52" name="Oval 93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53" name="Oval 93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54" name="Oval 93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55" name="Oval 93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56" name="Oval 93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57" name="Oval 93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1457" name="Group 938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659" name="Oval 93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60" name="Oval 94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61" name="Oval 94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62" name="Oval 94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63" name="Oval 94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64" name="Oval 9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65" name="Oval 94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66" name="Oval 94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67" name="Oval 94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68" name="Oval 94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69" name="Oval 94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70" name="Oval 95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71" name="Oval 95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1672" name="Oval 95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1458" name="Group 953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52017" name="Group 954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675" name="Oval 9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76" name="Oval 9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77" name="Oval 9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78" name="Oval 9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79" name="Oval 9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0" name="Oval 9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1" name="Oval 9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2" name="Oval 9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3" name="Oval 9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4" name="Oval 9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5" name="Oval 9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6" name="Oval 9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7" name="Oval 9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8" name="Oval 9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018" name="Group 969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690" name="Oval 9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1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2" name="Oval 9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3" name="Oval 9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4" name="Oval 9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5" name="Oval 9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6" name="Oval 9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7" name="Oval 9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8" name="Oval 9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9" name="Oval 9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0" name="Oval 9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1" name="Oval 9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2" name="Oval 9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3" name="Oval 9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59" name="Group 984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51987" name="Group 985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706" name="Oval 9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7" name="Oval 9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8" name="Oval 9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9" name="Oval 9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0" name="Oval 9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1" name="Oval 9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2" name="Oval 9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3" name="Oval 9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4" name="Oval 9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5" name="Oval 9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6" name="Oval 9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7" name="Oval 9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8" name="Oval 9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9" name="Oval 9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988" name="Group 1000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721" name="Oval 10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2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3" name="Oval 10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4" name="Oval 10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5" name="Oval 10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6" name="Oval 10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7" name="Oval 10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8" name="Oval 10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9" name="Oval 10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0" name="Oval 10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1" name="Oval 10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2" name="Oval 10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3" name="Oval 10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4" name="Oval 10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60" name="Group 1015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51957" name="Group 1016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737" name="Oval 10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8" name="Oval 10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9" name="Oval 10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0" name="Oval 10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1" name="Oval 10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2" name="Oval 10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3" name="Oval 10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4" name="Oval 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5" name="Oval 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6" name="Oval 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7" name="Oval 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8" name="Oval 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9" name="Oval 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0" name="Oval 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958" name="Group 7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752" name="Oval 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3" name="Oval 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4" name="Oval 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5" name="Oval 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6" name="Oval 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7" name="Oval 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8" name="Oval 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9" name="Oval 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0" name="Oval 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1" name="Oval 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2" name="Oval 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3" name="Oval 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4" name="Oval 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5" name="Oval 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61" name="Group 22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51927" name="Group 23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768" name="Oval 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9" name="Oval 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0" name="Oval 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1" name="Oval 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2" name="Oval 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3" name="Oval 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4" name="Oval 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5" name="Oval 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6" name="Oval 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7" name="Oval 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8" name="Oval 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9" name="Oval 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0" name="Oval 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1" name="Oval 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928" name="Group 38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783" name="Oval 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4" name="Oval 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5" name="Oval 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6" name="Oval 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7" name="Oval 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8" name="Oval 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9" name="Oval 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0" name="Oval 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1" name="Oval 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2" name="Oval 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3" name="Oval 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4" name="Oval 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5" name="Oval 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6" name="Oval 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62" name="Group 53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51897" name="Group 54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799" name="Oval 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0" name="Oval 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1" name="Oval 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2" name="Oval 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3" name="Oval 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4" name="Oval 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5" name="Oval 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6" name="Oval 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7" name="Oval 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8" name="Oval 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9" name="Oval 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0" name="Oval 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1" name="Oval 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2" name="Oval 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898" name="Group 69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814" name="Oval 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5" name="Oval 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6" name="Oval 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7" name="Oval 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8" name="Oval 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9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0" name="Oval 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1" name="Oval 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2" name="Oval 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3" name="Oval 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4" name="Oval 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5" name="Oval 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6" name="Oval 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7" name="Oval 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63" name="Group 84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51867" name="Group 85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830" name="Oval 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1" name="Oval 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2" name="Oval 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3" name="Oval 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4" name="Oval 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5" name="Oval 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6" name="Oval 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7" name="Oval 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8" name="Oval 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9" name="Oval 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0" name="Oval 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1" name="Oval 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2" name="Oval 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3" name="Oval 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868" name="Group 100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845" name="Oval 1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6" name="Oval 1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7" name="Oval 1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8" name="Oval 1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9" name="Oval 1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0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1" name="Oval 1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2" name="Oval 1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3" name="Oval 1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4" name="Oval 1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5" name="Oval 1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6" name="Oval 1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7" name="Oval 1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8" name="Oval 1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64" name="Group 115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51837" name="Group 116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861" name="Oval 1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2" name="Oval 1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3" name="Oval 1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4" name="Oval 1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5" name="Oval 1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6" name="Oval 1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7" name="Oval 1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8" name="Oval 1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9" name="Oval 1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0" name="Oval 1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1" name="Oval 1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2" name="Oval 1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3" name="Oval 1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4" name="Oval 1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838" name="Group 131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876" name="Oval 1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7" name="Oval 1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8" name="Oval 1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9" name="Oval 1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0" name="Oval 1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1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2" name="Oval 1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3" name="Oval 1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4" name="Oval 1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5" name="Oval 1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6" name="Oval 1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7" name="Oval 1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8" name="Oval 1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9" name="Oval 1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65" name="Group 146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51807" name="Group 147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892" name="Oval 1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3" name="Oval 1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4" name="Oval 1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5" name="Oval 1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6" name="Oval 1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7" name="Oval 1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8" name="Oval 1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9" name="Oval 1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0" name="Oval 1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1" name="Oval 1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2" name="Oval 1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3" name="Oval 1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4" name="Oval 1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5" name="Oval 1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808" name="Group 162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907" name="Oval 1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8" name="Oval 1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9" name="Oval 1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0" name="Oval 1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1" name="Oval 1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2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3" name="Oval 1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4" name="Oval 1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5" name="Oval 1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6" name="Oval 1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7" name="Oval 1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8" name="Oval 1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9" name="Oval 1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0" name="Oval 1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66" name="Group 177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51777" name="Group 178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923" name="Oval 1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4" name="Oval 1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5" name="Oval 1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6" name="Oval 1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7" name="Oval 1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8" name="Oval 1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9" name="Oval 1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0" name="Oval 1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1" name="Oval 1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2" name="Oval 1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3" name="Oval 1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4" name="Oval 1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5" name="Oval 1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6" name="Oval 1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778" name="Group 193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938" name="Oval 1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9" name="Oval 1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0" name="Oval 1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1" name="Oval 1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2" name="Oval 1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3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4" name="Oval 2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5" name="Oval 2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6" name="Oval 2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7" name="Oval 2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8" name="Oval 2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9" name="Oval 2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0" name="Oval 2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1" name="Oval 2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67" name="Group 208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51747" name="Group 209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954" name="Oval 2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5" name="Oval 2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6" name="Oval 2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7" name="Oval 2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8" name="Oval 2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9" name="Oval 2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0" name="Oval 2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1" name="Oval 2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2" name="Oval 2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3" name="Oval 2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4" name="Oval 2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5" name="Oval 2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6" name="Oval 2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7" name="Oval 2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748" name="Group 224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969" name="Oval 2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0" name="Oval 2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1" name="Oval 2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2" name="Oval 2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3" name="Oval 2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4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5" name="Oval 2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6" name="Oval 2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7" name="Oval 2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8" name="Oval 2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9" name="Oval 2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0" name="Oval 2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1" name="Oval 2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2" name="Oval 2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68" name="Group 239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51717" name="Group 240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985" name="Oval 2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6" name="Oval 2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7" name="Oval 2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8" name="Oval 2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9" name="Oval 2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0" name="Oval 2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1" name="Oval 2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2" name="Oval 2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3" name="Oval 2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4" name="Oval 2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5" name="Oval 2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6" name="Oval 2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7" name="Oval 2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8" name="Oval 2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718" name="Group 255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2000" name="Oval 2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1" name="Oval 2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2" name="Oval 2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3" name="Oval 2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4" name="Oval 2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5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6" name="Oval 2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7" name="Oval 2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8" name="Oval 2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9" name="Oval 2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0" name="Oval 2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1" name="Oval 2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2" name="Oval 2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3" name="Oval 2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69" name="Group 270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51687" name="Group 271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2016" name="Oval 2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7" name="Oval 2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8" name="Oval 2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9" name="Oval 2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0" name="Oval 2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1" name="Oval 2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2" name="Oval 2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3" name="Oval 2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4" name="Oval 2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5" name="Oval 2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6" name="Oval 2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7" name="Oval 2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8" name="Oval 2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9" name="Oval 2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688" name="Group 286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2031" name="Oval 2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2" name="Oval 2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3" name="Oval 2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4" name="Oval 2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5" name="Oval 2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6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7" name="Oval 2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8" name="Oval 2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9" name="Oval 2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0" name="Oval 2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1" name="Oval 2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2" name="Oval 2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3" name="Oval 2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4" name="Oval 3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70" name="Group 301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51657" name="Group 302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2047" name="Oval 3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8" name="Oval 3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9" name="Oval 3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0" name="Oval 3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1" name="Oval 3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2" name="Oval 3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3" name="Oval 3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4" name="Oval 3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5" name="Oval 3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6" name="Oval 3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7" name="Oval 3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8" name="Oval 3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9" name="Oval 3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0" name="Oval 3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658" name="Group 317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2062" name="Oval 3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3" name="Oval 3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4" name="Oval 3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5" name="Oval 3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6" name="Oval 3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7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8" name="Oval 3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9" name="Oval 3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0" name="Oval 3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1" name="Oval 3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2" name="Oval 3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3" name="Oval 3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4" name="Oval 3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5" name="Oval 3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71" name="Group 332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51627" name="Group 333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2078" name="Oval 3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9" name="Oval 3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0" name="Oval 3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1" name="Oval 3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2" name="Oval 3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3" name="Oval 3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4" name="Oval 3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5" name="Oval 3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6" name="Oval 3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7" name="Oval 3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8" name="Oval 3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9" name="Oval 3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0" name="Oval 3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1" name="Oval 3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628" name="Group 348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2093" name="Oval 3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4" name="Oval 3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5" name="Oval 3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6" name="Oval 3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7" name="Oval 3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8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9" name="Oval 3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0" name="Oval 3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1" name="Oval 3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2" name="Oval 3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3" name="Oval 3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4" name="Oval 3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5" name="Oval 3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6" name="Oval 3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72" name="Group 363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51597" name="Group 364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2109" name="Oval 3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0" name="Oval 3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1" name="Oval 3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2" name="Oval 3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3" name="Oval 3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4" name="Oval 3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5" name="Oval 3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6" name="Oval 3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7" name="Oval 3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8" name="Oval 3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9" name="Oval 3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0" name="Oval 3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1" name="Oval 3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2" name="Oval 3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598" name="Group 379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2124" name="Oval 3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5" name="Oval 3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6" name="Oval 3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7" name="Oval 3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8" name="Oval 3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9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0" name="Oval 3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1" name="Oval 3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2" name="Oval 3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3" name="Oval 3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4" name="Oval 3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5" name="Oval 3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6" name="Oval 3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7" name="Oval 3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73" name="Group 394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51567" name="Group 395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2140" name="Oval 3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1" name="Oval 3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2" name="Oval 3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3" name="Oval 3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4" name="Oval 4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5" name="Oval 4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6" name="Oval 4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7" name="Oval 4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8" name="Oval 4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9" name="Oval 4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0" name="Oval 4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1" name="Oval 4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2" name="Oval 4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3" name="Oval 4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568" name="Group 410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2155" name="Oval 4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6" name="Oval 4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7" name="Oval 4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8" name="Oval 4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9" name="Oval 4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0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1" name="Oval 4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2" name="Oval 4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3" name="Oval 4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4" name="Oval 4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5" name="Oval 4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6" name="Oval 4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7" name="Oval 4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8" name="Oval 4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74" name="Group 425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51537" name="Group 426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2171" name="Oval 4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2" name="Oval 4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3" name="Oval 4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4" name="Oval 4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5" name="Oval 4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6" name="Oval 4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7" name="Oval 4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8" name="Oval 4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9" name="Oval 4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0" name="Oval 4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1" name="Oval 4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2" name="Oval 4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3" name="Oval 4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4" name="Oval 4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538" name="Group 441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2186" name="Oval 4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7" name="Oval 4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8" name="Oval 4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9" name="Oval 4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0" name="Oval 4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1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2" name="Oval 4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3" name="Oval 4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4" name="Oval 4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5" name="Oval 4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6" name="Oval 4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7" name="Oval 4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8" name="Oval 4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9" name="Oval 4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75" name="Group 456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51507" name="Group 457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2202" name="Oval 4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3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4" name="Oval 4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5" name="Oval 4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6" name="Oval 4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7" name="Oval 4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8" name="Oval 4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9" name="Oval 4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0" name="Oval 4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1" name="Oval 4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2" name="Oval 4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3" name="Oval 4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4" name="Oval 4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5" name="Oval 4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508" name="Group 472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2217" name="Oval 4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8" name="Oval 4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9" name="Oval 4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0" name="Oval 4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1" name="Oval 4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2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3" name="Oval 4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4" name="Oval 4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5" name="Oval 4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6" name="Oval 4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7" name="Oval 4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8" name="Oval 4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9" name="Oval 4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0" name="Oval 4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476" name="Group 487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51477" name="Group 488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2233" name="Oval 4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4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5" name="Oval 4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6" name="Oval 4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7" name="Oval 4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8" name="Oval 4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9" name="Oval 4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0" name="Oval 4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1" name="Oval 4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2" name="Oval 4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3" name="Oval 4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4" name="Oval 5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5" name="Oval 5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6" name="Oval 5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478" name="Group 503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2248" name="Oval 5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9" name="Oval 5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0" name="Oval 5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1" name="Oval 5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2" name="Oval 5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3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4" name="Oval 5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5" name="Oval 5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6" name="Oval 5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7" name="Oval 5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8" name="Oval 5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9" name="Oval 5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60" name="Oval 5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61" name="Oval 5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73532" name="Freeform 76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3533" name="Rectangle 76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3534" name="Freeform 76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3535" name="AutoShape 76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3536" name="Rectangle 76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3537" name="Rectangle 76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3538" name="AutoShape 77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3539" name="Line 77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3540" name="Line 77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0322" name="Rectangle 773"/>
          <p:cNvSpPr>
            <a:spLocks noChangeArrowheads="1"/>
          </p:cNvSpPr>
          <p:nvPr/>
        </p:nvSpPr>
        <p:spPr bwMode="auto">
          <a:xfrm>
            <a:off x="8023225" y="3429000"/>
            <a:ext cx="180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140323" name="Rectangle 774"/>
          <p:cNvSpPr>
            <a:spLocks noChangeArrowheads="1"/>
          </p:cNvSpPr>
          <p:nvPr/>
        </p:nvSpPr>
        <p:spPr bwMode="auto">
          <a:xfrm>
            <a:off x="8070850" y="3665538"/>
            <a:ext cx="847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   Esclavitud</a:t>
            </a:r>
          </a:p>
        </p:txBody>
      </p:sp>
      <p:sp>
        <p:nvSpPr>
          <p:cNvPr id="140324" name="Rectangle 775"/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430</a:t>
            </a:r>
          </a:p>
        </p:txBody>
      </p:sp>
      <p:sp>
        <p:nvSpPr>
          <p:cNvPr id="673547" name="Rectangle 77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grpSp>
        <p:nvGrpSpPr>
          <p:cNvPr id="672278" name="Group 780"/>
          <p:cNvGrpSpPr>
            <a:grpSpLocks/>
          </p:cNvGrpSpPr>
          <p:nvPr/>
        </p:nvGrpSpPr>
        <p:grpSpPr bwMode="auto">
          <a:xfrm>
            <a:off x="292100" y="3817938"/>
            <a:ext cx="4062413" cy="2838450"/>
            <a:chOff x="2363" y="2032"/>
            <a:chExt cx="2559" cy="1788"/>
          </a:xfrm>
        </p:grpSpPr>
        <p:grpSp>
          <p:nvGrpSpPr>
            <p:cNvPr id="150821" name="Group 781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3550" name="Oval 78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51" name="Oval 7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52" name="Oval 78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53" name="Oval 78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54" name="Oval 78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55" name="Oval 78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56" name="Oval 78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57" name="Oval 78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58" name="Oval 79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59" name="Oval 79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60" name="Oval 79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61" name="Oval 79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62" name="Oval 79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63" name="Oval 79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0822" name="Group 796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3565" name="Oval 79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66" name="Oval 7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67" name="Oval 79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68" name="Oval 80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69" name="Oval 80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70" name="Oval 80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71" name="Oval 80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72" name="Oval 80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73" name="Oval 80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74" name="Oval 80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75" name="Oval 80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76" name="Oval 80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77" name="Oval 80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78" name="Oval 81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0823" name="Group 811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3580" name="Oval 81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81" name="Oval 8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82" name="Oval 81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83" name="Oval 81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84" name="Oval 81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85" name="Oval 81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86" name="Oval 81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87" name="Oval 81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88" name="Oval 82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89" name="Oval 82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90" name="Oval 82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91" name="Oval 82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92" name="Oval 82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593" name="Oval 82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0824" name="Group 826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51383" name="Group 827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3596" name="Oval 8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597" name="Oval 8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598" name="Oval 8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599" name="Oval 8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0" name="Oval 8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1" name="Oval 8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2" name="Oval 8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3" name="Oval 8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4" name="Oval 8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5" name="Oval 8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6" name="Oval 8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7" name="Oval 8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8" name="Oval 8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9" name="Oval 8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384" name="Group 842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3611" name="Oval 8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2" name="Oval 8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3" name="Oval 8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4" name="Oval 8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5" name="Oval 8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6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7" name="Oval 8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8" name="Oval 8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9" name="Oval 8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0" name="Oval 8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1" name="Oval 8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2" name="Oval 8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3" name="Oval 8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4" name="Oval 8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25" name="Group 857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51353" name="Group 858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3627" name="Oval 8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8" name="Oval 8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9" name="Oval 8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0" name="Oval 8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1" name="Oval 8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2" name="Oval 8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3" name="Oval 8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4" name="Oval 8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5" name="Oval 8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6" name="Oval 8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7" name="Oval 8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8" name="Oval 8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9" name="Oval 8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0" name="Oval 8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354" name="Group 873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3642" name="Oval 8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3" name="Oval 8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4" name="Oval 8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5" name="Oval 8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6" name="Oval 8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7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8" name="Oval 8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9" name="Oval 8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0" name="Oval 8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1" name="Oval 8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2" name="Oval 8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3" name="Oval 8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4" name="Oval 8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5" name="Oval 8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26" name="Group 888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51323" name="Group 889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3658" name="Oval 8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9" name="Oval 8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0" name="Oval 8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1" name="Oval 8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2" name="Oval 8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3" name="Oval 8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4" name="Oval 8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5" name="Oval 8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6" name="Oval 8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7" name="Oval 8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8" name="Oval 9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9" name="Oval 9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0" name="Oval 9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1" name="Oval 9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324" name="Group 904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3673" name="Oval 9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4" name="Oval 9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5" name="Oval 9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6" name="Oval 9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7" name="Oval 9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8" name="Oval 9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9" name="Oval 9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0" name="Oval 9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1" name="Oval 9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2" name="Oval 9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3" name="Oval 9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4" name="Oval 9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5" name="Oval 9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6" name="Oval 9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27" name="Group 919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51293" name="Group 920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3689" name="Oval 9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0" name="Oval 9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1" name="Oval 9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2" name="Oval 9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3" name="Oval 9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4" name="Oval 9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5" name="Oval 9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6" name="Oval 9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7" name="Oval 9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8" name="Oval 9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9" name="Oval 9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0" name="Oval 9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1" name="Oval 9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2" name="Oval 9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294" name="Group 935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3704" name="Oval 9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5" name="Oval 9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6" name="Oval 9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7" name="Oval 9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8" name="Oval 9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9" name="Oval 9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0" name="Oval 9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1" name="Oval 9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2" name="Oval 9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3" name="Oval 9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4" name="Oval 9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5" name="Oval 9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6" name="Oval 9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7" name="Oval 9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28" name="Group 950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51263" name="Group 951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3720" name="Oval 9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1" name="Oval 9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2" name="Oval 9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3" name="Oval 9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4" name="Oval 9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5" name="Oval 9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6" name="Oval 9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7" name="Oval 9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8" name="Oval 9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9" name="Oval 9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0" name="Oval 9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1" name="Oval 9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2" name="Oval 9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3" name="Oval 9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264" name="Group 966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3735" name="Oval 9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6" name="Oval 9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7" name="Oval 9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8" name="Oval 9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9" name="Oval 9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0" name="Oval 9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1" name="Oval 9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2" name="Oval 9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3" name="Oval 9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4" name="Oval 9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5" name="Oval 9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6" name="Oval 9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7" name="Oval 9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8" name="Oval 9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29" name="Group 981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51233" name="Group 982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3751" name="Oval 9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2" name="Oval 9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3" name="Oval 9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4" name="Oval 9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5" name="Oval 9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6" name="Oval 9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7" name="Oval 9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8" name="Oval 9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9" name="Oval 9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0" name="Oval 9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1" name="Oval 9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2" name="Oval 9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3" name="Oval 9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4" name="Oval 9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234" name="Group 997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3766" name="Oval 9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7" name="Oval 9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8" name="Oval 10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9" name="Oval 10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0" name="Oval 10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1" name="Oval 10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2" name="Oval 10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3" name="Oval 10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4" name="Oval 10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5" name="Oval 10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6" name="Oval 10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7" name="Oval 10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8" name="Oval 10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9" name="Oval 10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30" name="Group 1012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51203" name="Group 1013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3782" name="Oval 10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3" name="Oval 10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4" name="Oval 10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5" name="Oval 10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6" name="Oval 10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7" name="Oval 10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8" name="Oval 10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9" name="Oval 10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90" name="Oval 10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91" name="Oval 10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2" name="Oval 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3" name="Oval 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4" name="Oval 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5" name="Oval 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204" name="Group 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5717" name="Oval 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8" name="Oval 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9" name="Oval 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0" name="Oval 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1" name="Oval 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2" name="Oval 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3" name="Oval 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4" name="Oval 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5" name="Oval 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6" name="Oval 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7" name="Oval 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8" name="Oval 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9" name="Oval 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0" name="Oval 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31" name="Group 1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51173" name="Group 2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5733" name="Oval 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4" name="Oval 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5" name="Oval 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6" name="Oval 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7" name="Oval 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8" name="Oval 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9" name="Oval 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0" name="Oval 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1" name="Oval 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2" name="Oval 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3" name="Oval 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4" name="Oval 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5" name="Oval 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6" name="Oval 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174" name="Group 3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5748" name="Oval 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9" name="Oval 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0" name="Oval 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1" name="Oval 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2" name="Oval 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3" name="Oval 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4" name="Oval 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5" name="Oval 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6" name="Oval 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7" name="Oval 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8" name="Oval 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9" name="Oval 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0" name="Oval 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1" name="Oval 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32" name="Group 5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51143" name="Group 5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5764" name="Oval 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5" name="Oval 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6" name="Oval 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7" name="Oval 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8" name="Oval 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9" name="Oval 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0" name="Oval 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1" name="Oval 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2" name="Oval 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3" name="Oval 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4" name="Oval 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5" name="Oval 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6" name="Oval 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7" name="Oval 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144" name="Group 6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5779" name="Oval 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0" name="Oval 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1" name="Oval 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2" name="Oval 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3" name="Oval 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4" name="Oval 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5" name="Oval 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6" name="Oval 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7" name="Oval 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8" name="Oval 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9" name="Oval 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0" name="Oval 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1" name="Oval 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2" name="Oval 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33" name="Group 8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51113" name="Group 8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5795" name="Oval 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6" name="Oval 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7" name="Oval 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8" name="Oval 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9" name="Oval 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0" name="Oval 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1" name="Oval 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2" name="Oval 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3" name="Oval 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4" name="Oval 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5" name="Oval 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6" name="Oval 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7" name="Oval 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8" name="Oval 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114" name="Group 9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5810" name="Oval 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1" name="Oval 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2" name="Oval 1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3" name="Oval 1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4" name="Oval 1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5" name="Oval 1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6" name="Oval 1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7" name="Oval 1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8" name="Oval 1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9" name="Oval 1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0" name="Oval 1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1" name="Oval 1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2" name="Oval 1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3" name="Oval 1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34" name="Group 11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51083" name="Group 11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5826" name="Oval 1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7" name="Oval 1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8" name="Oval 1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9" name="Oval 1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0" name="Oval 1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1" name="Oval 1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2" name="Oval 1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3" name="Oval 1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4" name="Oval 1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5" name="Oval 1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6" name="Oval 1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7" name="Oval 1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8" name="Oval 1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9" name="Oval 1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084" name="Group 12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5841" name="Oval 1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2" name="Oval 1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3" name="Oval 1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4" name="Oval 1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5" name="Oval 1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6" name="Oval 1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7" name="Oval 1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8" name="Oval 1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9" name="Oval 1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0" name="Oval 1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1" name="Oval 1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2" name="Oval 1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3" name="Oval 1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4" name="Oval 1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35" name="Group 14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51053" name="Group 14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5857" name="Oval 1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8" name="Oval 1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9" name="Oval 1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0" name="Oval 1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1" name="Oval 1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2" name="Oval 1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3" name="Oval 1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4" name="Oval 1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5" name="Oval 1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6" name="Oval 1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7" name="Oval 1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8" name="Oval 1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9" name="Oval 1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0" name="Oval 1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054" name="Group 15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5872" name="Oval 1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3" name="Oval 1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4" name="Oval 1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5" name="Oval 1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6" name="Oval 1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7" name="Oval 1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8" name="Oval 1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9" name="Oval 1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0" name="Oval 1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1" name="Oval 1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2" name="Oval 1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3" name="Oval 1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4" name="Oval 1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5" name="Oval 1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36" name="Group 17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51023" name="Group 17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5888" name="Oval 1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9" name="Oval 1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0" name="Oval 1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1" name="Oval 1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2" name="Oval 1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3" name="Oval 1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4" name="Oval 1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5" name="Oval 1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6" name="Oval 1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7" name="Oval 1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8" name="Oval 1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9" name="Oval 1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0" name="Oval 1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1" name="Oval 1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024" name="Group 19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5903" name="Oval 1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4" name="Oval 1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5" name="Oval 1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6" name="Oval 1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7" name="Oval 1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8" name="Oval 1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9" name="Oval 1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0" name="Oval 1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1" name="Oval 1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2" name="Oval 2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3" name="Oval 2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4" name="Oval 2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5" name="Oval 2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6" name="Oval 2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37" name="Group 20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50993" name="Group 20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5919" name="Oval 2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0" name="Oval 2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1" name="Oval 2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2" name="Oval 2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3" name="Oval 2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4" name="Oval 2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5" name="Oval 2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6" name="Oval 2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7" name="Oval 2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8" name="Oval 2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9" name="Oval 2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0" name="Oval 2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1" name="Oval 2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2" name="Oval 2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994" name="Group 22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5934" name="Oval 2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5" name="Oval 2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6" name="Oval 2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7" name="Oval 2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8" name="Oval 2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9" name="Oval 2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0" name="Oval 2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1" name="Oval 2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2" name="Oval 2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3" name="Oval 2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4" name="Oval 2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5" name="Oval 2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6" name="Oval 2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7" name="Oval 2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38" name="Group 23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50963" name="Group 23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5950" name="Oval 2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1" name="Oval 2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2" name="Oval 2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3" name="Oval 2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4" name="Oval 2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5" name="Oval 2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6" name="Oval 2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7" name="Oval 2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8" name="Oval 2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9" name="Oval 2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0" name="Oval 2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1" name="Oval 2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2" name="Oval 2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3" name="Oval 2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964" name="Group 25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5965" name="Oval 2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6" name="Oval 2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7" name="Oval 2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8" name="Oval 2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9" name="Oval 2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0" name="Oval 2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1" name="Oval 2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2" name="Oval 2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3" name="Oval 2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4" name="Oval 2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5" name="Oval 2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6" name="Oval 2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7" name="Oval 2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8" name="Oval 2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39" name="Group 26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50933" name="Group 26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5981" name="Oval 2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2" name="Oval 2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3" name="Oval 2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4" name="Oval 2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5" name="Oval 2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6" name="Oval 2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7" name="Oval 2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8" name="Oval 2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9" name="Oval 2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0" name="Oval 2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1" name="Oval 2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2" name="Oval 2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3" name="Oval 2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4" name="Oval 2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934" name="Group 28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5996" name="Oval 2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7" name="Oval 2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8" name="Oval 2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9" name="Oval 2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0" name="Oval 2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1" name="Oval 2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2" name="Oval 2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3" name="Oval 2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4" name="Oval 2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5" name="Oval 2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6" name="Oval 2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7" name="Oval 2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8" name="Oval 2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9" name="Oval 2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40" name="Group 29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50903" name="Group 29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012" name="Oval 3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3" name="Oval 3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4" name="Oval 3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5" name="Oval 3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6" name="Oval 3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7" name="Oval 3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8" name="Oval 3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9" name="Oval 3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0" name="Oval 3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1" name="Oval 3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2" name="Oval 3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3" name="Oval 3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4" name="Oval 3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5" name="Oval 3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904" name="Group 31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027" name="Oval 3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8" name="Oval 3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9" name="Oval 3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0" name="Oval 3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1" name="Oval 3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2" name="Oval 3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3" name="Oval 3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4" name="Oval 3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5" name="Oval 3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6" name="Oval 3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7" name="Oval 3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8" name="Oval 3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9" name="Oval 3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0" name="Oval 3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41" name="Group 32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50873" name="Group 33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043" name="Oval 3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4" name="Oval 3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5" name="Oval 3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6" name="Oval 3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7" name="Oval 3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8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9" name="Oval 3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0" name="Oval 3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1" name="Oval 3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2" name="Oval 3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3" name="Oval 3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4" name="Oval 3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5" name="Oval 3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6" name="Oval 3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874" name="Group 34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058" name="Oval 3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9" name="Oval 3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0" name="Oval 3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1" name="Oval 3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2" name="Oval 3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3" name="Oval 3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4" name="Oval 3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5" name="Oval 3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6" name="Oval 3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7" name="Oval 3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8" name="Oval 3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9" name="Oval 3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0" name="Oval 3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1" name="Oval 3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842" name="Group 36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50843" name="Group 36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074" name="Oval 3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5" name="Oval 3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6" name="Oval 3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7" name="Oval 3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8" name="Oval 3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9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0" name="Oval 3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1" name="Oval 3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2" name="Oval 3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3" name="Oval 3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4" name="Oval 3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5" name="Oval 3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6" name="Oval 3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7" name="Oval 3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844" name="Group 37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089" name="Oval 3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0" name="Oval 3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1" name="Oval 3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2" name="Oval 3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3" name="Oval 3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4" name="Oval 3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5" name="Oval 3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6" name="Oval 3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7" name="Oval 3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8" name="Oval 3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9" name="Oval 3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00" name="Oval 3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01" name="Oval 3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02" name="Oval 3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56243" name="Group 391"/>
          <p:cNvGrpSpPr>
            <a:grpSpLocks/>
          </p:cNvGrpSpPr>
          <p:nvPr/>
        </p:nvGrpSpPr>
        <p:grpSpPr bwMode="auto">
          <a:xfrm>
            <a:off x="4676775" y="3902075"/>
            <a:ext cx="4062413" cy="2838450"/>
            <a:chOff x="2363" y="2032"/>
            <a:chExt cx="2559" cy="1788"/>
          </a:xfrm>
        </p:grpSpPr>
        <p:grpSp>
          <p:nvGrpSpPr>
            <p:cNvPr id="140971" name="Group 39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105" name="Oval 3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06" name="Oval 3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07" name="Oval 3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08" name="Oval 3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09" name="Oval 3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10" name="Oval 3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11" name="Oval 3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12" name="Oval 4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13" name="Oval 4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14" name="Oval 4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15" name="Oval 4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16" name="Oval 4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17" name="Oval 4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18" name="Oval 4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0972" name="Group 40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120" name="Oval 40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21" name="Oval 4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22" name="Oval 41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23" name="Oval 41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24" name="Oval 41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25" name="Oval 4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26" name="Oval 41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27" name="Oval 41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28" name="Oval 41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29" name="Oval 41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30" name="Oval 41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31" name="Oval 41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32" name="Oval 42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33" name="Oval 42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0973" name="Group 42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135" name="Oval 42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36" name="Oval 4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37" name="Oval 42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38" name="Oval 42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39" name="Oval 42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40" name="Oval 42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41" name="Oval 42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42" name="Oval 43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43" name="Oval 43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44" name="Oval 43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45" name="Oval 43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46" name="Oval 43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47" name="Oval 43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148" name="Oval 43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0974" name="Group 43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50749" name="Group 43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151" name="Oval 4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2" name="Oval 4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3" name="Oval 4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4" name="Oval 4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5" name="Oval 4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6" name="Oval 4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7" name="Oval 4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8" name="Oval 4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9" name="Oval 4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0" name="Oval 4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1" name="Oval 4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2" name="Oval 4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3" name="Oval 4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4" name="Oval 4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750" name="Group 45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166" name="Oval 4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7" name="Oval 4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8" name="Oval 4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9" name="Oval 4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0" name="Oval 4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1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2" name="Oval 4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3" name="Oval 4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4" name="Oval 4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5" name="Oval 4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6" name="Oval 4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7" name="Oval 4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8" name="Oval 4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9" name="Oval 4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75" name="Group 46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50719" name="Group 46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182" name="Oval 4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3" name="Oval 4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4" name="Oval 4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5" name="Oval 4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6" name="Oval 4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7" name="Oval 4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8" name="Oval 4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9" name="Oval 4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0" name="Oval 4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1" name="Oval 4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2" name="Oval 4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3" name="Oval 4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4" name="Oval 4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5" name="Oval 4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720" name="Group 48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197" name="Oval 4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8" name="Oval 4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9" name="Oval 4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0" name="Oval 4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1" name="Oval 4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2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3" name="Oval 4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4" name="Oval 4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5" name="Oval 4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6" name="Oval 4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7" name="Oval 4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8" name="Oval 4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9" name="Oval 4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0" name="Oval 4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76" name="Group 49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50689" name="Group 50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213" name="Oval 5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4" name="Oval 5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5" name="Oval 5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6" name="Oval 5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7" name="Oval 5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8" name="Oval 5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9" name="Oval 5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0" name="Oval 5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1" name="Oval 5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2" name="Oval 5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3" name="Oval 5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4" name="Oval 5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5" name="Oval 5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6" name="Oval 5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690" name="Group 51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228" name="Oval 5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9" name="Oval 5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0" name="Oval 5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1" name="Oval 5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2" name="Oval 5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3" name="Oval 5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4" name="Oval 5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5" name="Oval 5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6" name="Oval 5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7" name="Oval 5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8" name="Oval 5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9" name="Oval 5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0" name="Oval 5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1" name="Oval 5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77" name="Group 53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50659" name="Group 53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244" name="Oval 5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5" name="Oval 5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6" name="Oval 5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7" name="Oval 5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8" name="Oval 5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9" name="Oval 5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0" name="Oval 5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1" name="Oval 5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2" name="Oval 5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3" name="Oval 5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4" name="Oval 5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5" name="Oval 5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6" name="Oval 5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7" name="Oval 5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660" name="Group 54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259" name="Oval 5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0" name="Oval 5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1" name="Oval 5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2" name="Oval 5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3" name="Oval 5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4" name="Oval 5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5" name="Oval 5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6" name="Oval 5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7" name="Oval 5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8" name="Oval 5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9" name="Oval 5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0" name="Oval 5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1" name="Oval 5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2" name="Oval 5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78" name="Group 56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50629" name="Group 56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275" name="Oval 5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6" name="Oval 5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7" name="Oval 5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8" name="Oval 5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9" name="Oval 5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0" name="Oval 5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1" name="Oval 5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2" name="Oval 5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3" name="Oval 5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4" name="Oval 5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5" name="Oval 5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6" name="Oval 5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7" name="Oval 5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8" name="Oval 5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630" name="Group 57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290" name="Oval 5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1" name="Oval 5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2" name="Oval 5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3" name="Oval 5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4" name="Oval 5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5" name="Oval 5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6" name="Oval 5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7" name="Oval 5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8" name="Oval 5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9" name="Oval 5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0" name="Oval 5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1" name="Oval 5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2" name="Oval 5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3" name="Oval 5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79" name="Group 59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50599" name="Group 59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306" name="Oval 5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7" name="Oval 5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8" name="Oval 5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9" name="Oval 5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0" name="Oval 5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1" name="Oval 5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2" name="Oval 6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3" name="Oval 6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4" name="Oval 6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5" name="Oval 6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6" name="Oval 6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7" name="Oval 6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8" name="Oval 6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9" name="Oval 6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600" name="Group 60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321" name="Oval 6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2" name="Oval 6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3" name="Oval 6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4" name="Oval 6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5" name="Oval 6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6" name="Oval 6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7" name="Oval 6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8" name="Oval 6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9" name="Oval 6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0" name="Oval 6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1" name="Oval 6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2" name="Oval 6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3" name="Oval 6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4" name="Oval 6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80" name="Group 62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50569" name="Group 62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337" name="Oval 6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8" name="Oval 6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9" name="Oval 6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0" name="Oval 6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1" name="Oval 6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2" name="Oval 6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3" name="Oval 6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4" name="Oval 6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5" name="Oval 6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6" name="Oval 6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7" name="Oval 6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8" name="Oval 6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9" name="Oval 6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0" name="Oval 6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570" name="Group 63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352" name="Oval 6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3" name="Oval 6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4" name="Oval 6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5" name="Oval 6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6" name="Oval 6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7" name="Oval 6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8" name="Oval 6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9" name="Oval 6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0" name="Oval 6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1" name="Oval 6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2" name="Oval 6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3" name="Oval 6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4" name="Oval 6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5" name="Oval 6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81" name="Group 65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50539" name="Group 65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6368" name="Oval 6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9" name="Oval 6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0" name="Oval 6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1" name="Oval 6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2" name="Oval 6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3" name="Oval 6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4" name="Oval 6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5" name="Oval 6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6" name="Oval 6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7" name="Oval 6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8" name="Oval 6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9" name="Oval 6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0" name="Oval 6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1" name="Oval 6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540" name="Group 67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6383" name="Oval 6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4" name="Oval 6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5" name="Oval 6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6" name="Oval 6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7" name="Oval 6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8" name="Oval 6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9" name="Oval 6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0" name="Oval 6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1" name="Oval 6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2" name="Oval 6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3" name="Oval 6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4" name="Oval 6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5" name="Oval 6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6" name="Oval 6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82" name="Group 68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41293" name="Group 68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6399" name="Oval 6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0" name="Oval 6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1" name="Oval 6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2" name="Oval 6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3" name="Oval 6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4" name="Oval 6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5" name="Oval 6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6" name="Oval 6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7" name="Oval 6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8" name="Oval 6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9" name="Oval 6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0" name="Oval 6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1" name="Oval 6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2" name="Oval 7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294" name="Group 70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6414" name="Oval 7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5" name="Oval 7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6" name="Oval 7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7" name="Oval 7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8" name="Oval 7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9" name="Oval 7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0" name="Oval 7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1" name="Oval 7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2" name="Oval 7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3" name="Oval 7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4" name="Oval 7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5" name="Oval 7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6" name="Oval 7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7" name="Oval 7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83" name="Group 71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41263" name="Group 71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6430" name="Oval 7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1" name="Oval 7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2" name="Oval 7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3" name="Oval 7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4" name="Oval 7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5" name="Oval 7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6" name="Oval 7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7" name="Oval 7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8" name="Oval 7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9" name="Oval 7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0" name="Oval 7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1" name="Oval 7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2" name="Oval 7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3" name="Oval 7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264" name="Group 73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6445" name="Oval 7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6" name="Oval 7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7" name="Oval 7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8" name="Oval 7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9" name="Oval 7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0" name="Oval 7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1" name="Oval 7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2" name="Oval 7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3" name="Oval 7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4" name="Oval 7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5" name="Oval 7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6" name="Oval 7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7" name="Oval 7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8" name="Oval 7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84" name="Group 74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41233" name="Group 74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6461" name="Oval 7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2" name="Oval 7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3" name="Oval 7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4" name="Oval 7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5" name="Oval 7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6" name="Oval 7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7" name="Oval 7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8" name="Oval 7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9" name="Oval 7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0" name="Oval 7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1" name="Oval 7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2" name="Oval 7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3" name="Oval 7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4" name="Oval 7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234" name="Group 763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6476" name="Oval 7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7" name="Oval 7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8" name="Oval 7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9" name="Oval 7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0" name="Oval 7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1" name="Oval 7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2" name="Oval 7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3" name="Oval 7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4" name="Oval 7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5" name="Oval 7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6" name="Oval 7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7" name="Oval 7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8" name="Oval 7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9" name="Oval 7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85" name="Group 778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41203" name="Group 779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6492" name="Oval 7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3" name="Oval 7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4" name="Oval 7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5" name="Oval 7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6" name="Oval 7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7" name="Oval 7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8" name="Oval 7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9" name="Oval 7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0" name="Oval 7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1" name="Oval 7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2" name="Oval 7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3" name="Oval 7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4" name="Oval 7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5" name="Oval 7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204" name="Group 794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6507" name="Oval 7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8" name="Oval 7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9" name="Oval 7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0" name="Oval 7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1" name="Oval 7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2" name="Oval 8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3" name="Oval 8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4" name="Oval 8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5" name="Oval 8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6" name="Oval 8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7" name="Oval 8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8" name="Oval 8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9" name="Oval 8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0" name="Oval 8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86" name="Group 809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41173" name="Group 810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6523" name="Oval 8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4" name="Oval 8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5" name="Oval 8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6" name="Oval 8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7" name="Oval 8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8" name="Oval 8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9" name="Oval 8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0" name="Oval 8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1" name="Oval 8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2" name="Oval 8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3" name="Oval 8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4" name="Oval 8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5" name="Oval 8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6" name="Oval 8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174" name="Group 825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6538" name="Oval 8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9" name="Oval 8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0" name="Oval 8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1" name="Oval 8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2" name="Oval 8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3" name="Oval 8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4" name="Oval 8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5" name="Oval 8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6" name="Oval 8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7" name="Oval 8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8" name="Oval 8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9" name="Oval 8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0" name="Oval 8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1" name="Oval 8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87" name="Group 840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41143" name="Group 841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6554" name="Oval 8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5" name="Oval 8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6" name="Oval 8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7" name="Oval 8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8" name="Oval 8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9" name="Oval 8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0" name="Oval 8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1" name="Oval 8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2" name="Oval 8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3" name="Oval 8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4" name="Oval 8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5" name="Oval 8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6" name="Oval 8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7" name="Oval 8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144" name="Group 856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6569" name="Oval 8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0" name="Oval 8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1" name="Oval 8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2" name="Oval 8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3" name="Oval 8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4" name="Oval 8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5" name="Oval 8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6" name="Oval 8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7" name="Oval 8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8" name="Oval 8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9" name="Oval 8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0" name="Oval 8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1" name="Oval 8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2" name="Oval 8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88" name="Group 871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41113" name="Group 872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6585" name="Oval 8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6" name="Oval 8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7" name="Oval 8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8" name="Oval 8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9" name="Oval 8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0" name="Oval 8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1" name="Oval 8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2" name="Oval 8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3" name="Oval 8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4" name="Oval 8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5" name="Oval 8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6" name="Oval 8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7" name="Oval 8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8" name="Oval 8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114" name="Group 887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6600" name="Oval 8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1" name="Oval 8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2" name="Oval 8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3" name="Oval 8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4" name="Oval 8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5" name="Oval 8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6" name="Oval 8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7" name="Oval 8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8" name="Oval 8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9" name="Oval 8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0" name="Oval 8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1" name="Oval 8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2" name="Oval 9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3" name="Oval 9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89" name="Group 902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41083" name="Group 903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6616" name="Oval 9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7" name="Oval 9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8" name="Oval 9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9" name="Oval 9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0" name="Oval 9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1" name="Oval 9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2" name="Oval 9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3" name="Oval 9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4" name="Oval 9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5" name="Oval 9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6" name="Oval 9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7" name="Oval 9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8" name="Oval 9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9" name="Oval 9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084" name="Group 918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6631" name="Oval 9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2" name="Oval 9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3" name="Oval 9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4" name="Oval 9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5" name="Oval 9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6" name="Oval 9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7" name="Oval 9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8" name="Oval 9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9" name="Oval 9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0" name="Oval 9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1" name="Oval 9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2" name="Oval 9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3" name="Oval 9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4" name="Oval 9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90" name="Group 933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41053" name="Group 934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647" name="Oval 9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8" name="Oval 9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9" name="Oval 9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0" name="Oval 9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1" name="Oval 9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2" name="Oval 9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3" name="Oval 9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4" name="Oval 9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5" name="Oval 9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6" name="Oval 9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7" name="Oval 9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8" name="Oval 9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9" name="Oval 9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0" name="Oval 9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054" name="Group 949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662" name="Oval 9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3" name="Oval 9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4" name="Oval 9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5" name="Oval 9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6" name="Oval 9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7" name="Oval 9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8" name="Oval 9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9" name="Oval 9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0" name="Oval 9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1" name="Oval 9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2" name="Oval 9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3" name="Oval 9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4" name="Oval 9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5" name="Oval 9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91" name="Group 964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41023" name="Group 965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678" name="Oval 9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9" name="Oval 9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0" name="Oval 9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1" name="Oval 9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2" name="Oval 9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3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4" name="Oval 9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5" name="Oval 9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6" name="Oval 9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7" name="Oval 9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8" name="Oval 9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9" name="Oval 9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0" name="Oval 9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1" name="Oval 9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024" name="Group 980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693" name="Oval 9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4" name="Oval 9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5" name="Oval 9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6" name="Oval 9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7" name="Oval 9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8" name="Oval 9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9" name="Oval 9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0" name="Oval 9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1" name="Oval 9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2" name="Oval 9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3" name="Oval 9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4" name="Oval 9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5" name="Oval 9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6" name="Oval 9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992" name="Group 995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40993" name="Group 996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709" name="Oval 9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0" name="Oval 9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1" name="Oval 9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2" name="Oval 10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3" name="Oval 10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4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5" name="Oval 10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6" name="Oval 10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7" name="Oval 10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8" name="Oval 10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9" name="Oval 10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0" name="Oval 10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1" name="Oval 10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2" name="Oval 10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994" name="Group 1011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724" name="Oval 10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5" name="Oval 10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6" name="Oval 10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7" name="Oval 10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8" name="Oval 10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9" name="Oval 10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0" name="Oval 10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1" name="Oval 10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2" name="Oval 10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3" name="Oval 10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4" name="Oval 10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5" name="Oval 10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6" name="Oval 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7" name="Oval 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3512" name="Group 2"/>
          <p:cNvGrpSpPr>
            <a:grpSpLocks/>
          </p:cNvGrpSpPr>
          <p:nvPr/>
        </p:nvGrpSpPr>
        <p:grpSpPr bwMode="auto">
          <a:xfrm>
            <a:off x="5081588" y="-233363"/>
            <a:ext cx="4062412" cy="2838451"/>
            <a:chOff x="2363" y="2032"/>
            <a:chExt cx="2559" cy="1788"/>
          </a:xfrm>
        </p:grpSpPr>
        <p:grpSp>
          <p:nvGrpSpPr>
            <p:cNvPr id="140337" name="Group 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740" name="Oval 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41" name="Oval 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42" name="Oval 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43" name="Oval 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44" name="Oval 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45" name="Oval 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46" name="Oval 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47" name="Oval 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48" name="Oval 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49" name="Oval 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50" name="Oval 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51" name="Oval 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52" name="Oval 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53" name="Oval 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0338" name="Group 1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755" name="Oval 1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56" name="Oval 2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57" name="Oval 2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58" name="Oval 2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59" name="Oval 2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60" name="Oval 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61" name="Oval 2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62" name="Oval 2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63" name="Oval 2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64" name="Oval 2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65" name="Oval 2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66" name="Oval 3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67" name="Oval 3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68" name="Oval 3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0339" name="Group 3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770" name="Oval 3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71" name="Oval 3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72" name="Oval 3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73" name="Oval 3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74" name="Oval 3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75" name="Oval 3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76" name="Oval 4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77" name="Oval 4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78" name="Oval 4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79" name="Oval 4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80" name="Oval 4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81" name="Oval 4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82" name="Oval 4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6783" name="Oval 4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0340" name="Group 4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40899" name="Group 4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786" name="Oval 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87" name="Oval 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88" name="Oval 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89" name="Oval 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0" name="Oval 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1" name="Oval 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2" name="Oval 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3" name="Oval 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4" name="Oval 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5" name="Oval 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6" name="Oval 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7" name="Oval 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8" name="Oval 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9" name="Oval 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900" name="Group 6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801" name="Oval 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2" name="Oval 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3" name="Oval 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4" name="Oval 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5" name="Oval 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6" name="Oval 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7" name="Oval 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8" name="Oval 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9" name="Oval 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0" name="Oval 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1" name="Oval 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2" name="Oval 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3" name="Oval 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4" name="Oval 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41" name="Group 7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40869" name="Group 8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817" name="Oval 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8" name="Oval 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9" name="Oval 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0" name="Oval 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1" name="Oval 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2" name="Oval 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3" name="Oval 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4" name="Oval 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5" name="Oval 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6" name="Oval 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7" name="Oval 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8" name="Oval 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9" name="Oval 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0" name="Oval 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870" name="Group 9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832" name="Oval 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3" name="Oval 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4" name="Oval 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5" name="Oval 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6" name="Oval 1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7" name="Oval 1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8" name="Oval 1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9" name="Oval 1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0" name="Oval 1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1" name="Oval 1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2" name="Oval 1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3" name="Oval 1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4" name="Oval 1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5" name="Oval 1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42" name="Group 11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40839" name="Group 11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848" name="Oval 1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9" name="Oval 1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0" name="Oval 1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1" name="Oval 1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2" name="Oval 1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3" name="Oval 1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4" name="Oval 1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5" name="Oval 1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6" name="Oval 1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7" name="Oval 1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8" name="Oval 1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9" name="Oval 1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0" name="Oval 1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1" name="Oval 1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840" name="Group 12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863" name="Oval 1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4" name="Oval 1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5" name="Oval 1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6" name="Oval 1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7" name="Oval 1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8" name="Oval 1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9" name="Oval 1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0" name="Oval 1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1" name="Oval 1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2" name="Oval 1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3" name="Oval 1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4" name="Oval 1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5" name="Oval 1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6" name="Oval 1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43" name="Group 14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40809" name="Group 14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879" name="Oval 1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0" name="Oval 1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1" name="Oval 1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2" name="Oval 1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3" name="Oval 1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4" name="Oval 1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5" name="Oval 1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6" name="Oval 1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7" name="Oval 1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8" name="Oval 1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9" name="Oval 1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0" name="Oval 1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1" name="Oval 1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2" name="Oval 1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810" name="Group 15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894" name="Oval 1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5" name="Oval 1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6" name="Oval 1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7" name="Oval 1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8" name="Oval 1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9" name="Oval 1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0" name="Oval 1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1" name="Oval 1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2" name="Oval 1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3" name="Oval 1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4" name="Oval 1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5" name="Oval 1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6" name="Oval 1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7" name="Oval 1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44" name="Group 17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40779" name="Group 17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910" name="Oval 1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1" name="Oval 1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2" name="Oval 1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3" name="Oval 1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4" name="Oval 1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5" name="Oval 1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6" name="Oval 1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7" name="Oval 1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8" name="Oval 1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9" name="Oval 1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0" name="Oval 1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1" name="Oval 1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2" name="Oval 1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3" name="Oval 1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780" name="Group 18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925" name="Oval 1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6" name="Oval 1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7" name="Oval 1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8" name="Oval 1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9" name="Oval 1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0" name="Oval 1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1" name="Oval 1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2" name="Oval 1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3" name="Oval 1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4" name="Oval 1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5" name="Oval 1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6" name="Oval 2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7" name="Oval 2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8" name="Oval 2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45" name="Group 20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40749" name="Group 20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941" name="Oval 2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2" name="Oval 2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3" name="Oval 2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4" name="Oval 2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5" name="Oval 2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6" name="Oval 2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7" name="Oval 2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8" name="Oval 2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9" name="Oval 2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0" name="Oval 2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1" name="Oval 2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2" name="Oval 2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3" name="Oval 2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4" name="Oval 2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750" name="Group 21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956" name="Oval 2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7" name="Oval 2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8" name="Oval 2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9" name="Oval 2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0" name="Oval 2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1" name="Oval 2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2" name="Oval 2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3" name="Oval 2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4" name="Oval 2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5" name="Oval 2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6" name="Oval 2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7" name="Oval 2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8" name="Oval 2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9" name="Oval 2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46" name="Group 23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40719" name="Group 23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972" name="Oval 2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3" name="Oval 2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4" name="Oval 2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5" name="Oval 2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6" name="Oval 2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7" name="Oval 2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8" name="Oval 2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9" name="Oval 2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0" name="Oval 2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1" name="Oval 2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2" name="Oval 2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3" name="Oval 2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4" name="Oval 2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5" name="Oval 2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720" name="Group 25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987" name="Oval 2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8" name="Oval 2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9" name="Oval 2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0" name="Oval 2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1" name="Oval 2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2" name="Oval 2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3" name="Oval 2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4" name="Oval 2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5" name="Oval 2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6" name="Oval 2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7" name="Oval 2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8" name="Oval 2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9" name="Oval 2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0" name="Oval 2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47" name="Group 26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40689" name="Group 26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7003" name="Oval 2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4" name="Oval 2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5" name="Oval 2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6" name="Oval 2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7" name="Oval 2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8" name="Oval 2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9" name="Oval 2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0" name="Oval 2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1" name="Oval 2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2" name="Oval 2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3" name="Oval 2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4" name="Oval 2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5" name="Oval 2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6" name="Oval 2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90" name="Group 28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7018" name="Oval 2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9" name="Oval 2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0" name="Oval 2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1" name="Oval 2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2" name="Oval 2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3" name="Oval 2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4" name="Oval 2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5" name="Oval 2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6" name="Oval 2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7" name="Oval 2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8" name="Oval 2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9" name="Oval 2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0" name="Oval 2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1" name="Oval 2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48" name="Group 29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40659" name="Group 29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7034" name="Oval 2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5" name="Oval 2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6" name="Oval 3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7" name="Oval 3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8" name="Oval 3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9" name="Oval 3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0" name="Oval 3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1" name="Oval 3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2" name="Oval 3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3" name="Oval 3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4" name="Oval 3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5" name="Oval 3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6" name="Oval 3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7" name="Oval 3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60" name="Group 31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7049" name="Oval 3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0" name="Oval 3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1" name="Oval 3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2" name="Oval 3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3" name="Oval 3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4" name="Oval 3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5" name="Oval 3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6" name="Oval 3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7" name="Oval 3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8" name="Oval 3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9" name="Oval 3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0" name="Oval 3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1" name="Oval 3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2" name="Oval 3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49" name="Group 32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40629" name="Group 32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7065" name="Oval 3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6" name="Oval 3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7" name="Oval 3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8" name="Oval 3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9" name="Oval 3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0" name="Oval 3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1" name="Oval 3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2" name="Oval 3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3" name="Oval 3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4" name="Oval 3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5" name="Oval 3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6" name="Oval 3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7" name="Oval 3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8" name="Oval 3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30" name="Group 34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7080" name="Oval 3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1" name="Oval 3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2" name="Oval 3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3" name="Oval 3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4" name="Oval 3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5" name="Oval 3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6" name="Oval 3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7" name="Oval 3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8" name="Oval 3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9" name="Oval 3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0" name="Oval 3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1" name="Oval 3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2" name="Oval 3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3" name="Oval 3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50" name="Group 35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40599" name="Group 35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7096" name="Oval 3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7" name="Oval 3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8" name="Oval 3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9" name="Oval 3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0" name="Oval 3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1" name="Oval 3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2" name="Oval 3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3" name="Oval 3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4" name="Oval 3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5" name="Oval 3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6" name="Oval 3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7" name="Oval 3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8" name="Oval 3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9" name="Oval 3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00" name="Group 37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7111" name="Oval 3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2" name="Oval 3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3" name="Oval 3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4" name="Oval 3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5" name="Oval 3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6" name="Oval 3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7" name="Oval 3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8" name="Oval 3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9" name="Oval 3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0" name="Oval 3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1" name="Oval 3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2" name="Oval 3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3" name="Oval 3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4" name="Oval 3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51" name="Group 38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40569" name="Group 39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7127" name="Oval 3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8" name="Oval 3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9" name="Oval 3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0" name="Oval 3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1" name="Oval 3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2" name="Oval 3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3" name="Oval 3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4" name="Oval 3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5" name="Oval 3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6" name="Oval 4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7" name="Oval 4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8" name="Oval 4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9" name="Oval 4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0" name="Oval 4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70" name="Group 40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7142" name="Oval 4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3" name="Oval 4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4" name="Oval 4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5" name="Oval 4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6" name="Oval 4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7" name="Oval 4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8" name="Oval 4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9" name="Oval 4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0" name="Oval 4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1" name="Oval 4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2" name="Oval 4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3" name="Oval 4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4" name="Oval 4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5" name="Oval 4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52" name="Group 42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40539" name="Group 42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7158" name="Oval 4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9" name="Oval 4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0" name="Oval 4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1" name="Oval 4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2" name="Oval 4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3" name="Oval 4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4" name="Oval 4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5" name="Oval 4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6" name="Oval 4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7" name="Oval 4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8" name="Oval 4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9" name="Oval 4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0" name="Oval 4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1" name="Oval 4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40" name="Group 43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7173" name="Oval 4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4" name="Oval 4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5" name="Oval 4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6" name="Oval 4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7" name="Oval 4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8" name="Oval 4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9" name="Oval 4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0" name="Oval 4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1" name="Oval 4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2" name="Oval 4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3" name="Oval 4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4" name="Oval 4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5" name="Oval 4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6" name="Oval 4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53" name="Group 45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40509" name="Group 45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7189" name="Oval 4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0" name="Oval 4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1" name="Oval 4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2" name="Oval 4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3" name="Oval 4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4" name="Oval 4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5" name="Oval 4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6" name="Oval 4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7" name="Oval 4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8" name="Oval 4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9" name="Oval 4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0" name="Oval 4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1" name="Oval 4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2" name="Oval 4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10" name="Group 46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7204" name="Oval 4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5" name="Oval 4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6" name="Oval 4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7" name="Oval 4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8" name="Oval 4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9" name="Oval 4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0" name="Oval 4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1" name="Oval 4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2" name="Oval 4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3" name="Oval 4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4" name="Oval 4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5" name="Oval 4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6" name="Oval 4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7" name="Oval 4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54" name="Group 48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40479" name="Group 48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7220" name="Oval 4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1" name="Oval 4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2" name="Oval 4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3" name="Oval 4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4" name="Oval 4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5" name="Oval 4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6" name="Oval 4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7" name="Oval 4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8" name="Oval 4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9" name="Oval 4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0" name="Oval 4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1" name="Oval 4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2" name="Oval 4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3" name="Oval 4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80" name="Group 49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7235" name="Oval 4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6" name="Oval 5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7" name="Oval 5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8" name="Oval 5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9" name="Oval 5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0" name="Oval 5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1" name="Oval 5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2" name="Oval 5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3" name="Oval 5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4" name="Oval 5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5" name="Oval 5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6" name="Oval 5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7" name="Oval 5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8" name="Oval 5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55" name="Group 51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40449" name="Group 51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7251" name="Oval 5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2" name="Oval 5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3" name="Oval 5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4" name="Oval 5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5" name="Oval 5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6" name="Oval 5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7" name="Oval 5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8" name="Oval 5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9" name="Oval 5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0" name="Oval 5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1" name="Oval 5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2" name="Oval 5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3" name="Oval 5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4" name="Oval 5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50" name="Group 52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7266" name="Oval 5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7" name="Oval 5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8" name="Oval 5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9" name="Oval 5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0" name="Oval 5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1" name="Oval 5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2" name="Oval 5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3" name="Oval 5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4" name="Oval 5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5" name="Oval 5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6" name="Oval 5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7" name="Oval 5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8" name="Oval 5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9" name="Oval 5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56" name="Group 54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40419" name="Group 54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7282" name="Oval 5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3" name="Oval 5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4" name="Oval 5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5" name="Oval 5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6" name="Oval 5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7" name="Oval 5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8" name="Oval 5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9" name="Oval 5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0" name="Oval 5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1" name="Oval 5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2" name="Oval 5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3" name="Oval 5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4" name="Oval 5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5" name="Oval 5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20" name="Group 56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7297" name="Oval 5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8" name="Oval 5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9" name="Oval 5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0" name="Oval 5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1" name="Oval 5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2" name="Oval 5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3" name="Oval 5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4" name="Oval 5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5" name="Oval 5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6" name="Oval 5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7" name="Oval 5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8" name="Oval 5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9" name="Oval 5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0" name="Oval 5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57" name="Group 57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40389" name="Group 57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7313" name="Oval 5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4" name="Oval 5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5" name="Oval 5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6" name="Oval 5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7" name="Oval 5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8" name="Oval 5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9" name="Oval 5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0" name="Oval 5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1" name="Oval 5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2" name="Oval 5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3" name="Oval 5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4" name="Oval 5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5" name="Oval 5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6" name="Oval 5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90" name="Group 59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7328" name="Oval 5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9" name="Oval 5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0" name="Oval 5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1" name="Oval 5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2" name="Oval 5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3" name="Oval 5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4" name="Oval 5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5" name="Oval 5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6" name="Oval 6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7" name="Oval 6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8" name="Oval 6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9" name="Oval 6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0" name="Oval 6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1" name="Oval 6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358" name="Group 60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40359" name="Group 60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7344" name="Oval 6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5" name="Oval 6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6" name="Oval 6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7" name="Oval 6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8" name="Oval 6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9" name="Oval 6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0" name="Oval 6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1" name="Oval 6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2" name="Oval 6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3" name="Oval 6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4" name="Oval 6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5" name="Oval 6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6" name="Oval 6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7" name="Oval 6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60" name="Group 62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7359" name="Oval 6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0" name="Oval 6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1" name="Oval 6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2" name="Oval 6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3" name="Oval 6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4" name="Oval 6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5" name="Oval 6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6" name="Oval 6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7" name="Oval 6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8" name="Oval 6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9" name="Oval 6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70" name="Oval 6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71" name="Oval 6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72" name="Oval 6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40329" name="Text Box 637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24-25</a:t>
            </a:r>
          </a:p>
        </p:txBody>
      </p:sp>
      <p:sp>
        <p:nvSpPr>
          <p:cNvPr id="757374" name="Text Box 638"/>
          <p:cNvSpPr txBox="1">
            <a:spLocks noChangeArrowheads="1"/>
          </p:cNvSpPr>
          <p:nvPr/>
        </p:nvSpPr>
        <p:spPr bwMode="auto">
          <a:xfrm>
            <a:off x="4079875" y="3246438"/>
            <a:ext cx="3836988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¡Muchos, muchos hijos!</a:t>
            </a:r>
          </a:p>
        </p:txBody>
      </p:sp>
      <p:sp>
        <p:nvSpPr>
          <p:cNvPr id="140331" name="Text Box 640"/>
          <p:cNvSpPr txBox="1">
            <a:spLocks noChangeArrowheads="1"/>
          </p:cNvSpPr>
          <p:nvPr/>
        </p:nvSpPr>
        <p:spPr bwMode="auto">
          <a:xfrm>
            <a:off x="8643938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57377" name="Rectangle 641"/>
          <p:cNvSpPr>
            <a:spLocks noChangeArrowheads="1"/>
          </p:cNvSpPr>
          <p:nvPr/>
        </p:nvSpPr>
        <p:spPr bwMode="auto">
          <a:xfrm>
            <a:off x="4125913" y="2073275"/>
            <a:ext cx="7143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430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757381" name="Oval 645"/>
          <p:cNvSpPr>
            <a:spLocks noChangeArrowheads="1"/>
          </p:cNvSpPr>
          <p:nvPr/>
        </p:nvSpPr>
        <p:spPr bwMode="auto">
          <a:xfrm>
            <a:off x="3435350" y="1550988"/>
            <a:ext cx="2247900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57382" name="Oval 646"/>
          <p:cNvSpPr>
            <a:spLocks noChangeArrowheads="1"/>
          </p:cNvSpPr>
          <p:nvPr/>
        </p:nvSpPr>
        <p:spPr bwMode="auto">
          <a:xfrm>
            <a:off x="3636963" y="1989138"/>
            <a:ext cx="1690687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0335" name="Text Box 647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140336" name="Rectangle 648"/>
          <p:cNvSpPr>
            <a:spLocks noChangeArrowheads="1"/>
          </p:cNvSpPr>
          <p:nvPr/>
        </p:nvSpPr>
        <p:spPr bwMode="auto">
          <a:xfrm>
            <a:off x="8134350" y="3473450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José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7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7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7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6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7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57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57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5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707" grpId="0" autoUpdateAnimBg="0"/>
      <p:bldP spid="757374" grpId="0" autoUpdateAnimBg="0"/>
      <p:bldP spid="757377" grpId="0" autoUpdateAnimBg="0"/>
      <p:bldP spid="757381" grpId="0" animBg="1"/>
      <p:bldP spid="757381" grpId="1" animBg="1"/>
      <p:bldP spid="75738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5" name="Freeform 3"/>
          <p:cNvSpPr>
            <a:spLocks/>
          </p:cNvSpPr>
          <p:nvPr/>
        </p:nvSpPr>
        <p:spPr bwMode="auto">
          <a:xfrm>
            <a:off x="4945063" y="21558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76" name="AutoShape 4"/>
          <p:cNvSpPr>
            <a:spLocks noChangeArrowheads="1"/>
          </p:cNvSpPr>
          <p:nvPr/>
        </p:nvSpPr>
        <p:spPr bwMode="auto">
          <a:xfrm>
            <a:off x="4233863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77" name="Rectangle 5"/>
          <p:cNvSpPr>
            <a:spLocks noChangeArrowheads="1"/>
          </p:cNvSpPr>
          <p:nvPr/>
        </p:nvSpPr>
        <p:spPr bwMode="auto">
          <a:xfrm>
            <a:off x="4232275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78" name="Freeform 6"/>
          <p:cNvSpPr>
            <a:spLocks/>
          </p:cNvSpPr>
          <p:nvPr/>
        </p:nvSpPr>
        <p:spPr bwMode="auto">
          <a:xfrm>
            <a:off x="4827588" y="35687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79" name="Rectangle 7"/>
          <p:cNvSpPr>
            <a:spLocks noChangeArrowheads="1"/>
          </p:cNvSpPr>
          <p:nvPr/>
        </p:nvSpPr>
        <p:spPr bwMode="auto">
          <a:xfrm>
            <a:off x="4408488" y="38989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80" name="Freeform 8"/>
          <p:cNvSpPr>
            <a:spLocks/>
          </p:cNvSpPr>
          <p:nvPr/>
        </p:nvSpPr>
        <p:spPr bwMode="auto">
          <a:xfrm>
            <a:off x="4822825" y="35290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81" name="AutoShape 9"/>
          <p:cNvSpPr>
            <a:spLocks noChangeArrowheads="1"/>
          </p:cNvSpPr>
          <p:nvPr/>
        </p:nvSpPr>
        <p:spPr bwMode="auto">
          <a:xfrm>
            <a:off x="4244975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82" name="Rectangle 10"/>
          <p:cNvSpPr>
            <a:spLocks noChangeArrowheads="1"/>
          </p:cNvSpPr>
          <p:nvPr/>
        </p:nvSpPr>
        <p:spPr bwMode="auto">
          <a:xfrm>
            <a:off x="4246563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83" name="Rectangle 11"/>
          <p:cNvSpPr>
            <a:spLocks noChangeArrowheads="1"/>
          </p:cNvSpPr>
          <p:nvPr/>
        </p:nvSpPr>
        <p:spPr bwMode="auto">
          <a:xfrm>
            <a:off x="4357688" y="38496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84" name="AutoShape 12"/>
          <p:cNvSpPr>
            <a:spLocks noChangeArrowheads="1"/>
          </p:cNvSpPr>
          <p:nvPr/>
        </p:nvSpPr>
        <p:spPr bwMode="auto">
          <a:xfrm>
            <a:off x="4192588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85" name="Rectangle 13"/>
          <p:cNvSpPr>
            <a:spLocks noChangeArrowheads="1"/>
          </p:cNvSpPr>
          <p:nvPr/>
        </p:nvSpPr>
        <p:spPr bwMode="auto">
          <a:xfrm>
            <a:off x="4191000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86" name="AutoShape 14"/>
          <p:cNvSpPr>
            <a:spLocks noChangeArrowheads="1"/>
          </p:cNvSpPr>
          <p:nvPr/>
        </p:nvSpPr>
        <p:spPr bwMode="auto">
          <a:xfrm>
            <a:off x="4208463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87" name="AutoShape 15"/>
          <p:cNvSpPr>
            <a:spLocks noChangeArrowheads="1"/>
          </p:cNvSpPr>
          <p:nvPr/>
        </p:nvSpPr>
        <p:spPr bwMode="auto">
          <a:xfrm>
            <a:off x="4249738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88" name="AutoShape 16"/>
          <p:cNvSpPr>
            <a:spLocks noChangeArrowheads="1"/>
          </p:cNvSpPr>
          <p:nvPr/>
        </p:nvSpPr>
        <p:spPr bwMode="auto">
          <a:xfrm>
            <a:off x="4267200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89" name="Line 17"/>
          <p:cNvSpPr>
            <a:spLocks noChangeShapeType="1"/>
          </p:cNvSpPr>
          <p:nvPr/>
        </p:nvSpPr>
        <p:spPr bwMode="auto">
          <a:xfrm>
            <a:off x="4237038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90" name="Line 18"/>
          <p:cNvSpPr>
            <a:spLocks noChangeShapeType="1"/>
          </p:cNvSpPr>
          <p:nvPr/>
        </p:nvSpPr>
        <p:spPr bwMode="auto">
          <a:xfrm>
            <a:off x="4237038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91" name="Line 19"/>
          <p:cNvSpPr>
            <a:spLocks noChangeShapeType="1"/>
          </p:cNvSpPr>
          <p:nvPr/>
        </p:nvSpPr>
        <p:spPr bwMode="auto">
          <a:xfrm>
            <a:off x="4237038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92" name="Line 20"/>
          <p:cNvSpPr>
            <a:spLocks noChangeShapeType="1"/>
          </p:cNvSpPr>
          <p:nvPr/>
        </p:nvSpPr>
        <p:spPr bwMode="auto">
          <a:xfrm>
            <a:off x="4241800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93" name="Line 21"/>
          <p:cNvSpPr>
            <a:spLocks noChangeShapeType="1"/>
          </p:cNvSpPr>
          <p:nvPr/>
        </p:nvSpPr>
        <p:spPr bwMode="auto">
          <a:xfrm>
            <a:off x="4237038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94" name="Line 22"/>
          <p:cNvSpPr>
            <a:spLocks noChangeShapeType="1"/>
          </p:cNvSpPr>
          <p:nvPr/>
        </p:nvSpPr>
        <p:spPr bwMode="auto">
          <a:xfrm>
            <a:off x="4237038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2358" name="Rectangle 23"/>
          <p:cNvSpPr>
            <a:spLocks noChangeArrowheads="1"/>
          </p:cNvSpPr>
          <p:nvPr/>
        </p:nvSpPr>
        <p:spPr bwMode="auto">
          <a:xfrm>
            <a:off x="4273550" y="854075"/>
            <a:ext cx="784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1er pecado</a:t>
            </a:r>
          </a:p>
        </p:txBody>
      </p:sp>
      <p:sp>
        <p:nvSpPr>
          <p:cNvPr id="142359" name="Rectangle 24"/>
          <p:cNvSpPr>
            <a:spLocks noChangeArrowheads="1"/>
          </p:cNvSpPr>
          <p:nvPr/>
        </p:nvSpPr>
        <p:spPr bwMode="auto">
          <a:xfrm>
            <a:off x="4216400" y="1006475"/>
            <a:ext cx="911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1er evangelio</a:t>
            </a:r>
          </a:p>
        </p:txBody>
      </p:sp>
      <p:sp>
        <p:nvSpPr>
          <p:cNvPr id="142360" name="Rectangle 25"/>
          <p:cNvSpPr>
            <a:spLocks noChangeArrowheads="1"/>
          </p:cNvSpPr>
          <p:nvPr/>
        </p:nvSpPr>
        <p:spPr bwMode="auto">
          <a:xfrm>
            <a:off x="4281488" y="1171575"/>
            <a:ext cx="746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1er familia</a:t>
            </a:r>
          </a:p>
        </p:txBody>
      </p:sp>
      <p:sp>
        <p:nvSpPr>
          <p:cNvPr id="142361" name="Rectangle 26"/>
          <p:cNvSpPr>
            <a:spLocks noChangeArrowheads="1"/>
          </p:cNvSpPr>
          <p:nvPr/>
        </p:nvSpPr>
        <p:spPr bwMode="auto">
          <a:xfrm>
            <a:off x="4216400" y="1336675"/>
            <a:ext cx="911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1er asesinato</a:t>
            </a:r>
          </a:p>
        </p:txBody>
      </p:sp>
      <p:sp>
        <p:nvSpPr>
          <p:cNvPr id="142362" name="Rectangle 27"/>
          <p:cNvSpPr>
            <a:spLocks noChangeArrowheads="1"/>
          </p:cNvSpPr>
          <p:nvPr/>
        </p:nvSpPr>
        <p:spPr bwMode="auto">
          <a:xfrm>
            <a:off x="4144963" y="1489075"/>
            <a:ext cx="1038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Diluvio/arco iris</a:t>
            </a:r>
          </a:p>
        </p:txBody>
      </p:sp>
      <p:sp>
        <p:nvSpPr>
          <p:cNvPr id="142363" name="Rectangle 28"/>
          <p:cNvSpPr>
            <a:spLocks noChangeArrowheads="1"/>
          </p:cNvSpPr>
          <p:nvPr/>
        </p:nvSpPr>
        <p:spPr bwMode="auto">
          <a:xfrm>
            <a:off x="4418013" y="1654175"/>
            <a:ext cx="473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Torre</a:t>
            </a:r>
          </a:p>
        </p:txBody>
      </p:sp>
      <p:sp>
        <p:nvSpPr>
          <p:cNvPr id="142364" name="Rectangle 29"/>
          <p:cNvSpPr>
            <a:spLocks noChangeArrowheads="1"/>
          </p:cNvSpPr>
          <p:nvPr/>
        </p:nvSpPr>
        <p:spPr bwMode="auto">
          <a:xfrm>
            <a:off x="4227513" y="555625"/>
            <a:ext cx="6699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Creación</a:t>
            </a:r>
          </a:p>
        </p:txBody>
      </p:sp>
      <p:sp>
        <p:nvSpPr>
          <p:cNvPr id="142365" name="Rectangle 30"/>
          <p:cNvSpPr>
            <a:spLocks noChangeArrowheads="1"/>
          </p:cNvSpPr>
          <p:nvPr/>
        </p:nvSpPr>
        <p:spPr bwMode="auto">
          <a:xfrm>
            <a:off x="4133850" y="736600"/>
            <a:ext cx="1055688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700" b="1">
                <a:solidFill>
                  <a:srgbClr val="000000"/>
                </a:solidFill>
                <a:effectLst/>
                <a:latin typeface="Helvetica" charset="0"/>
              </a:rPr>
              <a:t>1er hombre y mujere</a:t>
            </a:r>
          </a:p>
        </p:txBody>
      </p:sp>
      <p:sp>
        <p:nvSpPr>
          <p:cNvPr id="668703" name="Line 31"/>
          <p:cNvSpPr>
            <a:spLocks noChangeShapeType="1"/>
          </p:cNvSpPr>
          <p:nvPr/>
        </p:nvSpPr>
        <p:spPr bwMode="auto">
          <a:xfrm>
            <a:off x="4294188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04" name="Line 32"/>
          <p:cNvSpPr>
            <a:spLocks noChangeShapeType="1"/>
          </p:cNvSpPr>
          <p:nvPr/>
        </p:nvSpPr>
        <p:spPr bwMode="auto">
          <a:xfrm>
            <a:off x="4294188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05" name="Rectangle 33"/>
          <p:cNvSpPr>
            <a:spLocks noChangeArrowheads="1"/>
          </p:cNvSpPr>
          <p:nvPr/>
        </p:nvSpPr>
        <p:spPr bwMode="auto">
          <a:xfrm>
            <a:off x="4618038" y="26511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2369" name="Rectangle 34"/>
          <p:cNvSpPr>
            <a:spLocks noChangeArrowheads="1"/>
          </p:cNvSpPr>
          <p:nvPr/>
        </p:nvSpPr>
        <p:spPr bwMode="auto">
          <a:xfrm>
            <a:off x="4367213" y="2430463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T - S - B</a:t>
            </a:r>
          </a:p>
        </p:txBody>
      </p:sp>
      <p:sp>
        <p:nvSpPr>
          <p:cNvPr id="142370" name="Rectangle 35"/>
          <p:cNvSpPr>
            <a:spLocks noChangeArrowheads="1"/>
          </p:cNvSpPr>
          <p:nvPr/>
        </p:nvSpPr>
        <p:spPr bwMode="auto">
          <a:xfrm>
            <a:off x="4467225" y="2811463"/>
            <a:ext cx="449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142371" name="Rectangle 36"/>
          <p:cNvSpPr>
            <a:spLocks noChangeArrowheads="1"/>
          </p:cNvSpPr>
          <p:nvPr/>
        </p:nvSpPr>
        <p:spPr bwMode="auto">
          <a:xfrm>
            <a:off x="4521200" y="3001963"/>
            <a:ext cx="322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142372" name="Rectangle 37"/>
          <p:cNvSpPr>
            <a:spLocks noChangeArrowheads="1"/>
          </p:cNvSpPr>
          <p:nvPr/>
        </p:nvSpPr>
        <p:spPr bwMode="auto">
          <a:xfrm>
            <a:off x="4356100" y="2244725"/>
            <a:ext cx="752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El llamado</a:t>
            </a:r>
          </a:p>
        </p:txBody>
      </p:sp>
      <p:sp>
        <p:nvSpPr>
          <p:cNvPr id="142373" name="Rectangle 38"/>
          <p:cNvSpPr>
            <a:spLocks noChangeArrowheads="1"/>
          </p:cNvSpPr>
          <p:nvPr/>
        </p:nvSpPr>
        <p:spPr bwMode="auto">
          <a:xfrm>
            <a:off x="4251325" y="2036763"/>
            <a:ext cx="6762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142374" name="Rectangle 39"/>
          <p:cNvSpPr>
            <a:spLocks noChangeArrowheads="1"/>
          </p:cNvSpPr>
          <p:nvPr/>
        </p:nvSpPr>
        <p:spPr bwMode="auto">
          <a:xfrm>
            <a:off x="4502150" y="26241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668712" name="Line 40"/>
          <p:cNvSpPr>
            <a:spLocks noChangeShapeType="1"/>
          </p:cNvSpPr>
          <p:nvPr/>
        </p:nvSpPr>
        <p:spPr bwMode="auto">
          <a:xfrm>
            <a:off x="4291013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13" name="Line 41"/>
          <p:cNvSpPr>
            <a:spLocks noChangeShapeType="1"/>
          </p:cNvSpPr>
          <p:nvPr/>
        </p:nvSpPr>
        <p:spPr bwMode="auto">
          <a:xfrm>
            <a:off x="4287838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2377" name="Rectangle 42"/>
          <p:cNvSpPr>
            <a:spLocks noChangeArrowheads="1"/>
          </p:cNvSpPr>
          <p:nvPr/>
        </p:nvSpPr>
        <p:spPr bwMode="auto">
          <a:xfrm>
            <a:off x="4379913" y="3416300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José</a:t>
            </a:r>
          </a:p>
        </p:txBody>
      </p:sp>
      <p:sp>
        <p:nvSpPr>
          <p:cNvPr id="142378" name="Rectangle 43"/>
          <p:cNvSpPr>
            <a:spLocks noChangeArrowheads="1"/>
          </p:cNvSpPr>
          <p:nvPr/>
        </p:nvSpPr>
        <p:spPr bwMode="auto">
          <a:xfrm>
            <a:off x="4256088" y="3652838"/>
            <a:ext cx="847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   Esclavitud</a:t>
            </a:r>
          </a:p>
        </p:txBody>
      </p:sp>
      <p:sp>
        <p:nvSpPr>
          <p:cNvPr id="142379" name="Rectangle 44"/>
          <p:cNvSpPr>
            <a:spLocks noChangeArrowheads="1"/>
          </p:cNvSpPr>
          <p:nvPr/>
        </p:nvSpPr>
        <p:spPr bwMode="auto">
          <a:xfrm>
            <a:off x="4537075" y="38417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430</a:t>
            </a:r>
          </a:p>
        </p:txBody>
      </p:sp>
      <p:sp>
        <p:nvSpPr>
          <p:cNvPr id="668717" name="Line 45"/>
          <p:cNvSpPr>
            <a:spLocks noChangeShapeType="1"/>
          </p:cNvSpPr>
          <p:nvPr/>
        </p:nvSpPr>
        <p:spPr bwMode="auto">
          <a:xfrm>
            <a:off x="4287838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18" name="Line 46"/>
          <p:cNvSpPr>
            <a:spLocks noChangeShapeType="1"/>
          </p:cNvSpPr>
          <p:nvPr/>
        </p:nvSpPr>
        <p:spPr bwMode="auto">
          <a:xfrm>
            <a:off x="4287838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19" name="Line 47"/>
          <p:cNvSpPr>
            <a:spLocks noChangeShapeType="1"/>
          </p:cNvSpPr>
          <p:nvPr/>
        </p:nvSpPr>
        <p:spPr bwMode="auto">
          <a:xfrm>
            <a:off x="4287838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20" name="Line 48"/>
          <p:cNvSpPr>
            <a:spLocks noChangeShapeType="1"/>
          </p:cNvSpPr>
          <p:nvPr/>
        </p:nvSpPr>
        <p:spPr bwMode="auto">
          <a:xfrm>
            <a:off x="4237038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21" name="AutoShape 4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22" name="Freeform 5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23" name="Freeform 5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24" name="Freeform 5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25" name="Freeform 5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26" name="Freeform 5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27" name="Freeform 5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28" name="Freeform 5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29" name="Freeform 5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30" name="Freeform 5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31" name="Freeform 5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32" name="Freeform 6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33" name="Freeform 6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34" name="Freeform 6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35" name="Freeform 6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36" name="Freeform 6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37" name="Freeform 6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38" name="Freeform 6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39" name="Freeform 6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40" name="Freeform 6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41" name="Freeform 6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42" name="Freeform 7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43" name="Freeform 7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44" name="Freeform 7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45" name="Freeform 7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46" name="Freeform 7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47" name="Freeform 7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48" name="Freeform 7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49" name="Freeform 7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50" name="Freeform 7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51" name="Freeform 7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52" name="Freeform 8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53" name="Freeform 8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54" name="Freeform 8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55" name="Freeform 8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56" name="Freeform 8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57" name="Freeform 8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58" name="Freeform 8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59" name="Freeform 8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60" name="Freeform 8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61" name="Freeform 8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62" name="Freeform 9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63" name="Freeform 9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64" name="Freeform 9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68" name="Freeform 9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/>
            <a:ahLst/>
            <a:cxnLst>
              <a:cxn ang="0">
                <a:pos x="128" y="40"/>
              </a:cxn>
              <a:cxn ang="0">
                <a:pos x="0" y="40"/>
              </a:cxn>
              <a:cxn ang="0">
                <a:pos x="0" y="0"/>
              </a:cxn>
              <a:cxn ang="0">
                <a:pos x="128" y="40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70" name="Freeform 98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71" name="Freeform 99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72" name="Freeform 100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73" name="Freeform 101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74" name="Freeform 102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75" name="Freeform 103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76" name="Freeform 104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77" name="Freeform 105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78" name="Freeform 106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79" name="Freeform 107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80" name="Freeform 108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81" name="Freeform 109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82" name="Freeform 110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83" name="Freeform 111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84" name="Freeform 112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85" name="Freeform 113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86" name="Freeform 114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87" name="Freeform 115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88" name="Freeform 116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89" name="Freeform 117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90" name="Freeform 118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91" name="Freeform 119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92" name="Freeform 120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93" name="Freeform 121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142453" name="Picture 12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8796" name="Line 124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97" name="Freeform 125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2456" name="Rectangle 126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8799" name="Rectangle 127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00" name="Rectangle 128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01" name="Rectangle 129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02" name="Rectangle 130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03" name="Rectangle 13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2462" name="Rectangle 132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8805" name="Rectangle 133"/>
          <p:cNvSpPr>
            <a:spLocks noChangeArrowheads="1"/>
          </p:cNvSpPr>
          <p:nvPr/>
        </p:nvSpPr>
        <p:spPr bwMode="auto">
          <a:xfrm>
            <a:off x="4900613" y="1968500"/>
            <a:ext cx="7699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pitchFamily="1" charset="0"/>
                <a:ea typeface="+mn-ea"/>
                <a:cs typeface="+mn-cs"/>
              </a:rPr>
              <a:t>(2000 a.C.)</a:t>
            </a:r>
          </a:p>
        </p:txBody>
      </p:sp>
      <p:sp>
        <p:nvSpPr>
          <p:cNvPr id="668806" name="Rectangle 134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effectLst/>
                <a:latin typeface="Times" pitchFamily="1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668808" name="Rectangle 136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effectLst/>
                <a:latin typeface="Times" pitchFamily="1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668811" name="Line 139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12" name="Rectangle 140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13" name="Text Box 141"/>
          <p:cNvSpPr txBox="1">
            <a:spLocks noChangeArrowheads="1"/>
          </p:cNvSpPr>
          <p:nvPr/>
        </p:nvSpPr>
        <p:spPr bwMode="auto">
          <a:xfrm rot="16200000">
            <a:off x="4930775" y="2505076"/>
            <a:ext cx="2427287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3 </a:t>
            </a:r>
            <a:r>
              <a:rPr lang="en-US" b="1" dirty="0" err="1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Sociedades</a:t>
            </a:r>
            <a:endParaRPr lang="en-US" b="1" dirty="0">
              <a:solidFill>
                <a:srgbClr val="EEFF4B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68814" name="Rectangle 142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15" name="Rectangle 143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16" name="Text Box 144"/>
          <p:cNvSpPr txBox="1">
            <a:spLocks noChangeArrowheads="1"/>
          </p:cNvSpPr>
          <p:nvPr/>
        </p:nvSpPr>
        <p:spPr bwMode="auto">
          <a:xfrm rot="16214336">
            <a:off x="6000751" y="4411662"/>
            <a:ext cx="3540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S</a:t>
            </a:r>
          </a:p>
        </p:txBody>
      </p:sp>
      <p:sp>
        <p:nvSpPr>
          <p:cNvPr id="668817" name="Text Box 145"/>
          <p:cNvSpPr txBox="1">
            <a:spLocks noChangeArrowheads="1"/>
          </p:cNvSpPr>
          <p:nvPr/>
        </p:nvSpPr>
        <p:spPr bwMode="auto">
          <a:xfrm rot="16200000">
            <a:off x="5980113" y="5424488"/>
            <a:ext cx="3413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668818" name="Rectangle 146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19" name="Text Box 147"/>
          <p:cNvSpPr txBox="1">
            <a:spLocks noChangeArrowheads="1"/>
          </p:cNvSpPr>
          <p:nvPr/>
        </p:nvSpPr>
        <p:spPr bwMode="auto">
          <a:xfrm rot="16211464">
            <a:off x="2695575" y="3870325"/>
            <a:ext cx="1966913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4 Personas</a:t>
            </a:r>
          </a:p>
        </p:txBody>
      </p:sp>
      <p:sp>
        <p:nvSpPr>
          <p:cNvPr id="668820" name="Rectangle 14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21" name="Rectangle 149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22" name="Rectangle 150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23" name="Rectangle 151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24" name="Text Box 152"/>
          <p:cNvSpPr txBox="1">
            <a:spLocks noChangeArrowheads="1"/>
          </p:cNvSpPr>
          <p:nvPr/>
        </p:nvSpPr>
        <p:spPr bwMode="auto">
          <a:xfrm rot="16200000">
            <a:off x="3503613" y="1027113"/>
            <a:ext cx="3413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EEFF4B"/>
                </a:solidFill>
                <a:effectLst/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668825" name="Freeform 15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26" name="Freeform 15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27" name="Rectangle 155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28" name="AutoShape 15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29" name="Freeform 15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30" name="AutoShape 158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31" name="AutoShape 159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32" name="Rectangle 160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33" name="AutoShape 161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34" name="Rectangle 162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35" name="AutoShape 163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42491" name="Group 164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8837" name="AutoShape 165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8838" name="Rectangle 166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68839" name="AutoShape 167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668841" name="AutoShape 169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42" name="Rectangle 170"/>
          <p:cNvSpPr>
            <a:spLocks noChangeArrowheads="1"/>
          </p:cNvSpPr>
          <p:nvPr/>
        </p:nvSpPr>
        <p:spPr bwMode="auto">
          <a:xfrm>
            <a:off x="4913313" y="4203700"/>
            <a:ext cx="7699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pitchFamily="1" charset="0"/>
                <a:ea typeface="+mn-ea"/>
                <a:cs typeface="+mn-cs"/>
              </a:rPr>
              <a:t>(1500 a.C.)</a:t>
            </a:r>
          </a:p>
        </p:txBody>
      </p:sp>
      <p:sp>
        <p:nvSpPr>
          <p:cNvPr id="668843" name="Rectangle 171"/>
          <p:cNvSpPr>
            <a:spLocks noChangeArrowheads="1"/>
          </p:cNvSpPr>
          <p:nvPr/>
        </p:nvSpPr>
        <p:spPr bwMode="auto">
          <a:xfrm>
            <a:off x="7269163" y="4330700"/>
            <a:ext cx="7064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pitchFamily="1" charset="0"/>
                <a:ea typeface="+mn-ea"/>
                <a:cs typeface="+mn-cs"/>
              </a:rPr>
              <a:t>(500 a.C.)</a:t>
            </a:r>
          </a:p>
        </p:txBody>
      </p:sp>
      <p:sp>
        <p:nvSpPr>
          <p:cNvPr id="668844" name="Rectangle 172"/>
          <p:cNvSpPr>
            <a:spLocks noChangeArrowheads="1"/>
          </p:cNvSpPr>
          <p:nvPr/>
        </p:nvSpPr>
        <p:spPr bwMode="auto">
          <a:xfrm>
            <a:off x="7262813" y="1219200"/>
            <a:ext cx="7699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pitchFamily="1" charset="0"/>
                <a:ea typeface="+mn-ea"/>
                <a:cs typeface="+mn-cs"/>
              </a:rPr>
              <a:t>(1000 a.C.)</a:t>
            </a:r>
          </a:p>
        </p:txBody>
      </p:sp>
      <p:sp>
        <p:nvSpPr>
          <p:cNvPr id="668845" name="Line 173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46" name="Line 174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47" name="Line 175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48" name="Line 176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49" name="Line 177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50" name="Line 178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51" name="Line 179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52" name="Line 180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53" name="Line 181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54" name="Line 182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55" name="Line 183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56" name="Line 184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2508" name="Rectangle 185"/>
          <p:cNvSpPr>
            <a:spLocks noChangeArrowheads="1"/>
          </p:cNvSpPr>
          <p:nvPr/>
        </p:nvSpPr>
        <p:spPr bwMode="auto">
          <a:xfrm>
            <a:off x="6578600" y="3246438"/>
            <a:ext cx="765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Cautividad</a:t>
            </a:r>
          </a:p>
        </p:txBody>
      </p:sp>
      <p:sp>
        <p:nvSpPr>
          <p:cNvPr id="668858" name="Line 186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59" name="Line 18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60" name="Line 18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2512" name="Rectangle 189"/>
          <p:cNvSpPr>
            <a:spLocks noChangeArrowheads="1"/>
          </p:cNvSpPr>
          <p:nvPr/>
        </p:nvSpPr>
        <p:spPr bwMode="auto">
          <a:xfrm>
            <a:off x="6643688" y="4394200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Silencio</a:t>
            </a:r>
          </a:p>
        </p:txBody>
      </p:sp>
      <p:sp>
        <p:nvSpPr>
          <p:cNvPr id="668862" name="Line 190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63" name="Line 191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64" name="Rectangle 192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65" name="AutoShape 193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2517" name="Rectangle 194"/>
          <p:cNvSpPr>
            <a:spLocks noChangeArrowheads="1"/>
          </p:cNvSpPr>
          <p:nvPr/>
        </p:nvSpPr>
        <p:spPr bwMode="auto">
          <a:xfrm>
            <a:off x="6621463" y="5102225"/>
            <a:ext cx="6127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Chicago" charset="0"/>
              </a:rPr>
              <a:t>Jesús</a:t>
            </a:r>
          </a:p>
        </p:txBody>
      </p:sp>
      <p:sp>
        <p:nvSpPr>
          <p:cNvPr id="668867" name="Line 195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68" name="Line 196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69" name="Line 197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70" name="Line 198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71" name="Line 199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72" name="Line 200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73" name="AutoShape 201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74" name="Rectangle 202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75" name="AutoShape 203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2527" name="Rectangle 204"/>
          <p:cNvSpPr>
            <a:spLocks noChangeArrowheads="1"/>
          </p:cNvSpPr>
          <p:nvPr/>
        </p:nvSpPr>
        <p:spPr bwMode="auto">
          <a:xfrm>
            <a:off x="6604000" y="573088"/>
            <a:ext cx="6762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Anarquía</a:t>
            </a:r>
          </a:p>
        </p:txBody>
      </p:sp>
      <p:sp>
        <p:nvSpPr>
          <p:cNvPr id="668877" name="Line 205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78" name="Line 206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2530" name="Rectangle 207"/>
          <p:cNvSpPr>
            <a:spLocks noChangeArrowheads="1"/>
          </p:cNvSpPr>
          <p:nvPr/>
        </p:nvSpPr>
        <p:spPr bwMode="auto">
          <a:xfrm>
            <a:off x="6646863" y="1277938"/>
            <a:ext cx="606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Realeza</a:t>
            </a:r>
          </a:p>
        </p:txBody>
      </p:sp>
      <p:sp>
        <p:nvSpPr>
          <p:cNvPr id="668880" name="Rectangle 208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81" name="AutoShape 209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2533" name="Rectangle 210"/>
          <p:cNvSpPr>
            <a:spLocks noChangeArrowheads="1"/>
          </p:cNvSpPr>
          <p:nvPr/>
        </p:nvSpPr>
        <p:spPr bwMode="auto">
          <a:xfrm>
            <a:off x="4348163" y="5646738"/>
            <a:ext cx="701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Josué</a:t>
            </a:r>
          </a:p>
        </p:txBody>
      </p:sp>
      <p:sp>
        <p:nvSpPr>
          <p:cNvPr id="668883" name="Line 211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84" name="Line 212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85" name="Rectangle 213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86" name="AutoShape 214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2538" name="Rectangle 215"/>
          <p:cNvSpPr>
            <a:spLocks noChangeArrowheads="1"/>
          </p:cNvSpPr>
          <p:nvPr/>
        </p:nvSpPr>
        <p:spPr bwMode="auto">
          <a:xfrm>
            <a:off x="4318000" y="4257675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Moisés</a:t>
            </a:r>
          </a:p>
        </p:txBody>
      </p:sp>
      <p:sp>
        <p:nvSpPr>
          <p:cNvPr id="668888" name="Line 216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89" name="Line 217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90" name="Line 218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91" name="Line 219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92" name="Line 220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93" name="Line 221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94" name="Line 222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896" name="Rectangle 224"/>
          <p:cNvSpPr>
            <a:spLocks noChangeArrowheads="1"/>
          </p:cNvSpPr>
          <p:nvPr/>
        </p:nvSpPr>
        <p:spPr bwMode="auto">
          <a:xfrm>
            <a:off x="4900613" y="1968500"/>
            <a:ext cx="7699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pitchFamily="1" charset="0"/>
                <a:ea typeface="+mn-ea"/>
                <a:cs typeface="+mn-cs"/>
              </a:rPr>
              <a:t>(2000 a.C.)</a:t>
            </a:r>
          </a:p>
        </p:txBody>
      </p:sp>
      <p:sp>
        <p:nvSpPr>
          <p:cNvPr id="668897" name="Rectangle 22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900" name="Freeform 22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901" name="Rectangle 22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902" name="Freeform 23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903" name="AutoShape 23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904" name="Rectangle 23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905" name="Rectangle 23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906" name="AutoShape 23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907" name="Line 23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908" name="Line 23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2557" name="Rectangle 237"/>
          <p:cNvSpPr>
            <a:spLocks noChangeArrowheads="1"/>
          </p:cNvSpPr>
          <p:nvPr/>
        </p:nvSpPr>
        <p:spPr bwMode="auto">
          <a:xfrm>
            <a:off x="8023225" y="3429000"/>
            <a:ext cx="180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142558" name="Text Box 241"/>
          <p:cNvSpPr txBox="1">
            <a:spLocks noChangeArrowheads="1"/>
          </p:cNvSpPr>
          <p:nvPr/>
        </p:nvSpPr>
        <p:spPr bwMode="auto">
          <a:xfrm>
            <a:off x="533400" y="6483350"/>
            <a:ext cx="1993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000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8914" name="Text Box 242"/>
          <p:cNvSpPr txBox="1">
            <a:spLocks noChangeArrowheads="1"/>
          </p:cNvSpPr>
          <p:nvPr/>
        </p:nvSpPr>
        <p:spPr bwMode="auto">
          <a:xfrm>
            <a:off x="1781175" y="0"/>
            <a:ext cx="24003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Gn 1:1 hasta Éx. 1:6</a:t>
            </a:r>
            <a:endParaRPr lang="en-US" sz="800" b="1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142560" name="Text Box 2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8921" name="Rectangle 2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142562" name="Text Box 250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24-25</a:t>
            </a:r>
          </a:p>
        </p:txBody>
      </p:sp>
      <p:sp>
        <p:nvSpPr>
          <p:cNvPr id="668980" name="Rectangle 308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981" name="Rectangle 309"/>
          <p:cNvSpPr>
            <a:spLocks noChangeArrowheads="1"/>
          </p:cNvSpPr>
          <p:nvPr/>
        </p:nvSpPr>
        <p:spPr bwMode="auto">
          <a:xfrm>
            <a:off x="4097338" y="2001838"/>
            <a:ext cx="1625600" cy="2185987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982" name="AutoShape 310"/>
          <p:cNvSpPr>
            <a:spLocks noChangeArrowheads="1"/>
          </p:cNvSpPr>
          <p:nvPr/>
        </p:nvSpPr>
        <p:spPr bwMode="auto">
          <a:xfrm rot="1808">
            <a:off x="5038725" y="3486150"/>
            <a:ext cx="3059113" cy="463550"/>
          </a:xfrm>
          <a:prstGeom prst="leftArrow">
            <a:avLst>
              <a:gd name="adj1" fmla="val 50000"/>
              <a:gd name="adj2" fmla="val 164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2566" name="Rectangle 311"/>
          <p:cNvSpPr>
            <a:spLocks noChangeArrowheads="1"/>
          </p:cNvSpPr>
          <p:nvPr/>
        </p:nvSpPr>
        <p:spPr bwMode="auto">
          <a:xfrm>
            <a:off x="8134350" y="3473450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José</a:t>
            </a:r>
          </a:p>
        </p:txBody>
      </p:sp>
      <p:sp>
        <p:nvSpPr>
          <p:cNvPr id="142567" name="Rectangle 316"/>
          <p:cNvSpPr>
            <a:spLocks noChangeArrowheads="1"/>
          </p:cNvSpPr>
          <p:nvPr/>
        </p:nvSpPr>
        <p:spPr bwMode="auto">
          <a:xfrm>
            <a:off x="8070850" y="3665538"/>
            <a:ext cx="847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   Esclavitud</a:t>
            </a:r>
          </a:p>
        </p:txBody>
      </p:sp>
      <p:sp>
        <p:nvSpPr>
          <p:cNvPr id="142568" name="Rectangle 317"/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430</a:t>
            </a:r>
          </a:p>
        </p:txBody>
      </p:sp>
      <p:grpSp>
        <p:nvGrpSpPr>
          <p:cNvPr id="142569" name="Group 60"/>
          <p:cNvGrpSpPr>
            <a:grpSpLocks/>
          </p:cNvGrpSpPr>
          <p:nvPr/>
        </p:nvGrpSpPr>
        <p:grpSpPr bwMode="auto">
          <a:xfrm>
            <a:off x="5029200" y="2224088"/>
            <a:ext cx="717550" cy="609600"/>
            <a:chOff x="5016500" y="2393950"/>
            <a:chExt cx="717550" cy="609600"/>
          </a:xfrm>
        </p:grpSpPr>
        <p:grpSp>
          <p:nvGrpSpPr>
            <p:cNvPr id="142570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142572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2573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297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4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8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8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8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8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8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8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8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8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68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980" grpId="0" animBg="1"/>
      <p:bldP spid="668981" grpId="0" animBg="1"/>
      <p:bldP spid="66898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663575" y="1984375"/>
            <a:ext cx="2382838" cy="2525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La </a:t>
            </a:r>
            <a:r>
              <a:rPr lang="en-US" sz="3200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3200" i="1">
                <a:solidFill>
                  <a:schemeClr val="tx1"/>
                </a:solidFill>
                <a:effectLst/>
                <a:latin typeface="Times" charset="0"/>
              </a:rPr>
              <a:t>tercera</a:t>
            </a: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de las</a:t>
            </a:r>
          </a:p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4 personas</a:t>
            </a:r>
            <a:endParaRPr lang="en-US" sz="32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es:</a:t>
            </a: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2346325" y="4754563"/>
            <a:ext cx="4530725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60475" y="962025"/>
            <a:ext cx="7024688" cy="5226050"/>
            <a:chOff x="794" y="606"/>
            <a:chExt cx="4425" cy="3292"/>
          </a:xfrm>
        </p:grpSpPr>
        <p:sp>
          <p:nvSpPr>
            <p:cNvPr id="74755" name="Rectangle 3"/>
            <p:cNvSpPr>
              <a:spLocks noChangeArrowheads="1"/>
            </p:cNvSpPr>
            <p:nvPr/>
          </p:nvSpPr>
          <p:spPr bwMode="auto">
            <a:xfrm>
              <a:off x="2160" y="606"/>
              <a:ext cx="3059" cy="24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600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AJ</a:t>
              </a:r>
              <a:r>
                <a:rPr lang="en-US" sz="25200">
                  <a:solidFill>
                    <a:srgbClr val="00FF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M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pitchFamily="1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74757" name="Rectangle 5"/>
            <p:cNvSpPr>
              <a:spLocks noChangeArrowheads="1"/>
            </p:cNvSpPr>
            <p:nvPr/>
          </p:nvSpPr>
          <p:spPr bwMode="auto">
            <a:xfrm>
              <a:off x="794" y="2191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7200" dirty="0">
                  <a:solidFill>
                    <a:srgbClr val="D83104"/>
                  </a:solidFill>
                  <a:effectLst/>
                  <a:latin typeface="Times" pitchFamily="1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44389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663575" y="1984375"/>
            <a:ext cx="2382838" cy="2525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La </a:t>
            </a:r>
            <a:r>
              <a:rPr lang="en-US" sz="3200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3200" i="1">
                <a:solidFill>
                  <a:schemeClr val="tx1"/>
                </a:solidFill>
                <a:effectLst/>
                <a:latin typeface="Times" charset="0"/>
              </a:rPr>
              <a:t>tercera</a:t>
            </a: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de las</a:t>
            </a:r>
          </a:p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4 personas</a:t>
            </a:r>
            <a:endParaRPr lang="en-US" sz="32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es:</a:t>
            </a: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429000" y="962025"/>
            <a:ext cx="4856163" cy="3929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600">
                <a:solidFill>
                  <a:srgbClr val="FAFD00"/>
                </a:solidFill>
                <a:effectLst/>
                <a:latin typeface="Times" pitchFamily="1" charset="0"/>
                <a:ea typeface="+mn-ea"/>
                <a:cs typeface="+mn-cs"/>
              </a:rPr>
              <a:t>AJ</a:t>
            </a:r>
            <a:r>
              <a:rPr lang="en-US" sz="25200">
                <a:solidFill>
                  <a:srgbClr val="00FF00"/>
                </a:solidFill>
                <a:effectLst/>
                <a:latin typeface="Times" pitchFamily="1" charset="0"/>
                <a:ea typeface="+mn-ea"/>
                <a:cs typeface="+mn-cs"/>
              </a:rPr>
              <a:t>M</a:t>
            </a:r>
            <a:r>
              <a:rPr lang="en-US" sz="9600">
                <a:solidFill>
                  <a:srgbClr val="FAFD00"/>
                </a:solidFill>
                <a:effectLst/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2516188" y="4756150"/>
            <a:ext cx="418941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8000" i="1">
                <a:solidFill>
                  <a:srgbClr val="FAFD00"/>
                </a:solidFill>
                <a:effectLst/>
                <a:latin typeface="Times" charset="0"/>
              </a:rPr>
              <a:t>“</a:t>
            </a:r>
            <a:r>
              <a:rPr lang="en-US" sz="8000" i="1">
                <a:solidFill>
                  <a:srgbClr val="FAFD00"/>
                </a:solidFill>
                <a:effectLst/>
                <a:latin typeface="Times" charset="0"/>
              </a:rPr>
              <a:t>Moisés</a:t>
            </a:r>
            <a:r>
              <a:rPr lang="ja-JP" altLang="en-US" sz="8000" i="1">
                <a:solidFill>
                  <a:srgbClr val="FAFD00"/>
                </a:solidFill>
                <a:effectLst/>
                <a:latin typeface="Times" charset="0"/>
              </a:rPr>
              <a:t>”</a:t>
            </a:r>
            <a:endParaRPr lang="en-US" sz="8000" i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146437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>
                <a:solidFill>
                  <a:schemeClr val="tx1"/>
                </a:solidFill>
                <a:effectLst/>
                <a:latin typeface="Comic Sans MS" pitchFamily="1" charset="0"/>
                <a:ea typeface="+mn-ea"/>
                <a:cs typeface="+mn-cs"/>
              </a:rPr>
              <a:t>Ex 2:10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44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54350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148484" name="Text Box 15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48485" name="Text Box 16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©2008 TBBMI</a:t>
            </a:r>
          </a:p>
        </p:txBody>
      </p:sp>
      <p:sp>
        <p:nvSpPr>
          <p:cNvPr id="654353" name="Rectangle 17"/>
          <p:cNvSpPr>
            <a:spLocks noChangeArrowheads="1"/>
          </p:cNvSpPr>
          <p:nvPr/>
        </p:nvSpPr>
        <p:spPr bwMode="auto">
          <a:xfrm>
            <a:off x="7545388" y="6526213"/>
            <a:ext cx="7350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9.6.03b.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Biblia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Básicamente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dirty="0" err="1" smtClean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Descárgalo</a:t>
            </a:r>
            <a:r>
              <a:rPr lang="en-US" sz="3600" b="1" dirty="0" smtClean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sz="3600" b="1" dirty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gratis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82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7651" name="Text Box 26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>
              <a:effectLst/>
            </a:endParaRPr>
          </a:p>
        </p:txBody>
      </p:sp>
      <p:pic>
        <p:nvPicPr>
          <p:cNvPr id="27652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07971" name="Oval 67"/>
          <p:cNvSpPr>
            <a:spLocks noChangeArrowheads="1"/>
          </p:cNvSpPr>
          <p:nvPr/>
        </p:nvSpPr>
        <p:spPr bwMode="auto">
          <a:xfrm>
            <a:off x="3467100" y="29337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07972" name="Oval 68"/>
          <p:cNvSpPr>
            <a:spLocks noChangeArrowheads="1"/>
          </p:cNvSpPr>
          <p:nvPr/>
        </p:nvSpPr>
        <p:spPr bwMode="auto">
          <a:xfrm>
            <a:off x="6400800" y="4914900"/>
            <a:ext cx="1892300" cy="6985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07973" name="Oval 69"/>
          <p:cNvSpPr>
            <a:spLocks noChangeArrowheads="1"/>
          </p:cNvSpPr>
          <p:nvPr/>
        </p:nvSpPr>
        <p:spPr bwMode="auto">
          <a:xfrm>
            <a:off x="3378200" y="11684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07974" name="Oval 70"/>
          <p:cNvSpPr>
            <a:spLocks noChangeArrowheads="1"/>
          </p:cNvSpPr>
          <p:nvPr/>
        </p:nvSpPr>
        <p:spPr bwMode="auto">
          <a:xfrm>
            <a:off x="4851400" y="19939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07975" name="Rectangle 7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27659" name="Text Box 72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6015038" y="3509963"/>
            <a:ext cx="1092200" cy="812800"/>
            <a:chOff x="3798" y="2240"/>
            <a:chExt cx="688" cy="512"/>
          </a:xfrm>
        </p:grpSpPr>
        <p:sp>
          <p:nvSpPr>
            <p:cNvPr id="507980" name="Oval 76"/>
            <p:cNvSpPr>
              <a:spLocks noChangeArrowheads="1"/>
            </p:cNvSpPr>
            <p:nvPr/>
          </p:nvSpPr>
          <p:spPr bwMode="auto">
            <a:xfrm>
              <a:off x="4056" y="258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07981" name="Text Box 77"/>
            <p:cNvSpPr txBox="1">
              <a:spLocks noChangeArrowheads="1"/>
            </p:cNvSpPr>
            <p:nvPr/>
          </p:nvSpPr>
          <p:spPr bwMode="auto">
            <a:xfrm>
              <a:off x="3798" y="2240"/>
              <a:ext cx="688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600" b="1">
                  <a:solidFill>
                    <a:srgbClr val="FF0000"/>
                  </a:solidFill>
                  <a:effectLst/>
                  <a:latin typeface="Arial Black" pitchFamily="1" charset="0"/>
                  <a:ea typeface="+mn-ea"/>
                  <a:cs typeface="+mn-cs"/>
                </a:rPr>
                <a:t>UR</a:t>
              </a:r>
            </a:p>
          </p:txBody>
        </p:sp>
      </p:grpSp>
      <p:sp>
        <p:nvSpPr>
          <p:cNvPr id="507982" name="AutoShape 78"/>
          <p:cNvSpPr>
            <a:spLocks noChangeArrowheads="1"/>
          </p:cNvSpPr>
          <p:nvPr/>
        </p:nvSpPr>
        <p:spPr bwMode="auto">
          <a:xfrm>
            <a:off x="5727700" y="3376613"/>
            <a:ext cx="1419225" cy="1298575"/>
          </a:xfrm>
          <a:prstGeom prst="octagon">
            <a:avLst>
              <a:gd name="adj" fmla="val 29287"/>
            </a:avLst>
          </a:prstGeom>
          <a:noFill/>
          <a:ln w="76200">
            <a:solidFill>
              <a:srgbClr val="1EDE17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1681163" y="2058988"/>
            <a:ext cx="3276600" cy="741362"/>
            <a:chOff x="1078" y="1244"/>
            <a:chExt cx="2064" cy="467"/>
          </a:xfrm>
        </p:grpSpPr>
        <p:sp>
          <p:nvSpPr>
            <p:cNvPr id="507984" name="Oval 80"/>
            <p:cNvSpPr>
              <a:spLocks noChangeArrowheads="1"/>
            </p:cNvSpPr>
            <p:nvPr/>
          </p:nvSpPr>
          <p:spPr bwMode="auto">
            <a:xfrm>
              <a:off x="2492" y="124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07985" name="Text Box 81"/>
            <p:cNvSpPr txBox="1">
              <a:spLocks noChangeArrowheads="1"/>
            </p:cNvSpPr>
            <p:nvPr/>
          </p:nvSpPr>
          <p:spPr bwMode="auto">
            <a:xfrm>
              <a:off x="1078" y="1269"/>
              <a:ext cx="206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000" b="1">
                  <a:solidFill>
                    <a:srgbClr val="FF0000"/>
                  </a:solidFill>
                  <a:effectLst/>
                  <a:latin typeface="Arial Black" pitchFamily="1" charset="0"/>
                  <a:ea typeface="+mn-ea"/>
                  <a:cs typeface="+mn-cs"/>
                </a:rPr>
                <a:t>Babilonia</a:t>
              </a:r>
            </a:p>
          </p:txBody>
        </p:sp>
      </p:grpSp>
      <p:sp>
        <p:nvSpPr>
          <p:cNvPr id="507986" name="Text Box 82"/>
          <p:cNvSpPr txBox="1">
            <a:spLocks noChangeArrowheads="1"/>
          </p:cNvSpPr>
          <p:nvPr/>
        </p:nvSpPr>
        <p:spPr bwMode="auto">
          <a:xfrm>
            <a:off x="312738" y="3887788"/>
            <a:ext cx="53689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¡Recuerde!                     Guerra del golfo Pérsico               Guerra en Iraq</a:t>
            </a:r>
          </a:p>
        </p:txBody>
      </p:sp>
      <p:sp>
        <p:nvSpPr>
          <p:cNvPr id="27664" name="Text Box 88"/>
          <p:cNvSpPr txBox="1">
            <a:spLocks noChangeArrowheads="1"/>
          </p:cNvSpPr>
          <p:nvPr/>
        </p:nvSpPr>
        <p:spPr bwMode="auto">
          <a:xfrm>
            <a:off x="8640763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6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71" grpId="0" animBg="1"/>
      <p:bldP spid="507972" grpId="0" animBg="1"/>
      <p:bldP spid="507973" grpId="0" animBg="1"/>
      <p:bldP spid="507974" grpId="0" animBg="1"/>
      <p:bldP spid="507982" grpId="0" animBg="1"/>
      <p:bldP spid="50798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ChangeArrowheads="1"/>
          </p:cNvSpPr>
          <p:nvPr/>
        </p:nvSpPr>
        <p:spPr bwMode="auto">
          <a:xfrm>
            <a:off x="1295400" y="40211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>
              <a:effectLst/>
            </a:endParaRPr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3635" name="Rectangle 35"/>
          <p:cNvSpPr>
            <a:spLocks noChangeArrowheads="1"/>
          </p:cNvSpPr>
          <p:nvPr/>
        </p:nvSpPr>
        <p:spPr bwMode="auto">
          <a:xfrm>
            <a:off x="1714500" y="1092200"/>
            <a:ext cx="68199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3608" name="Rectangle 8"/>
          <p:cNvSpPr>
            <a:spLocks noChangeArrowheads="1"/>
          </p:cNvSpPr>
          <p:nvPr/>
        </p:nvSpPr>
        <p:spPr bwMode="auto">
          <a:xfrm>
            <a:off x="8056563" y="6524625"/>
            <a:ext cx="4095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07a</a:t>
            </a: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29705" name="Text Box 10"/>
          <p:cNvSpPr txBox="1">
            <a:spLocks noChangeArrowheads="1"/>
          </p:cNvSpPr>
          <p:nvPr/>
        </p:nvSpPr>
        <p:spPr bwMode="auto">
          <a:xfrm>
            <a:off x="8621713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793636" name="Rectangle 36"/>
          <p:cNvSpPr>
            <a:spLocks noChangeArrowheads="1"/>
          </p:cNvSpPr>
          <p:nvPr/>
        </p:nvSpPr>
        <p:spPr bwMode="auto">
          <a:xfrm>
            <a:off x="1676400" y="1041400"/>
            <a:ext cx="6858000" cy="5003800"/>
          </a:xfrm>
          <a:prstGeom prst="rect">
            <a:avLst/>
          </a:prstGeom>
          <a:solidFill>
            <a:srgbClr val="0A051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93617" name="AutoShape 17"/>
          <p:cNvSpPr>
            <a:spLocks noChangeArrowheads="1"/>
          </p:cNvSpPr>
          <p:nvPr/>
        </p:nvSpPr>
        <p:spPr bwMode="auto">
          <a:xfrm rot="18394341" flipV="1">
            <a:off x="4266407" y="658018"/>
            <a:ext cx="2921000" cy="5370513"/>
          </a:xfrm>
          <a:prstGeom prst="triangle">
            <a:avLst>
              <a:gd name="adj" fmla="val 55000"/>
            </a:avLst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93620" name="Text Box 20"/>
          <p:cNvSpPr txBox="1">
            <a:spLocks noChangeArrowheads="1"/>
          </p:cNvSpPr>
          <p:nvPr/>
        </p:nvSpPr>
        <p:spPr bwMode="auto">
          <a:xfrm>
            <a:off x="1498600" y="1308100"/>
            <a:ext cx="6137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Invenciones de los sumerios…</a:t>
            </a:r>
          </a:p>
        </p:txBody>
      </p:sp>
      <p:sp>
        <p:nvSpPr>
          <p:cNvPr id="793626" name="Text Box 26"/>
          <p:cNvSpPr txBox="1">
            <a:spLocks noChangeArrowheads="1"/>
          </p:cNvSpPr>
          <p:nvPr/>
        </p:nvSpPr>
        <p:spPr bwMode="auto">
          <a:xfrm>
            <a:off x="2489200" y="1854200"/>
            <a:ext cx="534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 escritura y la rueda</a:t>
            </a:r>
          </a:p>
        </p:txBody>
      </p:sp>
      <p:sp>
        <p:nvSpPr>
          <p:cNvPr id="793627" name="Text Box 27"/>
          <p:cNvSpPr txBox="1">
            <a:spLocks noChangeArrowheads="1"/>
          </p:cNvSpPr>
          <p:nvPr/>
        </p:nvSpPr>
        <p:spPr bwMode="auto">
          <a:xfrm>
            <a:off x="1282700" y="264160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Comienzos…</a:t>
            </a:r>
          </a:p>
        </p:txBody>
      </p:sp>
      <p:sp>
        <p:nvSpPr>
          <p:cNvPr id="793628" name="Text Box 28"/>
          <p:cNvSpPr txBox="1">
            <a:spLocks noChangeArrowheads="1"/>
          </p:cNvSpPr>
          <p:nvPr/>
        </p:nvSpPr>
        <p:spPr bwMode="auto">
          <a:xfrm>
            <a:off x="2438400" y="3606800"/>
            <a:ext cx="2730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Medicina</a:t>
            </a:r>
          </a:p>
        </p:txBody>
      </p:sp>
      <p:sp>
        <p:nvSpPr>
          <p:cNvPr id="793629" name="Text Box 29"/>
          <p:cNvSpPr txBox="1">
            <a:spLocks noChangeArrowheads="1"/>
          </p:cNvSpPr>
          <p:nvPr/>
        </p:nvSpPr>
        <p:spPr bwMode="auto">
          <a:xfrm>
            <a:off x="3111500" y="4114800"/>
            <a:ext cx="287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Astronomía</a:t>
            </a:r>
          </a:p>
        </p:txBody>
      </p:sp>
      <p:sp>
        <p:nvSpPr>
          <p:cNvPr id="793630" name="Text Box 30"/>
          <p:cNvSpPr txBox="1">
            <a:spLocks noChangeArrowheads="1"/>
          </p:cNvSpPr>
          <p:nvPr/>
        </p:nvSpPr>
        <p:spPr bwMode="auto">
          <a:xfrm>
            <a:off x="3416300" y="4610100"/>
            <a:ext cx="358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Arquitectura</a:t>
            </a:r>
          </a:p>
        </p:txBody>
      </p:sp>
      <p:sp>
        <p:nvSpPr>
          <p:cNvPr id="793631" name="Text Box 31"/>
          <p:cNvSpPr txBox="1">
            <a:spLocks noChangeArrowheads="1"/>
          </p:cNvSpPr>
          <p:nvPr/>
        </p:nvSpPr>
        <p:spPr bwMode="auto">
          <a:xfrm>
            <a:off x="1689100" y="5334000"/>
            <a:ext cx="534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Primeros centros urbanos</a:t>
            </a:r>
          </a:p>
        </p:txBody>
      </p:sp>
      <p:sp>
        <p:nvSpPr>
          <p:cNvPr id="793632" name="Text Box 32"/>
          <p:cNvSpPr txBox="1">
            <a:spLocks noChangeArrowheads="1"/>
          </p:cNvSpPr>
          <p:nvPr/>
        </p:nvSpPr>
        <p:spPr bwMode="auto">
          <a:xfrm>
            <a:off x="2171700" y="3136900"/>
            <a:ext cx="1820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Derecho</a:t>
            </a:r>
          </a:p>
        </p:txBody>
      </p:sp>
      <p:sp>
        <p:nvSpPr>
          <p:cNvPr id="793619" name="Text Box 19"/>
          <p:cNvSpPr txBox="1">
            <a:spLocks noChangeArrowheads="1"/>
          </p:cNvSpPr>
          <p:nvPr/>
        </p:nvSpPr>
        <p:spPr bwMode="auto">
          <a:xfrm>
            <a:off x="1765300" y="393700"/>
            <a:ext cx="675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i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 cuenca mesopotámica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9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9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9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9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9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9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36" grpId="0" animBg="1"/>
      <p:bldP spid="793617" grpId="0" animBg="1" autoUpdateAnimBg="0"/>
      <p:bldP spid="793620" grpId="0" autoUpdateAnimBg="0"/>
      <p:bldP spid="793626" grpId="0" autoUpdateAnimBg="0"/>
      <p:bldP spid="793627" grpId="0" autoUpdateAnimBg="0"/>
      <p:bldP spid="793628" grpId="0" autoUpdateAnimBg="0"/>
      <p:bldP spid="793629" grpId="0" autoUpdateAnimBg="0"/>
      <p:bldP spid="793630" grpId="0" autoUpdateAnimBg="0"/>
      <p:bldP spid="793631" grpId="0" autoUpdateAnimBg="0"/>
      <p:bldP spid="793632" grpId="0" autoUpdateAnimBg="0"/>
      <p:bldP spid="79361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305" name="Rectangle 17"/>
          <p:cNvSpPr>
            <a:spLocks noChangeArrowheads="1"/>
          </p:cNvSpPr>
          <p:nvPr/>
        </p:nvSpPr>
        <p:spPr bwMode="auto">
          <a:xfrm>
            <a:off x="0" y="0"/>
            <a:ext cx="1843088" cy="1831975"/>
          </a:xfrm>
          <a:prstGeom prst="rect">
            <a:avLst/>
          </a:prstGeom>
          <a:solidFill>
            <a:srgbClr val="7700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>
              <a:effectLst/>
            </a:endParaRP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0294" name="Rectangle 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7062788" y="6242050"/>
            <a:ext cx="149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Manual pág. 19-24</a:t>
            </a:r>
          </a:p>
        </p:txBody>
      </p:sp>
      <p:sp>
        <p:nvSpPr>
          <p:cNvPr id="780296" name="Text Box 8"/>
          <p:cNvSpPr txBox="1">
            <a:spLocks noChangeArrowheads="1"/>
          </p:cNvSpPr>
          <p:nvPr/>
        </p:nvSpPr>
        <p:spPr bwMode="auto">
          <a:xfrm>
            <a:off x="-338138" y="17986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31752" name="Group 15"/>
          <p:cNvGrpSpPr>
            <a:grpSpLocks/>
          </p:cNvGrpSpPr>
          <p:nvPr/>
        </p:nvGrpSpPr>
        <p:grpSpPr bwMode="auto">
          <a:xfrm>
            <a:off x="592138" y="0"/>
            <a:ext cx="7854950" cy="6496050"/>
            <a:chOff x="373" y="0"/>
            <a:chExt cx="4948" cy="4092"/>
          </a:xfrm>
        </p:grpSpPr>
        <p:sp>
          <p:nvSpPr>
            <p:cNvPr id="780292" name="Text Box 4"/>
            <p:cNvSpPr txBox="1">
              <a:spLocks noChangeArrowheads="1"/>
            </p:cNvSpPr>
            <p:nvPr/>
          </p:nvSpPr>
          <p:spPr bwMode="auto">
            <a:xfrm>
              <a:off x="1120" y="0"/>
              <a:ext cx="1448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200" b="1">
                  <a:solidFill>
                    <a:schemeClr val="tx1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Gn 10:10; 11:28</a:t>
              </a:r>
            </a:p>
          </p:txBody>
        </p:sp>
        <p:pic>
          <p:nvPicPr>
            <p:cNvPr id="31755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"/>
            <a:stretch>
              <a:fillRect/>
            </a:stretch>
          </p:blipFill>
          <p:spPr bwMode="auto">
            <a:xfrm>
              <a:off x="373" y="394"/>
              <a:ext cx="4948" cy="353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0300" name="Rectangle 12"/>
            <p:cNvSpPr>
              <a:spLocks noChangeArrowheads="1"/>
            </p:cNvSpPr>
            <p:nvPr/>
          </p:nvSpPr>
          <p:spPr bwMode="auto">
            <a:xfrm>
              <a:off x="1026" y="3178"/>
              <a:ext cx="3888" cy="914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780301" name="Rectangle 13"/>
          <p:cNvSpPr>
            <a:spLocks noChangeArrowheads="1"/>
          </p:cNvSpPr>
          <p:nvPr/>
        </p:nvSpPr>
        <p:spPr bwMode="auto">
          <a:xfrm>
            <a:off x="1898650" y="5143500"/>
            <a:ext cx="5605463" cy="124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 </a:t>
            </a:r>
            <a:r>
              <a:rPr lang="ja-JP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Ziggurat</a:t>
            </a:r>
            <a:r>
              <a:rPr lang="ja-JP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típico en la antigua Ur de los caldeos, en el Iraq actual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ean Wilderness\Judean Wilderness sr\Nahal Darga from Murabaat caves, 95-22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4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Sr Slides\Nahal Darga from top looking east, 95-13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4 Judah\Aerial new scans\sr\Moresheth Gath aerial from southeast, 132-15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South\sr\Southern end of Sea of Galilee aerial, 117-15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Luxor Temple\Luxor Temple facade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1 Galilee and the North\Samaria\Dothan Valley shepherd and flock, 78-20tb.jpg"/>
  <p:tag name="PHOTO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Sphinx with Chefren's Pyramid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Three pyramids with smaller ones2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1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819</TotalTime>
  <Pages>52</Pages>
  <Words>3033</Words>
  <Application>Microsoft Macintosh PowerPoint</Application>
  <PresentationFormat>On-screen Show (4:3)</PresentationFormat>
  <Paragraphs>1082</Paragraphs>
  <Slides>67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82" baseType="lpstr">
      <vt:lpstr>Comic Sans MS</vt:lpstr>
      <vt:lpstr>ＭＳ Ｐゴシック</vt:lpstr>
      <vt:lpstr>Arial</vt:lpstr>
      <vt:lpstr>Times</vt:lpstr>
      <vt:lpstr>Monotype Sorts</vt:lpstr>
      <vt:lpstr>Matura MT Script Capitals</vt:lpstr>
      <vt:lpstr>B VAG Rounded Bold</vt:lpstr>
      <vt:lpstr>Helvetica</vt:lpstr>
      <vt:lpstr>Arial Black</vt:lpstr>
      <vt:lpstr>Chicago</vt:lpstr>
      <vt:lpstr>Cooper Black</vt:lpstr>
      <vt:lpstr>Book Antiqua</vt:lpstr>
      <vt:lpstr>Geneva</vt:lpstr>
      <vt:lpstr>untitled 3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Biblia…Básicamente • BibleStudyDownloads.org</vt:lpstr>
    </vt:vector>
  </TitlesOfParts>
  <Company>The Bible...Basically Ministries Intl.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E. Fryman</dc:creator>
  <cp:keywords/>
  <dc:description/>
  <cp:lastModifiedBy>Rick Griffith</cp:lastModifiedBy>
  <cp:revision>52</cp:revision>
  <cp:lastPrinted>1997-02-12T13:49:34Z</cp:lastPrinted>
  <dcterms:created xsi:type="dcterms:W3CDTF">2012-08-06T14:13:08Z</dcterms:created>
  <dcterms:modified xsi:type="dcterms:W3CDTF">2016-06-16T11:40:22Z</dcterms:modified>
</cp:coreProperties>
</file>