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81"/>
  </p:notesMasterIdLst>
  <p:handoutMasterIdLst>
    <p:handoutMasterId r:id="rId82"/>
  </p:handoutMasterIdLst>
  <p:sldIdLst>
    <p:sldId id="491" r:id="rId3"/>
    <p:sldId id="374" r:id="rId4"/>
    <p:sldId id="414" r:id="rId5"/>
    <p:sldId id="333" r:id="rId6"/>
    <p:sldId id="473" r:id="rId7"/>
    <p:sldId id="493" r:id="rId8"/>
    <p:sldId id="507" r:id="rId9"/>
    <p:sldId id="508" r:id="rId10"/>
    <p:sldId id="316" r:id="rId11"/>
    <p:sldId id="373" r:id="rId12"/>
    <p:sldId id="388" r:id="rId13"/>
    <p:sldId id="416" r:id="rId14"/>
    <p:sldId id="430" r:id="rId15"/>
    <p:sldId id="411" r:id="rId16"/>
    <p:sldId id="354" r:id="rId17"/>
    <p:sldId id="261" r:id="rId18"/>
    <p:sldId id="262" r:id="rId19"/>
    <p:sldId id="299" r:id="rId20"/>
    <p:sldId id="340" r:id="rId21"/>
    <p:sldId id="264" r:id="rId22"/>
    <p:sldId id="371" r:id="rId23"/>
    <p:sldId id="453" r:id="rId24"/>
    <p:sldId id="454" r:id="rId25"/>
    <p:sldId id="456" r:id="rId26"/>
    <p:sldId id="498" r:id="rId27"/>
    <p:sldId id="260" r:id="rId28"/>
    <p:sldId id="471" r:id="rId29"/>
    <p:sldId id="412" r:id="rId30"/>
    <p:sldId id="272" r:id="rId31"/>
    <p:sldId id="317" r:id="rId32"/>
    <p:sldId id="318" r:id="rId33"/>
    <p:sldId id="319" r:id="rId34"/>
    <p:sldId id="320" r:id="rId35"/>
    <p:sldId id="337" r:id="rId36"/>
    <p:sldId id="321" r:id="rId37"/>
    <p:sldId id="270" r:id="rId38"/>
    <p:sldId id="305" r:id="rId39"/>
    <p:sldId id="304" r:id="rId40"/>
    <p:sldId id="275" r:id="rId41"/>
    <p:sldId id="441" r:id="rId42"/>
    <p:sldId id="341" r:id="rId43"/>
    <p:sldId id="440" r:id="rId44"/>
    <p:sldId id="277" r:id="rId45"/>
    <p:sldId id="278" r:id="rId46"/>
    <p:sldId id="279" r:id="rId47"/>
    <p:sldId id="476" r:id="rId48"/>
    <p:sldId id="477" r:id="rId49"/>
    <p:sldId id="280" r:id="rId50"/>
    <p:sldId id="281" r:id="rId51"/>
    <p:sldId id="483" r:id="rId52"/>
    <p:sldId id="485" r:id="rId53"/>
    <p:sldId id="344" r:id="rId54"/>
    <p:sldId id="284" r:id="rId55"/>
    <p:sldId id="283" r:id="rId56"/>
    <p:sldId id="516" r:id="rId57"/>
    <p:sldId id="475" r:id="rId58"/>
    <p:sldId id="287" r:id="rId59"/>
    <p:sldId id="288" r:id="rId60"/>
    <p:sldId id="407" r:id="rId61"/>
    <p:sldId id="486" r:id="rId62"/>
    <p:sldId id="512" r:id="rId63"/>
    <p:sldId id="513" r:id="rId64"/>
    <p:sldId id="514" r:id="rId65"/>
    <p:sldId id="292" r:id="rId66"/>
    <p:sldId id="510" r:id="rId67"/>
    <p:sldId id="294" r:id="rId68"/>
    <p:sldId id="295" r:id="rId69"/>
    <p:sldId id="509" r:id="rId70"/>
    <p:sldId id="351" r:id="rId71"/>
    <p:sldId id="408" r:id="rId72"/>
    <p:sldId id="502" r:id="rId73"/>
    <p:sldId id="506" r:id="rId74"/>
    <p:sldId id="315" r:id="rId75"/>
    <p:sldId id="312" r:id="rId76"/>
    <p:sldId id="410" r:id="rId77"/>
    <p:sldId id="492" r:id="rId78"/>
    <p:sldId id="418" r:id="rId79"/>
    <p:sldId id="518" r:id="rId80"/>
  </p:sldIdLst>
  <p:sldSz cx="9144000" cy="6858000" type="screen4x3"/>
  <p:notesSz cx="6858000" cy="9144000"/>
  <p:defaultTextStyle>
    <a:defPPr>
      <a:defRPr lang="en-US"/>
    </a:defPPr>
    <a:lvl1pPr algn="ctr" rtl="0" eaLnBrk="0" fontAlgn="base" hangingPunct="0">
      <a:spcBef>
        <a:spcPct val="0"/>
      </a:spcBef>
      <a:spcAft>
        <a:spcPct val="0"/>
      </a:spcAft>
      <a:defRPr sz="900" b="1" kern="1200">
        <a:solidFill>
          <a:srgbClr val="FFA27C"/>
        </a:solidFill>
        <a:latin typeface="American Typewriter Light" charset="0"/>
        <a:ea typeface="ＭＳ Ｐゴシック" charset="0"/>
        <a:cs typeface="ＭＳ Ｐゴシック" charset="0"/>
      </a:defRPr>
    </a:lvl1pPr>
    <a:lvl2pPr marL="457200" algn="ctr" rtl="0" eaLnBrk="0" fontAlgn="base" hangingPunct="0">
      <a:spcBef>
        <a:spcPct val="0"/>
      </a:spcBef>
      <a:spcAft>
        <a:spcPct val="0"/>
      </a:spcAft>
      <a:defRPr sz="900" b="1" kern="1200">
        <a:solidFill>
          <a:srgbClr val="FFA27C"/>
        </a:solidFill>
        <a:latin typeface="American Typewriter Light" charset="0"/>
        <a:ea typeface="ＭＳ Ｐゴシック" charset="0"/>
        <a:cs typeface="ＭＳ Ｐゴシック" charset="0"/>
      </a:defRPr>
    </a:lvl2pPr>
    <a:lvl3pPr marL="914400" algn="ctr" rtl="0" eaLnBrk="0" fontAlgn="base" hangingPunct="0">
      <a:spcBef>
        <a:spcPct val="0"/>
      </a:spcBef>
      <a:spcAft>
        <a:spcPct val="0"/>
      </a:spcAft>
      <a:defRPr sz="900" b="1" kern="1200">
        <a:solidFill>
          <a:srgbClr val="FFA27C"/>
        </a:solidFill>
        <a:latin typeface="American Typewriter Light" charset="0"/>
        <a:ea typeface="ＭＳ Ｐゴシック" charset="0"/>
        <a:cs typeface="ＭＳ Ｐゴシック" charset="0"/>
      </a:defRPr>
    </a:lvl3pPr>
    <a:lvl4pPr marL="1371600" algn="ctr" rtl="0" eaLnBrk="0" fontAlgn="base" hangingPunct="0">
      <a:spcBef>
        <a:spcPct val="0"/>
      </a:spcBef>
      <a:spcAft>
        <a:spcPct val="0"/>
      </a:spcAft>
      <a:defRPr sz="900" b="1" kern="1200">
        <a:solidFill>
          <a:srgbClr val="FFA27C"/>
        </a:solidFill>
        <a:latin typeface="American Typewriter Light" charset="0"/>
        <a:ea typeface="ＭＳ Ｐゴシック" charset="0"/>
        <a:cs typeface="ＭＳ Ｐゴシック" charset="0"/>
      </a:defRPr>
    </a:lvl4pPr>
    <a:lvl5pPr marL="1828800" algn="ctr" rtl="0" eaLnBrk="0" fontAlgn="base" hangingPunct="0">
      <a:spcBef>
        <a:spcPct val="0"/>
      </a:spcBef>
      <a:spcAft>
        <a:spcPct val="0"/>
      </a:spcAft>
      <a:defRPr sz="900" b="1" kern="1200">
        <a:solidFill>
          <a:srgbClr val="FFA27C"/>
        </a:solidFill>
        <a:latin typeface="American Typewriter Light" charset="0"/>
        <a:ea typeface="ＭＳ Ｐゴシック" charset="0"/>
        <a:cs typeface="ＭＳ Ｐゴシック" charset="0"/>
      </a:defRPr>
    </a:lvl5pPr>
    <a:lvl6pPr marL="2286000" algn="l" defTabSz="457200" rtl="0" eaLnBrk="1" latinLnBrk="0" hangingPunct="1">
      <a:defRPr sz="900" b="1" kern="1200">
        <a:solidFill>
          <a:srgbClr val="FFA27C"/>
        </a:solidFill>
        <a:latin typeface="American Typewriter Light" charset="0"/>
        <a:ea typeface="ＭＳ Ｐゴシック" charset="0"/>
        <a:cs typeface="ＭＳ Ｐゴシック" charset="0"/>
      </a:defRPr>
    </a:lvl6pPr>
    <a:lvl7pPr marL="2743200" algn="l" defTabSz="457200" rtl="0" eaLnBrk="1" latinLnBrk="0" hangingPunct="1">
      <a:defRPr sz="900" b="1" kern="1200">
        <a:solidFill>
          <a:srgbClr val="FFA27C"/>
        </a:solidFill>
        <a:latin typeface="American Typewriter Light" charset="0"/>
        <a:ea typeface="ＭＳ Ｐゴシック" charset="0"/>
        <a:cs typeface="ＭＳ Ｐゴシック" charset="0"/>
      </a:defRPr>
    </a:lvl7pPr>
    <a:lvl8pPr marL="3200400" algn="l" defTabSz="457200" rtl="0" eaLnBrk="1" latinLnBrk="0" hangingPunct="1">
      <a:defRPr sz="900" b="1" kern="1200">
        <a:solidFill>
          <a:srgbClr val="FFA27C"/>
        </a:solidFill>
        <a:latin typeface="American Typewriter Light" charset="0"/>
        <a:ea typeface="ＭＳ Ｐゴシック" charset="0"/>
        <a:cs typeface="ＭＳ Ｐゴシック" charset="0"/>
      </a:defRPr>
    </a:lvl8pPr>
    <a:lvl9pPr marL="3657600" algn="l" defTabSz="457200" rtl="0" eaLnBrk="1" latinLnBrk="0" hangingPunct="1">
      <a:defRPr sz="900" b="1" kern="1200">
        <a:solidFill>
          <a:srgbClr val="FFA27C"/>
        </a:solidFill>
        <a:latin typeface="American Typewriter Light"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848">
          <p15:clr>
            <a:srgbClr val="A4A3A4"/>
          </p15:clr>
        </p15:guide>
        <p15:guide id="2" orient="horz" pos="4220">
          <p15:clr>
            <a:srgbClr val="A4A3A4"/>
          </p15:clr>
        </p15:guide>
        <p15:guide id="3" pos="4426">
          <p15:clr>
            <a:srgbClr val="A4A3A4"/>
          </p15:clr>
        </p15:guide>
        <p15:guide id="4" pos="2880">
          <p15:clr>
            <a:srgbClr val="A4A3A4"/>
          </p15:clr>
        </p15:guide>
        <p15:guide id="5" pos="125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55772"/>
    <a:srgbClr val="5E5F6F"/>
    <a:srgbClr val="77663A"/>
    <a:srgbClr val="191919"/>
    <a:srgbClr val="221B3B"/>
    <a:srgbClr val="000080"/>
    <a:srgbClr val="251B3A"/>
    <a:srgbClr val="96001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3"/>
  </p:normalViewPr>
  <p:slideViewPr>
    <p:cSldViewPr snapToGrid="0">
      <p:cViewPr varScale="1">
        <p:scale>
          <a:sx n="117" d="100"/>
          <a:sy n="117" d="100"/>
        </p:scale>
        <p:origin x="1480" y="176"/>
      </p:cViewPr>
      <p:guideLst>
        <p:guide orient="horz" pos="848"/>
        <p:guide orient="horz" pos="4220"/>
        <p:guide pos="4426"/>
        <p:guide pos="2880"/>
        <p:guide pos="1253"/>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01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nchor="ctr">
            <a:spAutoFit/>
          </a:bodyPr>
          <a:lstStyle/>
          <a:p>
            <a:pPr algn="r"/>
            <a:fld id="{473E2995-8EF1-074F-B443-DF7A2DD9A26E}"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2487121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spect="1" noChangeArrowheads="1" noTextEdit="1"/>
          </p:cNvSpPr>
          <p:nvPr>
            <p:ph type="sldImg" idx="2"/>
          </p:nvPr>
        </p:nvSpPr>
        <p:spPr bwMode="auto">
          <a:xfrm>
            <a:off x="1152525" y="692150"/>
            <a:ext cx="4552950" cy="34163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nchor="ctr">
            <a:spAutoFit/>
          </a:bodyPr>
          <a:lstStyle/>
          <a:p>
            <a:pPr algn="r"/>
            <a:fld id="{C979F039-1157-E647-9503-30B727336BC6}"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37441977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 charset="0"/>
        <a:ea typeface="ＭＳ Ｐゴシック" pitchFamily="1"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Times" pitchFamily="1"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Times" pitchFamily="1"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Times" pitchFamily="1"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Times"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noChangeArrowheads="1"/>
          </p:cNvSpPr>
          <p:nvPr>
            <p:ph type="sldImg"/>
          </p:nvPr>
        </p:nvSpPr>
        <p:spPr>
          <a:xfrm>
            <a:off x="838200" y="457200"/>
            <a:ext cx="5181600" cy="3886200"/>
          </a:xfrm>
          <a:solidFill>
            <a:srgbClr val="FFFFFF"/>
          </a:solidFill>
          <a:ln/>
        </p:spPr>
      </p:sp>
      <p:sp>
        <p:nvSpPr>
          <p:cNvPr id="51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86530" tIns="43265" rIns="86530" bIns="43265"/>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ln/>
        </p:spPr>
      </p:sp>
      <p:sp>
        <p:nvSpPr>
          <p:cNvPr id="256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ln/>
        </p:spPr>
      </p:sp>
      <p:sp>
        <p:nvSpPr>
          <p:cNvPr id="276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ln/>
        </p:spPr>
      </p:sp>
      <p:sp>
        <p:nvSpPr>
          <p:cNvPr id="296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ln/>
        </p:spPr>
      </p:sp>
      <p:sp>
        <p:nvSpPr>
          <p:cNvPr id="317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ln/>
        </p:spPr>
      </p:sp>
      <p:sp>
        <p:nvSpPr>
          <p:cNvPr id="337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ln/>
        </p:spPr>
      </p:sp>
      <p:sp>
        <p:nvSpPr>
          <p:cNvPr id="358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ln/>
        </p:spPr>
      </p:sp>
      <p:sp>
        <p:nvSpPr>
          <p:cNvPr id="378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ln/>
        </p:spPr>
      </p:sp>
      <p:sp>
        <p:nvSpPr>
          <p:cNvPr id="399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ln/>
        </p:spPr>
      </p:sp>
      <p:sp>
        <p:nvSpPr>
          <p:cNvPr id="419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noTextEdit="1"/>
          </p:cNvSpPr>
          <p:nvPr>
            <p:ph type="sldImg"/>
          </p:nvPr>
        </p:nvSpPr>
        <p:spPr>
          <a:ln/>
        </p:spPr>
      </p:sp>
      <p:sp>
        <p:nvSpPr>
          <p:cNvPr id="71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ln/>
        </p:spPr>
      </p:sp>
      <p:sp>
        <p:nvSpPr>
          <p:cNvPr id="440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ln/>
        </p:spPr>
      </p:sp>
      <p:sp>
        <p:nvSpPr>
          <p:cNvPr id="460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ln/>
        </p:spPr>
      </p:sp>
      <p:sp>
        <p:nvSpPr>
          <p:cNvPr id="48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ln/>
        </p:spPr>
      </p:sp>
      <p:sp>
        <p:nvSpPr>
          <p:cNvPr id="501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ln/>
        </p:spPr>
      </p:sp>
      <p:sp>
        <p:nvSpPr>
          <p:cNvPr id="522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p:cNvSpPr>
          <p:nvPr>
            <p:ph type="sldImg"/>
          </p:nvPr>
        </p:nvSpPr>
        <p:spPr>
          <a:xfrm>
            <a:off x="838200" y="457200"/>
            <a:ext cx="5181600" cy="3886200"/>
          </a:xfrm>
          <a:solidFill>
            <a:srgbClr val="FFFFFF"/>
          </a:solidFill>
          <a:ln/>
        </p:spPr>
      </p:sp>
      <p:sp>
        <p:nvSpPr>
          <p:cNvPr id="5427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86530" tIns="43265" rIns="86530" bIns="43265"/>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ln/>
        </p:spPr>
      </p:sp>
      <p:sp>
        <p:nvSpPr>
          <p:cNvPr id="563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CHANGED FROM THE ORIGINALS (TQC)</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ln/>
        </p:spPr>
      </p:sp>
      <p:sp>
        <p:nvSpPr>
          <p:cNvPr id="583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CHANGED FROM THE ORIGINALS (TQC)</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ln/>
        </p:spPr>
      </p:sp>
      <p:sp>
        <p:nvSpPr>
          <p:cNvPr id="604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CHANGED FROM THE ORIGINALS (TQC)</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CHANGED FROM THE ORIGINALS (TQC)</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ln/>
        </p:spPr>
      </p:sp>
      <p:sp>
        <p:nvSpPr>
          <p:cNvPr id="645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ln/>
        </p:spPr>
      </p:sp>
      <p:sp>
        <p:nvSpPr>
          <p:cNvPr id="665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ln/>
        </p:spPr>
      </p:sp>
      <p:sp>
        <p:nvSpPr>
          <p:cNvPr id="686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ln/>
        </p:spPr>
      </p:sp>
      <p:sp>
        <p:nvSpPr>
          <p:cNvPr id="706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ln/>
        </p:spPr>
      </p:sp>
      <p:sp>
        <p:nvSpPr>
          <p:cNvPr id="727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
        <p:nvSpPr>
          <p:cNvPr id="74754" name="Rectangle 3"/>
          <p:cNvSpPr>
            <a:spLocks noGrp="1" noRot="1" noChangeAspect="1" noChangeArrowheads="1" noTextEdit="1"/>
          </p:cNvSpPr>
          <p:nvPr>
            <p:ph type="sldImg"/>
          </p:nvPr>
        </p:nvSpPr>
        <p:spPr>
          <a:ln cap="flat"/>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ln/>
        </p:spPr>
      </p:sp>
      <p:sp>
        <p:nvSpPr>
          <p:cNvPr id="76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ln/>
        </p:spPr>
      </p:sp>
      <p:sp>
        <p:nvSpPr>
          <p:cNvPr id="788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
        <p:nvSpPr>
          <p:cNvPr id="80898" name="Rectangle 3"/>
          <p:cNvSpPr>
            <a:spLocks noGrp="1" noRot="1" noChangeAspect="1" noChangeArrowheads="1" noTextEdit="1"/>
          </p:cNvSpPr>
          <p:nvPr>
            <p:ph type="sldImg"/>
          </p:nvPr>
        </p:nvSpPr>
        <p:spPr>
          <a:ln cap="flat"/>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ln/>
        </p:spPr>
      </p:sp>
      <p:sp>
        <p:nvSpPr>
          <p:cNvPr id="829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ln/>
        </p:spPr>
      </p:sp>
      <p:sp>
        <p:nvSpPr>
          <p:cNvPr id="112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ln/>
        </p:spPr>
      </p:sp>
      <p:sp>
        <p:nvSpPr>
          <p:cNvPr id="849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a:ln/>
        </p:spPr>
      </p:sp>
      <p:sp>
        <p:nvSpPr>
          <p:cNvPr id="870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
        <p:nvSpPr>
          <p:cNvPr id="89090" name="Rectangle 3"/>
          <p:cNvSpPr>
            <a:spLocks noGrp="1" noRot="1" noChangeAspect="1" noChangeArrowheads="1" noTextEdit="1"/>
          </p:cNvSpPr>
          <p:nvPr>
            <p:ph type="sldImg"/>
          </p:nvPr>
        </p:nvSpPr>
        <p:spPr>
          <a:ln cap="flat"/>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
        <p:nvSpPr>
          <p:cNvPr id="91138" name="Rectangle 3"/>
          <p:cNvSpPr>
            <a:spLocks noGrp="1" noRot="1" noChangeAspect="1" noChangeArrowheads="1" noTextEdit="1"/>
          </p:cNvSpPr>
          <p:nvPr>
            <p:ph type="sldImg"/>
          </p:nvPr>
        </p:nvSpPr>
        <p:spPr>
          <a:ln cap="flat"/>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ln/>
        </p:spPr>
      </p:sp>
      <p:sp>
        <p:nvSpPr>
          <p:cNvPr id="931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
        <p:nvSpPr>
          <p:cNvPr id="95234" name="Rectangle 3"/>
          <p:cNvSpPr>
            <a:spLocks noGrp="1" noRot="1" noChangeAspect="1" noChangeArrowheads="1" noTextEdit="1"/>
          </p:cNvSpPr>
          <p:nvPr>
            <p:ph type="sldImg"/>
          </p:nvPr>
        </p:nvSpPr>
        <p:spPr>
          <a:ln cap="flat"/>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
        <p:nvSpPr>
          <p:cNvPr id="97282" name="Rectangle 3"/>
          <p:cNvSpPr>
            <a:spLocks noGrp="1" noRot="1" noChangeAspect="1" noChangeArrowheads="1" noTextEdit="1"/>
          </p:cNvSpPr>
          <p:nvPr>
            <p:ph type="sldImg"/>
          </p:nvPr>
        </p:nvSpPr>
        <p:spPr>
          <a:ln cap="flat"/>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
        <p:nvSpPr>
          <p:cNvPr id="99330" name="Rectangle 3"/>
          <p:cNvSpPr>
            <a:spLocks noGrp="1" noRot="1" noChangeAspect="1" noChangeArrowheads="1" noTextEdit="1"/>
          </p:cNvSpPr>
          <p:nvPr>
            <p:ph type="sldImg"/>
          </p:nvPr>
        </p:nvSpPr>
        <p:spPr>
          <a:ln cap="flat"/>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
        <p:nvSpPr>
          <p:cNvPr id="101378" name="Rectangle 3"/>
          <p:cNvSpPr>
            <a:spLocks noGrp="1" noRot="1" noChangeAspect="1" noChangeArrowheads="1" noTextEdit="1"/>
          </p:cNvSpPr>
          <p:nvPr>
            <p:ph type="sldImg"/>
          </p:nvPr>
        </p:nvSpPr>
        <p:spPr>
          <a:ln cap="flat"/>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
        <p:nvSpPr>
          <p:cNvPr id="103426" name="Rectangle 3"/>
          <p:cNvSpPr>
            <a:spLocks noGrp="1" noRot="1" noChangeAspect="1" noChangeArrowheads="1" noTextEdit="1"/>
          </p:cNvSpPr>
          <p:nvPr>
            <p:ph type="sldImg"/>
          </p:nvPr>
        </p:nvSpPr>
        <p:spPr>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ln/>
        </p:spPr>
      </p:sp>
      <p:sp>
        <p:nvSpPr>
          <p:cNvPr id="133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
        <p:nvSpPr>
          <p:cNvPr id="105474" name="Rectangle 3"/>
          <p:cNvSpPr>
            <a:spLocks noGrp="1" noRot="1" noChangeAspect="1" noChangeArrowheads="1" noTextEdit="1"/>
          </p:cNvSpPr>
          <p:nvPr>
            <p:ph type="sldImg"/>
          </p:nvPr>
        </p:nvSpPr>
        <p:spPr>
          <a:ln cap="flat"/>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p:cNvSpPr>
          <p:nvPr>
            <p:ph type="sldImg"/>
          </p:nvPr>
        </p:nvSpPr>
        <p:spPr>
          <a:solidFill>
            <a:srgbClr val="FFFFFF"/>
          </a:solidFill>
          <a:ln/>
        </p:spPr>
      </p:sp>
      <p:sp>
        <p:nvSpPr>
          <p:cNvPr id="1075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
        <p:nvSpPr>
          <p:cNvPr id="109570" name="Rectangle 3"/>
          <p:cNvSpPr>
            <a:spLocks noGrp="1" noRot="1" noChangeAspect="1" noChangeArrowheads="1" noTextEdit="1"/>
          </p:cNvSpPr>
          <p:nvPr>
            <p:ph type="sldImg"/>
          </p:nvPr>
        </p:nvSpPr>
        <p:spPr>
          <a:ln cap="flat"/>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
        <p:nvSpPr>
          <p:cNvPr id="111618" name="Rectangle 3"/>
          <p:cNvSpPr>
            <a:spLocks noGrp="1" noRot="1" noChangeAspect="1" noChangeArrowheads="1" noTextEdit="1"/>
          </p:cNvSpPr>
          <p:nvPr>
            <p:ph type="sldImg"/>
          </p:nvPr>
        </p:nvSpPr>
        <p:spPr>
          <a:ln cap="flat"/>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
        <p:nvSpPr>
          <p:cNvPr id="113666" name="Rectangle 3"/>
          <p:cNvSpPr>
            <a:spLocks noGrp="1" noRot="1" noChangeAspect="1" noChangeArrowheads="1" noTextEdit="1"/>
          </p:cNvSpPr>
          <p:nvPr>
            <p:ph type="sldImg"/>
          </p:nvPr>
        </p:nvSpPr>
        <p:spPr>
          <a:ln cap="flat"/>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
        <p:nvSpPr>
          <p:cNvPr id="115714" name="Rectangle 3"/>
          <p:cNvSpPr>
            <a:spLocks noGrp="1" noRot="1" noChangeAspect="1" noChangeArrowheads="1"/>
          </p:cNvSpPr>
          <p:nvPr>
            <p:ph type="sldImg"/>
          </p:nvPr>
        </p:nvSpPr>
        <p:spPr>
          <a:ln cap="flat"/>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
        <p:nvSpPr>
          <p:cNvPr id="117762" name="Rectangle 3"/>
          <p:cNvSpPr>
            <a:spLocks noGrp="1" noRot="1" noChangeAspect="1" noChangeArrowheads="1" noTextEdit="1"/>
          </p:cNvSpPr>
          <p:nvPr>
            <p:ph type="sldImg"/>
          </p:nvPr>
        </p:nvSpPr>
        <p:spPr>
          <a:ln cap="flat"/>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
        <p:nvSpPr>
          <p:cNvPr id="119810" name="Rectangle 3"/>
          <p:cNvSpPr>
            <a:spLocks noGrp="1" noRot="1" noChangeAspect="1" noChangeArrowheads="1" noTextEdit="1"/>
          </p:cNvSpPr>
          <p:nvPr>
            <p:ph type="sldImg"/>
          </p:nvPr>
        </p:nvSpPr>
        <p:spPr>
          <a:ln cap="flat"/>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
        <p:nvSpPr>
          <p:cNvPr id="121858" name="Rectangle 3"/>
          <p:cNvSpPr>
            <a:spLocks noGrp="1" noRot="1" noChangeAspect="1" noChangeArrowheads="1" noTextEdit="1"/>
          </p:cNvSpPr>
          <p:nvPr>
            <p:ph type="sldImg"/>
          </p:nvPr>
        </p:nvSpPr>
        <p:spPr>
          <a:ln cap="flat"/>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Rot="1" noChangeAspect="1" noChangeArrowheads="1" noTextEdit="1"/>
          </p:cNvSpPr>
          <p:nvPr>
            <p:ph type="sldImg"/>
          </p:nvPr>
        </p:nvSpPr>
        <p:spPr>
          <a:ln/>
        </p:spPr>
      </p:sp>
      <p:sp>
        <p:nvSpPr>
          <p:cNvPr id="1239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p:cNvSpPr>
          <p:nvPr>
            <p:ph type="sldImg"/>
          </p:nvPr>
        </p:nvSpPr>
        <p:spPr>
          <a:xfrm>
            <a:off x="838200" y="457200"/>
            <a:ext cx="5181600" cy="3886200"/>
          </a:xfrm>
          <a:solidFill>
            <a:srgbClr val="FFFFFF"/>
          </a:solidFill>
          <a:ln/>
        </p:spPr>
      </p:sp>
      <p:sp>
        <p:nvSpPr>
          <p:cNvPr id="1536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86530" tIns="43265" rIns="86530" bIns="43265"/>
          <a:lstStyle/>
          <a:p>
            <a:endParaRPr lang="en-US">
              <a:latin typeface="Times"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Rot="1" noChangeAspect="1" noChangeArrowheads="1"/>
          </p:cNvSpPr>
          <p:nvPr>
            <p:ph type="sldImg"/>
          </p:nvPr>
        </p:nvSpPr>
        <p:spPr>
          <a:solidFill>
            <a:srgbClr val="FFFFFF"/>
          </a:solidFill>
          <a:ln/>
        </p:spPr>
      </p:sp>
      <p:sp>
        <p:nvSpPr>
          <p:cNvPr id="12595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p:cNvSpPr>
          <p:nvPr>
            <p:ph type="sldImg"/>
          </p:nvPr>
        </p:nvSpPr>
        <p:spPr>
          <a:solidFill>
            <a:srgbClr val="FFFFFF"/>
          </a:solidFill>
          <a:ln/>
        </p:spPr>
      </p:sp>
      <p:sp>
        <p:nvSpPr>
          <p:cNvPr id="12800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p:cNvSpPr>
          <p:nvPr>
            <p:ph type="sldImg"/>
          </p:nvPr>
        </p:nvSpPr>
        <p:spPr>
          <a:solidFill>
            <a:srgbClr val="FFFFFF"/>
          </a:solidFill>
          <a:ln/>
        </p:spPr>
      </p:sp>
      <p:sp>
        <p:nvSpPr>
          <p:cNvPr id="1300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p:cNvSpPr>
          <p:nvPr>
            <p:ph type="sldImg"/>
          </p:nvPr>
        </p:nvSpPr>
        <p:spPr>
          <a:solidFill>
            <a:srgbClr val="FFFFFF"/>
          </a:solidFill>
          <a:ln/>
        </p:spPr>
      </p:sp>
      <p:sp>
        <p:nvSpPr>
          <p:cNvPr id="13209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ln/>
        </p:spPr>
      </p:sp>
      <p:sp>
        <p:nvSpPr>
          <p:cNvPr id="1341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p:cNvSpPr>
          <p:nvPr>
            <p:ph type="sldImg"/>
          </p:nvPr>
        </p:nvSpPr>
        <p:spPr>
          <a:solidFill>
            <a:srgbClr val="FFFFFF"/>
          </a:solidFill>
          <a:ln/>
        </p:spPr>
      </p:sp>
      <p:sp>
        <p:nvSpPr>
          <p:cNvPr id="1361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ln/>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a:ln/>
        </p:spPr>
      </p:sp>
      <p:sp>
        <p:nvSpPr>
          <p:cNvPr id="1402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ln/>
        </p:spPr>
      </p:sp>
      <p:sp>
        <p:nvSpPr>
          <p:cNvPr id="1423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Rot="1" noChangeAspect="1" noChangeArrowheads="1" noTextEdit="1"/>
          </p:cNvSpPr>
          <p:nvPr>
            <p:ph type="sldImg"/>
          </p:nvPr>
        </p:nvSpPr>
        <p:spPr>
          <a:ln/>
        </p:spPr>
      </p:sp>
      <p:sp>
        <p:nvSpPr>
          <p:cNvPr id="1443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ln/>
        </p:spPr>
      </p:sp>
      <p:sp>
        <p:nvSpPr>
          <p:cNvPr id="174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ChangeArrowheads="1" noTextEdit="1"/>
          </p:cNvSpPr>
          <p:nvPr>
            <p:ph type="sldImg"/>
          </p:nvPr>
        </p:nvSpPr>
        <p:spPr>
          <a:ln/>
        </p:spPr>
      </p:sp>
      <p:sp>
        <p:nvSpPr>
          <p:cNvPr id="1464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Rot="1" noChangeAspect="1" noChangeArrowheads="1" noTextEdit="1"/>
          </p:cNvSpPr>
          <p:nvPr>
            <p:ph type="sldImg"/>
          </p:nvPr>
        </p:nvSpPr>
        <p:spPr>
          <a:ln/>
        </p:spPr>
      </p:sp>
      <p:sp>
        <p:nvSpPr>
          <p:cNvPr id="1484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Rot="1" noChangeAspect="1" noChangeArrowheads="1" noTextEdit="1"/>
          </p:cNvSpPr>
          <p:nvPr>
            <p:ph type="sldImg"/>
          </p:nvPr>
        </p:nvSpPr>
        <p:spPr>
          <a:ln/>
        </p:spPr>
      </p:sp>
      <p:sp>
        <p:nvSpPr>
          <p:cNvPr id="1505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
        <p:nvSpPr>
          <p:cNvPr id="152578" name="Rectangle 3"/>
          <p:cNvSpPr>
            <a:spLocks noGrp="1" noRot="1" noChangeAspect="1" noChangeArrowheads="1" noTextEdit="1"/>
          </p:cNvSpPr>
          <p:nvPr>
            <p:ph type="sldImg"/>
          </p:nvPr>
        </p:nvSpPr>
        <p:spPr>
          <a:ln cap="flat"/>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Rot="1" noChangeAspect="1" noChangeArrowheads="1" noTextEdit="1"/>
          </p:cNvSpPr>
          <p:nvPr>
            <p:ph type="sldImg"/>
          </p:nvPr>
        </p:nvSpPr>
        <p:spPr>
          <a:ln/>
        </p:spPr>
      </p:sp>
      <p:sp>
        <p:nvSpPr>
          <p:cNvPr id="1546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Rot="1" noChangeAspect="1" noChangeArrowheads="1" noTextEdit="1"/>
          </p:cNvSpPr>
          <p:nvPr>
            <p:ph type="sldImg"/>
          </p:nvPr>
        </p:nvSpPr>
        <p:spPr>
          <a:ln/>
        </p:spPr>
      </p:sp>
      <p:sp>
        <p:nvSpPr>
          <p:cNvPr id="1566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Rot="1" noChangeAspect="1" noChangeArrowheads="1"/>
          </p:cNvSpPr>
          <p:nvPr>
            <p:ph type="sldImg"/>
          </p:nvPr>
        </p:nvSpPr>
        <p:spPr>
          <a:xfrm>
            <a:off x="838200" y="457200"/>
            <a:ext cx="5181600" cy="3886200"/>
          </a:xfrm>
          <a:solidFill>
            <a:srgbClr val="FFFFFF"/>
          </a:solidFill>
          <a:ln/>
        </p:spPr>
      </p:sp>
      <p:sp>
        <p:nvSpPr>
          <p:cNvPr id="1587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86530" tIns="43265" rIns="86530" bIns="43265"/>
          <a:lstStyle/>
          <a:p>
            <a:endParaRPr lang="en-US">
              <a:latin typeface="Times"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Grp="1" noRot="1" noChangeAspect="1" noChangeArrowheads="1" noTextEdit="1"/>
          </p:cNvSpPr>
          <p:nvPr>
            <p:ph type="sldImg"/>
          </p:nvPr>
        </p:nvSpPr>
        <p:spPr>
          <a:ln/>
        </p:spPr>
      </p:sp>
      <p:sp>
        <p:nvSpPr>
          <p:cNvPr id="1607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ln/>
        </p:spPr>
      </p:sp>
      <p:sp>
        <p:nvSpPr>
          <p:cNvPr id="194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7475748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960596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50473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0275489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05345916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017971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1199222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99722259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5103431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13491124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97331331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2852984"/>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69634975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62768559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43183533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014493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85894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934332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87630169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787497"/>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9091156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0047236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9"/>
          <p:cNvSpPr>
            <a:spLocks noChangeArrowheads="1"/>
          </p:cNvSpPr>
          <p:nvPr userDrawn="1"/>
        </p:nvSpPr>
        <p:spPr bwMode="auto">
          <a:xfrm>
            <a:off x="-12700" y="12700"/>
            <a:ext cx="9132888" cy="68453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027" name="Group 40"/>
          <p:cNvGrpSpPr>
            <a:grpSpLocks/>
          </p:cNvGrpSpPr>
          <p:nvPr userDrawn="1"/>
        </p:nvGrpSpPr>
        <p:grpSpPr bwMode="auto">
          <a:xfrm>
            <a:off x="377825" y="336550"/>
            <a:ext cx="8367713" cy="6173788"/>
            <a:chOff x="246" y="204"/>
            <a:chExt cx="5271" cy="3889"/>
          </a:xfrm>
        </p:grpSpPr>
        <p:sp>
          <p:nvSpPr>
            <p:cNvPr id="1065" name="Rectangle 41"/>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American Typewriter Light" pitchFamily="1" charset="0"/>
                <a:ea typeface="+mn-ea"/>
                <a:cs typeface="+mn-cs"/>
              </a:endParaRPr>
            </a:p>
          </p:txBody>
        </p:sp>
        <p:sp>
          <p:nvSpPr>
            <p:cNvPr id="1037" name="Freeform 42"/>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43"/>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44"/>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45"/>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46"/>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47"/>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48"/>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49"/>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50"/>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51"/>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52"/>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53"/>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54"/>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55"/>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56"/>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57"/>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58"/>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59"/>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60"/>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61"/>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62"/>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8" name="Freeform 63"/>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28" name="Group 64"/>
          <p:cNvGrpSpPr>
            <a:grpSpLocks/>
          </p:cNvGrpSpPr>
          <p:nvPr userDrawn="1"/>
        </p:nvGrpSpPr>
        <p:grpSpPr bwMode="auto">
          <a:xfrm>
            <a:off x="-12700" y="12700"/>
            <a:ext cx="1978025" cy="1955800"/>
            <a:chOff x="0" y="0"/>
            <a:chExt cx="1246" cy="1232"/>
          </a:xfrm>
        </p:grpSpPr>
        <p:sp>
          <p:nvSpPr>
            <p:cNvPr id="1033" name="Rectangle 65"/>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4" name="Rectangle 66"/>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5" name="Rectangle 67"/>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1029" name="Text Box 68"/>
          <p:cNvSpPr txBox="1">
            <a:spLocks noChangeArrowheads="1"/>
          </p:cNvSpPr>
          <p:nvPr userDrawn="1"/>
        </p:nvSpPr>
        <p:spPr bwMode="auto">
          <a:xfrm>
            <a:off x="596900" y="6523038"/>
            <a:ext cx="985838"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a:solidFill>
                  <a:srgbClr val="FFFFFF"/>
                </a:solidFill>
                <a:latin typeface="Arial" charset="0"/>
              </a:rPr>
              <a:t>© </a:t>
            </a:r>
            <a:r>
              <a:rPr lang="en-US" sz="1000">
                <a:solidFill>
                  <a:srgbClr val="FFFFFF"/>
                </a:solidFill>
                <a:latin typeface="Arial" charset="0"/>
              </a:rPr>
              <a:t>2012</a:t>
            </a:r>
            <a:r>
              <a:rPr lang="en-US">
                <a:solidFill>
                  <a:srgbClr val="FFFFFF"/>
                </a:solidFill>
                <a:latin typeface="Arial" charset="0"/>
              </a:rPr>
              <a:t> TBBMI </a:t>
            </a:r>
          </a:p>
        </p:txBody>
      </p:sp>
      <p:sp>
        <p:nvSpPr>
          <p:cNvPr id="1093" name="Rectangle 69"/>
          <p:cNvSpPr>
            <a:spLocks noChangeArrowheads="1"/>
          </p:cNvSpPr>
          <p:nvPr userDrawn="1"/>
        </p:nvSpPr>
        <p:spPr bwMode="auto">
          <a:xfrm>
            <a:off x="7621588" y="6538913"/>
            <a:ext cx="658812" cy="244475"/>
          </a:xfrm>
          <a:prstGeom prst="rect">
            <a:avLst/>
          </a:prstGeom>
          <a:noFill/>
          <a:ln w="12700">
            <a:noFill/>
            <a:miter lim="800000"/>
            <a:headEnd/>
            <a:tailEnd/>
          </a:ln>
          <a:effectLst/>
        </p:spPr>
        <p:txBody>
          <a:bodyPr wrap="none" anchor="ctr">
            <a:spAutoFit/>
          </a:bodyPr>
          <a:lstStyle/>
          <a:p>
            <a:pPr>
              <a:defRPr/>
            </a:pPr>
            <a:r>
              <a:rPr lang="en-US" sz="1000">
                <a:solidFill>
                  <a:schemeClr val="tx1"/>
                </a:solidFill>
                <a:effectLst>
                  <a:outerShdw blurRad="38100" dist="38100" dir="2700000" algn="tl">
                    <a:srgbClr val="000000"/>
                  </a:outerShdw>
                </a:effectLst>
                <a:latin typeface="Comic Sans MS" charset="0"/>
              </a:rPr>
              <a:t>9.6.01.</a:t>
            </a:r>
          </a:p>
        </p:txBody>
      </p:sp>
      <p:sp>
        <p:nvSpPr>
          <p:cNvPr id="34" name="Rectangle 21"/>
          <p:cNvSpPr>
            <a:spLocks noChangeArrowheads="1"/>
          </p:cNvSpPr>
          <p:nvPr userDrawn="1"/>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8800" b="0" dirty="0">
                <a:solidFill>
                  <a:schemeClr val="tx2"/>
                </a:solidFill>
                <a:latin typeface="Times" pitchFamily="1" charset="0"/>
                <a:ea typeface="+mn-ea"/>
                <a:cs typeface="+mn-cs"/>
              </a:rPr>
              <a:t>7</a:t>
            </a:r>
          </a:p>
        </p:txBody>
      </p:sp>
      <p:sp>
        <p:nvSpPr>
          <p:cNvPr id="35" name="Line 22"/>
          <p:cNvSpPr>
            <a:spLocks noChangeShapeType="1"/>
          </p:cNvSpPr>
          <p:nvPr userDrawn="1"/>
        </p:nvSpPr>
        <p:spPr bwMode="auto">
          <a:xfrm>
            <a:off x="863600" y="944563"/>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 charset="-128"/>
          <a:cs typeface="ＭＳ Ｐゴシック" pitchFamily="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 charset="0"/>
          <a:ea typeface="ＭＳ Ｐゴシック" pitchFamily="1" charset="-128"/>
          <a:cs typeface="ＭＳ Ｐゴシック" pitchFamily="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 charset="0"/>
          <a:ea typeface="ＭＳ Ｐゴシック" pitchFamily="1" charset="-128"/>
          <a:cs typeface="ＭＳ Ｐゴシック" pitchFamily="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 charset="0"/>
          <a:ea typeface="ＭＳ Ｐゴシック" pitchFamily="1" charset="-128"/>
          <a:cs typeface="ＭＳ Ｐゴシック" pitchFamily="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 charset="0"/>
          <a:ea typeface="ＭＳ Ｐゴシック" pitchFamily="1" charset="-128"/>
          <a:cs typeface="ＭＳ Ｐゴシック" pitchFamily="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sz="2400"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sz="2400"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sz="2400"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eaLnBrk="1" hangingPunct="1">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b="0"/>
              <a:pPr eaLnBrk="1" hangingPunct="1">
                <a:defRPr/>
              </a:pPr>
              <a:t>‹#›</a:t>
            </a:fld>
            <a:endParaRPr lang="en-US" b="0"/>
          </a:p>
        </p:txBody>
      </p:sp>
    </p:spTree>
    <p:extLst>
      <p:ext uri="{BB962C8B-B14F-4D97-AF65-F5344CB8AC3E}">
        <p14:creationId xmlns:p14="http://schemas.microsoft.com/office/powerpoint/2010/main" val="348454734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7.e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7.e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8.emf"/><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1.emf"/><Relationship Id="rId5" Type="http://schemas.openxmlformats.org/officeDocument/2006/relationships/oleObject" Target="../embeddings/oleObject4.bin"/><Relationship Id="rId4" Type="http://schemas.openxmlformats.org/officeDocument/2006/relationships/image" Target="../media/image9.jpe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28.emf"/><Relationship Id="rId4" Type="http://schemas.openxmlformats.org/officeDocument/2006/relationships/oleObject" Target="../embeddings/oleObject5.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28.emf"/><Relationship Id="rId4" Type="http://schemas.openxmlformats.org/officeDocument/2006/relationships/oleObject" Target="../embeddings/oleObject6.bin"/></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4.jpe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file:///Macintosh%20HD/Desktop%20Folder/TBB%20BIG%20SHOW%207.0/7.0.02-MAP%20#-1,1,PowerPoint Presentation" TargetMode="External"/><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8.xml"/><Relationship Id="rId1" Type="http://schemas.openxmlformats.org/officeDocument/2006/relationships/slideLayout" Target="../slideLayouts/slideLayout22.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7" name="Group 11"/>
          <p:cNvGrpSpPr>
            <a:grpSpLocks/>
          </p:cNvGrpSpPr>
          <p:nvPr/>
        </p:nvGrpSpPr>
        <p:grpSpPr bwMode="auto">
          <a:xfrm>
            <a:off x="0" y="0"/>
            <a:ext cx="9144000" cy="6858000"/>
            <a:chOff x="0" y="0"/>
            <a:chExt cx="5760" cy="4320"/>
          </a:xfrm>
        </p:grpSpPr>
        <p:pic>
          <p:nvPicPr>
            <p:cNvPr id="4098" name="Picture 3"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3748" name="Text Box 4"/>
            <p:cNvSpPr txBox="1">
              <a:spLocks noChangeArrowheads="1"/>
            </p:cNvSpPr>
            <p:nvPr/>
          </p:nvSpPr>
          <p:spPr bwMode="auto">
            <a:xfrm>
              <a:off x="351" y="825"/>
              <a:ext cx="4870" cy="1805"/>
            </a:xfrm>
            <a:prstGeom prst="rect">
              <a:avLst/>
            </a:prstGeom>
            <a:noFill/>
            <a:ln w="12700">
              <a:noFill/>
              <a:miter lim="800000"/>
              <a:headEnd/>
              <a:tailEnd/>
            </a:ln>
            <a:effectLst>
              <a:outerShdw blurRad="63500" dist="192656" dir="3182310" algn="ctr" rotWithShape="0">
                <a:schemeClr val="bg2">
                  <a:alpha val="74998"/>
                </a:schemeClr>
              </a:outerShdw>
            </a:effectLst>
          </p:spPr>
          <p:txBody>
            <a:bodyPr lIns="73639" tIns="36819" rIns="73639" bIns="36819">
              <a:spAutoFit/>
            </a:bodyPr>
            <a:lstStyle/>
            <a:p>
              <a:pPr defTabSz="820738">
                <a:lnSpc>
                  <a:spcPct val="40000"/>
                </a:lnSpc>
                <a:spcBef>
                  <a:spcPct val="50000"/>
                </a:spcBef>
                <a:defRPr/>
              </a:pPr>
              <a:endParaRPr lang="en-US" sz="8000" i="1">
                <a:solidFill>
                  <a:srgbClr val="FFFF00"/>
                </a:solidFill>
                <a:latin typeface="Arial Black" pitchFamily="1" charset="0"/>
                <a:ea typeface="+mn-ea"/>
                <a:cs typeface="+mn-cs"/>
              </a:endParaRPr>
            </a:p>
            <a:p>
              <a:pPr defTabSz="820738">
                <a:lnSpc>
                  <a:spcPct val="40000"/>
                </a:lnSpc>
                <a:spcBef>
                  <a:spcPct val="50000"/>
                </a:spcBef>
                <a:defRPr/>
              </a:pPr>
              <a:r>
                <a:rPr lang="en-US" sz="8000" i="1">
                  <a:solidFill>
                    <a:srgbClr val="FFFF00"/>
                  </a:solidFill>
                  <a:latin typeface="Arial Black" pitchFamily="1" charset="0"/>
                  <a:ea typeface="+mn-ea"/>
                  <a:cs typeface="+mn-cs"/>
                </a:rPr>
                <a:t>La Biblia…</a:t>
              </a:r>
            </a:p>
            <a:p>
              <a:pPr defTabSz="820738">
                <a:lnSpc>
                  <a:spcPct val="40000"/>
                </a:lnSpc>
                <a:spcBef>
                  <a:spcPct val="50000"/>
                </a:spcBef>
                <a:defRPr/>
              </a:pPr>
              <a:r>
                <a:rPr lang="en-US" sz="8000" i="1">
                  <a:solidFill>
                    <a:srgbClr val="FFFF00"/>
                  </a:solidFill>
                  <a:latin typeface="Arial Black" pitchFamily="1" charset="0"/>
                  <a:ea typeface="+mn-ea"/>
                  <a:cs typeface="+mn-cs"/>
                </a:rPr>
                <a:t>B</a:t>
              </a:r>
              <a:r>
                <a:rPr lang="es-ES" sz="8800" i="1">
                  <a:solidFill>
                    <a:srgbClr val="FFFC1E"/>
                  </a:solidFill>
                  <a:latin typeface="Arial Black" pitchFamily="1" charset="0"/>
                  <a:ea typeface="+mn-ea"/>
                  <a:cs typeface="+mn-cs"/>
                </a:rPr>
                <a:t>á</a:t>
              </a:r>
              <a:r>
                <a:rPr lang="en-US" sz="8000" i="1">
                  <a:solidFill>
                    <a:srgbClr val="FFFF00"/>
                  </a:solidFill>
                  <a:latin typeface="Arial Black" pitchFamily="1" charset="0"/>
                  <a:ea typeface="+mn-ea"/>
                  <a:cs typeface="+mn-cs"/>
                </a:rPr>
                <a:t>sicamente</a:t>
              </a:r>
            </a:p>
          </p:txBody>
        </p:sp>
        <p:sp>
          <p:nvSpPr>
            <p:cNvPr id="4100" name="Text Box 5"/>
            <p:cNvSpPr txBox="1">
              <a:spLocks noChangeArrowheads="1"/>
            </p:cNvSpPr>
            <p:nvPr/>
          </p:nvSpPr>
          <p:spPr bwMode="auto">
            <a:xfrm>
              <a:off x="5040" y="2188"/>
              <a:ext cx="382" cy="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73639" tIns="36819" rIns="73639" bIns="36819">
              <a:spAutoFit/>
            </a:bodyPr>
            <a:lstStyle>
              <a:lvl1pPr defTabSz="820738">
                <a:defRPr sz="900" b="1">
                  <a:solidFill>
                    <a:srgbClr val="FFA27C"/>
                  </a:solidFill>
                  <a:latin typeface="American Typewriter Light" charset="0"/>
                  <a:ea typeface="ＭＳ Ｐゴシック" charset="0"/>
                  <a:cs typeface="ＭＳ Ｐゴシック" charset="0"/>
                </a:defRPr>
              </a:lvl1pPr>
              <a:lvl2pPr marL="742950" indent="-285750" defTabSz="820738">
                <a:defRPr sz="900" b="1">
                  <a:solidFill>
                    <a:srgbClr val="FFA27C"/>
                  </a:solidFill>
                  <a:latin typeface="American Typewriter Light" charset="0"/>
                  <a:ea typeface="ＭＳ Ｐゴシック" charset="0"/>
                </a:defRPr>
              </a:lvl2pPr>
              <a:lvl3pPr marL="1143000" indent="-228600" defTabSz="820738">
                <a:defRPr sz="900" b="1">
                  <a:solidFill>
                    <a:srgbClr val="FFA27C"/>
                  </a:solidFill>
                  <a:latin typeface="American Typewriter Light" charset="0"/>
                  <a:ea typeface="ＭＳ Ｐゴシック" charset="0"/>
                </a:defRPr>
              </a:lvl3pPr>
              <a:lvl4pPr marL="1600200" indent="-228600" defTabSz="820738">
                <a:defRPr sz="900" b="1">
                  <a:solidFill>
                    <a:srgbClr val="FFA27C"/>
                  </a:solidFill>
                  <a:latin typeface="American Typewriter Light" charset="0"/>
                  <a:ea typeface="ＭＳ Ｐゴシック" charset="0"/>
                </a:defRPr>
              </a:lvl4pPr>
              <a:lvl5pPr marL="2057400" indent="-228600" defTabSz="820738">
                <a:defRPr sz="900" b="1">
                  <a:solidFill>
                    <a:srgbClr val="FFA27C"/>
                  </a:solidFill>
                  <a:latin typeface="American Typewriter Light" charset="0"/>
                  <a:ea typeface="ＭＳ Ｐゴシック" charset="0"/>
                </a:defRPr>
              </a:lvl5pPr>
              <a:lvl6pPr marL="2514600" indent="-228600" algn="ctr" defTabSz="820738"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defTabSz="820738"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defTabSz="820738"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defTabSz="820738"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3000" b="0" i="1">
                  <a:solidFill>
                    <a:srgbClr val="FFFF00"/>
                  </a:solidFill>
                  <a:latin typeface="Comic Sans MS" charset="0"/>
                </a:rPr>
                <a:t>®</a:t>
              </a:r>
            </a:p>
          </p:txBody>
        </p:sp>
        <p:sp>
          <p:nvSpPr>
            <p:cNvPr id="543751" name="Text Box 7"/>
            <p:cNvSpPr txBox="1">
              <a:spLocks noChangeArrowheads="1"/>
            </p:cNvSpPr>
            <p:nvPr/>
          </p:nvSpPr>
          <p:spPr bwMode="auto">
            <a:xfrm>
              <a:off x="429" y="3255"/>
              <a:ext cx="5331" cy="82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s-ES" sz="2000" i="1">
                  <a:solidFill>
                    <a:srgbClr val="FAFD00"/>
                  </a:solidFill>
                  <a:latin typeface="Times New Roman" charset="0"/>
                </a:rPr>
                <a:t>Una presentación de los Ministerios Internacionales </a:t>
              </a:r>
            </a:p>
            <a:p>
              <a:pPr>
                <a:spcBef>
                  <a:spcPct val="50000"/>
                </a:spcBef>
                <a:defRPr/>
              </a:pPr>
              <a:r>
                <a:rPr lang="es-ES" sz="2000" i="1">
                  <a:solidFill>
                    <a:srgbClr val="FAFD00"/>
                  </a:solidFill>
                  <a:latin typeface="Times New Roman" charset="0"/>
                </a:rPr>
                <a:t>La Biblia…Básicamente Inc.</a:t>
              </a:r>
            </a:p>
            <a:p>
              <a:pPr>
                <a:spcBef>
                  <a:spcPct val="50000"/>
                </a:spcBef>
                <a:defRPr/>
              </a:pPr>
              <a:r>
                <a:rPr lang="es-ES" sz="2000" i="1">
                  <a:solidFill>
                    <a:srgbClr val="FAFD00"/>
                  </a:solidFill>
                  <a:latin typeface="Times New Roman" charset="0"/>
                </a:rPr>
                <a:t>Fort Worth, Texas</a:t>
              </a:r>
              <a:endParaRPr lang="es-ES" sz="1800">
                <a:solidFill>
                  <a:srgbClr val="FAFD00"/>
                </a:solidFill>
                <a:latin typeface="Times New Roman" charset="0"/>
              </a:endParaRPr>
            </a:p>
          </p:txBody>
        </p:sp>
        <p:sp>
          <p:nvSpPr>
            <p:cNvPr id="4102" name="Text Box 9"/>
            <p:cNvSpPr txBox="1">
              <a:spLocks noChangeArrowheads="1"/>
            </p:cNvSpPr>
            <p:nvPr/>
          </p:nvSpPr>
          <p:spPr bwMode="auto">
            <a:xfrm>
              <a:off x="299" y="4122"/>
              <a:ext cx="582"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s-ES">
                  <a:solidFill>
                    <a:srgbClr val="FFFFFF"/>
                  </a:solidFill>
                  <a:latin typeface="Arial" charset="0"/>
                </a:rPr>
                <a:t>©2012 TBBMI </a:t>
              </a:r>
            </a:p>
          </p:txBody>
        </p:sp>
      </p:gr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 y="585788"/>
            <a:ext cx="7875588" cy="566261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22530" name="Text Box 19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22531" name="Text Box 197"/>
          <p:cNvSpPr txBox="1">
            <a:spLocks noChangeArrowheads="1"/>
          </p:cNvSpPr>
          <p:nvPr/>
        </p:nvSpPr>
        <p:spPr bwMode="auto">
          <a:xfrm>
            <a:off x="8880475" y="57023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179399" name="Text Box 199"/>
          <p:cNvSpPr txBox="1">
            <a:spLocks noChangeArrowheads="1"/>
          </p:cNvSpPr>
          <p:nvPr/>
        </p:nvSpPr>
        <p:spPr bwMode="auto">
          <a:xfrm>
            <a:off x="201613" y="1771650"/>
            <a:ext cx="8942387" cy="3113088"/>
          </a:xfrm>
          <a:prstGeom prst="rect">
            <a:avLst/>
          </a:prstGeom>
          <a:noFill/>
          <a:ln w="9525">
            <a:noFill/>
            <a:miter lim="800000"/>
            <a:headEnd/>
            <a:tailEnd/>
          </a:ln>
          <a:effectLst>
            <a:outerShdw blurRad="63500" dist="81320" dir="3080412" algn="ctr" rotWithShape="0">
              <a:srgbClr val="85FBFF">
                <a:alpha val="74998"/>
              </a:srgbClr>
            </a:outerShdw>
          </a:effec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3600">
                <a:solidFill>
                  <a:schemeClr val="bg2"/>
                </a:solidFill>
                <a:latin typeface="Comic Sans MS" charset="0"/>
              </a:rPr>
              <a:t>En su libro</a:t>
            </a:r>
            <a:r>
              <a:rPr lang="en-US" sz="3600" i="1">
                <a:solidFill>
                  <a:schemeClr val="bg2"/>
                </a:solidFill>
                <a:latin typeface="Comic Sans MS" charset="0"/>
              </a:rPr>
              <a:t>                         </a:t>
            </a:r>
          </a:p>
          <a:p>
            <a:pPr>
              <a:spcBef>
                <a:spcPct val="50000"/>
              </a:spcBef>
              <a:defRPr/>
            </a:pPr>
            <a:r>
              <a:rPr lang="ja-JP" altLang="en-US" sz="3600" i="1">
                <a:solidFill>
                  <a:schemeClr val="bg2"/>
                </a:solidFill>
                <a:latin typeface="Comic Sans MS" charset="0"/>
              </a:rPr>
              <a:t>“</a:t>
            </a:r>
            <a:r>
              <a:rPr lang="en-US" sz="3600" i="1">
                <a:solidFill>
                  <a:schemeClr val="bg2"/>
                </a:solidFill>
                <a:latin typeface="Comic Sans MS" charset="0"/>
              </a:rPr>
              <a:t>What The Bible Is All About!</a:t>
            </a:r>
            <a:r>
              <a:rPr lang="ja-JP" altLang="en-US" sz="3600" i="1">
                <a:solidFill>
                  <a:schemeClr val="bg2"/>
                </a:solidFill>
                <a:latin typeface="Comic Sans MS" charset="0"/>
              </a:rPr>
              <a:t>”</a:t>
            </a:r>
            <a:r>
              <a:rPr lang="en-US" sz="3600" i="1">
                <a:solidFill>
                  <a:schemeClr val="bg2"/>
                </a:solidFill>
                <a:latin typeface="Comic Sans MS" charset="0"/>
              </a:rPr>
              <a:t> </a:t>
            </a:r>
          </a:p>
          <a:p>
            <a:pPr>
              <a:spcBef>
                <a:spcPct val="50000"/>
              </a:spcBef>
              <a:defRPr/>
            </a:pPr>
            <a:r>
              <a:rPr lang="en-US" sz="3600" i="1">
                <a:solidFill>
                  <a:schemeClr val="bg2"/>
                </a:solidFill>
                <a:latin typeface="Comic Sans MS" charset="0"/>
              </a:rPr>
              <a:t>[De lo que trata la Biblia] la</a:t>
            </a:r>
          </a:p>
          <a:p>
            <a:pPr>
              <a:spcBef>
                <a:spcPct val="50000"/>
              </a:spcBef>
              <a:defRPr/>
            </a:pPr>
            <a:r>
              <a:rPr lang="en-US" sz="3600">
                <a:solidFill>
                  <a:schemeClr val="bg2"/>
                </a:solidFill>
                <a:latin typeface="Comic Sans MS" charset="0"/>
              </a:rPr>
              <a:t>Dra. Henrietta Mears escribió…</a:t>
            </a:r>
          </a:p>
        </p:txBody>
      </p:sp>
      <p:sp>
        <p:nvSpPr>
          <p:cNvPr id="22533" name="Text Box 201"/>
          <p:cNvSpPr txBox="1">
            <a:spLocks noChangeArrowheads="1"/>
          </p:cNvSpPr>
          <p:nvPr/>
        </p:nvSpPr>
        <p:spPr bwMode="auto">
          <a:xfrm>
            <a:off x="8789988" y="63563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solidFill>
                <a:srgbClr val="FFFFFF"/>
              </a:solidFill>
              <a:latin typeface="Arial" charset="0"/>
            </a:endParaRPr>
          </a:p>
        </p:txBody>
      </p:sp>
      <p:sp>
        <p:nvSpPr>
          <p:cNvPr id="22534" name="Text Box 210"/>
          <p:cNvSpPr txBox="1">
            <a:spLocks noChangeArrowheads="1"/>
          </p:cNvSpPr>
          <p:nvPr/>
        </p:nvSpPr>
        <p:spPr bwMode="auto">
          <a:xfrm>
            <a:off x="8093075" y="65325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08</a:t>
            </a:r>
          </a:p>
        </p:txBody>
      </p:sp>
      <p:sp>
        <p:nvSpPr>
          <p:cNvPr id="22535" name="Text Box 212"/>
          <p:cNvSpPr txBox="1">
            <a:spLocks noChangeArrowheads="1"/>
          </p:cNvSpPr>
          <p:nvPr/>
        </p:nvSpPr>
        <p:spPr bwMode="auto">
          <a:xfrm>
            <a:off x="7312025" y="6284913"/>
            <a:ext cx="1192213"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6</a:t>
            </a:r>
          </a:p>
        </p:txBody>
      </p:sp>
      <p:sp>
        <p:nvSpPr>
          <p:cNvPr id="22536" name="Text Box 214"/>
          <p:cNvSpPr txBox="1">
            <a:spLocks noChangeArrowheads="1"/>
          </p:cNvSpPr>
          <p:nvPr/>
        </p:nvSpPr>
        <p:spPr bwMode="auto">
          <a:xfrm>
            <a:off x="8682038" y="6477000"/>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160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399"/>
                                        </p:tgtEl>
                                        <p:attrNameLst>
                                          <p:attrName>style.visibility</p:attrName>
                                        </p:attrNameLst>
                                      </p:cBhvr>
                                      <p:to>
                                        <p:strVal val="visible"/>
                                      </p:to>
                                    </p:set>
                                    <p:animEffect transition="in" filter="fade">
                                      <p:cBhvr>
                                        <p:cTn id="7" dur="1000"/>
                                        <p:tgtEl>
                                          <p:spTgt spid="179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39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 y="598488"/>
            <a:ext cx="7875588" cy="566261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24578" name="Text Box 4"/>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24579" name="Text Box 5"/>
          <p:cNvSpPr txBox="1">
            <a:spLocks noChangeArrowheads="1"/>
          </p:cNvSpPr>
          <p:nvPr/>
        </p:nvSpPr>
        <p:spPr bwMode="auto">
          <a:xfrm>
            <a:off x="8880475" y="57023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198666" name="Text Box 10"/>
          <p:cNvSpPr txBox="1">
            <a:spLocks noChangeArrowheads="1"/>
          </p:cNvSpPr>
          <p:nvPr/>
        </p:nvSpPr>
        <p:spPr bwMode="auto">
          <a:xfrm>
            <a:off x="596900" y="1862138"/>
            <a:ext cx="7950200" cy="3387725"/>
          </a:xfrm>
          <a:prstGeom prst="rect">
            <a:avLst/>
          </a:prstGeom>
          <a:noFill/>
          <a:ln w="9525">
            <a:noFill/>
            <a:miter lim="800000"/>
            <a:headEnd/>
            <a:tailEnd/>
          </a:ln>
          <a:effectLst>
            <a:outerShdw blurRad="63500" dist="63500" dir="3187806" algn="ctr" rotWithShape="0">
              <a:srgbClr val="85FBFF">
                <a:alpha val="74998"/>
              </a:srgbClr>
            </a:outerShdw>
          </a:effec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s-ES" sz="3600">
                <a:solidFill>
                  <a:schemeClr val="bg2"/>
                </a:solidFill>
                <a:latin typeface="Comic Sans MS" charset="0"/>
              </a:rPr>
              <a:t>El conocimiento que la mayoría de la gente tiene de la Biblia es como</a:t>
            </a:r>
          </a:p>
          <a:p>
            <a:pPr>
              <a:spcBef>
                <a:spcPct val="50000"/>
              </a:spcBef>
              <a:defRPr/>
            </a:pPr>
            <a:r>
              <a:rPr lang="es-ES" sz="3600">
                <a:solidFill>
                  <a:schemeClr val="bg2"/>
                </a:solidFill>
                <a:latin typeface="Comic Sans MS" charset="0"/>
              </a:rPr>
              <a:t>un collar de perlas preciosas. </a:t>
            </a:r>
          </a:p>
          <a:p>
            <a:pPr>
              <a:spcBef>
                <a:spcPct val="50000"/>
              </a:spcBef>
              <a:defRPr/>
            </a:pPr>
            <a:r>
              <a:rPr lang="es-ES" sz="3600">
                <a:solidFill>
                  <a:schemeClr val="bg2"/>
                </a:solidFill>
                <a:latin typeface="Comic Sans MS" charset="0"/>
              </a:rPr>
              <a:t>Pero en la mente de la mayor parte de los lectores…</a:t>
            </a:r>
          </a:p>
        </p:txBody>
      </p:sp>
      <p:sp>
        <p:nvSpPr>
          <p:cNvPr id="24581" name="Text Box 21"/>
          <p:cNvSpPr txBox="1">
            <a:spLocks noChangeArrowheads="1"/>
          </p:cNvSpPr>
          <p:nvPr/>
        </p:nvSpPr>
        <p:spPr bwMode="auto">
          <a:xfrm>
            <a:off x="8094663" y="6535738"/>
            <a:ext cx="3254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09</a:t>
            </a:r>
          </a:p>
        </p:txBody>
      </p:sp>
      <p:sp>
        <p:nvSpPr>
          <p:cNvPr id="24582" name="Text Box 23"/>
          <p:cNvSpPr txBox="1">
            <a:spLocks noChangeArrowheads="1"/>
          </p:cNvSpPr>
          <p:nvPr/>
        </p:nvSpPr>
        <p:spPr bwMode="auto">
          <a:xfrm>
            <a:off x="7312025" y="6284913"/>
            <a:ext cx="1192213"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6</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573088" y="603250"/>
            <a:ext cx="7943850" cy="56292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26626" name="Text Box 3"/>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26627" name="Text Box 4"/>
          <p:cNvSpPr txBox="1">
            <a:spLocks noChangeArrowheads="1"/>
          </p:cNvSpPr>
          <p:nvPr/>
        </p:nvSpPr>
        <p:spPr bwMode="auto">
          <a:xfrm>
            <a:off x="8880475" y="57023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239621" name="Text Box 5"/>
          <p:cNvSpPr txBox="1">
            <a:spLocks noChangeArrowheads="1"/>
          </p:cNvSpPr>
          <p:nvPr/>
        </p:nvSpPr>
        <p:spPr bwMode="auto">
          <a:xfrm>
            <a:off x="660400" y="1693863"/>
            <a:ext cx="7950200" cy="3140075"/>
          </a:xfrm>
          <a:prstGeom prst="rect">
            <a:avLst/>
          </a:prstGeom>
          <a:noFill/>
          <a:ln w="9525">
            <a:noFill/>
            <a:miter lim="800000"/>
            <a:headEnd/>
            <a:tailEnd/>
          </a:ln>
          <a:effectLst>
            <a:outerShdw blurRad="63500" dist="57501" dir="3723739" algn="ctr" rotWithShape="0">
              <a:srgbClr val="85FBFF">
                <a:alpha val="74998"/>
              </a:srgbClr>
            </a:outerShdw>
          </a:effectLst>
        </p:spPr>
        <p:txBody>
          <a:bodyPr>
            <a:spAutoFit/>
          </a:bodyPr>
          <a:lstStyle/>
          <a:p>
            <a:pPr>
              <a:spcBef>
                <a:spcPct val="50000"/>
              </a:spcBef>
              <a:defRPr/>
            </a:pPr>
            <a:r>
              <a:rPr lang="en-US" sz="4000" dirty="0">
                <a:solidFill>
                  <a:schemeClr val="bg2"/>
                </a:solidFill>
                <a:latin typeface="Comic Sans MS" pitchFamily="1" charset="0"/>
                <a:ea typeface="+mn-ea"/>
                <a:cs typeface="+mn-cs"/>
              </a:rPr>
              <a:t>…</a:t>
            </a:r>
            <a:r>
              <a:rPr lang="es-ES" sz="4000" dirty="0">
                <a:solidFill>
                  <a:schemeClr val="bg2"/>
                </a:solidFill>
                <a:latin typeface="Comic Sans MS" pitchFamily="1" charset="0"/>
                <a:ea typeface="+mn-ea"/>
                <a:cs typeface="+mn-cs"/>
              </a:rPr>
              <a:t>el cordón que une las perlas está roto…¡la progresión organizada de la trama bíblica está desorganizada y confundida!</a:t>
            </a:r>
          </a:p>
        </p:txBody>
      </p:sp>
      <p:sp>
        <p:nvSpPr>
          <p:cNvPr id="26629" name="Text Box 6"/>
          <p:cNvSpPr txBox="1">
            <a:spLocks noChangeArrowheads="1"/>
          </p:cNvSpPr>
          <p:nvPr/>
        </p:nvSpPr>
        <p:spPr bwMode="auto">
          <a:xfrm>
            <a:off x="8804275" y="63563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solidFill>
                <a:srgbClr val="FFFFFF"/>
              </a:solidFill>
              <a:latin typeface="Arial" charset="0"/>
            </a:endParaRPr>
          </a:p>
        </p:txBody>
      </p:sp>
      <p:sp>
        <p:nvSpPr>
          <p:cNvPr id="26630" name="Text Box 16"/>
          <p:cNvSpPr txBox="1">
            <a:spLocks noChangeArrowheads="1"/>
          </p:cNvSpPr>
          <p:nvPr/>
        </p:nvSpPr>
        <p:spPr bwMode="auto">
          <a:xfrm>
            <a:off x="8086725" y="65325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10</a:t>
            </a:r>
          </a:p>
        </p:txBody>
      </p:sp>
      <p:sp>
        <p:nvSpPr>
          <p:cNvPr id="26631" name="Text Box 19"/>
          <p:cNvSpPr txBox="1">
            <a:spLocks noChangeArrowheads="1"/>
          </p:cNvSpPr>
          <p:nvPr/>
        </p:nvSpPr>
        <p:spPr bwMode="auto">
          <a:xfrm>
            <a:off x="7312025" y="6284913"/>
            <a:ext cx="1192213"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6</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p:cNvPicPr>
            <a:picLocks noChangeAspect="1" noChangeArrowheads="1"/>
          </p:cNvPicPr>
          <p:nvPr/>
        </p:nvPicPr>
        <p:blipFill>
          <a:blip r:embed="rId3"/>
          <a:srcRect/>
          <a:stretch>
            <a:fillRect/>
          </a:stretch>
        </p:blipFill>
        <p:spPr bwMode="auto">
          <a:xfrm>
            <a:off x="617538" y="593725"/>
            <a:ext cx="7854950" cy="5648325"/>
          </a:xfrm>
          <a:prstGeom prst="rect">
            <a:avLst/>
          </a:prstGeom>
          <a:noFill/>
          <a:ln w="76200">
            <a:solidFill>
              <a:schemeClr val="accent2"/>
            </a:solidFill>
            <a:miter lim="800000"/>
            <a:headEnd/>
            <a:tailEnd/>
          </a:ln>
          <a:effectLst>
            <a:outerShdw blurRad="63500" dist="40161" dir="1106097" algn="ctr" rotWithShape="0">
              <a:schemeClr val="bg1">
                <a:alpha val="74998"/>
              </a:schemeClr>
            </a:outerShdw>
          </a:effectLst>
        </p:spPr>
      </p:pic>
      <p:sp>
        <p:nvSpPr>
          <p:cNvPr id="28674" name="Text Box 3"/>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28675" name="Text Box 4"/>
          <p:cNvSpPr txBox="1">
            <a:spLocks noChangeArrowheads="1"/>
          </p:cNvSpPr>
          <p:nvPr/>
        </p:nvSpPr>
        <p:spPr bwMode="auto">
          <a:xfrm>
            <a:off x="8880475" y="57023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28676" name="Text Box 5"/>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solidFill>
                <a:srgbClr val="FFFFFF"/>
              </a:solidFill>
              <a:latin typeface="Arial" charset="0"/>
            </a:endParaRPr>
          </a:p>
        </p:txBody>
      </p:sp>
      <p:sp>
        <p:nvSpPr>
          <p:cNvPr id="28677" name="Text Box 54"/>
          <p:cNvSpPr txBox="1">
            <a:spLocks noChangeArrowheads="1"/>
          </p:cNvSpPr>
          <p:nvPr/>
        </p:nvSpPr>
        <p:spPr bwMode="auto">
          <a:xfrm>
            <a:off x="8086725" y="65357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11</a:t>
            </a:r>
          </a:p>
        </p:txBody>
      </p:sp>
      <p:sp>
        <p:nvSpPr>
          <p:cNvPr id="28678" name="Text Box 55"/>
          <p:cNvSpPr txBox="1">
            <a:spLocks noChangeArrowheads="1"/>
          </p:cNvSpPr>
          <p:nvPr/>
        </p:nvSpPr>
        <p:spPr bwMode="auto">
          <a:xfrm>
            <a:off x="7312025" y="6284913"/>
            <a:ext cx="1192213"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6</a:t>
            </a:r>
          </a:p>
        </p:txBody>
      </p:sp>
      <p:grpSp>
        <p:nvGrpSpPr>
          <p:cNvPr id="2" name="Group 390"/>
          <p:cNvGrpSpPr>
            <a:grpSpLocks/>
          </p:cNvGrpSpPr>
          <p:nvPr/>
        </p:nvGrpSpPr>
        <p:grpSpPr bwMode="auto">
          <a:xfrm>
            <a:off x="2027238" y="2601913"/>
            <a:ext cx="379412" cy="379412"/>
            <a:chOff x="3461" y="3471"/>
            <a:chExt cx="239" cy="239"/>
          </a:xfrm>
        </p:grpSpPr>
        <p:pic>
          <p:nvPicPr>
            <p:cNvPr id="28819" name="Picture 391"/>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820" name="Picture 3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3" name="Group 393"/>
          <p:cNvGrpSpPr>
            <a:grpSpLocks/>
          </p:cNvGrpSpPr>
          <p:nvPr/>
        </p:nvGrpSpPr>
        <p:grpSpPr bwMode="auto">
          <a:xfrm>
            <a:off x="2501900" y="1819275"/>
            <a:ext cx="379413" cy="379413"/>
            <a:chOff x="3461" y="3471"/>
            <a:chExt cx="239" cy="239"/>
          </a:xfrm>
        </p:grpSpPr>
        <p:pic>
          <p:nvPicPr>
            <p:cNvPr id="28817" name="Picture 394"/>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818" name="Picture 3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4" name="Group 396"/>
          <p:cNvGrpSpPr>
            <a:grpSpLocks/>
          </p:cNvGrpSpPr>
          <p:nvPr/>
        </p:nvGrpSpPr>
        <p:grpSpPr bwMode="auto">
          <a:xfrm>
            <a:off x="4543425" y="1565275"/>
            <a:ext cx="379413" cy="379413"/>
            <a:chOff x="3461" y="3471"/>
            <a:chExt cx="239" cy="239"/>
          </a:xfrm>
        </p:grpSpPr>
        <p:pic>
          <p:nvPicPr>
            <p:cNvPr id="28815" name="Picture 397"/>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816" name="Picture 3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5" name="Group 399"/>
          <p:cNvGrpSpPr>
            <a:grpSpLocks/>
          </p:cNvGrpSpPr>
          <p:nvPr/>
        </p:nvGrpSpPr>
        <p:grpSpPr bwMode="auto">
          <a:xfrm>
            <a:off x="5659438" y="1385888"/>
            <a:ext cx="379412" cy="379412"/>
            <a:chOff x="3461" y="3471"/>
            <a:chExt cx="239" cy="239"/>
          </a:xfrm>
        </p:grpSpPr>
        <p:pic>
          <p:nvPicPr>
            <p:cNvPr id="28813" name="Picture 400"/>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814" name="Picture 4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6" name="Group 402"/>
          <p:cNvGrpSpPr>
            <a:grpSpLocks/>
          </p:cNvGrpSpPr>
          <p:nvPr/>
        </p:nvGrpSpPr>
        <p:grpSpPr bwMode="auto">
          <a:xfrm>
            <a:off x="6508750" y="1706563"/>
            <a:ext cx="379413" cy="379412"/>
            <a:chOff x="3461" y="3471"/>
            <a:chExt cx="239" cy="239"/>
          </a:xfrm>
        </p:grpSpPr>
        <p:pic>
          <p:nvPicPr>
            <p:cNvPr id="28811" name="Picture 403"/>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812" name="Picture 4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7" name="Group 405"/>
          <p:cNvGrpSpPr>
            <a:grpSpLocks/>
          </p:cNvGrpSpPr>
          <p:nvPr/>
        </p:nvGrpSpPr>
        <p:grpSpPr bwMode="auto">
          <a:xfrm>
            <a:off x="7597775" y="3138488"/>
            <a:ext cx="379413" cy="379412"/>
            <a:chOff x="3461" y="3471"/>
            <a:chExt cx="239" cy="239"/>
          </a:xfrm>
        </p:grpSpPr>
        <p:pic>
          <p:nvPicPr>
            <p:cNvPr id="28809" name="Picture 406"/>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810" name="Picture 4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8" name="Group 408"/>
          <p:cNvGrpSpPr>
            <a:grpSpLocks/>
          </p:cNvGrpSpPr>
          <p:nvPr/>
        </p:nvGrpSpPr>
        <p:grpSpPr bwMode="auto">
          <a:xfrm>
            <a:off x="7153275" y="3771900"/>
            <a:ext cx="379413" cy="379413"/>
            <a:chOff x="3461" y="3471"/>
            <a:chExt cx="239" cy="239"/>
          </a:xfrm>
        </p:grpSpPr>
        <p:pic>
          <p:nvPicPr>
            <p:cNvPr id="28807" name="Picture 409"/>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808" name="Picture 4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9" name="Group 411"/>
          <p:cNvGrpSpPr>
            <a:grpSpLocks/>
          </p:cNvGrpSpPr>
          <p:nvPr/>
        </p:nvGrpSpPr>
        <p:grpSpPr bwMode="auto">
          <a:xfrm>
            <a:off x="6154738" y="3675063"/>
            <a:ext cx="379412" cy="379412"/>
            <a:chOff x="3461" y="3471"/>
            <a:chExt cx="239" cy="239"/>
          </a:xfrm>
        </p:grpSpPr>
        <p:pic>
          <p:nvPicPr>
            <p:cNvPr id="28805" name="Picture 412"/>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806" name="Picture 4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10" name="Group 414"/>
          <p:cNvGrpSpPr>
            <a:grpSpLocks/>
          </p:cNvGrpSpPr>
          <p:nvPr/>
        </p:nvGrpSpPr>
        <p:grpSpPr bwMode="auto">
          <a:xfrm>
            <a:off x="5522913" y="3590925"/>
            <a:ext cx="379412" cy="379413"/>
            <a:chOff x="3461" y="3471"/>
            <a:chExt cx="239" cy="239"/>
          </a:xfrm>
        </p:grpSpPr>
        <p:pic>
          <p:nvPicPr>
            <p:cNvPr id="28803" name="Picture 415"/>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804" name="Picture 4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11" name="Group 417"/>
          <p:cNvGrpSpPr>
            <a:grpSpLocks/>
          </p:cNvGrpSpPr>
          <p:nvPr/>
        </p:nvGrpSpPr>
        <p:grpSpPr bwMode="auto">
          <a:xfrm>
            <a:off x="4649788" y="3849688"/>
            <a:ext cx="379412" cy="379412"/>
            <a:chOff x="3461" y="3471"/>
            <a:chExt cx="239" cy="239"/>
          </a:xfrm>
        </p:grpSpPr>
        <p:pic>
          <p:nvPicPr>
            <p:cNvPr id="28801" name="Picture 418"/>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802" name="Picture 4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12" name="Group 420"/>
          <p:cNvGrpSpPr>
            <a:grpSpLocks/>
          </p:cNvGrpSpPr>
          <p:nvPr/>
        </p:nvGrpSpPr>
        <p:grpSpPr bwMode="auto">
          <a:xfrm>
            <a:off x="3332163" y="4229100"/>
            <a:ext cx="379412" cy="379413"/>
            <a:chOff x="3461" y="3471"/>
            <a:chExt cx="239" cy="239"/>
          </a:xfrm>
        </p:grpSpPr>
        <p:pic>
          <p:nvPicPr>
            <p:cNvPr id="28799" name="Picture 421"/>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800" name="Picture 4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13" name="Group 423"/>
          <p:cNvGrpSpPr>
            <a:grpSpLocks/>
          </p:cNvGrpSpPr>
          <p:nvPr/>
        </p:nvGrpSpPr>
        <p:grpSpPr bwMode="auto">
          <a:xfrm>
            <a:off x="2720975" y="4005263"/>
            <a:ext cx="379413" cy="379412"/>
            <a:chOff x="3461" y="3471"/>
            <a:chExt cx="239" cy="239"/>
          </a:xfrm>
        </p:grpSpPr>
        <p:pic>
          <p:nvPicPr>
            <p:cNvPr id="28797" name="Picture 424"/>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98" name="Picture 4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14" name="Group 426"/>
          <p:cNvGrpSpPr>
            <a:grpSpLocks/>
          </p:cNvGrpSpPr>
          <p:nvPr/>
        </p:nvGrpSpPr>
        <p:grpSpPr bwMode="auto">
          <a:xfrm>
            <a:off x="2227263" y="3582988"/>
            <a:ext cx="379412" cy="379412"/>
            <a:chOff x="3461" y="3471"/>
            <a:chExt cx="239" cy="239"/>
          </a:xfrm>
        </p:grpSpPr>
        <p:pic>
          <p:nvPicPr>
            <p:cNvPr id="28795" name="Picture 427"/>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96" name="Picture 4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15" name="Group 429"/>
          <p:cNvGrpSpPr>
            <a:grpSpLocks/>
          </p:cNvGrpSpPr>
          <p:nvPr/>
        </p:nvGrpSpPr>
        <p:grpSpPr bwMode="auto">
          <a:xfrm>
            <a:off x="2065338" y="3198813"/>
            <a:ext cx="104775" cy="223837"/>
            <a:chOff x="3461" y="3471"/>
            <a:chExt cx="239" cy="239"/>
          </a:xfrm>
        </p:grpSpPr>
        <p:pic>
          <p:nvPicPr>
            <p:cNvPr id="28793" name="Picture 430"/>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94" name="Picture 4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16" name="Group 432"/>
          <p:cNvGrpSpPr>
            <a:grpSpLocks/>
          </p:cNvGrpSpPr>
          <p:nvPr/>
        </p:nvGrpSpPr>
        <p:grpSpPr bwMode="auto">
          <a:xfrm>
            <a:off x="2873375" y="1397000"/>
            <a:ext cx="379413" cy="379413"/>
            <a:chOff x="3461" y="3471"/>
            <a:chExt cx="239" cy="239"/>
          </a:xfrm>
        </p:grpSpPr>
        <p:pic>
          <p:nvPicPr>
            <p:cNvPr id="28791" name="Picture 433"/>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92" name="Picture 4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17" name="Group 435"/>
          <p:cNvGrpSpPr>
            <a:grpSpLocks/>
          </p:cNvGrpSpPr>
          <p:nvPr/>
        </p:nvGrpSpPr>
        <p:grpSpPr bwMode="auto">
          <a:xfrm>
            <a:off x="1914525" y="2898775"/>
            <a:ext cx="379413" cy="379413"/>
            <a:chOff x="3461" y="3471"/>
            <a:chExt cx="239" cy="239"/>
          </a:xfrm>
        </p:grpSpPr>
        <p:pic>
          <p:nvPicPr>
            <p:cNvPr id="28789" name="Picture 436"/>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90" name="Picture 4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18" name="Group 438"/>
          <p:cNvGrpSpPr>
            <a:grpSpLocks/>
          </p:cNvGrpSpPr>
          <p:nvPr/>
        </p:nvGrpSpPr>
        <p:grpSpPr bwMode="auto">
          <a:xfrm>
            <a:off x="2181225" y="2332038"/>
            <a:ext cx="379413" cy="379412"/>
            <a:chOff x="3461" y="3471"/>
            <a:chExt cx="239" cy="239"/>
          </a:xfrm>
        </p:grpSpPr>
        <p:pic>
          <p:nvPicPr>
            <p:cNvPr id="28787" name="Picture 439"/>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88" name="Picture 4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19" name="Group 441"/>
          <p:cNvGrpSpPr>
            <a:grpSpLocks/>
          </p:cNvGrpSpPr>
          <p:nvPr/>
        </p:nvGrpSpPr>
        <p:grpSpPr bwMode="auto">
          <a:xfrm>
            <a:off x="2336800" y="2062163"/>
            <a:ext cx="379413" cy="379412"/>
            <a:chOff x="3461" y="3471"/>
            <a:chExt cx="239" cy="239"/>
          </a:xfrm>
        </p:grpSpPr>
        <p:pic>
          <p:nvPicPr>
            <p:cNvPr id="28785" name="Picture 442"/>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86" name="Picture 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20" name="Group 444"/>
          <p:cNvGrpSpPr>
            <a:grpSpLocks/>
          </p:cNvGrpSpPr>
          <p:nvPr/>
        </p:nvGrpSpPr>
        <p:grpSpPr bwMode="auto">
          <a:xfrm>
            <a:off x="2670175" y="1592263"/>
            <a:ext cx="379413" cy="379412"/>
            <a:chOff x="3461" y="3471"/>
            <a:chExt cx="239" cy="239"/>
          </a:xfrm>
        </p:grpSpPr>
        <p:pic>
          <p:nvPicPr>
            <p:cNvPr id="28783" name="Picture 445"/>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84" name="Picture 4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21" name="Group 447"/>
          <p:cNvGrpSpPr>
            <a:grpSpLocks/>
          </p:cNvGrpSpPr>
          <p:nvPr/>
        </p:nvGrpSpPr>
        <p:grpSpPr bwMode="auto">
          <a:xfrm>
            <a:off x="3394075" y="1163638"/>
            <a:ext cx="379413" cy="379412"/>
            <a:chOff x="3461" y="3471"/>
            <a:chExt cx="239" cy="239"/>
          </a:xfrm>
        </p:grpSpPr>
        <p:pic>
          <p:nvPicPr>
            <p:cNvPr id="28781" name="Picture 448"/>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82" name="Picture 4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22" name="Group 450"/>
          <p:cNvGrpSpPr>
            <a:grpSpLocks/>
          </p:cNvGrpSpPr>
          <p:nvPr/>
        </p:nvGrpSpPr>
        <p:grpSpPr bwMode="auto">
          <a:xfrm>
            <a:off x="3646488" y="1168400"/>
            <a:ext cx="379412" cy="379413"/>
            <a:chOff x="3461" y="3471"/>
            <a:chExt cx="239" cy="239"/>
          </a:xfrm>
        </p:grpSpPr>
        <p:pic>
          <p:nvPicPr>
            <p:cNvPr id="28779" name="Picture 451"/>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80" name="Picture 4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23" name="Group 453"/>
          <p:cNvGrpSpPr>
            <a:grpSpLocks/>
          </p:cNvGrpSpPr>
          <p:nvPr/>
        </p:nvGrpSpPr>
        <p:grpSpPr bwMode="auto">
          <a:xfrm>
            <a:off x="3925888" y="1308100"/>
            <a:ext cx="379412" cy="379413"/>
            <a:chOff x="3461" y="3471"/>
            <a:chExt cx="239" cy="239"/>
          </a:xfrm>
        </p:grpSpPr>
        <p:pic>
          <p:nvPicPr>
            <p:cNvPr id="28777" name="Picture 454"/>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78" name="Picture 4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24" name="Group 456"/>
          <p:cNvGrpSpPr>
            <a:grpSpLocks/>
          </p:cNvGrpSpPr>
          <p:nvPr/>
        </p:nvGrpSpPr>
        <p:grpSpPr bwMode="auto">
          <a:xfrm>
            <a:off x="4184650" y="1498600"/>
            <a:ext cx="379413" cy="379413"/>
            <a:chOff x="3461" y="3471"/>
            <a:chExt cx="239" cy="239"/>
          </a:xfrm>
        </p:grpSpPr>
        <p:pic>
          <p:nvPicPr>
            <p:cNvPr id="28775" name="Picture 457"/>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76" name="Picture 4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25" name="Group 459"/>
          <p:cNvGrpSpPr>
            <a:grpSpLocks/>
          </p:cNvGrpSpPr>
          <p:nvPr/>
        </p:nvGrpSpPr>
        <p:grpSpPr bwMode="auto">
          <a:xfrm>
            <a:off x="4822825" y="1525588"/>
            <a:ext cx="379413" cy="379412"/>
            <a:chOff x="3461" y="3471"/>
            <a:chExt cx="239" cy="239"/>
          </a:xfrm>
        </p:grpSpPr>
        <p:pic>
          <p:nvPicPr>
            <p:cNvPr id="28773" name="Picture 460"/>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74" name="Picture 4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26" name="Group 462"/>
          <p:cNvGrpSpPr>
            <a:grpSpLocks/>
          </p:cNvGrpSpPr>
          <p:nvPr/>
        </p:nvGrpSpPr>
        <p:grpSpPr bwMode="auto">
          <a:xfrm>
            <a:off x="5078413" y="1465263"/>
            <a:ext cx="379412" cy="379412"/>
            <a:chOff x="3461" y="3471"/>
            <a:chExt cx="239" cy="239"/>
          </a:xfrm>
        </p:grpSpPr>
        <p:pic>
          <p:nvPicPr>
            <p:cNvPr id="28771" name="Picture 463"/>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72" name="Picture 4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27" name="Group 465"/>
          <p:cNvGrpSpPr>
            <a:grpSpLocks/>
          </p:cNvGrpSpPr>
          <p:nvPr/>
        </p:nvGrpSpPr>
        <p:grpSpPr bwMode="auto">
          <a:xfrm>
            <a:off x="5368925" y="1411288"/>
            <a:ext cx="379413" cy="379412"/>
            <a:chOff x="3461" y="3471"/>
            <a:chExt cx="239" cy="239"/>
          </a:xfrm>
        </p:grpSpPr>
        <p:pic>
          <p:nvPicPr>
            <p:cNvPr id="28769" name="Picture 466"/>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70" name="Picture 4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28" name="Group 468"/>
          <p:cNvGrpSpPr>
            <a:grpSpLocks/>
          </p:cNvGrpSpPr>
          <p:nvPr/>
        </p:nvGrpSpPr>
        <p:grpSpPr bwMode="auto">
          <a:xfrm>
            <a:off x="5978525" y="1409700"/>
            <a:ext cx="379413" cy="379413"/>
            <a:chOff x="3461" y="3471"/>
            <a:chExt cx="239" cy="239"/>
          </a:xfrm>
        </p:grpSpPr>
        <p:pic>
          <p:nvPicPr>
            <p:cNvPr id="28767" name="Picture 469"/>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68" name="Picture 4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29" name="Group 471"/>
          <p:cNvGrpSpPr>
            <a:grpSpLocks/>
          </p:cNvGrpSpPr>
          <p:nvPr/>
        </p:nvGrpSpPr>
        <p:grpSpPr bwMode="auto">
          <a:xfrm>
            <a:off x="6275388" y="1554163"/>
            <a:ext cx="379412" cy="379412"/>
            <a:chOff x="3461" y="3471"/>
            <a:chExt cx="239" cy="239"/>
          </a:xfrm>
        </p:grpSpPr>
        <p:pic>
          <p:nvPicPr>
            <p:cNvPr id="28765" name="Picture 472"/>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66" name="Picture 4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30" name="Group 474"/>
          <p:cNvGrpSpPr>
            <a:grpSpLocks/>
          </p:cNvGrpSpPr>
          <p:nvPr/>
        </p:nvGrpSpPr>
        <p:grpSpPr bwMode="auto">
          <a:xfrm>
            <a:off x="6794500" y="1860550"/>
            <a:ext cx="379413" cy="379413"/>
            <a:chOff x="3461" y="3471"/>
            <a:chExt cx="239" cy="239"/>
          </a:xfrm>
        </p:grpSpPr>
        <p:pic>
          <p:nvPicPr>
            <p:cNvPr id="28763" name="Picture 475"/>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64" name="Picture 47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31" name="Group 477"/>
          <p:cNvGrpSpPr>
            <a:grpSpLocks/>
          </p:cNvGrpSpPr>
          <p:nvPr/>
        </p:nvGrpSpPr>
        <p:grpSpPr bwMode="auto">
          <a:xfrm>
            <a:off x="6992938" y="2068513"/>
            <a:ext cx="379412" cy="379412"/>
            <a:chOff x="3461" y="3471"/>
            <a:chExt cx="239" cy="239"/>
          </a:xfrm>
        </p:grpSpPr>
        <p:pic>
          <p:nvPicPr>
            <p:cNvPr id="28761" name="Picture 478"/>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62" name="Picture 4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39936" name="Group 480"/>
          <p:cNvGrpSpPr>
            <a:grpSpLocks/>
          </p:cNvGrpSpPr>
          <p:nvPr/>
        </p:nvGrpSpPr>
        <p:grpSpPr bwMode="auto">
          <a:xfrm>
            <a:off x="7229475" y="2290763"/>
            <a:ext cx="379413" cy="379412"/>
            <a:chOff x="3461" y="3471"/>
            <a:chExt cx="239" cy="239"/>
          </a:xfrm>
        </p:grpSpPr>
        <p:pic>
          <p:nvPicPr>
            <p:cNvPr id="28759" name="Picture 481"/>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60" name="Picture 4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39937" name="Group 483"/>
          <p:cNvGrpSpPr>
            <a:grpSpLocks/>
          </p:cNvGrpSpPr>
          <p:nvPr/>
        </p:nvGrpSpPr>
        <p:grpSpPr bwMode="auto">
          <a:xfrm>
            <a:off x="7421563" y="2559050"/>
            <a:ext cx="379412" cy="379413"/>
            <a:chOff x="3461" y="3471"/>
            <a:chExt cx="239" cy="239"/>
          </a:xfrm>
        </p:grpSpPr>
        <p:pic>
          <p:nvPicPr>
            <p:cNvPr id="28757" name="Picture 484"/>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58" name="Picture 48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39938" name="Group 486"/>
          <p:cNvGrpSpPr>
            <a:grpSpLocks/>
          </p:cNvGrpSpPr>
          <p:nvPr/>
        </p:nvGrpSpPr>
        <p:grpSpPr bwMode="auto">
          <a:xfrm>
            <a:off x="7513638" y="2846388"/>
            <a:ext cx="379412" cy="379412"/>
            <a:chOff x="3461" y="3471"/>
            <a:chExt cx="239" cy="239"/>
          </a:xfrm>
        </p:grpSpPr>
        <p:pic>
          <p:nvPicPr>
            <p:cNvPr id="28755" name="Picture 487"/>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56" name="Picture 4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39944" name="Group 489"/>
          <p:cNvGrpSpPr>
            <a:grpSpLocks/>
          </p:cNvGrpSpPr>
          <p:nvPr/>
        </p:nvGrpSpPr>
        <p:grpSpPr bwMode="auto">
          <a:xfrm>
            <a:off x="7466013" y="3670300"/>
            <a:ext cx="379412" cy="379413"/>
            <a:chOff x="3461" y="3471"/>
            <a:chExt cx="239" cy="239"/>
          </a:xfrm>
        </p:grpSpPr>
        <p:pic>
          <p:nvPicPr>
            <p:cNvPr id="28753" name="Picture 490"/>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54" name="Picture 4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39945" name="Group 492"/>
          <p:cNvGrpSpPr>
            <a:grpSpLocks/>
          </p:cNvGrpSpPr>
          <p:nvPr/>
        </p:nvGrpSpPr>
        <p:grpSpPr bwMode="auto">
          <a:xfrm>
            <a:off x="6497638" y="3730625"/>
            <a:ext cx="379412" cy="379413"/>
            <a:chOff x="3461" y="3471"/>
            <a:chExt cx="239" cy="239"/>
          </a:xfrm>
        </p:grpSpPr>
        <p:pic>
          <p:nvPicPr>
            <p:cNvPr id="28751" name="Picture 493"/>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52" name="Picture 4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39946" name="Group 495"/>
          <p:cNvGrpSpPr>
            <a:grpSpLocks/>
          </p:cNvGrpSpPr>
          <p:nvPr/>
        </p:nvGrpSpPr>
        <p:grpSpPr bwMode="auto">
          <a:xfrm>
            <a:off x="6824663" y="3776663"/>
            <a:ext cx="379412" cy="379412"/>
            <a:chOff x="3461" y="3471"/>
            <a:chExt cx="239" cy="239"/>
          </a:xfrm>
        </p:grpSpPr>
        <p:pic>
          <p:nvPicPr>
            <p:cNvPr id="28749" name="Picture 496"/>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50" name="Picture 49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39947" name="Group 498"/>
          <p:cNvGrpSpPr>
            <a:grpSpLocks/>
          </p:cNvGrpSpPr>
          <p:nvPr/>
        </p:nvGrpSpPr>
        <p:grpSpPr bwMode="auto">
          <a:xfrm>
            <a:off x="5178425" y="3679825"/>
            <a:ext cx="379413" cy="379413"/>
            <a:chOff x="3461" y="3471"/>
            <a:chExt cx="239" cy="239"/>
          </a:xfrm>
        </p:grpSpPr>
        <p:pic>
          <p:nvPicPr>
            <p:cNvPr id="28747" name="Picture 499"/>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48" name="Picture 5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39948" name="Group 501"/>
          <p:cNvGrpSpPr>
            <a:grpSpLocks/>
          </p:cNvGrpSpPr>
          <p:nvPr/>
        </p:nvGrpSpPr>
        <p:grpSpPr bwMode="auto">
          <a:xfrm>
            <a:off x="4908550" y="3752850"/>
            <a:ext cx="379413" cy="379413"/>
            <a:chOff x="3461" y="3471"/>
            <a:chExt cx="239" cy="239"/>
          </a:xfrm>
        </p:grpSpPr>
        <p:pic>
          <p:nvPicPr>
            <p:cNvPr id="28745" name="Picture 502"/>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46" name="Picture 5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39949" name="Group 504"/>
          <p:cNvGrpSpPr>
            <a:grpSpLocks/>
          </p:cNvGrpSpPr>
          <p:nvPr/>
        </p:nvGrpSpPr>
        <p:grpSpPr bwMode="auto">
          <a:xfrm>
            <a:off x="4325938" y="3940175"/>
            <a:ext cx="379412" cy="379413"/>
            <a:chOff x="3461" y="3471"/>
            <a:chExt cx="239" cy="239"/>
          </a:xfrm>
        </p:grpSpPr>
        <p:pic>
          <p:nvPicPr>
            <p:cNvPr id="28743" name="Picture 505"/>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44" name="Picture 5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39950" name="Group 507"/>
          <p:cNvGrpSpPr>
            <a:grpSpLocks/>
          </p:cNvGrpSpPr>
          <p:nvPr/>
        </p:nvGrpSpPr>
        <p:grpSpPr bwMode="auto">
          <a:xfrm>
            <a:off x="5854700" y="3581400"/>
            <a:ext cx="379413" cy="379413"/>
            <a:chOff x="3461" y="3471"/>
            <a:chExt cx="239" cy="239"/>
          </a:xfrm>
        </p:grpSpPr>
        <p:pic>
          <p:nvPicPr>
            <p:cNvPr id="28741" name="Picture 508"/>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42" name="Picture 5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39951" name="Group 510"/>
          <p:cNvGrpSpPr>
            <a:grpSpLocks/>
          </p:cNvGrpSpPr>
          <p:nvPr/>
        </p:nvGrpSpPr>
        <p:grpSpPr bwMode="auto">
          <a:xfrm>
            <a:off x="4019550" y="4027488"/>
            <a:ext cx="379413" cy="379412"/>
            <a:chOff x="3461" y="3471"/>
            <a:chExt cx="239" cy="239"/>
          </a:xfrm>
        </p:grpSpPr>
        <p:pic>
          <p:nvPicPr>
            <p:cNvPr id="28739" name="Picture 511"/>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40" name="Picture 5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39952" name="Group 513"/>
          <p:cNvGrpSpPr>
            <a:grpSpLocks/>
          </p:cNvGrpSpPr>
          <p:nvPr/>
        </p:nvGrpSpPr>
        <p:grpSpPr bwMode="auto">
          <a:xfrm>
            <a:off x="3692525" y="4160838"/>
            <a:ext cx="379413" cy="379412"/>
            <a:chOff x="3461" y="3471"/>
            <a:chExt cx="239" cy="239"/>
          </a:xfrm>
        </p:grpSpPr>
        <p:pic>
          <p:nvPicPr>
            <p:cNvPr id="28737" name="Picture 514"/>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38" name="Picture 5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39953" name="Group 516"/>
          <p:cNvGrpSpPr>
            <a:grpSpLocks/>
          </p:cNvGrpSpPr>
          <p:nvPr/>
        </p:nvGrpSpPr>
        <p:grpSpPr bwMode="auto">
          <a:xfrm>
            <a:off x="2998788" y="4141788"/>
            <a:ext cx="379412" cy="379412"/>
            <a:chOff x="3461" y="3471"/>
            <a:chExt cx="239" cy="239"/>
          </a:xfrm>
        </p:grpSpPr>
        <p:pic>
          <p:nvPicPr>
            <p:cNvPr id="28735" name="Picture 517"/>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36" name="Picture 5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39954" name="Group 519"/>
          <p:cNvGrpSpPr>
            <a:grpSpLocks/>
          </p:cNvGrpSpPr>
          <p:nvPr/>
        </p:nvGrpSpPr>
        <p:grpSpPr bwMode="auto">
          <a:xfrm>
            <a:off x="2474913" y="3810000"/>
            <a:ext cx="379412" cy="379413"/>
            <a:chOff x="3461" y="3471"/>
            <a:chExt cx="239" cy="239"/>
          </a:xfrm>
        </p:grpSpPr>
        <p:pic>
          <p:nvPicPr>
            <p:cNvPr id="28733" name="Picture 520"/>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34" name="Picture 5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39955" name="Group 522"/>
          <p:cNvGrpSpPr>
            <a:grpSpLocks/>
          </p:cNvGrpSpPr>
          <p:nvPr/>
        </p:nvGrpSpPr>
        <p:grpSpPr bwMode="auto">
          <a:xfrm>
            <a:off x="2038350" y="3389313"/>
            <a:ext cx="346075" cy="336550"/>
            <a:chOff x="3461" y="3471"/>
            <a:chExt cx="239" cy="239"/>
          </a:xfrm>
        </p:grpSpPr>
        <p:pic>
          <p:nvPicPr>
            <p:cNvPr id="28731" name="Picture 523"/>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32" name="Picture 5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39956" name="Group 525"/>
          <p:cNvGrpSpPr>
            <a:grpSpLocks/>
          </p:cNvGrpSpPr>
          <p:nvPr/>
        </p:nvGrpSpPr>
        <p:grpSpPr bwMode="auto">
          <a:xfrm>
            <a:off x="3101975" y="1228725"/>
            <a:ext cx="379413" cy="379413"/>
            <a:chOff x="3461" y="3471"/>
            <a:chExt cx="239" cy="239"/>
          </a:xfrm>
        </p:grpSpPr>
        <p:pic>
          <p:nvPicPr>
            <p:cNvPr id="28729" name="Picture 526"/>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30" name="Picture 5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grpSp>
        <p:nvGrpSpPr>
          <p:cNvPr id="39957" name="Group 528"/>
          <p:cNvGrpSpPr>
            <a:grpSpLocks/>
          </p:cNvGrpSpPr>
          <p:nvPr/>
        </p:nvGrpSpPr>
        <p:grpSpPr bwMode="auto">
          <a:xfrm>
            <a:off x="7604125" y="3424238"/>
            <a:ext cx="379413" cy="379412"/>
            <a:chOff x="3461" y="3471"/>
            <a:chExt cx="239" cy="239"/>
          </a:xfrm>
        </p:grpSpPr>
        <p:pic>
          <p:nvPicPr>
            <p:cNvPr id="28727" name="Picture 529"/>
            <p:cNvPicPr>
              <a:picLocks noChangeAspect="1" noChangeArrowheads="1"/>
            </p:cNvPicPr>
            <p:nvPr/>
          </p:nvPicPr>
          <p:blipFill>
            <a:blip r:embed="rId4">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28728" name="Picture 5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pic>
        <p:nvPicPr>
          <p:cNvPr id="307731" name="Picture 5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00" y="585788"/>
            <a:ext cx="7875588" cy="566261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3" presetClass="entr" presetSubtype="3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strVal val="(6*min(max(#ppt_w*#ppt_h,.3),1)-7.4)/-.7*#ppt_w"/>
                                          </p:val>
                                        </p:tav>
                                        <p:tav tm="100000">
                                          <p:val>
                                            <p:strVal val="#ppt_w"/>
                                          </p:val>
                                        </p:tav>
                                      </p:tavLst>
                                    </p:anim>
                                    <p:anim calcmode="lin" valueType="num">
                                      <p:cBhvr>
                                        <p:cTn id="8" dur="500" fill="hold"/>
                                        <p:tgtEl>
                                          <p:spTgt spid="16"/>
                                        </p:tgtEl>
                                        <p:attrNameLst>
                                          <p:attrName>ppt_h</p:attrName>
                                        </p:attrNameLst>
                                      </p:cBhvr>
                                      <p:tavLst>
                                        <p:tav tm="0">
                                          <p:val>
                                            <p:strVal val="(6*min(max(#ppt_w*#ppt_h,.3),1)-7.4)/-.7*#ppt_h"/>
                                          </p:val>
                                        </p:tav>
                                        <p:tav tm="100000">
                                          <p:val>
                                            <p:strVal val="#ppt_h"/>
                                          </p:val>
                                        </p:tav>
                                      </p:tavLst>
                                    </p:anim>
                                    <p:anim calcmode="lin" valueType="num">
                                      <p:cBhvr>
                                        <p:cTn id="9" dur="500" fill="hold"/>
                                        <p:tgtEl>
                                          <p:spTgt spid="16"/>
                                        </p:tgtEl>
                                        <p:attrNameLst>
                                          <p:attrName>ppt_x</p:attrName>
                                        </p:attrNameLst>
                                      </p:cBhvr>
                                      <p:tavLst>
                                        <p:tav tm="0">
                                          <p:val>
                                            <p:fltVal val="0.5"/>
                                          </p:val>
                                        </p:tav>
                                        <p:tav tm="100000">
                                          <p:val>
                                            <p:strVal val="#ppt_x"/>
                                          </p:val>
                                        </p:tav>
                                      </p:tavLst>
                                    </p:anim>
                                    <p:anim calcmode="lin" valueType="num">
                                      <p:cBhvr>
                                        <p:cTn id="10" dur="500" fill="hold"/>
                                        <p:tgtEl>
                                          <p:spTgt spid="16"/>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36"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6*min(max(#ppt_w*#ppt_h,.3),1)-7.4)/-.7*#ppt_w"/>
                                          </p:val>
                                        </p:tav>
                                        <p:tav tm="100000">
                                          <p:val>
                                            <p:strVal val="#ppt_w"/>
                                          </p:val>
                                        </p:tav>
                                      </p:tavLst>
                                    </p:anim>
                                    <p:anim calcmode="lin" valueType="num">
                                      <p:cBhvr>
                                        <p:cTn id="15" dur="500" fill="hold"/>
                                        <p:tgtEl>
                                          <p:spTgt spid="18"/>
                                        </p:tgtEl>
                                        <p:attrNameLst>
                                          <p:attrName>ppt_h</p:attrName>
                                        </p:attrNameLst>
                                      </p:cBhvr>
                                      <p:tavLst>
                                        <p:tav tm="0">
                                          <p:val>
                                            <p:strVal val="(6*min(max(#ppt_w*#ppt_h,.3),1)-7.4)/-.7*#ppt_h"/>
                                          </p:val>
                                        </p:tav>
                                        <p:tav tm="100000">
                                          <p:val>
                                            <p:strVal val="#ppt_h"/>
                                          </p:val>
                                        </p:tav>
                                      </p:tavLst>
                                    </p:anim>
                                    <p:anim calcmode="lin" valueType="num">
                                      <p:cBhvr>
                                        <p:cTn id="16" dur="500" fill="hold"/>
                                        <p:tgtEl>
                                          <p:spTgt spid="18"/>
                                        </p:tgtEl>
                                        <p:attrNameLst>
                                          <p:attrName>ppt_x</p:attrName>
                                        </p:attrNameLst>
                                      </p:cBhvr>
                                      <p:tavLst>
                                        <p:tav tm="0">
                                          <p:val>
                                            <p:fltVal val="0.5"/>
                                          </p:val>
                                        </p:tav>
                                        <p:tav tm="100000">
                                          <p:val>
                                            <p:strVal val="#ppt_x"/>
                                          </p:val>
                                        </p:tav>
                                      </p:tavLst>
                                    </p:anim>
                                    <p:anim calcmode="lin" valueType="num">
                                      <p:cBhvr>
                                        <p:cTn id="17" dur="500" fill="hold"/>
                                        <p:tgtEl>
                                          <p:spTgt spid="18"/>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36"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strVal val="(6*min(max(#ppt_w*#ppt_h,.3),1)-7.4)/-.7*#ppt_w"/>
                                          </p:val>
                                        </p:tav>
                                        <p:tav tm="100000">
                                          <p:val>
                                            <p:strVal val="#ppt_w"/>
                                          </p:val>
                                        </p:tav>
                                      </p:tavLst>
                                    </p:anim>
                                    <p:anim calcmode="lin" valueType="num">
                                      <p:cBhvr>
                                        <p:cTn id="22" dur="500" fill="hold"/>
                                        <p:tgtEl>
                                          <p:spTgt spid="3"/>
                                        </p:tgtEl>
                                        <p:attrNameLst>
                                          <p:attrName>ppt_h</p:attrName>
                                        </p:attrNameLst>
                                      </p:cBhvr>
                                      <p:tavLst>
                                        <p:tav tm="0">
                                          <p:val>
                                            <p:strVal val="(6*min(max(#ppt_w*#ppt_h,.3),1)-7.4)/-.7*#ppt_h"/>
                                          </p:val>
                                        </p:tav>
                                        <p:tav tm="100000">
                                          <p:val>
                                            <p:strVal val="#ppt_h"/>
                                          </p:val>
                                        </p:tav>
                                      </p:tavLst>
                                    </p:anim>
                                    <p:anim calcmode="lin" valueType="num">
                                      <p:cBhvr>
                                        <p:cTn id="23" dur="500" fill="hold"/>
                                        <p:tgtEl>
                                          <p:spTgt spid="3"/>
                                        </p:tgtEl>
                                        <p:attrNameLst>
                                          <p:attrName>ppt_x</p:attrName>
                                        </p:attrNameLst>
                                      </p:cBhvr>
                                      <p:tavLst>
                                        <p:tav tm="0">
                                          <p:val>
                                            <p:fltVal val="0.5"/>
                                          </p:val>
                                        </p:tav>
                                        <p:tav tm="100000">
                                          <p:val>
                                            <p:strVal val="#ppt_x"/>
                                          </p:val>
                                        </p:tav>
                                      </p:tavLst>
                                    </p:anim>
                                    <p:anim calcmode="lin" valueType="num">
                                      <p:cBhvr>
                                        <p:cTn id="24" dur="500" fill="hold"/>
                                        <p:tgtEl>
                                          <p:spTgt spid="3"/>
                                        </p:tgtEl>
                                        <p:attrNameLst>
                                          <p:attrName>ppt_y</p:attrName>
                                        </p:attrNameLst>
                                      </p:cBhvr>
                                      <p:tavLst>
                                        <p:tav tm="0">
                                          <p:val>
                                            <p:strVal val="1+(6*min(max(#ppt_w*#ppt_h,.3),1)-7.4)/-.7*#ppt_h/2"/>
                                          </p:val>
                                        </p:tav>
                                        <p:tav tm="100000">
                                          <p:val>
                                            <p:strVal val="#ppt_y"/>
                                          </p:val>
                                        </p:tav>
                                      </p:tavLst>
                                    </p:anim>
                                  </p:childTnLst>
                                </p:cTn>
                              </p:par>
                            </p:childTnLst>
                          </p:cTn>
                        </p:par>
                        <p:par>
                          <p:cTn id="25" fill="hold" nodeType="afterGroup">
                            <p:stCondLst>
                              <p:cond delay="1500"/>
                            </p:stCondLst>
                            <p:childTnLst>
                              <p:par>
                                <p:cTn id="26" presetID="23" presetClass="entr" presetSubtype="36" fill="hold" nodeType="afterEffect">
                                  <p:stCondLst>
                                    <p:cond delay="0"/>
                                  </p:stCondLst>
                                  <p:childTnLst>
                                    <p:set>
                                      <p:cBhvr>
                                        <p:cTn id="27" dur="1" fill="hold">
                                          <p:stCondLst>
                                            <p:cond delay="0"/>
                                          </p:stCondLst>
                                        </p:cTn>
                                        <p:tgtEl>
                                          <p:spTgt spid="39957"/>
                                        </p:tgtEl>
                                        <p:attrNameLst>
                                          <p:attrName>style.visibility</p:attrName>
                                        </p:attrNameLst>
                                      </p:cBhvr>
                                      <p:to>
                                        <p:strVal val="visible"/>
                                      </p:to>
                                    </p:set>
                                    <p:anim calcmode="lin" valueType="num">
                                      <p:cBhvr>
                                        <p:cTn id="28" dur="500" fill="hold"/>
                                        <p:tgtEl>
                                          <p:spTgt spid="39957"/>
                                        </p:tgtEl>
                                        <p:attrNameLst>
                                          <p:attrName>ppt_w</p:attrName>
                                        </p:attrNameLst>
                                      </p:cBhvr>
                                      <p:tavLst>
                                        <p:tav tm="0">
                                          <p:val>
                                            <p:strVal val="(6*min(max(#ppt_w*#ppt_h,.3),1)-7.4)/-.7*#ppt_w"/>
                                          </p:val>
                                        </p:tav>
                                        <p:tav tm="100000">
                                          <p:val>
                                            <p:strVal val="#ppt_w"/>
                                          </p:val>
                                        </p:tav>
                                      </p:tavLst>
                                    </p:anim>
                                    <p:anim calcmode="lin" valueType="num">
                                      <p:cBhvr>
                                        <p:cTn id="29" dur="500" fill="hold"/>
                                        <p:tgtEl>
                                          <p:spTgt spid="39957"/>
                                        </p:tgtEl>
                                        <p:attrNameLst>
                                          <p:attrName>ppt_h</p:attrName>
                                        </p:attrNameLst>
                                      </p:cBhvr>
                                      <p:tavLst>
                                        <p:tav tm="0">
                                          <p:val>
                                            <p:strVal val="(6*min(max(#ppt_w*#ppt_h,.3),1)-7.4)/-.7*#ppt_h"/>
                                          </p:val>
                                        </p:tav>
                                        <p:tav tm="100000">
                                          <p:val>
                                            <p:strVal val="#ppt_h"/>
                                          </p:val>
                                        </p:tav>
                                      </p:tavLst>
                                    </p:anim>
                                    <p:anim calcmode="lin" valueType="num">
                                      <p:cBhvr>
                                        <p:cTn id="30" dur="500" fill="hold"/>
                                        <p:tgtEl>
                                          <p:spTgt spid="39957"/>
                                        </p:tgtEl>
                                        <p:attrNameLst>
                                          <p:attrName>ppt_x</p:attrName>
                                        </p:attrNameLst>
                                      </p:cBhvr>
                                      <p:tavLst>
                                        <p:tav tm="0">
                                          <p:val>
                                            <p:fltVal val="0.5"/>
                                          </p:val>
                                        </p:tav>
                                        <p:tav tm="100000">
                                          <p:val>
                                            <p:strVal val="#ppt_x"/>
                                          </p:val>
                                        </p:tav>
                                      </p:tavLst>
                                    </p:anim>
                                    <p:anim calcmode="lin" valueType="num">
                                      <p:cBhvr>
                                        <p:cTn id="31" dur="500" fill="hold"/>
                                        <p:tgtEl>
                                          <p:spTgt spid="39957"/>
                                        </p:tgtEl>
                                        <p:attrNameLst>
                                          <p:attrName>ppt_y</p:attrName>
                                        </p:attrNameLst>
                                      </p:cBhvr>
                                      <p:tavLst>
                                        <p:tav tm="0">
                                          <p:val>
                                            <p:strVal val="1+(6*min(max(#ppt_w*#ppt_h,.3),1)-7.4)/-.7*#ppt_h/2"/>
                                          </p:val>
                                        </p:tav>
                                        <p:tav tm="100000">
                                          <p:val>
                                            <p:strVal val="#ppt_y"/>
                                          </p:val>
                                        </p:tav>
                                      </p:tavLst>
                                    </p:anim>
                                  </p:childTnLst>
                                </p:cTn>
                              </p:par>
                            </p:childTnLst>
                          </p:cTn>
                        </p:par>
                        <p:par>
                          <p:cTn id="32" fill="hold" nodeType="afterGroup">
                            <p:stCondLst>
                              <p:cond delay="2000"/>
                            </p:stCondLst>
                            <p:childTnLst>
                              <p:par>
                                <p:cTn id="33" presetID="23" presetClass="entr" presetSubtype="36"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strVal val="(6*min(max(#ppt_w*#ppt_h,.3),1)-7.4)/-.7*#ppt_w"/>
                                          </p:val>
                                        </p:tav>
                                        <p:tav tm="100000">
                                          <p:val>
                                            <p:strVal val="#ppt_w"/>
                                          </p:val>
                                        </p:tav>
                                      </p:tavLst>
                                    </p:anim>
                                    <p:anim calcmode="lin" valueType="num">
                                      <p:cBhvr>
                                        <p:cTn id="36" dur="500" fill="hold"/>
                                        <p:tgtEl>
                                          <p:spTgt spid="19"/>
                                        </p:tgtEl>
                                        <p:attrNameLst>
                                          <p:attrName>ppt_h</p:attrName>
                                        </p:attrNameLst>
                                      </p:cBhvr>
                                      <p:tavLst>
                                        <p:tav tm="0">
                                          <p:val>
                                            <p:strVal val="(6*min(max(#ppt_w*#ppt_h,.3),1)-7.4)/-.7*#ppt_h"/>
                                          </p:val>
                                        </p:tav>
                                        <p:tav tm="100000">
                                          <p:val>
                                            <p:strVal val="#ppt_h"/>
                                          </p:val>
                                        </p:tav>
                                      </p:tavLst>
                                    </p:anim>
                                    <p:anim calcmode="lin" valueType="num">
                                      <p:cBhvr>
                                        <p:cTn id="37" dur="500" fill="hold"/>
                                        <p:tgtEl>
                                          <p:spTgt spid="19"/>
                                        </p:tgtEl>
                                        <p:attrNameLst>
                                          <p:attrName>ppt_x</p:attrName>
                                        </p:attrNameLst>
                                      </p:cBhvr>
                                      <p:tavLst>
                                        <p:tav tm="0">
                                          <p:val>
                                            <p:fltVal val="0.5"/>
                                          </p:val>
                                        </p:tav>
                                        <p:tav tm="100000">
                                          <p:val>
                                            <p:strVal val="#ppt_x"/>
                                          </p:val>
                                        </p:tav>
                                      </p:tavLst>
                                    </p:anim>
                                    <p:anim calcmode="lin" valueType="num">
                                      <p:cBhvr>
                                        <p:cTn id="38" dur="500" fill="hold"/>
                                        <p:tgtEl>
                                          <p:spTgt spid="19"/>
                                        </p:tgtEl>
                                        <p:attrNameLst>
                                          <p:attrName>ppt_y</p:attrName>
                                        </p:attrNameLst>
                                      </p:cBhvr>
                                      <p:tavLst>
                                        <p:tav tm="0">
                                          <p:val>
                                            <p:strVal val="1+(6*min(max(#ppt_w*#ppt_h,.3),1)-7.4)/-.7*#ppt_h/2"/>
                                          </p:val>
                                        </p:tav>
                                        <p:tav tm="100000">
                                          <p:val>
                                            <p:strVal val="#ppt_y"/>
                                          </p:val>
                                        </p:tav>
                                      </p:tavLst>
                                    </p:anim>
                                  </p:childTnLst>
                                </p:cTn>
                              </p:par>
                            </p:childTnLst>
                          </p:cTn>
                        </p:par>
                        <p:par>
                          <p:cTn id="39" fill="hold" nodeType="afterGroup">
                            <p:stCondLst>
                              <p:cond delay="2500"/>
                            </p:stCondLst>
                            <p:childTnLst>
                              <p:par>
                                <p:cTn id="40" presetID="23" presetClass="entr" presetSubtype="36" fill="hold" nodeType="afterEffect">
                                  <p:stCondLst>
                                    <p:cond delay="0"/>
                                  </p:stCondLst>
                                  <p:childTnLst>
                                    <p:set>
                                      <p:cBhvr>
                                        <p:cTn id="41" dur="1" fill="hold">
                                          <p:stCondLst>
                                            <p:cond delay="0"/>
                                          </p:stCondLst>
                                        </p:cTn>
                                        <p:tgtEl>
                                          <p:spTgt spid="39946"/>
                                        </p:tgtEl>
                                        <p:attrNameLst>
                                          <p:attrName>style.visibility</p:attrName>
                                        </p:attrNameLst>
                                      </p:cBhvr>
                                      <p:to>
                                        <p:strVal val="visible"/>
                                      </p:to>
                                    </p:set>
                                    <p:anim calcmode="lin" valueType="num">
                                      <p:cBhvr>
                                        <p:cTn id="42" dur="500" fill="hold"/>
                                        <p:tgtEl>
                                          <p:spTgt spid="39946"/>
                                        </p:tgtEl>
                                        <p:attrNameLst>
                                          <p:attrName>ppt_w</p:attrName>
                                        </p:attrNameLst>
                                      </p:cBhvr>
                                      <p:tavLst>
                                        <p:tav tm="0">
                                          <p:val>
                                            <p:strVal val="(6*min(max(#ppt_w*#ppt_h,.3),1)-7.4)/-.7*#ppt_w"/>
                                          </p:val>
                                        </p:tav>
                                        <p:tav tm="100000">
                                          <p:val>
                                            <p:strVal val="#ppt_w"/>
                                          </p:val>
                                        </p:tav>
                                      </p:tavLst>
                                    </p:anim>
                                    <p:anim calcmode="lin" valueType="num">
                                      <p:cBhvr>
                                        <p:cTn id="43" dur="500" fill="hold"/>
                                        <p:tgtEl>
                                          <p:spTgt spid="39946"/>
                                        </p:tgtEl>
                                        <p:attrNameLst>
                                          <p:attrName>ppt_h</p:attrName>
                                        </p:attrNameLst>
                                      </p:cBhvr>
                                      <p:tavLst>
                                        <p:tav tm="0">
                                          <p:val>
                                            <p:strVal val="(6*min(max(#ppt_w*#ppt_h,.3),1)-7.4)/-.7*#ppt_h"/>
                                          </p:val>
                                        </p:tav>
                                        <p:tav tm="100000">
                                          <p:val>
                                            <p:strVal val="#ppt_h"/>
                                          </p:val>
                                        </p:tav>
                                      </p:tavLst>
                                    </p:anim>
                                    <p:anim calcmode="lin" valueType="num">
                                      <p:cBhvr>
                                        <p:cTn id="44" dur="500" fill="hold"/>
                                        <p:tgtEl>
                                          <p:spTgt spid="39946"/>
                                        </p:tgtEl>
                                        <p:attrNameLst>
                                          <p:attrName>ppt_x</p:attrName>
                                        </p:attrNameLst>
                                      </p:cBhvr>
                                      <p:tavLst>
                                        <p:tav tm="0">
                                          <p:val>
                                            <p:fltVal val="0.5"/>
                                          </p:val>
                                        </p:tav>
                                        <p:tav tm="100000">
                                          <p:val>
                                            <p:strVal val="#ppt_x"/>
                                          </p:val>
                                        </p:tav>
                                      </p:tavLst>
                                    </p:anim>
                                    <p:anim calcmode="lin" valueType="num">
                                      <p:cBhvr>
                                        <p:cTn id="45" dur="500" fill="hold"/>
                                        <p:tgtEl>
                                          <p:spTgt spid="39946"/>
                                        </p:tgtEl>
                                        <p:attrNameLst>
                                          <p:attrName>ppt_y</p:attrName>
                                        </p:attrNameLst>
                                      </p:cBhvr>
                                      <p:tavLst>
                                        <p:tav tm="0">
                                          <p:val>
                                            <p:strVal val="1+(6*min(max(#ppt_w*#ppt_h,.3),1)-7.4)/-.7*#ppt_h/2"/>
                                          </p:val>
                                        </p:tav>
                                        <p:tav tm="100000">
                                          <p:val>
                                            <p:strVal val="#ppt_y"/>
                                          </p:val>
                                        </p:tav>
                                      </p:tavLst>
                                    </p:anim>
                                  </p:childTnLst>
                                </p:cTn>
                              </p:par>
                            </p:childTnLst>
                          </p:cTn>
                        </p:par>
                        <p:par>
                          <p:cTn id="46" fill="hold" nodeType="afterGroup">
                            <p:stCondLst>
                              <p:cond delay="3000"/>
                            </p:stCondLst>
                            <p:childTnLst>
                              <p:par>
                                <p:cTn id="47" presetID="23" presetClass="entr" presetSubtype="36"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strVal val="(6*min(max(#ppt_w*#ppt_h,.3),1)-7.4)/-.7*#ppt_w"/>
                                          </p:val>
                                        </p:tav>
                                        <p:tav tm="100000">
                                          <p:val>
                                            <p:strVal val="#ppt_w"/>
                                          </p:val>
                                        </p:tav>
                                      </p:tavLst>
                                    </p:anim>
                                    <p:anim calcmode="lin" valueType="num">
                                      <p:cBhvr>
                                        <p:cTn id="50" dur="500" fill="hold"/>
                                        <p:tgtEl>
                                          <p:spTgt spid="9"/>
                                        </p:tgtEl>
                                        <p:attrNameLst>
                                          <p:attrName>ppt_h</p:attrName>
                                        </p:attrNameLst>
                                      </p:cBhvr>
                                      <p:tavLst>
                                        <p:tav tm="0">
                                          <p:val>
                                            <p:strVal val="(6*min(max(#ppt_w*#ppt_h,.3),1)-7.4)/-.7*#ppt_h"/>
                                          </p:val>
                                        </p:tav>
                                        <p:tav tm="100000">
                                          <p:val>
                                            <p:strVal val="#ppt_h"/>
                                          </p:val>
                                        </p:tav>
                                      </p:tavLst>
                                    </p:anim>
                                    <p:anim calcmode="lin" valueType="num">
                                      <p:cBhvr>
                                        <p:cTn id="51" dur="500" fill="hold"/>
                                        <p:tgtEl>
                                          <p:spTgt spid="9"/>
                                        </p:tgtEl>
                                        <p:attrNameLst>
                                          <p:attrName>ppt_x</p:attrName>
                                        </p:attrNameLst>
                                      </p:cBhvr>
                                      <p:tavLst>
                                        <p:tav tm="0">
                                          <p:val>
                                            <p:fltVal val="0.5"/>
                                          </p:val>
                                        </p:tav>
                                        <p:tav tm="100000">
                                          <p:val>
                                            <p:strVal val="#ppt_x"/>
                                          </p:val>
                                        </p:tav>
                                      </p:tavLst>
                                    </p:anim>
                                    <p:anim calcmode="lin" valueType="num">
                                      <p:cBhvr>
                                        <p:cTn id="52"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53" fill="hold" nodeType="afterGroup">
                            <p:stCondLst>
                              <p:cond delay="3500"/>
                            </p:stCondLst>
                            <p:childTnLst>
                              <p:par>
                                <p:cTn id="54" presetID="23" presetClass="entr" presetSubtype="36" fill="hold" nodeType="after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strVal val="(6*min(max(#ppt_w*#ppt_h,.3),1)-7.4)/-.7*#ppt_w"/>
                                          </p:val>
                                        </p:tav>
                                        <p:tav tm="100000">
                                          <p:val>
                                            <p:strVal val="#ppt_w"/>
                                          </p:val>
                                        </p:tav>
                                      </p:tavLst>
                                    </p:anim>
                                    <p:anim calcmode="lin" valueType="num">
                                      <p:cBhvr>
                                        <p:cTn id="57" dur="500" fill="hold"/>
                                        <p:tgtEl>
                                          <p:spTgt spid="10"/>
                                        </p:tgtEl>
                                        <p:attrNameLst>
                                          <p:attrName>ppt_h</p:attrName>
                                        </p:attrNameLst>
                                      </p:cBhvr>
                                      <p:tavLst>
                                        <p:tav tm="0">
                                          <p:val>
                                            <p:strVal val="(6*min(max(#ppt_w*#ppt_h,.3),1)-7.4)/-.7*#ppt_h"/>
                                          </p:val>
                                        </p:tav>
                                        <p:tav tm="100000">
                                          <p:val>
                                            <p:strVal val="#ppt_h"/>
                                          </p:val>
                                        </p:tav>
                                      </p:tavLst>
                                    </p:anim>
                                    <p:anim calcmode="lin" valueType="num">
                                      <p:cBhvr>
                                        <p:cTn id="58" dur="500" fill="hold"/>
                                        <p:tgtEl>
                                          <p:spTgt spid="10"/>
                                        </p:tgtEl>
                                        <p:attrNameLst>
                                          <p:attrName>ppt_x</p:attrName>
                                        </p:attrNameLst>
                                      </p:cBhvr>
                                      <p:tavLst>
                                        <p:tav tm="0">
                                          <p:val>
                                            <p:fltVal val="0.5"/>
                                          </p:val>
                                        </p:tav>
                                        <p:tav tm="100000">
                                          <p:val>
                                            <p:strVal val="#ppt_x"/>
                                          </p:val>
                                        </p:tav>
                                      </p:tavLst>
                                    </p:anim>
                                    <p:anim calcmode="lin" valueType="num">
                                      <p:cBhvr>
                                        <p:cTn id="59" dur="500" fill="hold"/>
                                        <p:tgtEl>
                                          <p:spTgt spid="10"/>
                                        </p:tgtEl>
                                        <p:attrNameLst>
                                          <p:attrName>ppt_y</p:attrName>
                                        </p:attrNameLst>
                                      </p:cBhvr>
                                      <p:tavLst>
                                        <p:tav tm="0">
                                          <p:val>
                                            <p:strVal val="1+(6*min(max(#ppt_w*#ppt_h,.3),1)-7.4)/-.7*#ppt_h/2"/>
                                          </p:val>
                                        </p:tav>
                                        <p:tav tm="100000">
                                          <p:val>
                                            <p:strVal val="#ppt_y"/>
                                          </p:val>
                                        </p:tav>
                                      </p:tavLst>
                                    </p:anim>
                                  </p:childTnLst>
                                </p:cTn>
                              </p:par>
                            </p:childTnLst>
                          </p:cTn>
                        </p:par>
                        <p:par>
                          <p:cTn id="60" fill="hold" nodeType="afterGroup">
                            <p:stCondLst>
                              <p:cond delay="4000"/>
                            </p:stCondLst>
                            <p:childTnLst>
                              <p:par>
                                <p:cTn id="61" presetID="23" presetClass="entr" presetSubtype="36" fill="hold" nodeType="after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p:cTn id="63" dur="500" fill="hold"/>
                                        <p:tgtEl>
                                          <p:spTgt spid="2"/>
                                        </p:tgtEl>
                                        <p:attrNameLst>
                                          <p:attrName>ppt_w</p:attrName>
                                        </p:attrNameLst>
                                      </p:cBhvr>
                                      <p:tavLst>
                                        <p:tav tm="0">
                                          <p:val>
                                            <p:strVal val="(6*min(max(#ppt_w*#ppt_h,.3),1)-7.4)/-.7*#ppt_w"/>
                                          </p:val>
                                        </p:tav>
                                        <p:tav tm="100000">
                                          <p:val>
                                            <p:strVal val="#ppt_w"/>
                                          </p:val>
                                        </p:tav>
                                      </p:tavLst>
                                    </p:anim>
                                    <p:anim calcmode="lin" valueType="num">
                                      <p:cBhvr>
                                        <p:cTn id="64" dur="500" fill="hold"/>
                                        <p:tgtEl>
                                          <p:spTgt spid="2"/>
                                        </p:tgtEl>
                                        <p:attrNameLst>
                                          <p:attrName>ppt_h</p:attrName>
                                        </p:attrNameLst>
                                      </p:cBhvr>
                                      <p:tavLst>
                                        <p:tav tm="0">
                                          <p:val>
                                            <p:strVal val="(6*min(max(#ppt_w*#ppt_h,.3),1)-7.4)/-.7*#ppt_h"/>
                                          </p:val>
                                        </p:tav>
                                        <p:tav tm="100000">
                                          <p:val>
                                            <p:strVal val="#ppt_h"/>
                                          </p:val>
                                        </p:tav>
                                      </p:tavLst>
                                    </p:anim>
                                    <p:anim calcmode="lin" valueType="num">
                                      <p:cBhvr>
                                        <p:cTn id="65" dur="500" fill="hold"/>
                                        <p:tgtEl>
                                          <p:spTgt spid="2"/>
                                        </p:tgtEl>
                                        <p:attrNameLst>
                                          <p:attrName>ppt_x</p:attrName>
                                        </p:attrNameLst>
                                      </p:cBhvr>
                                      <p:tavLst>
                                        <p:tav tm="0">
                                          <p:val>
                                            <p:fltVal val="0.5"/>
                                          </p:val>
                                        </p:tav>
                                        <p:tav tm="100000">
                                          <p:val>
                                            <p:strVal val="#ppt_x"/>
                                          </p:val>
                                        </p:tav>
                                      </p:tavLst>
                                    </p:anim>
                                    <p:anim calcmode="lin" valueType="num">
                                      <p:cBhvr>
                                        <p:cTn id="66" dur="500" fill="hold"/>
                                        <p:tgtEl>
                                          <p:spTgt spid="2"/>
                                        </p:tgtEl>
                                        <p:attrNameLst>
                                          <p:attrName>ppt_y</p:attrName>
                                        </p:attrNameLst>
                                      </p:cBhvr>
                                      <p:tavLst>
                                        <p:tav tm="0">
                                          <p:val>
                                            <p:strVal val="1+(6*min(max(#ppt_w*#ppt_h,.3),1)-7.4)/-.7*#ppt_h/2"/>
                                          </p:val>
                                        </p:tav>
                                        <p:tav tm="100000">
                                          <p:val>
                                            <p:strVal val="#ppt_y"/>
                                          </p:val>
                                        </p:tav>
                                      </p:tavLst>
                                    </p:anim>
                                  </p:childTnLst>
                                </p:cTn>
                              </p:par>
                            </p:childTnLst>
                          </p:cTn>
                        </p:par>
                        <p:par>
                          <p:cTn id="67" fill="hold" nodeType="afterGroup">
                            <p:stCondLst>
                              <p:cond delay="4500"/>
                            </p:stCondLst>
                            <p:childTnLst>
                              <p:par>
                                <p:cTn id="68" presetID="23" presetClass="entr" presetSubtype="36" fill="hold" nodeType="afterEffect">
                                  <p:stCondLst>
                                    <p:cond delay="0"/>
                                  </p:stCondLst>
                                  <p:childTnLst>
                                    <p:set>
                                      <p:cBhvr>
                                        <p:cTn id="69" dur="1" fill="hold">
                                          <p:stCondLst>
                                            <p:cond delay="0"/>
                                          </p:stCondLst>
                                        </p:cTn>
                                        <p:tgtEl>
                                          <p:spTgt spid="39947"/>
                                        </p:tgtEl>
                                        <p:attrNameLst>
                                          <p:attrName>style.visibility</p:attrName>
                                        </p:attrNameLst>
                                      </p:cBhvr>
                                      <p:to>
                                        <p:strVal val="visible"/>
                                      </p:to>
                                    </p:set>
                                    <p:anim calcmode="lin" valueType="num">
                                      <p:cBhvr>
                                        <p:cTn id="70" dur="500" fill="hold"/>
                                        <p:tgtEl>
                                          <p:spTgt spid="39947"/>
                                        </p:tgtEl>
                                        <p:attrNameLst>
                                          <p:attrName>ppt_w</p:attrName>
                                        </p:attrNameLst>
                                      </p:cBhvr>
                                      <p:tavLst>
                                        <p:tav tm="0">
                                          <p:val>
                                            <p:strVal val="(6*min(max(#ppt_w*#ppt_h,.3),1)-7.4)/-.7*#ppt_w"/>
                                          </p:val>
                                        </p:tav>
                                        <p:tav tm="100000">
                                          <p:val>
                                            <p:strVal val="#ppt_w"/>
                                          </p:val>
                                        </p:tav>
                                      </p:tavLst>
                                    </p:anim>
                                    <p:anim calcmode="lin" valueType="num">
                                      <p:cBhvr>
                                        <p:cTn id="71" dur="500" fill="hold"/>
                                        <p:tgtEl>
                                          <p:spTgt spid="39947"/>
                                        </p:tgtEl>
                                        <p:attrNameLst>
                                          <p:attrName>ppt_h</p:attrName>
                                        </p:attrNameLst>
                                      </p:cBhvr>
                                      <p:tavLst>
                                        <p:tav tm="0">
                                          <p:val>
                                            <p:strVal val="(6*min(max(#ppt_w*#ppt_h,.3),1)-7.4)/-.7*#ppt_h"/>
                                          </p:val>
                                        </p:tav>
                                        <p:tav tm="100000">
                                          <p:val>
                                            <p:strVal val="#ppt_h"/>
                                          </p:val>
                                        </p:tav>
                                      </p:tavLst>
                                    </p:anim>
                                    <p:anim calcmode="lin" valueType="num">
                                      <p:cBhvr>
                                        <p:cTn id="72" dur="500" fill="hold"/>
                                        <p:tgtEl>
                                          <p:spTgt spid="39947"/>
                                        </p:tgtEl>
                                        <p:attrNameLst>
                                          <p:attrName>ppt_x</p:attrName>
                                        </p:attrNameLst>
                                      </p:cBhvr>
                                      <p:tavLst>
                                        <p:tav tm="0">
                                          <p:val>
                                            <p:fltVal val="0.5"/>
                                          </p:val>
                                        </p:tav>
                                        <p:tav tm="100000">
                                          <p:val>
                                            <p:strVal val="#ppt_x"/>
                                          </p:val>
                                        </p:tav>
                                      </p:tavLst>
                                    </p:anim>
                                    <p:anim calcmode="lin" valueType="num">
                                      <p:cBhvr>
                                        <p:cTn id="73" dur="500" fill="hold"/>
                                        <p:tgtEl>
                                          <p:spTgt spid="39947"/>
                                        </p:tgtEl>
                                        <p:attrNameLst>
                                          <p:attrName>ppt_y</p:attrName>
                                        </p:attrNameLst>
                                      </p:cBhvr>
                                      <p:tavLst>
                                        <p:tav tm="0">
                                          <p:val>
                                            <p:strVal val="1+(6*min(max(#ppt_w*#ppt_h,.3),1)-7.4)/-.7*#ppt_h/2"/>
                                          </p:val>
                                        </p:tav>
                                        <p:tav tm="100000">
                                          <p:val>
                                            <p:strVal val="#ppt_y"/>
                                          </p:val>
                                        </p:tav>
                                      </p:tavLst>
                                    </p:anim>
                                  </p:childTnLst>
                                </p:cTn>
                              </p:par>
                            </p:childTnLst>
                          </p:cTn>
                        </p:par>
                        <p:par>
                          <p:cTn id="74" fill="hold" nodeType="afterGroup">
                            <p:stCondLst>
                              <p:cond delay="5000"/>
                            </p:stCondLst>
                            <p:childTnLst>
                              <p:par>
                                <p:cTn id="75" presetID="23" presetClass="entr" presetSubtype="36" fill="hold" nodeType="afterEffect">
                                  <p:stCondLst>
                                    <p:cond delay="0"/>
                                  </p:stCondLst>
                                  <p:childTnLst>
                                    <p:set>
                                      <p:cBhvr>
                                        <p:cTn id="76" dur="1" fill="hold">
                                          <p:stCondLst>
                                            <p:cond delay="0"/>
                                          </p:stCondLst>
                                        </p:cTn>
                                        <p:tgtEl>
                                          <p:spTgt spid="39937"/>
                                        </p:tgtEl>
                                        <p:attrNameLst>
                                          <p:attrName>style.visibility</p:attrName>
                                        </p:attrNameLst>
                                      </p:cBhvr>
                                      <p:to>
                                        <p:strVal val="visible"/>
                                      </p:to>
                                    </p:set>
                                    <p:anim calcmode="lin" valueType="num">
                                      <p:cBhvr>
                                        <p:cTn id="77" dur="500" fill="hold"/>
                                        <p:tgtEl>
                                          <p:spTgt spid="39937"/>
                                        </p:tgtEl>
                                        <p:attrNameLst>
                                          <p:attrName>ppt_w</p:attrName>
                                        </p:attrNameLst>
                                      </p:cBhvr>
                                      <p:tavLst>
                                        <p:tav tm="0">
                                          <p:val>
                                            <p:strVal val="(6*min(max(#ppt_w*#ppt_h,.3),1)-7.4)/-.7*#ppt_w"/>
                                          </p:val>
                                        </p:tav>
                                        <p:tav tm="100000">
                                          <p:val>
                                            <p:strVal val="#ppt_w"/>
                                          </p:val>
                                        </p:tav>
                                      </p:tavLst>
                                    </p:anim>
                                    <p:anim calcmode="lin" valueType="num">
                                      <p:cBhvr>
                                        <p:cTn id="78" dur="500" fill="hold"/>
                                        <p:tgtEl>
                                          <p:spTgt spid="39937"/>
                                        </p:tgtEl>
                                        <p:attrNameLst>
                                          <p:attrName>ppt_h</p:attrName>
                                        </p:attrNameLst>
                                      </p:cBhvr>
                                      <p:tavLst>
                                        <p:tav tm="0">
                                          <p:val>
                                            <p:strVal val="(6*min(max(#ppt_w*#ppt_h,.3),1)-7.4)/-.7*#ppt_h"/>
                                          </p:val>
                                        </p:tav>
                                        <p:tav tm="100000">
                                          <p:val>
                                            <p:strVal val="#ppt_h"/>
                                          </p:val>
                                        </p:tav>
                                      </p:tavLst>
                                    </p:anim>
                                    <p:anim calcmode="lin" valueType="num">
                                      <p:cBhvr>
                                        <p:cTn id="79" dur="500" fill="hold"/>
                                        <p:tgtEl>
                                          <p:spTgt spid="39937"/>
                                        </p:tgtEl>
                                        <p:attrNameLst>
                                          <p:attrName>ppt_x</p:attrName>
                                        </p:attrNameLst>
                                      </p:cBhvr>
                                      <p:tavLst>
                                        <p:tav tm="0">
                                          <p:val>
                                            <p:fltVal val="0.5"/>
                                          </p:val>
                                        </p:tav>
                                        <p:tav tm="100000">
                                          <p:val>
                                            <p:strVal val="#ppt_x"/>
                                          </p:val>
                                        </p:tav>
                                      </p:tavLst>
                                    </p:anim>
                                    <p:anim calcmode="lin" valueType="num">
                                      <p:cBhvr>
                                        <p:cTn id="80" dur="500" fill="hold"/>
                                        <p:tgtEl>
                                          <p:spTgt spid="39937"/>
                                        </p:tgtEl>
                                        <p:attrNameLst>
                                          <p:attrName>ppt_y</p:attrName>
                                        </p:attrNameLst>
                                      </p:cBhvr>
                                      <p:tavLst>
                                        <p:tav tm="0">
                                          <p:val>
                                            <p:strVal val="1+(6*min(max(#ppt_w*#ppt_h,.3),1)-7.4)/-.7*#ppt_h/2"/>
                                          </p:val>
                                        </p:tav>
                                        <p:tav tm="100000">
                                          <p:val>
                                            <p:strVal val="#ppt_y"/>
                                          </p:val>
                                        </p:tav>
                                      </p:tavLst>
                                    </p:anim>
                                  </p:childTnLst>
                                </p:cTn>
                              </p:par>
                            </p:childTnLst>
                          </p:cTn>
                        </p:par>
                        <p:par>
                          <p:cTn id="81" fill="hold" nodeType="afterGroup">
                            <p:stCondLst>
                              <p:cond delay="5500"/>
                            </p:stCondLst>
                            <p:childTnLst>
                              <p:par>
                                <p:cTn id="82" presetID="23" presetClass="entr" presetSubtype="36" fill="hold" nodeType="after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500" fill="hold"/>
                                        <p:tgtEl>
                                          <p:spTgt spid="17"/>
                                        </p:tgtEl>
                                        <p:attrNameLst>
                                          <p:attrName>ppt_w</p:attrName>
                                        </p:attrNameLst>
                                      </p:cBhvr>
                                      <p:tavLst>
                                        <p:tav tm="0">
                                          <p:val>
                                            <p:strVal val="(6*min(max(#ppt_w*#ppt_h,.3),1)-7.4)/-.7*#ppt_w"/>
                                          </p:val>
                                        </p:tav>
                                        <p:tav tm="100000">
                                          <p:val>
                                            <p:strVal val="#ppt_w"/>
                                          </p:val>
                                        </p:tav>
                                      </p:tavLst>
                                    </p:anim>
                                    <p:anim calcmode="lin" valueType="num">
                                      <p:cBhvr>
                                        <p:cTn id="85" dur="500" fill="hold"/>
                                        <p:tgtEl>
                                          <p:spTgt spid="17"/>
                                        </p:tgtEl>
                                        <p:attrNameLst>
                                          <p:attrName>ppt_h</p:attrName>
                                        </p:attrNameLst>
                                      </p:cBhvr>
                                      <p:tavLst>
                                        <p:tav tm="0">
                                          <p:val>
                                            <p:strVal val="(6*min(max(#ppt_w*#ppt_h,.3),1)-7.4)/-.7*#ppt_h"/>
                                          </p:val>
                                        </p:tav>
                                        <p:tav tm="100000">
                                          <p:val>
                                            <p:strVal val="#ppt_h"/>
                                          </p:val>
                                        </p:tav>
                                      </p:tavLst>
                                    </p:anim>
                                    <p:anim calcmode="lin" valueType="num">
                                      <p:cBhvr>
                                        <p:cTn id="86" dur="500" fill="hold"/>
                                        <p:tgtEl>
                                          <p:spTgt spid="17"/>
                                        </p:tgtEl>
                                        <p:attrNameLst>
                                          <p:attrName>ppt_x</p:attrName>
                                        </p:attrNameLst>
                                      </p:cBhvr>
                                      <p:tavLst>
                                        <p:tav tm="0">
                                          <p:val>
                                            <p:fltVal val="0.5"/>
                                          </p:val>
                                        </p:tav>
                                        <p:tav tm="100000">
                                          <p:val>
                                            <p:strVal val="#ppt_x"/>
                                          </p:val>
                                        </p:tav>
                                      </p:tavLst>
                                    </p:anim>
                                    <p:anim calcmode="lin" valueType="num">
                                      <p:cBhvr>
                                        <p:cTn id="87" dur="500" fill="hold"/>
                                        <p:tgtEl>
                                          <p:spTgt spid="17"/>
                                        </p:tgtEl>
                                        <p:attrNameLst>
                                          <p:attrName>ppt_y</p:attrName>
                                        </p:attrNameLst>
                                      </p:cBhvr>
                                      <p:tavLst>
                                        <p:tav tm="0">
                                          <p:val>
                                            <p:strVal val="1+(6*min(max(#ppt_w*#ppt_h,.3),1)-7.4)/-.7*#ppt_h/2"/>
                                          </p:val>
                                        </p:tav>
                                        <p:tav tm="100000">
                                          <p:val>
                                            <p:strVal val="#ppt_y"/>
                                          </p:val>
                                        </p:tav>
                                      </p:tavLst>
                                    </p:anim>
                                  </p:childTnLst>
                                </p:cTn>
                              </p:par>
                            </p:childTnLst>
                          </p:cTn>
                        </p:par>
                        <p:par>
                          <p:cTn id="88" fill="hold" nodeType="afterGroup">
                            <p:stCondLst>
                              <p:cond delay="6000"/>
                            </p:stCondLst>
                            <p:childTnLst>
                              <p:par>
                                <p:cTn id="89" presetID="23" presetClass="entr" presetSubtype="36" fill="hold" nodeType="afterEffect">
                                  <p:stCondLst>
                                    <p:cond delay="0"/>
                                  </p:stCondLst>
                                  <p:childTnLst>
                                    <p:set>
                                      <p:cBhvr>
                                        <p:cTn id="90" dur="1" fill="hold">
                                          <p:stCondLst>
                                            <p:cond delay="0"/>
                                          </p:stCondLst>
                                        </p:cTn>
                                        <p:tgtEl>
                                          <p:spTgt spid="39948"/>
                                        </p:tgtEl>
                                        <p:attrNameLst>
                                          <p:attrName>style.visibility</p:attrName>
                                        </p:attrNameLst>
                                      </p:cBhvr>
                                      <p:to>
                                        <p:strVal val="visible"/>
                                      </p:to>
                                    </p:set>
                                    <p:anim calcmode="lin" valueType="num">
                                      <p:cBhvr>
                                        <p:cTn id="91" dur="500" fill="hold"/>
                                        <p:tgtEl>
                                          <p:spTgt spid="39948"/>
                                        </p:tgtEl>
                                        <p:attrNameLst>
                                          <p:attrName>ppt_w</p:attrName>
                                        </p:attrNameLst>
                                      </p:cBhvr>
                                      <p:tavLst>
                                        <p:tav tm="0">
                                          <p:val>
                                            <p:strVal val="(6*min(max(#ppt_w*#ppt_h,.3),1)-7.4)/-.7*#ppt_w"/>
                                          </p:val>
                                        </p:tav>
                                        <p:tav tm="100000">
                                          <p:val>
                                            <p:strVal val="#ppt_w"/>
                                          </p:val>
                                        </p:tav>
                                      </p:tavLst>
                                    </p:anim>
                                    <p:anim calcmode="lin" valueType="num">
                                      <p:cBhvr>
                                        <p:cTn id="92" dur="500" fill="hold"/>
                                        <p:tgtEl>
                                          <p:spTgt spid="39948"/>
                                        </p:tgtEl>
                                        <p:attrNameLst>
                                          <p:attrName>ppt_h</p:attrName>
                                        </p:attrNameLst>
                                      </p:cBhvr>
                                      <p:tavLst>
                                        <p:tav tm="0">
                                          <p:val>
                                            <p:strVal val="(6*min(max(#ppt_w*#ppt_h,.3),1)-7.4)/-.7*#ppt_h"/>
                                          </p:val>
                                        </p:tav>
                                        <p:tav tm="100000">
                                          <p:val>
                                            <p:strVal val="#ppt_h"/>
                                          </p:val>
                                        </p:tav>
                                      </p:tavLst>
                                    </p:anim>
                                    <p:anim calcmode="lin" valueType="num">
                                      <p:cBhvr>
                                        <p:cTn id="93" dur="500" fill="hold"/>
                                        <p:tgtEl>
                                          <p:spTgt spid="39948"/>
                                        </p:tgtEl>
                                        <p:attrNameLst>
                                          <p:attrName>ppt_x</p:attrName>
                                        </p:attrNameLst>
                                      </p:cBhvr>
                                      <p:tavLst>
                                        <p:tav tm="0">
                                          <p:val>
                                            <p:fltVal val="0.5"/>
                                          </p:val>
                                        </p:tav>
                                        <p:tav tm="100000">
                                          <p:val>
                                            <p:strVal val="#ppt_x"/>
                                          </p:val>
                                        </p:tav>
                                      </p:tavLst>
                                    </p:anim>
                                    <p:anim calcmode="lin" valueType="num">
                                      <p:cBhvr>
                                        <p:cTn id="94" dur="500" fill="hold"/>
                                        <p:tgtEl>
                                          <p:spTgt spid="39948"/>
                                        </p:tgtEl>
                                        <p:attrNameLst>
                                          <p:attrName>ppt_y</p:attrName>
                                        </p:attrNameLst>
                                      </p:cBhvr>
                                      <p:tavLst>
                                        <p:tav tm="0">
                                          <p:val>
                                            <p:strVal val="1+(6*min(max(#ppt_w*#ppt_h,.3),1)-7.4)/-.7*#ppt_h/2"/>
                                          </p:val>
                                        </p:tav>
                                        <p:tav tm="100000">
                                          <p:val>
                                            <p:strVal val="#ppt_y"/>
                                          </p:val>
                                        </p:tav>
                                      </p:tavLst>
                                    </p:anim>
                                  </p:childTnLst>
                                </p:cTn>
                              </p:par>
                            </p:childTnLst>
                          </p:cTn>
                        </p:par>
                        <p:par>
                          <p:cTn id="95" fill="hold" nodeType="afterGroup">
                            <p:stCondLst>
                              <p:cond delay="6500"/>
                            </p:stCondLst>
                            <p:childTnLst>
                              <p:par>
                                <p:cTn id="96" presetID="23" presetClass="entr" presetSubtype="36" fill="hold" nodeType="afterEffect">
                                  <p:stCondLst>
                                    <p:cond delay="0"/>
                                  </p:stCondLst>
                                  <p:childTnLst>
                                    <p:set>
                                      <p:cBhvr>
                                        <p:cTn id="97" dur="1" fill="hold">
                                          <p:stCondLst>
                                            <p:cond delay="0"/>
                                          </p:stCondLst>
                                        </p:cTn>
                                        <p:tgtEl>
                                          <p:spTgt spid="4"/>
                                        </p:tgtEl>
                                        <p:attrNameLst>
                                          <p:attrName>style.visibility</p:attrName>
                                        </p:attrNameLst>
                                      </p:cBhvr>
                                      <p:to>
                                        <p:strVal val="visible"/>
                                      </p:to>
                                    </p:set>
                                    <p:anim calcmode="lin" valueType="num">
                                      <p:cBhvr>
                                        <p:cTn id="98" dur="500" fill="hold"/>
                                        <p:tgtEl>
                                          <p:spTgt spid="4"/>
                                        </p:tgtEl>
                                        <p:attrNameLst>
                                          <p:attrName>ppt_w</p:attrName>
                                        </p:attrNameLst>
                                      </p:cBhvr>
                                      <p:tavLst>
                                        <p:tav tm="0">
                                          <p:val>
                                            <p:strVal val="(6*min(max(#ppt_w*#ppt_h,.3),1)-7.4)/-.7*#ppt_w"/>
                                          </p:val>
                                        </p:tav>
                                        <p:tav tm="100000">
                                          <p:val>
                                            <p:strVal val="#ppt_w"/>
                                          </p:val>
                                        </p:tav>
                                      </p:tavLst>
                                    </p:anim>
                                    <p:anim calcmode="lin" valueType="num">
                                      <p:cBhvr>
                                        <p:cTn id="99" dur="500" fill="hold"/>
                                        <p:tgtEl>
                                          <p:spTgt spid="4"/>
                                        </p:tgtEl>
                                        <p:attrNameLst>
                                          <p:attrName>ppt_h</p:attrName>
                                        </p:attrNameLst>
                                      </p:cBhvr>
                                      <p:tavLst>
                                        <p:tav tm="0">
                                          <p:val>
                                            <p:strVal val="(6*min(max(#ppt_w*#ppt_h,.3),1)-7.4)/-.7*#ppt_h"/>
                                          </p:val>
                                        </p:tav>
                                        <p:tav tm="100000">
                                          <p:val>
                                            <p:strVal val="#ppt_h"/>
                                          </p:val>
                                        </p:tav>
                                      </p:tavLst>
                                    </p:anim>
                                    <p:anim calcmode="lin" valueType="num">
                                      <p:cBhvr>
                                        <p:cTn id="100" dur="500" fill="hold"/>
                                        <p:tgtEl>
                                          <p:spTgt spid="4"/>
                                        </p:tgtEl>
                                        <p:attrNameLst>
                                          <p:attrName>ppt_x</p:attrName>
                                        </p:attrNameLst>
                                      </p:cBhvr>
                                      <p:tavLst>
                                        <p:tav tm="0">
                                          <p:val>
                                            <p:fltVal val="0.5"/>
                                          </p:val>
                                        </p:tav>
                                        <p:tav tm="100000">
                                          <p:val>
                                            <p:strVal val="#ppt_x"/>
                                          </p:val>
                                        </p:tav>
                                      </p:tavLst>
                                    </p:anim>
                                    <p:anim calcmode="lin" valueType="num">
                                      <p:cBhvr>
                                        <p:cTn id="101"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102" fill="hold" nodeType="afterGroup">
                            <p:stCondLst>
                              <p:cond delay="7000"/>
                            </p:stCondLst>
                            <p:childTnLst>
                              <p:par>
                                <p:cTn id="103" presetID="23" presetClass="entr" presetSubtype="36" fill="hold" nodeType="afterEffect">
                                  <p:stCondLst>
                                    <p:cond delay="0"/>
                                  </p:stCondLst>
                                  <p:childTnLst>
                                    <p:set>
                                      <p:cBhvr>
                                        <p:cTn id="104" dur="1" fill="hold">
                                          <p:stCondLst>
                                            <p:cond delay="0"/>
                                          </p:stCondLst>
                                        </p:cTn>
                                        <p:tgtEl>
                                          <p:spTgt spid="39956"/>
                                        </p:tgtEl>
                                        <p:attrNameLst>
                                          <p:attrName>style.visibility</p:attrName>
                                        </p:attrNameLst>
                                      </p:cBhvr>
                                      <p:to>
                                        <p:strVal val="visible"/>
                                      </p:to>
                                    </p:set>
                                    <p:anim calcmode="lin" valueType="num">
                                      <p:cBhvr>
                                        <p:cTn id="105" dur="500" fill="hold"/>
                                        <p:tgtEl>
                                          <p:spTgt spid="39956"/>
                                        </p:tgtEl>
                                        <p:attrNameLst>
                                          <p:attrName>ppt_w</p:attrName>
                                        </p:attrNameLst>
                                      </p:cBhvr>
                                      <p:tavLst>
                                        <p:tav tm="0">
                                          <p:val>
                                            <p:strVal val="(6*min(max(#ppt_w*#ppt_h,.3),1)-7.4)/-.7*#ppt_w"/>
                                          </p:val>
                                        </p:tav>
                                        <p:tav tm="100000">
                                          <p:val>
                                            <p:strVal val="#ppt_w"/>
                                          </p:val>
                                        </p:tav>
                                      </p:tavLst>
                                    </p:anim>
                                    <p:anim calcmode="lin" valueType="num">
                                      <p:cBhvr>
                                        <p:cTn id="106" dur="500" fill="hold"/>
                                        <p:tgtEl>
                                          <p:spTgt spid="39956"/>
                                        </p:tgtEl>
                                        <p:attrNameLst>
                                          <p:attrName>ppt_h</p:attrName>
                                        </p:attrNameLst>
                                      </p:cBhvr>
                                      <p:tavLst>
                                        <p:tav tm="0">
                                          <p:val>
                                            <p:strVal val="(6*min(max(#ppt_w*#ppt_h,.3),1)-7.4)/-.7*#ppt_h"/>
                                          </p:val>
                                        </p:tav>
                                        <p:tav tm="100000">
                                          <p:val>
                                            <p:strVal val="#ppt_h"/>
                                          </p:val>
                                        </p:tav>
                                      </p:tavLst>
                                    </p:anim>
                                    <p:anim calcmode="lin" valueType="num">
                                      <p:cBhvr>
                                        <p:cTn id="107" dur="500" fill="hold"/>
                                        <p:tgtEl>
                                          <p:spTgt spid="39956"/>
                                        </p:tgtEl>
                                        <p:attrNameLst>
                                          <p:attrName>ppt_x</p:attrName>
                                        </p:attrNameLst>
                                      </p:cBhvr>
                                      <p:tavLst>
                                        <p:tav tm="0">
                                          <p:val>
                                            <p:fltVal val="0.5"/>
                                          </p:val>
                                        </p:tav>
                                        <p:tav tm="100000">
                                          <p:val>
                                            <p:strVal val="#ppt_x"/>
                                          </p:val>
                                        </p:tav>
                                      </p:tavLst>
                                    </p:anim>
                                    <p:anim calcmode="lin" valueType="num">
                                      <p:cBhvr>
                                        <p:cTn id="108" dur="500" fill="hold"/>
                                        <p:tgtEl>
                                          <p:spTgt spid="39956"/>
                                        </p:tgtEl>
                                        <p:attrNameLst>
                                          <p:attrName>ppt_y</p:attrName>
                                        </p:attrNameLst>
                                      </p:cBhvr>
                                      <p:tavLst>
                                        <p:tav tm="0">
                                          <p:val>
                                            <p:strVal val="1+(6*min(max(#ppt_w*#ppt_h,.3),1)-7.4)/-.7*#ppt_h/2"/>
                                          </p:val>
                                        </p:tav>
                                        <p:tav tm="100000">
                                          <p:val>
                                            <p:strVal val="#ppt_y"/>
                                          </p:val>
                                        </p:tav>
                                      </p:tavLst>
                                    </p:anim>
                                  </p:childTnLst>
                                </p:cTn>
                              </p:par>
                            </p:childTnLst>
                          </p:cTn>
                        </p:par>
                        <p:par>
                          <p:cTn id="109" fill="hold" nodeType="afterGroup">
                            <p:stCondLst>
                              <p:cond delay="7500"/>
                            </p:stCondLst>
                            <p:childTnLst>
                              <p:par>
                                <p:cTn id="110" presetID="23" presetClass="entr" presetSubtype="36" fill="hold" nodeType="afterEffect">
                                  <p:stCondLst>
                                    <p:cond delay="0"/>
                                  </p:stCondLst>
                                  <p:childTnLst>
                                    <p:set>
                                      <p:cBhvr>
                                        <p:cTn id="111" dur="1" fill="hold">
                                          <p:stCondLst>
                                            <p:cond delay="0"/>
                                          </p:stCondLst>
                                        </p:cTn>
                                        <p:tgtEl>
                                          <p:spTgt spid="11"/>
                                        </p:tgtEl>
                                        <p:attrNameLst>
                                          <p:attrName>style.visibility</p:attrName>
                                        </p:attrNameLst>
                                      </p:cBhvr>
                                      <p:to>
                                        <p:strVal val="visible"/>
                                      </p:to>
                                    </p:set>
                                    <p:anim calcmode="lin" valueType="num">
                                      <p:cBhvr>
                                        <p:cTn id="112" dur="500" fill="hold"/>
                                        <p:tgtEl>
                                          <p:spTgt spid="11"/>
                                        </p:tgtEl>
                                        <p:attrNameLst>
                                          <p:attrName>ppt_w</p:attrName>
                                        </p:attrNameLst>
                                      </p:cBhvr>
                                      <p:tavLst>
                                        <p:tav tm="0">
                                          <p:val>
                                            <p:strVal val="(6*min(max(#ppt_w*#ppt_h,.3),1)-7.4)/-.7*#ppt_w"/>
                                          </p:val>
                                        </p:tav>
                                        <p:tav tm="100000">
                                          <p:val>
                                            <p:strVal val="#ppt_w"/>
                                          </p:val>
                                        </p:tav>
                                      </p:tavLst>
                                    </p:anim>
                                    <p:anim calcmode="lin" valueType="num">
                                      <p:cBhvr>
                                        <p:cTn id="113" dur="500" fill="hold"/>
                                        <p:tgtEl>
                                          <p:spTgt spid="11"/>
                                        </p:tgtEl>
                                        <p:attrNameLst>
                                          <p:attrName>ppt_h</p:attrName>
                                        </p:attrNameLst>
                                      </p:cBhvr>
                                      <p:tavLst>
                                        <p:tav tm="0">
                                          <p:val>
                                            <p:strVal val="(6*min(max(#ppt_w*#ppt_h,.3),1)-7.4)/-.7*#ppt_h"/>
                                          </p:val>
                                        </p:tav>
                                        <p:tav tm="100000">
                                          <p:val>
                                            <p:strVal val="#ppt_h"/>
                                          </p:val>
                                        </p:tav>
                                      </p:tavLst>
                                    </p:anim>
                                    <p:anim calcmode="lin" valueType="num">
                                      <p:cBhvr>
                                        <p:cTn id="114" dur="500" fill="hold"/>
                                        <p:tgtEl>
                                          <p:spTgt spid="11"/>
                                        </p:tgtEl>
                                        <p:attrNameLst>
                                          <p:attrName>ppt_x</p:attrName>
                                        </p:attrNameLst>
                                      </p:cBhvr>
                                      <p:tavLst>
                                        <p:tav tm="0">
                                          <p:val>
                                            <p:fltVal val="0.5"/>
                                          </p:val>
                                        </p:tav>
                                        <p:tav tm="100000">
                                          <p:val>
                                            <p:strVal val="#ppt_x"/>
                                          </p:val>
                                        </p:tav>
                                      </p:tavLst>
                                    </p:anim>
                                    <p:anim calcmode="lin" valueType="num">
                                      <p:cBhvr>
                                        <p:cTn id="115" dur="500" fill="hold"/>
                                        <p:tgtEl>
                                          <p:spTgt spid="11"/>
                                        </p:tgtEl>
                                        <p:attrNameLst>
                                          <p:attrName>ppt_y</p:attrName>
                                        </p:attrNameLst>
                                      </p:cBhvr>
                                      <p:tavLst>
                                        <p:tav tm="0">
                                          <p:val>
                                            <p:strVal val="1+(6*min(max(#ppt_w*#ppt_h,.3),1)-7.4)/-.7*#ppt_h/2"/>
                                          </p:val>
                                        </p:tav>
                                        <p:tav tm="100000">
                                          <p:val>
                                            <p:strVal val="#ppt_y"/>
                                          </p:val>
                                        </p:tav>
                                      </p:tavLst>
                                    </p:anim>
                                  </p:childTnLst>
                                </p:cTn>
                              </p:par>
                            </p:childTnLst>
                          </p:cTn>
                        </p:par>
                        <p:par>
                          <p:cTn id="116" fill="hold" nodeType="afterGroup">
                            <p:stCondLst>
                              <p:cond delay="8000"/>
                            </p:stCondLst>
                            <p:childTnLst>
                              <p:par>
                                <p:cTn id="117" presetID="23" presetClass="entr" presetSubtype="36" fill="hold" nodeType="afterEffect">
                                  <p:stCondLst>
                                    <p:cond delay="0"/>
                                  </p:stCondLst>
                                  <p:childTnLst>
                                    <p:set>
                                      <p:cBhvr>
                                        <p:cTn id="118" dur="1" fill="hold">
                                          <p:stCondLst>
                                            <p:cond delay="0"/>
                                          </p:stCondLst>
                                        </p:cTn>
                                        <p:tgtEl>
                                          <p:spTgt spid="21"/>
                                        </p:tgtEl>
                                        <p:attrNameLst>
                                          <p:attrName>style.visibility</p:attrName>
                                        </p:attrNameLst>
                                      </p:cBhvr>
                                      <p:to>
                                        <p:strVal val="visible"/>
                                      </p:to>
                                    </p:set>
                                    <p:anim calcmode="lin" valueType="num">
                                      <p:cBhvr>
                                        <p:cTn id="119" dur="500" fill="hold"/>
                                        <p:tgtEl>
                                          <p:spTgt spid="21"/>
                                        </p:tgtEl>
                                        <p:attrNameLst>
                                          <p:attrName>ppt_w</p:attrName>
                                        </p:attrNameLst>
                                      </p:cBhvr>
                                      <p:tavLst>
                                        <p:tav tm="0">
                                          <p:val>
                                            <p:strVal val="(6*min(max(#ppt_w*#ppt_h,.3),1)-7.4)/-.7*#ppt_w"/>
                                          </p:val>
                                        </p:tav>
                                        <p:tav tm="100000">
                                          <p:val>
                                            <p:strVal val="#ppt_w"/>
                                          </p:val>
                                        </p:tav>
                                      </p:tavLst>
                                    </p:anim>
                                    <p:anim calcmode="lin" valueType="num">
                                      <p:cBhvr>
                                        <p:cTn id="120" dur="500" fill="hold"/>
                                        <p:tgtEl>
                                          <p:spTgt spid="21"/>
                                        </p:tgtEl>
                                        <p:attrNameLst>
                                          <p:attrName>ppt_h</p:attrName>
                                        </p:attrNameLst>
                                      </p:cBhvr>
                                      <p:tavLst>
                                        <p:tav tm="0">
                                          <p:val>
                                            <p:strVal val="(6*min(max(#ppt_w*#ppt_h,.3),1)-7.4)/-.7*#ppt_h"/>
                                          </p:val>
                                        </p:tav>
                                        <p:tav tm="100000">
                                          <p:val>
                                            <p:strVal val="#ppt_h"/>
                                          </p:val>
                                        </p:tav>
                                      </p:tavLst>
                                    </p:anim>
                                    <p:anim calcmode="lin" valueType="num">
                                      <p:cBhvr>
                                        <p:cTn id="121" dur="500" fill="hold"/>
                                        <p:tgtEl>
                                          <p:spTgt spid="21"/>
                                        </p:tgtEl>
                                        <p:attrNameLst>
                                          <p:attrName>ppt_x</p:attrName>
                                        </p:attrNameLst>
                                      </p:cBhvr>
                                      <p:tavLst>
                                        <p:tav tm="0">
                                          <p:val>
                                            <p:fltVal val="0.5"/>
                                          </p:val>
                                        </p:tav>
                                        <p:tav tm="100000">
                                          <p:val>
                                            <p:strVal val="#ppt_x"/>
                                          </p:val>
                                        </p:tav>
                                      </p:tavLst>
                                    </p:anim>
                                    <p:anim calcmode="lin" valueType="num">
                                      <p:cBhvr>
                                        <p:cTn id="122" dur="500" fill="hold"/>
                                        <p:tgtEl>
                                          <p:spTgt spid="21"/>
                                        </p:tgtEl>
                                        <p:attrNameLst>
                                          <p:attrName>ppt_y</p:attrName>
                                        </p:attrNameLst>
                                      </p:cBhvr>
                                      <p:tavLst>
                                        <p:tav tm="0">
                                          <p:val>
                                            <p:strVal val="1+(6*min(max(#ppt_w*#ppt_h,.3),1)-7.4)/-.7*#ppt_h/2"/>
                                          </p:val>
                                        </p:tav>
                                        <p:tav tm="100000">
                                          <p:val>
                                            <p:strVal val="#ppt_y"/>
                                          </p:val>
                                        </p:tav>
                                      </p:tavLst>
                                    </p:anim>
                                  </p:childTnLst>
                                </p:cTn>
                              </p:par>
                            </p:childTnLst>
                          </p:cTn>
                        </p:par>
                        <p:par>
                          <p:cTn id="123" fill="hold" nodeType="afterGroup">
                            <p:stCondLst>
                              <p:cond delay="8500"/>
                            </p:stCondLst>
                            <p:childTnLst>
                              <p:par>
                                <p:cTn id="124" presetID="23" presetClass="entr" presetSubtype="36" fill="hold" nodeType="afterEffect">
                                  <p:stCondLst>
                                    <p:cond delay="0"/>
                                  </p:stCondLst>
                                  <p:childTnLst>
                                    <p:set>
                                      <p:cBhvr>
                                        <p:cTn id="125" dur="1" fill="hold">
                                          <p:stCondLst>
                                            <p:cond delay="0"/>
                                          </p:stCondLst>
                                        </p:cTn>
                                        <p:tgtEl>
                                          <p:spTgt spid="20"/>
                                        </p:tgtEl>
                                        <p:attrNameLst>
                                          <p:attrName>style.visibility</p:attrName>
                                        </p:attrNameLst>
                                      </p:cBhvr>
                                      <p:to>
                                        <p:strVal val="visible"/>
                                      </p:to>
                                    </p:set>
                                    <p:anim calcmode="lin" valueType="num">
                                      <p:cBhvr>
                                        <p:cTn id="126" dur="500" fill="hold"/>
                                        <p:tgtEl>
                                          <p:spTgt spid="20"/>
                                        </p:tgtEl>
                                        <p:attrNameLst>
                                          <p:attrName>ppt_w</p:attrName>
                                        </p:attrNameLst>
                                      </p:cBhvr>
                                      <p:tavLst>
                                        <p:tav tm="0">
                                          <p:val>
                                            <p:strVal val="(6*min(max(#ppt_w*#ppt_h,.3),1)-7.4)/-.7*#ppt_w"/>
                                          </p:val>
                                        </p:tav>
                                        <p:tav tm="100000">
                                          <p:val>
                                            <p:strVal val="#ppt_w"/>
                                          </p:val>
                                        </p:tav>
                                      </p:tavLst>
                                    </p:anim>
                                    <p:anim calcmode="lin" valueType="num">
                                      <p:cBhvr>
                                        <p:cTn id="127" dur="500" fill="hold"/>
                                        <p:tgtEl>
                                          <p:spTgt spid="20"/>
                                        </p:tgtEl>
                                        <p:attrNameLst>
                                          <p:attrName>ppt_h</p:attrName>
                                        </p:attrNameLst>
                                      </p:cBhvr>
                                      <p:tavLst>
                                        <p:tav tm="0">
                                          <p:val>
                                            <p:strVal val="(6*min(max(#ppt_w*#ppt_h,.3),1)-7.4)/-.7*#ppt_h"/>
                                          </p:val>
                                        </p:tav>
                                        <p:tav tm="100000">
                                          <p:val>
                                            <p:strVal val="#ppt_h"/>
                                          </p:val>
                                        </p:tav>
                                      </p:tavLst>
                                    </p:anim>
                                    <p:anim calcmode="lin" valueType="num">
                                      <p:cBhvr>
                                        <p:cTn id="128" dur="500" fill="hold"/>
                                        <p:tgtEl>
                                          <p:spTgt spid="20"/>
                                        </p:tgtEl>
                                        <p:attrNameLst>
                                          <p:attrName>ppt_x</p:attrName>
                                        </p:attrNameLst>
                                      </p:cBhvr>
                                      <p:tavLst>
                                        <p:tav tm="0">
                                          <p:val>
                                            <p:fltVal val="0.5"/>
                                          </p:val>
                                        </p:tav>
                                        <p:tav tm="100000">
                                          <p:val>
                                            <p:strVal val="#ppt_x"/>
                                          </p:val>
                                        </p:tav>
                                      </p:tavLst>
                                    </p:anim>
                                    <p:anim calcmode="lin" valueType="num">
                                      <p:cBhvr>
                                        <p:cTn id="129" dur="500" fill="hold"/>
                                        <p:tgtEl>
                                          <p:spTgt spid="20"/>
                                        </p:tgtEl>
                                        <p:attrNameLst>
                                          <p:attrName>ppt_y</p:attrName>
                                        </p:attrNameLst>
                                      </p:cBhvr>
                                      <p:tavLst>
                                        <p:tav tm="0">
                                          <p:val>
                                            <p:strVal val="1+(6*min(max(#ppt_w*#ppt_h,.3),1)-7.4)/-.7*#ppt_h/2"/>
                                          </p:val>
                                        </p:tav>
                                        <p:tav tm="100000">
                                          <p:val>
                                            <p:strVal val="#ppt_y"/>
                                          </p:val>
                                        </p:tav>
                                      </p:tavLst>
                                    </p:anim>
                                  </p:childTnLst>
                                </p:cTn>
                              </p:par>
                            </p:childTnLst>
                          </p:cTn>
                        </p:par>
                        <p:par>
                          <p:cTn id="130" fill="hold" nodeType="afterGroup">
                            <p:stCondLst>
                              <p:cond delay="9000"/>
                            </p:stCondLst>
                            <p:childTnLst>
                              <p:par>
                                <p:cTn id="131" presetID="23" presetClass="entr" presetSubtype="36" fill="hold" nodeType="afterEffect">
                                  <p:stCondLst>
                                    <p:cond delay="0"/>
                                  </p:stCondLst>
                                  <p:childTnLst>
                                    <p:set>
                                      <p:cBhvr>
                                        <p:cTn id="132" dur="1" fill="hold">
                                          <p:stCondLst>
                                            <p:cond delay="0"/>
                                          </p:stCondLst>
                                        </p:cTn>
                                        <p:tgtEl>
                                          <p:spTgt spid="22"/>
                                        </p:tgtEl>
                                        <p:attrNameLst>
                                          <p:attrName>style.visibility</p:attrName>
                                        </p:attrNameLst>
                                      </p:cBhvr>
                                      <p:to>
                                        <p:strVal val="visible"/>
                                      </p:to>
                                    </p:set>
                                    <p:anim calcmode="lin" valueType="num">
                                      <p:cBhvr>
                                        <p:cTn id="133" dur="500" fill="hold"/>
                                        <p:tgtEl>
                                          <p:spTgt spid="22"/>
                                        </p:tgtEl>
                                        <p:attrNameLst>
                                          <p:attrName>ppt_w</p:attrName>
                                        </p:attrNameLst>
                                      </p:cBhvr>
                                      <p:tavLst>
                                        <p:tav tm="0">
                                          <p:val>
                                            <p:strVal val="(6*min(max(#ppt_w*#ppt_h,.3),1)-7.4)/-.7*#ppt_w"/>
                                          </p:val>
                                        </p:tav>
                                        <p:tav tm="100000">
                                          <p:val>
                                            <p:strVal val="#ppt_w"/>
                                          </p:val>
                                        </p:tav>
                                      </p:tavLst>
                                    </p:anim>
                                    <p:anim calcmode="lin" valueType="num">
                                      <p:cBhvr>
                                        <p:cTn id="134" dur="500" fill="hold"/>
                                        <p:tgtEl>
                                          <p:spTgt spid="22"/>
                                        </p:tgtEl>
                                        <p:attrNameLst>
                                          <p:attrName>ppt_h</p:attrName>
                                        </p:attrNameLst>
                                      </p:cBhvr>
                                      <p:tavLst>
                                        <p:tav tm="0">
                                          <p:val>
                                            <p:strVal val="(6*min(max(#ppt_w*#ppt_h,.3),1)-7.4)/-.7*#ppt_h"/>
                                          </p:val>
                                        </p:tav>
                                        <p:tav tm="100000">
                                          <p:val>
                                            <p:strVal val="#ppt_h"/>
                                          </p:val>
                                        </p:tav>
                                      </p:tavLst>
                                    </p:anim>
                                    <p:anim calcmode="lin" valueType="num">
                                      <p:cBhvr>
                                        <p:cTn id="135" dur="500" fill="hold"/>
                                        <p:tgtEl>
                                          <p:spTgt spid="22"/>
                                        </p:tgtEl>
                                        <p:attrNameLst>
                                          <p:attrName>ppt_x</p:attrName>
                                        </p:attrNameLst>
                                      </p:cBhvr>
                                      <p:tavLst>
                                        <p:tav tm="0">
                                          <p:val>
                                            <p:fltVal val="0.5"/>
                                          </p:val>
                                        </p:tav>
                                        <p:tav tm="100000">
                                          <p:val>
                                            <p:strVal val="#ppt_x"/>
                                          </p:val>
                                        </p:tav>
                                      </p:tavLst>
                                    </p:anim>
                                    <p:anim calcmode="lin" valueType="num">
                                      <p:cBhvr>
                                        <p:cTn id="136" dur="500" fill="hold"/>
                                        <p:tgtEl>
                                          <p:spTgt spid="22"/>
                                        </p:tgtEl>
                                        <p:attrNameLst>
                                          <p:attrName>ppt_y</p:attrName>
                                        </p:attrNameLst>
                                      </p:cBhvr>
                                      <p:tavLst>
                                        <p:tav tm="0">
                                          <p:val>
                                            <p:strVal val="1+(6*min(max(#ppt_w*#ppt_h,.3),1)-7.4)/-.7*#ppt_h/2"/>
                                          </p:val>
                                        </p:tav>
                                        <p:tav tm="100000">
                                          <p:val>
                                            <p:strVal val="#ppt_y"/>
                                          </p:val>
                                        </p:tav>
                                      </p:tavLst>
                                    </p:anim>
                                  </p:childTnLst>
                                </p:cTn>
                              </p:par>
                            </p:childTnLst>
                          </p:cTn>
                        </p:par>
                        <p:par>
                          <p:cTn id="137" fill="hold" nodeType="afterGroup">
                            <p:stCondLst>
                              <p:cond delay="9500"/>
                            </p:stCondLst>
                            <p:childTnLst>
                              <p:par>
                                <p:cTn id="138" presetID="23" presetClass="entr" presetSubtype="36" fill="hold" nodeType="afterEffect">
                                  <p:stCondLst>
                                    <p:cond delay="0"/>
                                  </p:stCondLst>
                                  <p:childTnLst>
                                    <p:set>
                                      <p:cBhvr>
                                        <p:cTn id="139" dur="1" fill="hold">
                                          <p:stCondLst>
                                            <p:cond delay="0"/>
                                          </p:stCondLst>
                                        </p:cTn>
                                        <p:tgtEl>
                                          <p:spTgt spid="39949"/>
                                        </p:tgtEl>
                                        <p:attrNameLst>
                                          <p:attrName>style.visibility</p:attrName>
                                        </p:attrNameLst>
                                      </p:cBhvr>
                                      <p:to>
                                        <p:strVal val="visible"/>
                                      </p:to>
                                    </p:set>
                                    <p:anim calcmode="lin" valueType="num">
                                      <p:cBhvr>
                                        <p:cTn id="140" dur="500" fill="hold"/>
                                        <p:tgtEl>
                                          <p:spTgt spid="39949"/>
                                        </p:tgtEl>
                                        <p:attrNameLst>
                                          <p:attrName>ppt_w</p:attrName>
                                        </p:attrNameLst>
                                      </p:cBhvr>
                                      <p:tavLst>
                                        <p:tav tm="0">
                                          <p:val>
                                            <p:strVal val="(6*min(max(#ppt_w*#ppt_h,.3),1)-7.4)/-.7*#ppt_w"/>
                                          </p:val>
                                        </p:tav>
                                        <p:tav tm="100000">
                                          <p:val>
                                            <p:strVal val="#ppt_w"/>
                                          </p:val>
                                        </p:tav>
                                      </p:tavLst>
                                    </p:anim>
                                    <p:anim calcmode="lin" valueType="num">
                                      <p:cBhvr>
                                        <p:cTn id="141" dur="500" fill="hold"/>
                                        <p:tgtEl>
                                          <p:spTgt spid="39949"/>
                                        </p:tgtEl>
                                        <p:attrNameLst>
                                          <p:attrName>ppt_h</p:attrName>
                                        </p:attrNameLst>
                                      </p:cBhvr>
                                      <p:tavLst>
                                        <p:tav tm="0">
                                          <p:val>
                                            <p:strVal val="(6*min(max(#ppt_w*#ppt_h,.3),1)-7.4)/-.7*#ppt_h"/>
                                          </p:val>
                                        </p:tav>
                                        <p:tav tm="100000">
                                          <p:val>
                                            <p:strVal val="#ppt_h"/>
                                          </p:val>
                                        </p:tav>
                                      </p:tavLst>
                                    </p:anim>
                                    <p:anim calcmode="lin" valueType="num">
                                      <p:cBhvr>
                                        <p:cTn id="142" dur="500" fill="hold"/>
                                        <p:tgtEl>
                                          <p:spTgt spid="39949"/>
                                        </p:tgtEl>
                                        <p:attrNameLst>
                                          <p:attrName>ppt_x</p:attrName>
                                        </p:attrNameLst>
                                      </p:cBhvr>
                                      <p:tavLst>
                                        <p:tav tm="0">
                                          <p:val>
                                            <p:fltVal val="0.5"/>
                                          </p:val>
                                        </p:tav>
                                        <p:tav tm="100000">
                                          <p:val>
                                            <p:strVal val="#ppt_x"/>
                                          </p:val>
                                        </p:tav>
                                      </p:tavLst>
                                    </p:anim>
                                    <p:anim calcmode="lin" valueType="num">
                                      <p:cBhvr>
                                        <p:cTn id="143" dur="500" fill="hold"/>
                                        <p:tgtEl>
                                          <p:spTgt spid="39949"/>
                                        </p:tgtEl>
                                        <p:attrNameLst>
                                          <p:attrName>ppt_y</p:attrName>
                                        </p:attrNameLst>
                                      </p:cBhvr>
                                      <p:tavLst>
                                        <p:tav tm="0">
                                          <p:val>
                                            <p:strVal val="1+(6*min(max(#ppt_w*#ppt_h,.3),1)-7.4)/-.7*#ppt_h/2"/>
                                          </p:val>
                                        </p:tav>
                                        <p:tav tm="100000">
                                          <p:val>
                                            <p:strVal val="#ppt_y"/>
                                          </p:val>
                                        </p:tav>
                                      </p:tavLst>
                                    </p:anim>
                                  </p:childTnLst>
                                </p:cTn>
                              </p:par>
                            </p:childTnLst>
                          </p:cTn>
                        </p:par>
                        <p:par>
                          <p:cTn id="144" fill="hold" nodeType="afterGroup">
                            <p:stCondLst>
                              <p:cond delay="10000"/>
                            </p:stCondLst>
                            <p:childTnLst>
                              <p:par>
                                <p:cTn id="145" presetID="23" presetClass="entr" presetSubtype="36" fill="hold" nodeType="afterEffect">
                                  <p:stCondLst>
                                    <p:cond delay="0"/>
                                  </p:stCondLst>
                                  <p:childTnLst>
                                    <p:set>
                                      <p:cBhvr>
                                        <p:cTn id="146" dur="1" fill="hold">
                                          <p:stCondLst>
                                            <p:cond delay="0"/>
                                          </p:stCondLst>
                                        </p:cTn>
                                        <p:tgtEl>
                                          <p:spTgt spid="5"/>
                                        </p:tgtEl>
                                        <p:attrNameLst>
                                          <p:attrName>style.visibility</p:attrName>
                                        </p:attrNameLst>
                                      </p:cBhvr>
                                      <p:to>
                                        <p:strVal val="visible"/>
                                      </p:to>
                                    </p:set>
                                    <p:anim calcmode="lin" valueType="num">
                                      <p:cBhvr>
                                        <p:cTn id="147" dur="500" fill="hold"/>
                                        <p:tgtEl>
                                          <p:spTgt spid="5"/>
                                        </p:tgtEl>
                                        <p:attrNameLst>
                                          <p:attrName>ppt_w</p:attrName>
                                        </p:attrNameLst>
                                      </p:cBhvr>
                                      <p:tavLst>
                                        <p:tav tm="0">
                                          <p:val>
                                            <p:strVal val="(6*min(max(#ppt_w*#ppt_h,.3),1)-7.4)/-.7*#ppt_w"/>
                                          </p:val>
                                        </p:tav>
                                        <p:tav tm="100000">
                                          <p:val>
                                            <p:strVal val="#ppt_w"/>
                                          </p:val>
                                        </p:tav>
                                      </p:tavLst>
                                    </p:anim>
                                    <p:anim calcmode="lin" valueType="num">
                                      <p:cBhvr>
                                        <p:cTn id="148" dur="500" fill="hold"/>
                                        <p:tgtEl>
                                          <p:spTgt spid="5"/>
                                        </p:tgtEl>
                                        <p:attrNameLst>
                                          <p:attrName>ppt_h</p:attrName>
                                        </p:attrNameLst>
                                      </p:cBhvr>
                                      <p:tavLst>
                                        <p:tav tm="0">
                                          <p:val>
                                            <p:strVal val="(6*min(max(#ppt_w*#ppt_h,.3),1)-7.4)/-.7*#ppt_h"/>
                                          </p:val>
                                        </p:tav>
                                        <p:tav tm="100000">
                                          <p:val>
                                            <p:strVal val="#ppt_h"/>
                                          </p:val>
                                        </p:tav>
                                      </p:tavLst>
                                    </p:anim>
                                    <p:anim calcmode="lin" valueType="num">
                                      <p:cBhvr>
                                        <p:cTn id="149" dur="500" fill="hold"/>
                                        <p:tgtEl>
                                          <p:spTgt spid="5"/>
                                        </p:tgtEl>
                                        <p:attrNameLst>
                                          <p:attrName>ppt_x</p:attrName>
                                        </p:attrNameLst>
                                      </p:cBhvr>
                                      <p:tavLst>
                                        <p:tav tm="0">
                                          <p:val>
                                            <p:fltVal val="0.5"/>
                                          </p:val>
                                        </p:tav>
                                        <p:tav tm="100000">
                                          <p:val>
                                            <p:strVal val="#ppt_x"/>
                                          </p:val>
                                        </p:tav>
                                      </p:tavLst>
                                    </p:anim>
                                    <p:anim calcmode="lin" valueType="num">
                                      <p:cBhvr>
                                        <p:cTn id="150"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151" fill="hold" nodeType="afterGroup">
                            <p:stCondLst>
                              <p:cond delay="10500"/>
                            </p:stCondLst>
                            <p:childTnLst>
                              <p:par>
                                <p:cTn id="152" presetID="23" presetClass="entr" presetSubtype="36" fill="hold" nodeType="afterEffect">
                                  <p:stCondLst>
                                    <p:cond delay="0"/>
                                  </p:stCondLst>
                                  <p:childTnLst>
                                    <p:set>
                                      <p:cBhvr>
                                        <p:cTn id="153" dur="1" fill="hold">
                                          <p:stCondLst>
                                            <p:cond delay="0"/>
                                          </p:stCondLst>
                                        </p:cTn>
                                        <p:tgtEl>
                                          <p:spTgt spid="23"/>
                                        </p:tgtEl>
                                        <p:attrNameLst>
                                          <p:attrName>style.visibility</p:attrName>
                                        </p:attrNameLst>
                                      </p:cBhvr>
                                      <p:to>
                                        <p:strVal val="visible"/>
                                      </p:to>
                                    </p:set>
                                    <p:anim calcmode="lin" valueType="num">
                                      <p:cBhvr>
                                        <p:cTn id="154" dur="500" fill="hold"/>
                                        <p:tgtEl>
                                          <p:spTgt spid="23"/>
                                        </p:tgtEl>
                                        <p:attrNameLst>
                                          <p:attrName>ppt_w</p:attrName>
                                        </p:attrNameLst>
                                      </p:cBhvr>
                                      <p:tavLst>
                                        <p:tav tm="0">
                                          <p:val>
                                            <p:strVal val="(6*min(max(#ppt_w*#ppt_h,.3),1)-7.4)/-.7*#ppt_w"/>
                                          </p:val>
                                        </p:tav>
                                        <p:tav tm="100000">
                                          <p:val>
                                            <p:strVal val="#ppt_w"/>
                                          </p:val>
                                        </p:tav>
                                      </p:tavLst>
                                    </p:anim>
                                    <p:anim calcmode="lin" valueType="num">
                                      <p:cBhvr>
                                        <p:cTn id="155" dur="500" fill="hold"/>
                                        <p:tgtEl>
                                          <p:spTgt spid="23"/>
                                        </p:tgtEl>
                                        <p:attrNameLst>
                                          <p:attrName>ppt_h</p:attrName>
                                        </p:attrNameLst>
                                      </p:cBhvr>
                                      <p:tavLst>
                                        <p:tav tm="0">
                                          <p:val>
                                            <p:strVal val="(6*min(max(#ppt_w*#ppt_h,.3),1)-7.4)/-.7*#ppt_h"/>
                                          </p:val>
                                        </p:tav>
                                        <p:tav tm="100000">
                                          <p:val>
                                            <p:strVal val="#ppt_h"/>
                                          </p:val>
                                        </p:tav>
                                      </p:tavLst>
                                    </p:anim>
                                    <p:anim calcmode="lin" valueType="num">
                                      <p:cBhvr>
                                        <p:cTn id="156" dur="500" fill="hold"/>
                                        <p:tgtEl>
                                          <p:spTgt spid="23"/>
                                        </p:tgtEl>
                                        <p:attrNameLst>
                                          <p:attrName>ppt_x</p:attrName>
                                        </p:attrNameLst>
                                      </p:cBhvr>
                                      <p:tavLst>
                                        <p:tav tm="0">
                                          <p:val>
                                            <p:fltVal val="0.5"/>
                                          </p:val>
                                        </p:tav>
                                        <p:tav tm="100000">
                                          <p:val>
                                            <p:strVal val="#ppt_x"/>
                                          </p:val>
                                        </p:tav>
                                      </p:tavLst>
                                    </p:anim>
                                    <p:anim calcmode="lin" valueType="num">
                                      <p:cBhvr>
                                        <p:cTn id="157" dur="500" fill="hold"/>
                                        <p:tgtEl>
                                          <p:spTgt spid="23"/>
                                        </p:tgtEl>
                                        <p:attrNameLst>
                                          <p:attrName>ppt_y</p:attrName>
                                        </p:attrNameLst>
                                      </p:cBhvr>
                                      <p:tavLst>
                                        <p:tav tm="0">
                                          <p:val>
                                            <p:strVal val="1+(6*min(max(#ppt_w*#ppt_h,.3),1)-7.4)/-.7*#ppt_h/2"/>
                                          </p:val>
                                        </p:tav>
                                        <p:tav tm="100000">
                                          <p:val>
                                            <p:strVal val="#ppt_y"/>
                                          </p:val>
                                        </p:tav>
                                      </p:tavLst>
                                    </p:anim>
                                  </p:childTnLst>
                                </p:cTn>
                              </p:par>
                            </p:childTnLst>
                          </p:cTn>
                        </p:par>
                        <p:par>
                          <p:cTn id="158" fill="hold" nodeType="afterGroup">
                            <p:stCondLst>
                              <p:cond delay="11000"/>
                            </p:stCondLst>
                            <p:childTnLst>
                              <p:par>
                                <p:cTn id="159" presetID="23" presetClass="entr" presetSubtype="36" fill="hold" nodeType="afterEffect">
                                  <p:stCondLst>
                                    <p:cond delay="0"/>
                                  </p:stCondLst>
                                  <p:childTnLst>
                                    <p:set>
                                      <p:cBhvr>
                                        <p:cTn id="160" dur="1" fill="hold">
                                          <p:stCondLst>
                                            <p:cond delay="0"/>
                                          </p:stCondLst>
                                        </p:cTn>
                                        <p:tgtEl>
                                          <p:spTgt spid="39950"/>
                                        </p:tgtEl>
                                        <p:attrNameLst>
                                          <p:attrName>style.visibility</p:attrName>
                                        </p:attrNameLst>
                                      </p:cBhvr>
                                      <p:to>
                                        <p:strVal val="visible"/>
                                      </p:to>
                                    </p:set>
                                    <p:anim calcmode="lin" valueType="num">
                                      <p:cBhvr>
                                        <p:cTn id="161" dur="500" fill="hold"/>
                                        <p:tgtEl>
                                          <p:spTgt spid="39950"/>
                                        </p:tgtEl>
                                        <p:attrNameLst>
                                          <p:attrName>ppt_w</p:attrName>
                                        </p:attrNameLst>
                                      </p:cBhvr>
                                      <p:tavLst>
                                        <p:tav tm="0">
                                          <p:val>
                                            <p:strVal val="(6*min(max(#ppt_w*#ppt_h,.3),1)-7.4)/-.7*#ppt_w"/>
                                          </p:val>
                                        </p:tav>
                                        <p:tav tm="100000">
                                          <p:val>
                                            <p:strVal val="#ppt_w"/>
                                          </p:val>
                                        </p:tav>
                                      </p:tavLst>
                                    </p:anim>
                                    <p:anim calcmode="lin" valueType="num">
                                      <p:cBhvr>
                                        <p:cTn id="162" dur="500" fill="hold"/>
                                        <p:tgtEl>
                                          <p:spTgt spid="39950"/>
                                        </p:tgtEl>
                                        <p:attrNameLst>
                                          <p:attrName>ppt_h</p:attrName>
                                        </p:attrNameLst>
                                      </p:cBhvr>
                                      <p:tavLst>
                                        <p:tav tm="0">
                                          <p:val>
                                            <p:strVal val="(6*min(max(#ppt_w*#ppt_h,.3),1)-7.4)/-.7*#ppt_h"/>
                                          </p:val>
                                        </p:tav>
                                        <p:tav tm="100000">
                                          <p:val>
                                            <p:strVal val="#ppt_h"/>
                                          </p:val>
                                        </p:tav>
                                      </p:tavLst>
                                    </p:anim>
                                    <p:anim calcmode="lin" valueType="num">
                                      <p:cBhvr>
                                        <p:cTn id="163" dur="500" fill="hold"/>
                                        <p:tgtEl>
                                          <p:spTgt spid="39950"/>
                                        </p:tgtEl>
                                        <p:attrNameLst>
                                          <p:attrName>ppt_x</p:attrName>
                                        </p:attrNameLst>
                                      </p:cBhvr>
                                      <p:tavLst>
                                        <p:tav tm="0">
                                          <p:val>
                                            <p:fltVal val="0.5"/>
                                          </p:val>
                                        </p:tav>
                                        <p:tav tm="100000">
                                          <p:val>
                                            <p:strVal val="#ppt_x"/>
                                          </p:val>
                                        </p:tav>
                                      </p:tavLst>
                                    </p:anim>
                                    <p:anim calcmode="lin" valueType="num">
                                      <p:cBhvr>
                                        <p:cTn id="164" dur="500" fill="hold"/>
                                        <p:tgtEl>
                                          <p:spTgt spid="39950"/>
                                        </p:tgtEl>
                                        <p:attrNameLst>
                                          <p:attrName>ppt_y</p:attrName>
                                        </p:attrNameLst>
                                      </p:cBhvr>
                                      <p:tavLst>
                                        <p:tav tm="0">
                                          <p:val>
                                            <p:strVal val="1+(6*min(max(#ppt_w*#ppt_h,.3),1)-7.4)/-.7*#ppt_h/2"/>
                                          </p:val>
                                        </p:tav>
                                        <p:tav tm="100000">
                                          <p:val>
                                            <p:strVal val="#ppt_y"/>
                                          </p:val>
                                        </p:tav>
                                      </p:tavLst>
                                    </p:anim>
                                  </p:childTnLst>
                                </p:cTn>
                              </p:par>
                            </p:childTnLst>
                          </p:cTn>
                        </p:par>
                        <p:par>
                          <p:cTn id="165" fill="hold" nodeType="afterGroup">
                            <p:stCondLst>
                              <p:cond delay="11500"/>
                            </p:stCondLst>
                            <p:childTnLst>
                              <p:par>
                                <p:cTn id="166" presetID="23" presetClass="entr" presetSubtype="36" fill="hold" nodeType="afterEffect">
                                  <p:stCondLst>
                                    <p:cond delay="0"/>
                                  </p:stCondLst>
                                  <p:childTnLst>
                                    <p:set>
                                      <p:cBhvr>
                                        <p:cTn id="167" dur="1" fill="hold">
                                          <p:stCondLst>
                                            <p:cond delay="0"/>
                                          </p:stCondLst>
                                        </p:cTn>
                                        <p:tgtEl>
                                          <p:spTgt spid="24"/>
                                        </p:tgtEl>
                                        <p:attrNameLst>
                                          <p:attrName>style.visibility</p:attrName>
                                        </p:attrNameLst>
                                      </p:cBhvr>
                                      <p:to>
                                        <p:strVal val="visible"/>
                                      </p:to>
                                    </p:set>
                                    <p:anim calcmode="lin" valueType="num">
                                      <p:cBhvr>
                                        <p:cTn id="168" dur="500" fill="hold"/>
                                        <p:tgtEl>
                                          <p:spTgt spid="24"/>
                                        </p:tgtEl>
                                        <p:attrNameLst>
                                          <p:attrName>ppt_w</p:attrName>
                                        </p:attrNameLst>
                                      </p:cBhvr>
                                      <p:tavLst>
                                        <p:tav tm="0">
                                          <p:val>
                                            <p:strVal val="(6*min(max(#ppt_w*#ppt_h,.3),1)-7.4)/-.7*#ppt_w"/>
                                          </p:val>
                                        </p:tav>
                                        <p:tav tm="100000">
                                          <p:val>
                                            <p:strVal val="#ppt_w"/>
                                          </p:val>
                                        </p:tav>
                                      </p:tavLst>
                                    </p:anim>
                                    <p:anim calcmode="lin" valueType="num">
                                      <p:cBhvr>
                                        <p:cTn id="169" dur="500" fill="hold"/>
                                        <p:tgtEl>
                                          <p:spTgt spid="24"/>
                                        </p:tgtEl>
                                        <p:attrNameLst>
                                          <p:attrName>ppt_h</p:attrName>
                                        </p:attrNameLst>
                                      </p:cBhvr>
                                      <p:tavLst>
                                        <p:tav tm="0">
                                          <p:val>
                                            <p:strVal val="(6*min(max(#ppt_w*#ppt_h,.3),1)-7.4)/-.7*#ppt_h"/>
                                          </p:val>
                                        </p:tav>
                                        <p:tav tm="100000">
                                          <p:val>
                                            <p:strVal val="#ppt_h"/>
                                          </p:val>
                                        </p:tav>
                                      </p:tavLst>
                                    </p:anim>
                                    <p:anim calcmode="lin" valueType="num">
                                      <p:cBhvr>
                                        <p:cTn id="170" dur="500" fill="hold"/>
                                        <p:tgtEl>
                                          <p:spTgt spid="24"/>
                                        </p:tgtEl>
                                        <p:attrNameLst>
                                          <p:attrName>ppt_x</p:attrName>
                                        </p:attrNameLst>
                                      </p:cBhvr>
                                      <p:tavLst>
                                        <p:tav tm="0">
                                          <p:val>
                                            <p:fltVal val="0.5"/>
                                          </p:val>
                                        </p:tav>
                                        <p:tav tm="100000">
                                          <p:val>
                                            <p:strVal val="#ppt_x"/>
                                          </p:val>
                                        </p:tav>
                                      </p:tavLst>
                                    </p:anim>
                                    <p:anim calcmode="lin" valueType="num">
                                      <p:cBhvr>
                                        <p:cTn id="171" dur="500" fill="hold"/>
                                        <p:tgtEl>
                                          <p:spTgt spid="24"/>
                                        </p:tgtEl>
                                        <p:attrNameLst>
                                          <p:attrName>ppt_y</p:attrName>
                                        </p:attrNameLst>
                                      </p:cBhvr>
                                      <p:tavLst>
                                        <p:tav tm="0">
                                          <p:val>
                                            <p:strVal val="1+(6*min(max(#ppt_w*#ppt_h,.3),1)-7.4)/-.7*#ppt_h/2"/>
                                          </p:val>
                                        </p:tav>
                                        <p:tav tm="100000">
                                          <p:val>
                                            <p:strVal val="#ppt_y"/>
                                          </p:val>
                                        </p:tav>
                                      </p:tavLst>
                                    </p:anim>
                                  </p:childTnLst>
                                </p:cTn>
                              </p:par>
                            </p:childTnLst>
                          </p:cTn>
                        </p:par>
                        <p:par>
                          <p:cTn id="172" fill="hold" nodeType="afterGroup">
                            <p:stCondLst>
                              <p:cond delay="12000"/>
                            </p:stCondLst>
                            <p:childTnLst>
                              <p:par>
                                <p:cTn id="173" presetID="23" presetClass="entr" presetSubtype="36" fill="hold" nodeType="afterEffect">
                                  <p:stCondLst>
                                    <p:cond delay="0"/>
                                  </p:stCondLst>
                                  <p:childTnLst>
                                    <p:set>
                                      <p:cBhvr>
                                        <p:cTn id="174" dur="1" fill="hold">
                                          <p:stCondLst>
                                            <p:cond delay="0"/>
                                          </p:stCondLst>
                                        </p:cTn>
                                        <p:tgtEl>
                                          <p:spTgt spid="6"/>
                                        </p:tgtEl>
                                        <p:attrNameLst>
                                          <p:attrName>style.visibility</p:attrName>
                                        </p:attrNameLst>
                                      </p:cBhvr>
                                      <p:to>
                                        <p:strVal val="visible"/>
                                      </p:to>
                                    </p:set>
                                    <p:anim calcmode="lin" valueType="num">
                                      <p:cBhvr>
                                        <p:cTn id="175" dur="500" fill="hold"/>
                                        <p:tgtEl>
                                          <p:spTgt spid="6"/>
                                        </p:tgtEl>
                                        <p:attrNameLst>
                                          <p:attrName>ppt_w</p:attrName>
                                        </p:attrNameLst>
                                      </p:cBhvr>
                                      <p:tavLst>
                                        <p:tav tm="0">
                                          <p:val>
                                            <p:strVal val="(6*min(max(#ppt_w*#ppt_h,.3),1)-7.4)/-.7*#ppt_w"/>
                                          </p:val>
                                        </p:tav>
                                        <p:tav tm="100000">
                                          <p:val>
                                            <p:strVal val="#ppt_w"/>
                                          </p:val>
                                        </p:tav>
                                      </p:tavLst>
                                    </p:anim>
                                    <p:anim calcmode="lin" valueType="num">
                                      <p:cBhvr>
                                        <p:cTn id="176" dur="500" fill="hold"/>
                                        <p:tgtEl>
                                          <p:spTgt spid="6"/>
                                        </p:tgtEl>
                                        <p:attrNameLst>
                                          <p:attrName>ppt_h</p:attrName>
                                        </p:attrNameLst>
                                      </p:cBhvr>
                                      <p:tavLst>
                                        <p:tav tm="0">
                                          <p:val>
                                            <p:strVal val="(6*min(max(#ppt_w*#ppt_h,.3),1)-7.4)/-.7*#ppt_h"/>
                                          </p:val>
                                        </p:tav>
                                        <p:tav tm="100000">
                                          <p:val>
                                            <p:strVal val="#ppt_h"/>
                                          </p:val>
                                        </p:tav>
                                      </p:tavLst>
                                    </p:anim>
                                    <p:anim calcmode="lin" valueType="num">
                                      <p:cBhvr>
                                        <p:cTn id="177" dur="500" fill="hold"/>
                                        <p:tgtEl>
                                          <p:spTgt spid="6"/>
                                        </p:tgtEl>
                                        <p:attrNameLst>
                                          <p:attrName>ppt_x</p:attrName>
                                        </p:attrNameLst>
                                      </p:cBhvr>
                                      <p:tavLst>
                                        <p:tav tm="0">
                                          <p:val>
                                            <p:fltVal val="0.5"/>
                                          </p:val>
                                        </p:tav>
                                        <p:tav tm="100000">
                                          <p:val>
                                            <p:strVal val="#ppt_x"/>
                                          </p:val>
                                        </p:tav>
                                      </p:tavLst>
                                    </p:anim>
                                    <p:anim calcmode="lin" valueType="num">
                                      <p:cBhvr>
                                        <p:cTn id="178" dur="500" fill="hold"/>
                                        <p:tgtEl>
                                          <p:spTgt spid="6"/>
                                        </p:tgtEl>
                                        <p:attrNameLst>
                                          <p:attrName>ppt_y</p:attrName>
                                        </p:attrNameLst>
                                      </p:cBhvr>
                                      <p:tavLst>
                                        <p:tav tm="0">
                                          <p:val>
                                            <p:strVal val="1+(6*min(max(#ppt_w*#ppt_h,.3),1)-7.4)/-.7*#ppt_h/2"/>
                                          </p:val>
                                        </p:tav>
                                        <p:tav tm="100000">
                                          <p:val>
                                            <p:strVal val="#ppt_y"/>
                                          </p:val>
                                        </p:tav>
                                      </p:tavLst>
                                    </p:anim>
                                  </p:childTnLst>
                                </p:cTn>
                              </p:par>
                            </p:childTnLst>
                          </p:cTn>
                        </p:par>
                        <p:par>
                          <p:cTn id="179" fill="hold" nodeType="afterGroup">
                            <p:stCondLst>
                              <p:cond delay="12500"/>
                            </p:stCondLst>
                            <p:childTnLst>
                              <p:par>
                                <p:cTn id="180" presetID="23" presetClass="entr" presetSubtype="36" fill="hold" nodeType="afterEffect">
                                  <p:stCondLst>
                                    <p:cond delay="0"/>
                                  </p:stCondLst>
                                  <p:childTnLst>
                                    <p:set>
                                      <p:cBhvr>
                                        <p:cTn id="181" dur="1" fill="hold">
                                          <p:stCondLst>
                                            <p:cond delay="0"/>
                                          </p:stCondLst>
                                        </p:cTn>
                                        <p:tgtEl>
                                          <p:spTgt spid="39951"/>
                                        </p:tgtEl>
                                        <p:attrNameLst>
                                          <p:attrName>style.visibility</p:attrName>
                                        </p:attrNameLst>
                                      </p:cBhvr>
                                      <p:to>
                                        <p:strVal val="visible"/>
                                      </p:to>
                                    </p:set>
                                    <p:anim calcmode="lin" valueType="num">
                                      <p:cBhvr>
                                        <p:cTn id="182" dur="500" fill="hold"/>
                                        <p:tgtEl>
                                          <p:spTgt spid="39951"/>
                                        </p:tgtEl>
                                        <p:attrNameLst>
                                          <p:attrName>ppt_w</p:attrName>
                                        </p:attrNameLst>
                                      </p:cBhvr>
                                      <p:tavLst>
                                        <p:tav tm="0">
                                          <p:val>
                                            <p:strVal val="(6*min(max(#ppt_w*#ppt_h,.3),1)-7.4)/-.7*#ppt_w"/>
                                          </p:val>
                                        </p:tav>
                                        <p:tav tm="100000">
                                          <p:val>
                                            <p:strVal val="#ppt_w"/>
                                          </p:val>
                                        </p:tav>
                                      </p:tavLst>
                                    </p:anim>
                                    <p:anim calcmode="lin" valueType="num">
                                      <p:cBhvr>
                                        <p:cTn id="183" dur="500" fill="hold"/>
                                        <p:tgtEl>
                                          <p:spTgt spid="39951"/>
                                        </p:tgtEl>
                                        <p:attrNameLst>
                                          <p:attrName>ppt_h</p:attrName>
                                        </p:attrNameLst>
                                      </p:cBhvr>
                                      <p:tavLst>
                                        <p:tav tm="0">
                                          <p:val>
                                            <p:strVal val="(6*min(max(#ppt_w*#ppt_h,.3),1)-7.4)/-.7*#ppt_h"/>
                                          </p:val>
                                        </p:tav>
                                        <p:tav tm="100000">
                                          <p:val>
                                            <p:strVal val="#ppt_h"/>
                                          </p:val>
                                        </p:tav>
                                      </p:tavLst>
                                    </p:anim>
                                    <p:anim calcmode="lin" valueType="num">
                                      <p:cBhvr>
                                        <p:cTn id="184" dur="500" fill="hold"/>
                                        <p:tgtEl>
                                          <p:spTgt spid="39951"/>
                                        </p:tgtEl>
                                        <p:attrNameLst>
                                          <p:attrName>ppt_x</p:attrName>
                                        </p:attrNameLst>
                                      </p:cBhvr>
                                      <p:tavLst>
                                        <p:tav tm="0">
                                          <p:val>
                                            <p:fltVal val="0.5"/>
                                          </p:val>
                                        </p:tav>
                                        <p:tav tm="100000">
                                          <p:val>
                                            <p:strVal val="#ppt_x"/>
                                          </p:val>
                                        </p:tav>
                                      </p:tavLst>
                                    </p:anim>
                                    <p:anim calcmode="lin" valueType="num">
                                      <p:cBhvr>
                                        <p:cTn id="185" dur="500" fill="hold"/>
                                        <p:tgtEl>
                                          <p:spTgt spid="39951"/>
                                        </p:tgtEl>
                                        <p:attrNameLst>
                                          <p:attrName>ppt_y</p:attrName>
                                        </p:attrNameLst>
                                      </p:cBhvr>
                                      <p:tavLst>
                                        <p:tav tm="0">
                                          <p:val>
                                            <p:strVal val="1+(6*min(max(#ppt_w*#ppt_h,.3),1)-7.4)/-.7*#ppt_h/2"/>
                                          </p:val>
                                        </p:tav>
                                        <p:tav tm="100000">
                                          <p:val>
                                            <p:strVal val="#ppt_y"/>
                                          </p:val>
                                        </p:tav>
                                      </p:tavLst>
                                    </p:anim>
                                  </p:childTnLst>
                                </p:cTn>
                              </p:par>
                            </p:childTnLst>
                          </p:cTn>
                        </p:par>
                        <p:par>
                          <p:cTn id="186" fill="hold" nodeType="afterGroup">
                            <p:stCondLst>
                              <p:cond delay="13000"/>
                            </p:stCondLst>
                            <p:childTnLst>
                              <p:par>
                                <p:cTn id="187" presetID="23" presetClass="entr" presetSubtype="36" fill="hold" nodeType="afterEffect">
                                  <p:stCondLst>
                                    <p:cond delay="0"/>
                                  </p:stCondLst>
                                  <p:childTnLst>
                                    <p:set>
                                      <p:cBhvr>
                                        <p:cTn id="188" dur="1" fill="hold">
                                          <p:stCondLst>
                                            <p:cond delay="0"/>
                                          </p:stCondLst>
                                        </p:cTn>
                                        <p:tgtEl>
                                          <p:spTgt spid="39952"/>
                                        </p:tgtEl>
                                        <p:attrNameLst>
                                          <p:attrName>style.visibility</p:attrName>
                                        </p:attrNameLst>
                                      </p:cBhvr>
                                      <p:to>
                                        <p:strVal val="visible"/>
                                      </p:to>
                                    </p:set>
                                    <p:anim calcmode="lin" valueType="num">
                                      <p:cBhvr>
                                        <p:cTn id="189" dur="500" fill="hold"/>
                                        <p:tgtEl>
                                          <p:spTgt spid="39952"/>
                                        </p:tgtEl>
                                        <p:attrNameLst>
                                          <p:attrName>ppt_w</p:attrName>
                                        </p:attrNameLst>
                                      </p:cBhvr>
                                      <p:tavLst>
                                        <p:tav tm="0">
                                          <p:val>
                                            <p:strVal val="(6*min(max(#ppt_w*#ppt_h,.3),1)-7.4)/-.7*#ppt_w"/>
                                          </p:val>
                                        </p:tav>
                                        <p:tav tm="100000">
                                          <p:val>
                                            <p:strVal val="#ppt_w"/>
                                          </p:val>
                                        </p:tav>
                                      </p:tavLst>
                                    </p:anim>
                                    <p:anim calcmode="lin" valueType="num">
                                      <p:cBhvr>
                                        <p:cTn id="190" dur="500" fill="hold"/>
                                        <p:tgtEl>
                                          <p:spTgt spid="39952"/>
                                        </p:tgtEl>
                                        <p:attrNameLst>
                                          <p:attrName>ppt_h</p:attrName>
                                        </p:attrNameLst>
                                      </p:cBhvr>
                                      <p:tavLst>
                                        <p:tav tm="0">
                                          <p:val>
                                            <p:strVal val="(6*min(max(#ppt_w*#ppt_h,.3),1)-7.4)/-.7*#ppt_h"/>
                                          </p:val>
                                        </p:tav>
                                        <p:tav tm="100000">
                                          <p:val>
                                            <p:strVal val="#ppt_h"/>
                                          </p:val>
                                        </p:tav>
                                      </p:tavLst>
                                    </p:anim>
                                    <p:anim calcmode="lin" valueType="num">
                                      <p:cBhvr>
                                        <p:cTn id="191" dur="500" fill="hold"/>
                                        <p:tgtEl>
                                          <p:spTgt spid="39952"/>
                                        </p:tgtEl>
                                        <p:attrNameLst>
                                          <p:attrName>ppt_x</p:attrName>
                                        </p:attrNameLst>
                                      </p:cBhvr>
                                      <p:tavLst>
                                        <p:tav tm="0">
                                          <p:val>
                                            <p:fltVal val="0.5"/>
                                          </p:val>
                                        </p:tav>
                                        <p:tav tm="100000">
                                          <p:val>
                                            <p:strVal val="#ppt_x"/>
                                          </p:val>
                                        </p:tav>
                                      </p:tavLst>
                                    </p:anim>
                                    <p:anim calcmode="lin" valueType="num">
                                      <p:cBhvr>
                                        <p:cTn id="192" dur="500" fill="hold"/>
                                        <p:tgtEl>
                                          <p:spTgt spid="39952"/>
                                        </p:tgtEl>
                                        <p:attrNameLst>
                                          <p:attrName>ppt_y</p:attrName>
                                        </p:attrNameLst>
                                      </p:cBhvr>
                                      <p:tavLst>
                                        <p:tav tm="0">
                                          <p:val>
                                            <p:strVal val="1+(6*min(max(#ppt_w*#ppt_h,.3),1)-7.4)/-.7*#ppt_h/2"/>
                                          </p:val>
                                        </p:tav>
                                        <p:tav tm="100000">
                                          <p:val>
                                            <p:strVal val="#ppt_y"/>
                                          </p:val>
                                        </p:tav>
                                      </p:tavLst>
                                    </p:anim>
                                  </p:childTnLst>
                                </p:cTn>
                              </p:par>
                            </p:childTnLst>
                          </p:cTn>
                        </p:par>
                        <p:par>
                          <p:cTn id="193" fill="hold" nodeType="afterGroup">
                            <p:stCondLst>
                              <p:cond delay="13500"/>
                            </p:stCondLst>
                            <p:childTnLst>
                              <p:par>
                                <p:cTn id="194" presetID="23" presetClass="entr" presetSubtype="36" fill="hold" nodeType="afterEffect">
                                  <p:stCondLst>
                                    <p:cond delay="0"/>
                                  </p:stCondLst>
                                  <p:childTnLst>
                                    <p:set>
                                      <p:cBhvr>
                                        <p:cTn id="195" dur="1" fill="hold">
                                          <p:stCondLst>
                                            <p:cond delay="0"/>
                                          </p:stCondLst>
                                        </p:cTn>
                                        <p:tgtEl>
                                          <p:spTgt spid="25"/>
                                        </p:tgtEl>
                                        <p:attrNameLst>
                                          <p:attrName>style.visibility</p:attrName>
                                        </p:attrNameLst>
                                      </p:cBhvr>
                                      <p:to>
                                        <p:strVal val="visible"/>
                                      </p:to>
                                    </p:set>
                                    <p:anim calcmode="lin" valueType="num">
                                      <p:cBhvr>
                                        <p:cTn id="196" dur="500" fill="hold"/>
                                        <p:tgtEl>
                                          <p:spTgt spid="25"/>
                                        </p:tgtEl>
                                        <p:attrNameLst>
                                          <p:attrName>ppt_w</p:attrName>
                                        </p:attrNameLst>
                                      </p:cBhvr>
                                      <p:tavLst>
                                        <p:tav tm="0">
                                          <p:val>
                                            <p:strVal val="(6*min(max(#ppt_w*#ppt_h,.3),1)-7.4)/-.7*#ppt_w"/>
                                          </p:val>
                                        </p:tav>
                                        <p:tav tm="100000">
                                          <p:val>
                                            <p:strVal val="#ppt_w"/>
                                          </p:val>
                                        </p:tav>
                                      </p:tavLst>
                                    </p:anim>
                                    <p:anim calcmode="lin" valueType="num">
                                      <p:cBhvr>
                                        <p:cTn id="197" dur="500" fill="hold"/>
                                        <p:tgtEl>
                                          <p:spTgt spid="25"/>
                                        </p:tgtEl>
                                        <p:attrNameLst>
                                          <p:attrName>ppt_h</p:attrName>
                                        </p:attrNameLst>
                                      </p:cBhvr>
                                      <p:tavLst>
                                        <p:tav tm="0">
                                          <p:val>
                                            <p:strVal val="(6*min(max(#ppt_w*#ppt_h,.3),1)-7.4)/-.7*#ppt_h"/>
                                          </p:val>
                                        </p:tav>
                                        <p:tav tm="100000">
                                          <p:val>
                                            <p:strVal val="#ppt_h"/>
                                          </p:val>
                                        </p:tav>
                                      </p:tavLst>
                                    </p:anim>
                                    <p:anim calcmode="lin" valueType="num">
                                      <p:cBhvr>
                                        <p:cTn id="198" dur="500" fill="hold"/>
                                        <p:tgtEl>
                                          <p:spTgt spid="25"/>
                                        </p:tgtEl>
                                        <p:attrNameLst>
                                          <p:attrName>ppt_x</p:attrName>
                                        </p:attrNameLst>
                                      </p:cBhvr>
                                      <p:tavLst>
                                        <p:tav tm="0">
                                          <p:val>
                                            <p:fltVal val="0.5"/>
                                          </p:val>
                                        </p:tav>
                                        <p:tav tm="100000">
                                          <p:val>
                                            <p:strVal val="#ppt_x"/>
                                          </p:val>
                                        </p:tav>
                                      </p:tavLst>
                                    </p:anim>
                                    <p:anim calcmode="lin" valueType="num">
                                      <p:cBhvr>
                                        <p:cTn id="199" dur="500" fill="hold"/>
                                        <p:tgtEl>
                                          <p:spTgt spid="25"/>
                                        </p:tgtEl>
                                        <p:attrNameLst>
                                          <p:attrName>ppt_y</p:attrName>
                                        </p:attrNameLst>
                                      </p:cBhvr>
                                      <p:tavLst>
                                        <p:tav tm="0">
                                          <p:val>
                                            <p:strVal val="1+(6*min(max(#ppt_w*#ppt_h,.3),1)-7.4)/-.7*#ppt_h/2"/>
                                          </p:val>
                                        </p:tav>
                                        <p:tav tm="100000">
                                          <p:val>
                                            <p:strVal val="#ppt_y"/>
                                          </p:val>
                                        </p:tav>
                                      </p:tavLst>
                                    </p:anim>
                                  </p:childTnLst>
                                </p:cTn>
                              </p:par>
                            </p:childTnLst>
                          </p:cTn>
                        </p:par>
                        <p:par>
                          <p:cTn id="200" fill="hold" nodeType="afterGroup">
                            <p:stCondLst>
                              <p:cond delay="14000"/>
                            </p:stCondLst>
                            <p:childTnLst>
                              <p:par>
                                <p:cTn id="201" presetID="23" presetClass="entr" presetSubtype="36" fill="hold" nodeType="afterEffect">
                                  <p:stCondLst>
                                    <p:cond delay="0"/>
                                  </p:stCondLst>
                                  <p:childTnLst>
                                    <p:set>
                                      <p:cBhvr>
                                        <p:cTn id="202" dur="1" fill="hold">
                                          <p:stCondLst>
                                            <p:cond delay="0"/>
                                          </p:stCondLst>
                                        </p:cTn>
                                        <p:tgtEl>
                                          <p:spTgt spid="39944"/>
                                        </p:tgtEl>
                                        <p:attrNameLst>
                                          <p:attrName>style.visibility</p:attrName>
                                        </p:attrNameLst>
                                      </p:cBhvr>
                                      <p:to>
                                        <p:strVal val="visible"/>
                                      </p:to>
                                    </p:set>
                                    <p:anim calcmode="lin" valueType="num">
                                      <p:cBhvr>
                                        <p:cTn id="203" dur="500" fill="hold"/>
                                        <p:tgtEl>
                                          <p:spTgt spid="39944"/>
                                        </p:tgtEl>
                                        <p:attrNameLst>
                                          <p:attrName>ppt_w</p:attrName>
                                        </p:attrNameLst>
                                      </p:cBhvr>
                                      <p:tavLst>
                                        <p:tav tm="0">
                                          <p:val>
                                            <p:strVal val="(6*min(max(#ppt_w*#ppt_h,.3),1)-7.4)/-.7*#ppt_w"/>
                                          </p:val>
                                        </p:tav>
                                        <p:tav tm="100000">
                                          <p:val>
                                            <p:strVal val="#ppt_w"/>
                                          </p:val>
                                        </p:tav>
                                      </p:tavLst>
                                    </p:anim>
                                    <p:anim calcmode="lin" valueType="num">
                                      <p:cBhvr>
                                        <p:cTn id="204" dur="500" fill="hold"/>
                                        <p:tgtEl>
                                          <p:spTgt spid="39944"/>
                                        </p:tgtEl>
                                        <p:attrNameLst>
                                          <p:attrName>ppt_h</p:attrName>
                                        </p:attrNameLst>
                                      </p:cBhvr>
                                      <p:tavLst>
                                        <p:tav tm="0">
                                          <p:val>
                                            <p:strVal val="(6*min(max(#ppt_w*#ppt_h,.3),1)-7.4)/-.7*#ppt_h"/>
                                          </p:val>
                                        </p:tav>
                                        <p:tav tm="100000">
                                          <p:val>
                                            <p:strVal val="#ppt_h"/>
                                          </p:val>
                                        </p:tav>
                                      </p:tavLst>
                                    </p:anim>
                                    <p:anim calcmode="lin" valueType="num">
                                      <p:cBhvr>
                                        <p:cTn id="205" dur="500" fill="hold"/>
                                        <p:tgtEl>
                                          <p:spTgt spid="39944"/>
                                        </p:tgtEl>
                                        <p:attrNameLst>
                                          <p:attrName>ppt_x</p:attrName>
                                        </p:attrNameLst>
                                      </p:cBhvr>
                                      <p:tavLst>
                                        <p:tav tm="0">
                                          <p:val>
                                            <p:fltVal val="0.5"/>
                                          </p:val>
                                        </p:tav>
                                        <p:tav tm="100000">
                                          <p:val>
                                            <p:strVal val="#ppt_x"/>
                                          </p:val>
                                        </p:tav>
                                      </p:tavLst>
                                    </p:anim>
                                    <p:anim calcmode="lin" valueType="num">
                                      <p:cBhvr>
                                        <p:cTn id="206" dur="500" fill="hold"/>
                                        <p:tgtEl>
                                          <p:spTgt spid="39944"/>
                                        </p:tgtEl>
                                        <p:attrNameLst>
                                          <p:attrName>ppt_y</p:attrName>
                                        </p:attrNameLst>
                                      </p:cBhvr>
                                      <p:tavLst>
                                        <p:tav tm="0">
                                          <p:val>
                                            <p:strVal val="1+(6*min(max(#ppt_w*#ppt_h,.3),1)-7.4)/-.7*#ppt_h/2"/>
                                          </p:val>
                                        </p:tav>
                                        <p:tav tm="100000">
                                          <p:val>
                                            <p:strVal val="#ppt_y"/>
                                          </p:val>
                                        </p:tav>
                                      </p:tavLst>
                                    </p:anim>
                                  </p:childTnLst>
                                </p:cTn>
                              </p:par>
                            </p:childTnLst>
                          </p:cTn>
                        </p:par>
                        <p:par>
                          <p:cTn id="207" fill="hold" nodeType="afterGroup">
                            <p:stCondLst>
                              <p:cond delay="14500"/>
                            </p:stCondLst>
                            <p:childTnLst>
                              <p:par>
                                <p:cTn id="208" presetID="23" presetClass="entr" presetSubtype="36" fill="hold" nodeType="afterEffect">
                                  <p:stCondLst>
                                    <p:cond delay="0"/>
                                  </p:stCondLst>
                                  <p:childTnLst>
                                    <p:set>
                                      <p:cBhvr>
                                        <p:cTn id="209" dur="1" fill="hold">
                                          <p:stCondLst>
                                            <p:cond delay="0"/>
                                          </p:stCondLst>
                                        </p:cTn>
                                        <p:tgtEl>
                                          <p:spTgt spid="39953"/>
                                        </p:tgtEl>
                                        <p:attrNameLst>
                                          <p:attrName>style.visibility</p:attrName>
                                        </p:attrNameLst>
                                      </p:cBhvr>
                                      <p:to>
                                        <p:strVal val="visible"/>
                                      </p:to>
                                    </p:set>
                                    <p:anim calcmode="lin" valueType="num">
                                      <p:cBhvr>
                                        <p:cTn id="210" dur="500" fill="hold"/>
                                        <p:tgtEl>
                                          <p:spTgt spid="39953"/>
                                        </p:tgtEl>
                                        <p:attrNameLst>
                                          <p:attrName>ppt_w</p:attrName>
                                        </p:attrNameLst>
                                      </p:cBhvr>
                                      <p:tavLst>
                                        <p:tav tm="0">
                                          <p:val>
                                            <p:strVal val="(6*min(max(#ppt_w*#ppt_h,.3),1)-7.4)/-.7*#ppt_w"/>
                                          </p:val>
                                        </p:tav>
                                        <p:tav tm="100000">
                                          <p:val>
                                            <p:strVal val="#ppt_w"/>
                                          </p:val>
                                        </p:tav>
                                      </p:tavLst>
                                    </p:anim>
                                    <p:anim calcmode="lin" valueType="num">
                                      <p:cBhvr>
                                        <p:cTn id="211" dur="500" fill="hold"/>
                                        <p:tgtEl>
                                          <p:spTgt spid="39953"/>
                                        </p:tgtEl>
                                        <p:attrNameLst>
                                          <p:attrName>ppt_h</p:attrName>
                                        </p:attrNameLst>
                                      </p:cBhvr>
                                      <p:tavLst>
                                        <p:tav tm="0">
                                          <p:val>
                                            <p:strVal val="(6*min(max(#ppt_w*#ppt_h,.3),1)-7.4)/-.7*#ppt_h"/>
                                          </p:val>
                                        </p:tav>
                                        <p:tav tm="100000">
                                          <p:val>
                                            <p:strVal val="#ppt_h"/>
                                          </p:val>
                                        </p:tav>
                                      </p:tavLst>
                                    </p:anim>
                                    <p:anim calcmode="lin" valueType="num">
                                      <p:cBhvr>
                                        <p:cTn id="212" dur="500" fill="hold"/>
                                        <p:tgtEl>
                                          <p:spTgt spid="39953"/>
                                        </p:tgtEl>
                                        <p:attrNameLst>
                                          <p:attrName>ppt_x</p:attrName>
                                        </p:attrNameLst>
                                      </p:cBhvr>
                                      <p:tavLst>
                                        <p:tav tm="0">
                                          <p:val>
                                            <p:fltVal val="0.5"/>
                                          </p:val>
                                        </p:tav>
                                        <p:tav tm="100000">
                                          <p:val>
                                            <p:strVal val="#ppt_x"/>
                                          </p:val>
                                        </p:tav>
                                      </p:tavLst>
                                    </p:anim>
                                    <p:anim calcmode="lin" valueType="num">
                                      <p:cBhvr>
                                        <p:cTn id="213" dur="500" fill="hold"/>
                                        <p:tgtEl>
                                          <p:spTgt spid="39953"/>
                                        </p:tgtEl>
                                        <p:attrNameLst>
                                          <p:attrName>ppt_y</p:attrName>
                                        </p:attrNameLst>
                                      </p:cBhvr>
                                      <p:tavLst>
                                        <p:tav tm="0">
                                          <p:val>
                                            <p:strVal val="1+(6*min(max(#ppt_w*#ppt_h,.3),1)-7.4)/-.7*#ppt_h/2"/>
                                          </p:val>
                                        </p:tav>
                                        <p:tav tm="100000">
                                          <p:val>
                                            <p:strVal val="#ppt_y"/>
                                          </p:val>
                                        </p:tav>
                                      </p:tavLst>
                                    </p:anim>
                                  </p:childTnLst>
                                </p:cTn>
                              </p:par>
                            </p:childTnLst>
                          </p:cTn>
                        </p:par>
                        <p:par>
                          <p:cTn id="214" fill="hold" nodeType="afterGroup">
                            <p:stCondLst>
                              <p:cond delay="15000"/>
                            </p:stCondLst>
                            <p:childTnLst>
                              <p:par>
                                <p:cTn id="215" presetID="23" presetClass="entr" presetSubtype="36" fill="hold" nodeType="afterEffect">
                                  <p:stCondLst>
                                    <p:cond delay="0"/>
                                  </p:stCondLst>
                                  <p:childTnLst>
                                    <p:set>
                                      <p:cBhvr>
                                        <p:cTn id="216" dur="1" fill="hold">
                                          <p:stCondLst>
                                            <p:cond delay="0"/>
                                          </p:stCondLst>
                                        </p:cTn>
                                        <p:tgtEl>
                                          <p:spTgt spid="12"/>
                                        </p:tgtEl>
                                        <p:attrNameLst>
                                          <p:attrName>style.visibility</p:attrName>
                                        </p:attrNameLst>
                                      </p:cBhvr>
                                      <p:to>
                                        <p:strVal val="visible"/>
                                      </p:to>
                                    </p:set>
                                    <p:anim calcmode="lin" valueType="num">
                                      <p:cBhvr>
                                        <p:cTn id="217" dur="500" fill="hold"/>
                                        <p:tgtEl>
                                          <p:spTgt spid="12"/>
                                        </p:tgtEl>
                                        <p:attrNameLst>
                                          <p:attrName>ppt_w</p:attrName>
                                        </p:attrNameLst>
                                      </p:cBhvr>
                                      <p:tavLst>
                                        <p:tav tm="0">
                                          <p:val>
                                            <p:strVal val="(6*min(max(#ppt_w*#ppt_h,.3),1)-7.4)/-.7*#ppt_w"/>
                                          </p:val>
                                        </p:tav>
                                        <p:tav tm="100000">
                                          <p:val>
                                            <p:strVal val="#ppt_w"/>
                                          </p:val>
                                        </p:tav>
                                      </p:tavLst>
                                    </p:anim>
                                    <p:anim calcmode="lin" valueType="num">
                                      <p:cBhvr>
                                        <p:cTn id="218" dur="500" fill="hold"/>
                                        <p:tgtEl>
                                          <p:spTgt spid="12"/>
                                        </p:tgtEl>
                                        <p:attrNameLst>
                                          <p:attrName>ppt_h</p:attrName>
                                        </p:attrNameLst>
                                      </p:cBhvr>
                                      <p:tavLst>
                                        <p:tav tm="0">
                                          <p:val>
                                            <p:strVal val="(6*min(max(#ppt_w*#ppt_h,.3),1)-7.4)/-.7*#ppt_h"/>
                                          </p:val>
                                        </p:tav>
                                        <p:tav tm="100000">
                                          <p:val>
                                            <p:strVal val="#ppt_h"/>
                                          </p:val>
                                        </p:tav>
                                      </p:tavLst>
                                    </p:anim>
                                    <p:anim calcmode="lin" valueType="num">
                                      <p:cBhvr>
                                        <p:cTn id="219" dur="500" fill="hold"/>
                                        <p:tgtEl>
                                          <p:spTgt spid="12"/>
                                        </p:tgtEl>
                                        <p:attrNameLst>
                                          <p:attrName>ppt_x</p:attrName>
                                        </p:attrNameLst>
                                      </p:cBhvr>
                                      <p:tavLst>
                                        <p:tav tm="0">
                                          <p:val>
                                            <p:fltVal val="0.5"/>
                                          </p:val>
                                        </p:tav>
                                        <p:tav tm="100000">
                                          <p:val>
                                            <p:strVal val="#ppt_x"/>
                                          </p:val>
                                        </p:tav>
                                      </p:tavLst>
                                    </p:anim>
                                    <p:anim calcmode="lin" valueType="num">
                                      <p:cBhvr>
                                        <p:cTn id="220" dur="500" fill="hold"/>
                                        <p:tgtEl>
                                          <p:spTgt spid="12"/>
                                        </p:tgtEl>
                                        <p:attrNameLst>
                                          <p:attrName>ppt_y</p:attrName>
                                        </p:attrNameLst>
                                      </p:cBhvr>
                                      <p:tavLst>
                                        <p:tav tm="0">
                                          <p:val>
                                            <p:strVal val="1+(6*min(max(#ppt_w*#ppt_h,.3),1)-7.4)/-.7*#ppt_h/2"/>
                                          </p:val>
                                        </p:tav>
                                        <p:tav tm="100000">
                                          <p:val>
                                            <p:strVal val="#ppt_y"/>
                                          </p:val>
                                        </p:tav>
                                      </p:tavLst>
                                    </p:anim>
                                  </p:childTnLst>
                                </p:cTn>
                              </p:par>
                            </p:childTnLst>
                          </p:cTn>
                        </p:par>
                        <p:par>
                          <p:cTn id="221" fill="hold" nodeType="afterGroup">
                            <p:stCondLst>
                              <p:cond delay="15500"/>
                            </p:stCondLst>
                            <p:childTnLst>
                              <p:par>
                                <p:cTn id="222" presetID="23" presetClass="entr" presetSubtype="36" fill="hold" nodeType="afterEffect">
                                  <p:stCondLst>
                                    <p:cond delay="0"/>
                                  </p:stCondLst>
                                  <p:childTnLst>
                                    <p:set>
                                      <p:cBhvr>
                                        <p:cTn id="223" dur="1" fill="hold">
                                          <p:stCondLst>
                                            <p:cond delay="0"/>
                                          </p:stCondLst>
                                        </p:cTn>
                                        <p:tgtEl>
                                          <p:spTgt spid="26"/>
                                        </p:tgtEl>
                                        <p:attrNameLst>
                                          <p:attrName>style.visibility</p:attrName>
                                        </p:attrNameLst>
                                      </p:cBhvr>
                                      <p:to>
                                        <p:strVal val="visible"/>
                                      </p:to>
                                    </p:set>
                                    <p:anim calcmode="lin" valueType="num">
                                      <p:cBhvr>
                                        <p:cTn id="224" dur="500" fill="hold"/>
                                        <p:tgtEl>
                                          <p:spTgt spid="26"/>
                                        </p:tgtEl>
                                        <p:attrNameLst>
                                          <p:attrName>ppt_w</p:attrName>
                                        </p:attrNameLst>
                                      </p:cBhvr>
                                      <p:tavLst>
                                        <p:tav tm="0">
                                          <p:val>
                                            <p:strVal val="(6*min(max(#ppt_w*#ppt_h,.3),1)-7.4)/-.7*#ppt_w"/>
                                          </p:val>
                                        </p:tav>
                                        <p:tav tm="100000">
                                          <p:val>
                                            <p:strVal val="#ppt_w"/>
                                          </p:val>
                                        </p:tav>
                                      </p:tavLst>
                                    </p:anim>
                                    <p:anim calcmode="lin" valueType="num">
                                      <p:cBhvr>
                                        <p:cTn id="225" dur="500" fill="hold"/>
                                        <p:tgtEl>
                                          <p:spTgt spid="26"/>
                                        </p:tgtEl>
                                        <p:attrNameLst>
                                          <p:attrName>ppt_h</p:attrName>
                                        </p:attrNameLst>
                                      </p:cBhvr>
                                      <p:tavLst>
                                        <p:tav tm="0">
                                          <p:val>
                                            <p:strVal val="(6*min(max(#ppt_w*#ppt_h,.3),1)-7.4)/-.7*#ppt_h"/>
                                          </p:val>
                                        </p:tav>
                                        <p:tav tm="100000">
                                          <p:val>
                                            <p:strVal val="#ppt_h"/>
                                          </p:val>
                                        </p:tav>
                                      </p:tavLst>
                                    </p:anim>
                                    <p:anim calcmode="lin" valueType="num">
                                      <p:cBhvr>
                                        <p:cTn id="226" dur="500" fill="hold"/>
                                        <p:tgtEl>
                                          <p:spTgt spid="26"/>
                                        </p:tgtEl>
                                        <p:attrNameLst>
                                          <p:attrName>ppt_x</p:attrName>
                                        </p:attrNameLst>
                                      </p:cBhvr>
                                      <p:tavLst>
                                        <p:tav tm="0">
                                          <p:val>
                                            <p:fltVal val="0.5"/>
                                          </p:val>
                                        </p:tav>
                                        <p:tav tm="100000">
                                          <p:val>
                                            <p:strVal val="#ppt_x"/>
                                          </p:val>
                                        </p:tav>
                                      </p:tavLst>
                                    </p:anim>
                                    <p:anim calcmode="lin" valueType="num">
                                      <p:cBhvr>
                                        <p:cTn id="227" dur="500" fill="hold"/>
                                        <p:tgtEl>
                                          <p:spTgt spid="26"/>
                                        </p:tgtEl>
                                        <p:attrNameLst>
                                          <p:attrName>ppt_y</p:attrName>
                                        </p:attrNameLst>
                                      </p:cBhvr>
                                      <p:tavLst>
                                        <p:tav tm="0">
                                          <p:val>
                                            <p:strVal val="1+(6*min(max(#ppt_w*#ppt_h,.3),1)-7.4)/-.7*#ppt_h/2"/>
                                          </p:val>
                                        </p:tav>
                                        <p:tav tm="100000">
                                          <p:val>
                                            <p:strVal val="#ppt_y"/>
                                          </p:val>
                                        </p:tav>
                                      </p:tavLst>
                                    </p:anim>
                                  </p:childTnLst>
                                </p:cTn>
                              </p:par>
                            </p:childTnLst>
                          </p:cTn>
                        </p:par>
                        <p:par>
                          <p:cTn id="228" fill="hold" nodeType="afterGroup">
                            <p:stCondLst>
                              <p:cond delay="16000"/>
                            </p:stCondLst>
                            <p:childTnLst>
                              <p:par>
                                <p:cTn id="229" presetID="23" presetClass="entr" presetSubtype="36" fill="hold" nodeType="afterEffect">
                                  <p:stCondLst>
                                    <p:cond delay="0"/>
                                  </p:stCondLst>
                                  <p:childTnLst>
                                    <p:set>
                                      <p:cBhvr>
                                        <p:cTn id="230" dur="1" fill="hold">
                                          <p:stCondLst>
                                            <p:cond delay="0"/>
                                          </p:stCondLst>
                                        </p:cTn>
                                        <p:tgtEl>
                                          <p:spTgt spid="39945"/>
                                        </p:tgtEl>
                                        <p:attrNameLst>
                                          <p:attrName>style.visibility</p:attrName>
                                        </p:attrNameLst>
                                      </p:cBhvr>
                                      <p:to>
                                        <p:strVal val="visible"/>
                                      </p:to>
                                    </p:set>
                                    <p:anim calcmode="lin" valueType="num">
                                      <p:cBhvr>
                                        <p:cTn id="231" dur="500" fill="hold"/>
                                        <p:tgtEl>
                                          <p:spTgt spid="39945"/>
                                        </p:tgtEl>
                                        <p:attrNameLst>
                                          <p:attrName>ppt_w</p:attrName>
                                        </p:attrNameLst>
                                      </p:cBhvr>
                                      <p:tavLst>
                                        <p:tav tm="0">
                                          <p:val>
                                            <p:strVal val="(6*min(max(#ppt_w*#ppt_h,.3),1)-7.4)/-.7*#ppt_w"/>
                                          </p:val>
                                        </p:tav>
                                        <p:tav tm="100000">
                                          <p:val>
                                            <p:strVal val="#ppt_w"/>
                                          </p:val>
                                        </p:tav>
                                      </p:tavLst>
                                    </p:anim>
                                    <p:anim calcmode="lin" valueType="num">
                                      <p:cBhvr>
                                        <p:cTn id="232" dur="500" fill="hold"/>
                                        <p:tgtEl>
                                          <p:spTgt spid="39945"/>
                                        </p:tgtEl>
                                        <p:attrNameLst>
                                          <p:attrName>ppt_h</p:attrName>
                                        </p:attrNameLst>
                                      </p:cBhvr>
                                      <p:tavLst>
                                        <p:tav tm="0">
                                          <p:val>
                                            <p:strVal val="(6*min(max(#ppt_w*#ppt_h,.3),1)-7.4)/-.7*#ppt_h"/>
                                          </p:val>
                                        </p:tav>
                                        <p:tav tm="100000">
                                          <p:val>
                                            <p:strVal val="#ppt_h"/>
                                          </p:val>
                                        </p:tav>
                                      </p:tavLst>
                                    </p:anim>
                                    <p:anim calcmode="lin" valueType="num">
                                      <p:cBhvr>
                                        <p:cTn id="233" dur="500" fill="hold"/>
                                        <p:tgtEl>
                                          <p:spTgt spid="39945"/>
                                        </p:tgtEl>
                                        <p:attrNameLst>
                                          <p:attrName>ppt_x</p:attrName>
                                        </p:attrNameLst>
                                      </p:cBhvr>
                                      <p:tavLst>
                                        <p:tav tm="0">
                                          <p:val>
                                            <p:fltVal val="0.5"/>
                                          </p:val>
                                        </p:tav>
                                        <p:tav tm="100000">
                                          <p:val>
                                            <p:strVal val="#ppt_x"/>
                                          </p:val>
                                        </p:tav>
                                      </p:tavLst>
                                    </p:anim>
                                    <p:anim calcmode="lin" valueType="num">
                                      <p:cBhvr>
                                        <p:cTn id="234" dur="500" fill="hold"/>
                                        <p:tgtEl>
                                          <p:spTgt spid="39945"/>
                                        </p:tgtEl>
                                        <p:attrNameLst>
                                          <p:attrName>ppt_y</p:attrName>
                                        </p:attrNameLst>
                                      </p:cBhvr>
                                      <p:tavLst>
                                        <p:tav tm="0">
                                          <p:val>
                                            <p:strVal val="1+(6*min(max(#ppt_w*#ppt_h,.3),1)-7.4)/-.7*#ppt_h/2"/>
                                          </p:val>
                                        </p:tav>
                                        <p:tav tm="100000">
                                          <p:val>
                                            <p:strVal val="#ppt_y"/>
                                          </p:val>
                                        </p:tav>
                                      </p:tavLst>
                                    </p:anim>
                                  </p:childTnLst>
                                </p:cTn>
                              </p:par>
                            </p:childTnLst>
                          </p:cTn>
                        </p:par>
                        <p:par>
                          <p:cTn id="235" fill="hold" nodeType="afterGroup">
                            <p:stCondLst>
                              <p:cond delay="16500"/>
                            </p:stCondLst>
                            <p:childTnLst>
                              <p:par>
                                <p:cTn id="236" presetID="23" presetClass="entr" presetSubtype="36" fill="hold" nodeType="afterEffect">
                                  <p:stCondLst>
                                    <p:cond delay="0"/>
                                  </p:stCondLst>
                                  <p:childTnLst>
                                    <p:set>
                                      <p:cBhvr>
                                        <p:cTn id="237" dur="1" fill="hold">
                                          <p:stCondLst>
                                            <p:cond delay="0"/>
                                          </p:stCondLst>
                                        </p:cTn>
                                        <p:tgtEl>
                                          <p:spTgt spid="7"/>
                                        </p:tgtEl>
                                        <p:attrNameLst>
                                          <p:attrName>style.visibility</p:attrName>
                                        </p:attrNameLst>
                                      </p:cBhvr>
                                      <p:to>
                                        <p:strVal val="visible"/>
                                      </p:to>
                                    </p:set>
                                    <p:anim calcmode="lin" valueType="num">
                                      <p:cBhvr>
                                        <p:cTn id="238" dur="500" fill="hold"/>
                                        <p:tgtEl>
                                          <p:spTgt spid="7"/>
                                        </p:tgtEl>
                                        <p:attrNameLst>
                                          <p:attrName>ppt_w</p:attrName>
                                        </p:attrNameLst>
                                      </p:cBhvr>
                                      <p:tavLst>
                                        <p:tav tm="0">
                                          <p:val>
                                            <p:strVal val="(6*min(max(#ppt_w*#ppt_h,.3),1)-7.4)/-.7*#ppt_w"/>
                                          </p:val>
                                        </p:tav>
                                        <p:tav tm="100000">
                                          <p:val>
                                            <p:strVal val="#ppt_w"/>
                                          </p:val>
                                        </p:tav>
                                      </p:tavLst>
                                    </p:anim>
                                    <p:anim calcmode="lin" valueType="num">
                                      <p:cBhvr>
                                        <p:cTn id="239" dur="500" fill="hold"/>
                                        <p:tgtEl>
                                          <p:spTgt spid="7"/>
                                        </p:tgtEl>
                                        <p:attrNameLst>
                                          <p:attrName>ppt_h</p:attrName>
                                        </p:attrNameLst>
                                      </p:cBhvr>
                                      <p:tavLst>
                                        <p:tav tm="0">
                                          <p:val>
                                            <p:strVal val="(6*min(max(#ppt_w*#ppt_h,.3),1)-7.4)/-.7*#ppt_h"/>
                                          </p:val>
                                        </p:tav>
                                        <p:tav tm="100000">
                                          <p:val>
                                            <p:strVal val="#ppt_h"/>
                                          </p:val>
                                        </p:tav>
                                      </p:tavLst>
                                    </p:anim>
                                    <p:anim calcmode="lin" valueType="num">
                                      <p:cBhvr>
                                        <p:cTn id="240" dur="500" fill="hold"/>
                                        <p:tgtEl>
                                          <p:spTgt spid="7"/>
                                        </p:tgtEl>
                                        <p:attrNameLst>
                                          <p:attrName>ppt_x</p:attrName>
                                        </p:attrNameLst>
                                      </p:cBhvr>
                                      <p:tavLst>
                                        <p:tav tm="0">
                                          <p:val>
                                            <p:fltVal val="0.5"/>
                                          </p:val>
                                        </p:tav>
                                        <p:tav tm="100000">
                                          <p:val>
                                            <p:strVal val="#ppt_x"/>
                                          </p:val>
                                        </p:tav>
                                      </p:tavLst>
                                    </p:anim>
                                    <p:anim calcmode="lin" valueType="num">
                                      <p:cBhvr>
                                        <p:cTn id="241" dur="500" fill="hold"/>
                                        <p:tgtEl>
                                          <p:spTgt spid="7"/>
                                        </p:tgtEl>
                                        <p:attrNameLst>
                                          <p:attrName>ppt_y</p:attrName>
                                        </p:attrNameLst>
                                      </p:cBhvr>
                                      <p:tavLst>
                                        <p:tav tm="0">
                                          <p:val>
                                            <p:strVal val="1+(6*min(max(#ppt_w*#ppt_h,.3),1)-7.4)/-.7*#ppt_h/2"/>
                                          </p:val>
                                        </p:tav>
                                        <p:tav tm="100000">
                                          <p:val>
                                            <p:strVal val="#ppt_y"/>
                                          </p:val>
                                        </p:tav>
                                      </p:tavLst>
                                    </p:anim>
                                  </p:childTnLst>
                                </p:cTn>
                              </p:par>
                            </p:childTnLst>
                          </p:cTn>
                        </p:par>
                        <p:par>
                          <p:cTn id="242" fill="hold" nodeType="afterGroup">
                            <p:stCondLst>
                              <p:cond delay="17000"/>
                            </p:stCondLst>
                            <p:childTnLst>
                              <p:par>
                                <p:cTn id="243" presetID="23" presetClass="entr" presetSubtype="36" fill="hold" nodeType="afterEffect">
                                  <p:stCondLst>
                                    <p:cond delay="0"/>
                                  </p:stCondLst>
                                  <p:childTnLst>
                                    <p:set>
                                      <p:cBhvr>
                                        <p:cTn id="244" dur="1" fill="hold">
                                          <p:stCondLst>
                                            <p:cond delay="0"/>
                                          </p:stCondLst>
                                        </p:cTn>
                                        <p:tgtEl>
                                          <p:spTgt spid="13"/>
                                        </p:tgtEl>
                                        <p:attrNameLst>
                                          <p:attrName>style.visibility</p:attrName>
                                        </p:attrNameLst>
                                      </p:cBhvr>
                                      <p:to>
                                        <p:strVal val="visible"/>
                                      </p:to>
                                    </p:set>
                                    <p:anim calcmode="lin" valueType="num">
                                      <p:cBhvr>
                                        <p:cTn id="245" dur="500" fill="hold"/>
                                        <p:tgtEl>
                                          <p:spTgt spid="13"/>
                                        </p:tgtEl>
                                        <p:attrNameLst>
                                          <p:attrName>ppt_w</p:attrName>
                                        </p:attrNameLst>
                                      </p:cBhvr>
                                      <p:tavLst>
                                        <p:tav tm="0">
                                          <p:val>
                                            <p:strVal val="(6*min(max(#ppt_w*#ppt_h,.3),1)-7.4)/-.7*#ppt_w"/>
                                          </p:val>
                                        </p:tav>
                                        <p:tav tm="100000">
                                          <p:val>
                                            <p:strVal val="#ppt_w"/>
                                          </p:val>
                                        </p:tav>
                                      </p:tavLst>
                                    </p:anim>
                                    <p:anim calcmode="lin" valueType="num">
                                      <p:cBhvr>
                                        <p:cTn id="246" dur="500" fill="hold"/>
                                        <p:tgtEl>
                                          <p:spTgt spid="13"/>
                                        </p:tgtEl>
                                        <p:attrNameLst>
                                          <p:attrName>ppt_h</p:attrName>
                                        </p:attrNameLst>
                                      </p:cBhvr>
                                      <p:tavLst>
                                        <p:tav tm="0">
                                          <p:val>
                                            <p:strVal val="(6*min(max(#ppt_w*#ppt_h,.3),1)-7.4)/-.7*#ppt_h"/>
                                          </p:val>
                                        </p:tav>
                                        <p:tav tm="100000">
                                          <p:val>
                                            <p:strVal val="#ppt_h"/>
                                          </p:val>
                                        </p:tav>
                                      </p:tavLst>
                                    </p:anim>
                                    <p:anim calcmode="lin" valueType="num">
                                      <p:cBhvr>
                                        <p:cTn id="247" dur="500" fill="hold"/>
                                        <p:tgtEl>
                                          <p:spTgt spid="13"/>
                                        </p:tgtEl>
                                        <p:attrNameLst>
                                          <p:attrName>ppt_x</p:attrName>
                                        </p:attrNameLst>
                                      </p:cBhvr>
                                      <p:tavLst>
                                        <p:tav tm="0">
                                          <p:val>
                                            <p:fltVal val="0.5"/>
                                          </p:val>
                                        </p:tav>
                                        <p:tav tm="100000">
                                          <p:val>
                                            <p:strVal val="#ppt_x"/>
                                          </p:val>
                                        </p:tav>
                                      </p:tavLst>
                                    </p:anim>
                                    <p:anim calcmode="lin" valueType="num">
                                      <p:cBhvr>
                                        <p:cTn id="248" dur="500" fill="hold"/>
                                        <p:tgtEl>
                                          <p:spTgt spid="13"/>
                                        </p:tgtEl>
                                        <p:attrNameLst>
                                          <p:attrName>ppt_y</p:attrName>
                                        </p:attrNameLst>
                                      </p:cBhvr>
                                      <p:tavLst>
                                        <p:tav tm="0">
                                          <p:val>
                                            <p:strVal val="1+(6*min(max(#ppt_w*#ppt_h,.3),1)-7.4)/-.7*#ppt_h/2"/>
                                          </p:val>
                                        </p:tav>
                                        <p:tav tm="100000">
                                          <p:val>
                                            <p:strVal val="#ppt_y"/>
                                          </p:val>
                                        </p:tav>
                                      </p:tavLst>
                                    </p:anim>
                                  </p:childTnLst>
                                </p:cTn>
                              </p:par>
                            </p:childTnLst>
                          </p:cTn>
                        </p:par>
                        <p:par>
                          <p:cTn id="249" fill="hold" nodeType="afterGroup">
                            <p:stCondLst>
                              <p:cond delay="17500"/>
                            </p:stCondLst>
                            <p:childTnLst>
                              <p:par>
                                <p:cTn id="250" presetID="23" presetClass="entr" presetSubtype="36" fill="hold" nodeType="afterEffect">
                                  <p:stCondLst>
                                    <p:cond delay="0"/>
                                  </p:stCondLst>
                                  <p:childTnLst>
                                    <p:set>
                                      <p:cBhvr>
                                        <p:cTn id="251" dur="1" fill="hold">
                                          <p:stCondLst>
                                            <p:cond delay="0"/>
                                          </p:stCondLst>
                                        </p:cTn>
                                        <p:tgtEl>
                                          <p:spTgt spid="27"/>
                                        </p:tgtEl>
                                        <p:attrNameLst>
                                          <p:attrName>style.visibility</p:attrName>
                                        </p:attrNameLst>
                                      </p:cBhvr>
                                      <p:to>
                                        <p:strVal val="visible"/>
                                      </p:to>
                                    </p:set>
                                    <p:anim calcmode="lin" valueType="num">
                                      <p:cBhvr>
                                        <p:cTn id="252" dur="500" fill="hold"/>
                                        <p:tgtEl>
                                          <p:spTgt spid="27"/>
                                        </p:tgtEl>
                                        <p:attrNameLst>
                                          <p:attrName>ppt_w</p:attrName>
                                        </p:attrNameLst>
                                      </p:cBhvr>
                                      <p:tavLst>
                                        <p:tav tm="0">
                                          <p:val>
                                            <p:strVal val="(6*min(max(#ppt_w*#ppt_h,.3),1)-7.4)/-.7*#ppt_w"/>
                                          </p:val>
                                        </p:tav>
                                        <p:tav tm="100000">
                                          <p:val>
                                            <p:strVal val="#ppt_w"/>
                                          </p:val>
                                        </p:tav>
                                      </p:tavLst>
                                    </p:anim>
                                    <p:anim calcmode="lin" valueType="num">
                                      <p:cBhvr>
                                        <p:cTn id="253" dur="500" fill="hold"/>
                                        <p:tgtEl>
                                          <p:spTgt spid="27"/>
                                        </p:tgtEl>
                                        <p:attrNameLst>
                                          <p:attrName>ppt_h</p:attrName>
                                        </p:attrNameLst>
                                      </p:cBhvr>
                                      <p:tavLst>
                                        <p:tav tm="0">
                                          <p:val>
                                            <p:strVal val="(6*min(max(#ppt_w*#ppt_h,.3),1)-7.4)/-.7*#ppt_h"/>
                                          </p:val>
                                        </p:tav>
                                        <p:tav tm="100000">
                                          <p:val>
                                            <p:strVal val="#ppt_h"/>
                                          </p:val>
                                        </p:tav>
                                      </p:tavLst>
                                    </p:anim>
                                    <p:anim calcmode="lin" valueType="num">
                                      <p:cBhvr>
                                        <p:cTn id="254" dur="500" fill="hold"/>
                                        <p:tgtEl>
                                          <p:spTgt spid="27"/>
                                        </p:tgtEl>
                                        <p:attrNameLst>
                                          <p:attrName>ppt_x</p:attrName>
                                        </p:attrNameLst>
                                      </p:cBhvr>
                                      <p:tavLst>
                                        <p:tav tm="0">
                                          <p:val>
                                            <p:fltVal val="0.5"/>
                                          </p:val>
                                        </p:tav>
                                        <p:tav tm="100000">
                                          <p:val>
                                            <p:strVal val="#ppt_x"/>
                                          </p:val>
                                        </p:tav>
                                      </p:tavLst>
                                    </p:anim>
                                    <p:anim calcmode="lin" valueType="num">
                                      <p:cBhvr>
                                        <p:cTn id="255" dur="500" fill="hold"/>
                                        <p:tgtEl>
                                          <p:spTgt spid="27"/>
                                        </p:tgtEl>
                                        <p:attrNameLst>
                                          <p:attrName>ppt_y</p:attrName>
                                        </p:attrNameLst>
                                      </p:cBhvr>
                                      <p:tavLst>
                                        <p:tav tm="0">
                                          <p:val>
                                            <p:strVal val="1+(6*min(max(#ppt_w*#ppt_h,.3),1)-7.4)/-.7*#ppt_h/2"/>
                                          </p:val>
                                        </p:tav>
                                        <p:tav tm="100000">
                                          <p:val>
                                            <p:strVal val="#ppt_y"/>
                                          </p:val>
                                        </p:tav>
                                      </p:tavLst>
                                    </p:anim>
                                  </p:childTnLst>
                                </p:cTn>
                              </p:par>
                            </p:childTnLst>
                          </p:cTn>
                        </p:par>
                        <p:par>
                          <p:cTn id="256" fill="hold" nodeType="afterGroup">
                            <p:stCondLst>
                              <p:cond delay="18000"/>
                            </p:stCondLst>
                            <p:childTnLst>
                              <p:par>
                                <p:cTn id="257" presetID="23" presetClass="entr" presetSubtype="36" fill="hold" nodeType="afterEffect">
                                  <p:stCondLst>
                                    <p:cond delay="0"/>
                                  </p:stCondLst>
                                  <p:childTnLst>
                                    <p:set>
                                      <p:cBhvr>
                                        <p:cTn id="258" dur="1" fill="hold">
                                          <p:stCondLst>
                                            <p:cond delay="0"/>
                                          </p:stCondLst>
                                        </p:cTn>
                                        <p:tgtEl>
                                          <p:spTgt spid="39936"/>
                                        </p:tgtEl>
                                        <p:attrNameLst>
                                          <p:attrName>style.visibility</p:attrName>
                                        </p:attrNameLst>
                                      </p:cBhvr>
                                      <p:to>
                                        <p:strVal val="visible"/>
                                      </p:to>
                                    </p:set>
                                    <p:anim calcmode="lin" valueType="num">
                                      <p:cBhvr>
                                        <p:cTn id="259" dur="500" fill="hold"/>
                                        <p:tgtEl>
                                          <p:spTgt spid="39936"/>
                                        </p:tgtEl>
                                        <p:attrNameLst>
                                          <p:attrName>ppt_w</p:attrName>
                                        </p:attrNameLst>
                                      </p:cBhvr>
                                      <p:tavLst>
                                        <p:tav tm="0">
                                          <p:val>
                                            <p:strVal val="(6*min(max(#ppt_w*#ppt_h,.3),1)-7.4)/-.7*#ppt_w"/>
                                          </p:val>
                                        </p:tav>
                                        <p:tav tm="100000">
                                          <p:val>
                                            <p:strVal val="#ppt_w"/>
                                          </p:val>
                                        </p:tav>
                                      </p:tavLst>
                                    </p:anim>
                                    <p:anim calcmode="lin" valueType="num">
                                      <p:cBhvr>
                                        <p:cTn id="260" dur="500" fill="hold"/>
                                        <p:tgtEl>
                                          <p:spTgt spid="39936"/>
                                        </p:tgtEl>
                                        <p:attrNameLst>
                                          <p:attrName>ppt_h</p:attrName>
                                        </p:attrNameLst>
                                      </p:cBhvr>
                                      <p:tavLst>
                                        <p:tav tm="0">
                                          <p:val>
                                            <p:strVal val="(6*min(max(#ppt_w*#ppt_h,.3),1)-7.4)/-.7*#ppt_h"/>
                                          </p:val>
                                        </p:tav>
                                        <p:tav tm="100000">
                                          <p:val>
                                            <p:strVal val="#ppt_h"/>
                                          </p:val>
                                        </p:tav>
                                      </p:tavLst>
                                    </p:anim>
                                    <p:anim calcmode="lin" valueType="num">
                                      <p:cBhvr>
                                        <p:cTn id="261" dur="500" fill="hold"/>
                                        <p:tgtEl>
                                          <p:spTgt spid="39936"/>
                                        </p:tgtEl>
                                        <p:attrNameLst>
                                          <p:attrName>ppt_x</p:attrName>
                                        </p:attrNameLst>
                                      </p:cBhvr>
                                      <p:tavLst>
                                        <p:tav tm="0">
                                          <p:val>
                                            <p:fltVal val="0.5"/>
                                          </p:val>
                                        </p:tav>
                                        <p:tav tm="100000">
                                          <p:val>
                                            <p:strVal val="#ppt_x"/>
                                          </p:val>
                                        </p:tav>
                                      </p:tavLst>
                                    </p:anim>
                                    <p:anim calcmode="lin" valueType="num">
                                      <p:cBhvr>
                                        <p:cTn id="262" dur="500" fill="hold"/>
                                        <p:tgtEl>
                                          <p:spTgt spid="39936"/>
                                        </p:tgtEl>
                                        <p:attrNameLst>
                                          <p:attrName>ppt_y</p:attrName>
                                        </p:attrNameLst>
                                      </p:cBhvr>
                                      <p:tavLst>
                                        <p:tav tm="0">
                                          <p:val>
                                            <p:strVal val="1+(6*min(max(#ppt_w*#ppt_h,.3),1)-7.4)/-.7*#ppt_h/2"/>
                                          </p:val>
                                        </p:tav>
                                        <p:tav tm="100000">
                                          <p:val>
                                            <p:strVal val="#ppt_y"/>
                                          </p:val>
                                        </p:tav>
                                      </p:tavLst>
                                    </p:anim>
                                  </p:childTnLst>
                                </p:cTn>
                              </p:par>
                            </p:childTnLst>
                          </p:cTn>
                        </p:par>
                        <p:par>
                          <p:cTn id="263" fill="hold" nodeType="afterGroup">
                            <p:stCondLst>
                              <p:cond delay="18500"/>
                            </p:stCondLst>
                            <p:childTnLst>
                              <p:par>
                                <p:cTn id="264" presetID="23" presetClass="entr" presetSubtype="36" fill="hold" nodeType="afterEffect">
                                  <p:stCondLst>
                                    <p:cond delay="0"/>
                                  </p:stCondLst>
                                  <p:childTnLst>
                                    <p:set>
                                      <p:cBhvr>
                                        <p:cTn id="265" dur="1" fill="hold">
                                          <p:stCondLst>
                                            <p:cond delay="0"/>
                                          </p:stCondLst>
                                        </p:cTn>
                                        <p:tgtEl>
                                          <p:spTgt spid="39954"/>
                                        </p:tgtEl>
                                        <p:attrNameLst>
                                          <p:attrName>style.visibility</p:attrName>
                                        </p:attrNameLst>
                                      </p:cBhvr>
                                      <p:to>
                                        <p:strVal val="visible"/>
                                      </p:to>
                                    </p:set>
                                    <p:anim calcmode="lin" valueType="num">
                                      <p:cBhvr>
                                        <p:cTn id="266" dur="500" fill="hold"/>
                                        <p:tgtEl>
                                          <p:spTgt spid="39954"/>
                                        </p:tgtEl>
                                        <p:attrNameLst>
                                          <p:attrName>ppt_w</p:attrName>
                                        </p:attrNameLst>
                                      </p:cBhvr>
                                      <p:tavLst>
                                        <p:tav tm="0">
                                          <p:val>
                                            <p:strVal val="(6*min(max(#ppt_w*#ppt_h,.3),1)-7.4)/-.7*#ppt_w"/>
                                          </p:val>
                                        </p:tav>
                                        <p:tav tm="100000">
                                          <p:val>
                                            <p:strVal val="#ppt_w"/>
                                          </p:val>
                                        </p:tav>
                                      </p:tavLst>
                                    </p:anim>
                                    <p:anim calcmode="lin" valueType="num">
                                      <p:cBhvr>
                                        <p:cTn id="267" dur="500" fill="hold"/>
                                        <p:tgtEl>
                                          <p:spTgt spid="39954"/>
                                        </p:tgtEl>
                                        <p:attrNameLst>
                                          <p:attrName>ppt_h</p:attrName>
                                        </p:attrNameLst>
                                      </p:cBhvr>
                                      <p:tavLst>
                                        <p:tav tm="0">
                                          <p:val>
                                            <p:strVal val="(6*min(max(#ppt_w*#ppt_h,.3),1)-7.4)/-.7*#ppt_h"/>
                                          </p:val>
                                        </p:tav>
                                        <p:tav tm="100000">
                                          <p:val>
                                            <p:strVal val="#ppt_h"/>
                                          </p:val>
                                        </p:tav>
                                      </p:tavLst>
                                    </p:anim>
                                    <p:anim calcmode="lin" valueType="num">
                                      <p:cBhvr>
                                        <p:cTn id="268" dur="500" fill="hold"/>
                                        <p:tgtEl>
                                          <p:spTgt spid="39954"/>
                                        </p:tgtEl>
                                        <p:attrNameLst>
                                          <p:attrName>ppt_x</p:attrName>
                                        </p:attrNameLst>
                                      </p:cBhvr>
                                      <p:tavLst>
                                        <p:tav tm="0">
                                          <p:val>
                                            <p:fltVal val="0.5"/>
                                          </p:val>
                                        </p:tav>
                                        <p:tav tm="100000">
                                          <p:val>
                                            <p:strVal val="#ppt_x"/>
                                          </p:val>
                                        </p:tav>
                                      </p:tavLst>
                                    </p:anim>
                                    <p:anim calcmode="lin" valueType="num">
                                      <p:cBhvr>
                                        <p:cTn id="269" dur="500" fill="hold"/>
                                        <p:tgtEl>
                                          <p:spTgt spid="39954"/>
                                        </p:tgtEl>
                                        <p:attrNameLst>
                                          <p:attrName>ppt_y</p:attrName>
                                        </p:attrNameLst>
                                      </p:cBhvr>
                                      <p:tavLst>
                                        <p:tav tm="0">
                                          <p:val>
                                            <p:strVal val="1+(6*min(max(#ppt_w*#ppt_h,.3),1)-7.4)/-.7*#ppt_h/2"/>
                                          </p:val>
                                        </p:tav>
                                        <p:tav tm="100000">
                                          <p:val>
                                            <p:strVal val="#ppt_y"/>
                                          </p:val>
                                        </p:tav>
                                      </p:tavLst>
                                    </p:anim>
                                  </p:childTnLst>
                                </p:cTn>
                              </p:par>
                            </p:childTnLst>
                          </p:cTn>
                        </p:par>
                        <p:par>
                          <p:cTn id="270" fill="hold" nodeType="afterGroup">
                            <p:stCondLst>
                              <p:cond delay="19000"/>
                            </p:stCondLst>
                            <p:childTnLst>
                              <p:par>
                                <p:cTn id="271" presetID="23" presetClass="entr" presetSubtype="36" fill="hold" nodeType="afterEffect">
                                  <p:stCondLst>
                                    <p:cond delay="0"/>
                                  </p:stCondLst>
                                  <p:childTnLst>
                                    <p:set>
                                      <p:cBhvr>
                                        <p:cTn id="272" dur="1" fill="hold">
                                          <p:stCondLst>
                                            <p:cond delay="0"/>
                                          </p:stCondLst>
                                        </p:cTn>
                                        <p:tgtEl>
                                          <p:spTgt spid="8"/>
                                        </p:tgtEl>
                                        <p:attrNameLst>
                                          <p:attrName>style.visibility</p:attrName>
                                        </p:attrNameLst>
                                      </p:cBhvr>
                                      <p:to>
                                        <p:strVal val="visible"/>
                                      </p:to>
                                    </p:set>
                                    <p:anim calcmode="lin" valueType="num">
                                      <p:cBhvr>
                                        <p:cTn id="273" dur="500" fill="hold"/>
                                        <p:tgtEl>
                                          <p:spTgt spid="8"/>
                                        </p:tgtEl>
                                        <p:attrNameLst>
                                          <p:attrName>ppt_w</p:attrName>
                                        </p:attrNameLst>
                                      </p:cBhvr>
                                      <p:tavLst>
                                        <p:tav tm="0">
                                          <p:val>
                                            <p:strVal val="(6*min(max(#ppt_w*#ppt_h,.3),1)-7.4)/-.7*#ppt_w"/>
                                          </p:val>
                                        </p:tav>
                                        <p:tav tm="100000">
                                          <p:val>
                                            <p:strVal val="#ppt_w"/>
                                          </p:val>
                                        </p:tav>
                                      </p:tavLst>
                                    </p:anim>
                                    <p:anim calcmode="lin" valueType="num">
                                      <p:cBhvr>
                                        <p:cTn id="274" dur="500" fill="hold"/>
                                        <p:tgtEl>
                                          <p:spTgt spid="8"/>
                                        </p:tgtEl>
                                        <p:attrNameLst>
                                          <p:attrName>ppt_h</p:attrName>
                                        </p:attrNameLst>
                                      </p:cBhvr>
                                      <p:tavLst>
                                        <p:tav tm="0">
                                          <p:val>
                                            <p:strVal val="(6*min(max(#ppt_w*#ppt_h,.3),1)-7.4)/-.7*#ppt_h"/>
                                          </p:val>
                                        </p:tav>
                                        <p:tav tm="100000">
                                          <p:val>
                                            <p:strVal val="#ppt_h"/>
                                          </p:val>
                                        </p:tav>
                                      </p:tavLst>
                                    </p:anim>
                                    <p:anim calcmode="lin" valueType="num">
                                      <p:cBhvr>
                                        <p:cTn id="275" dur="500" fill="hold"/>
                                        <p:tgtEl>
                                          <p:spTgt spid="8"/>
                                        </p:tgtEl>
                                        <p:attrNameLst>
                                          <p:attrName>ppt_x</p:attrName>
                                        </p:attrNameLst>
                                      </p:cBhvr>
                                      <p:tavLst>
                                        <p:tav tm="0">
                                          <p:val>
                                            <p:fltVal val="0.5"/>
                                          </p:val>
                                        </p:tav>
                                        <p:tav tm="100000">
                                          <p:val>
                                            <p:strVal val="#ppt_x"/>
                                          </p:val>
                                        </p:tav>
                                      </p:tavLst>
                                    </p:anim>
                                    <p:anim calcmode="lin" valueType="num">
                                      <p:cBhvr>
                                        <p:cTn id="276" dur="500" fill="hold"/>
                                        <p:tgtEl>
                                          <p:spTgt spid="8"/>
                                        </p:tgtEl>
                                        <p:attrNameLst>
                                          <p:attrName>ppt_y</p:attrName>
                                        </p:attrNameLst>
                                      </p:cBhvr>
                                      <p:tavLst>
                                        <p:tav tm="0">
                                          <p:val>
                                            <p:strVal val="1+(6*min(max(#ppt_w*#ppt_h,.3),1)-7.4)/-.7*#ppt_h/2"/>
                                          </p:val>
                                        </p:tav>
                                        <p:tav tm="100000">
                                          <p:val>
                                            <p:strVal val="#ppt_y"/>
                                          </p:val>
                                        </p:tav>
                                      </p:tavLst>
                                    </p:anim>
                                  </p:childTnLst>
                                </p:cTn>
                              </p:par>
                            </p:childTnLst>
                          </p:cTn>
                        </p:par>
                        <p:par>
                          <p:cTn id="277" fill="hold" nodeType="afterGroup">
                            <p:stCondLst>
                              <p:cond delay="19500"/>
                            </p:stCondLst>
                            <p:childTnLst>
                              <p:par>
                                <p:cTn id="278" presetID="23" presetClass="entr" presetSubtype="36" fill="hold" nodeType="afterEffect">
                                  <p:stCondLst>
                                    <p:cond delay="0"/>
                                  </p:stCondLst>
                                  <p:childTnLst>
                                    <p:set>
                                      <p:cBhvr>
                                        <p:cTn id="279" dur="1" fill="hold">
                                          <p:stCondLst>
                                            <p:cond delay="0"/>
                                          </p:stCondLst>
                                        </p:cTn>
                                        <p:tgtEl>
                                          <p:spTgt spid="14"/>
                                        </p:tgtEl>
                                        <p:attrNameLst>
                                          <p:attrName>style.visibility</p:attrName>
                                        </p:attrNameLst>
                                      </p:cBhvr>
                                      <p:to>
                                        <p:strVal val="visible"/>
                                      </p:to>
                                    </p:set>
                                    <p:anim calcmode="lin" valueType="num">
                                      <p:cBhvr>
                                        <p:cTn id="280" dur="500" fill="hold"/>
                                        <p:tgtEl>
                                          <p:spTgt spid="14"/>
                                        </p:tgtEl>
                                        <p:attrNameLst>
                                          <p:attrName>ppt_w</p:attrName>
                                        </p:attrNameLst>
                                      </p:cBhvr>
                                      <p:tavLst>
                                        <p:tav tm="0">
                                          <p:val>
                                            <p:strVal val="(6*min(max(#ppt_w*#ppt_h,.3),1)-7.4)/-.7*#ppt_w"/>
                                          </p:val>
                                        </p:tav>
                                        <p:tav tm="100000">
                                          <p:val>
                                            <p:strVal val="#ppt_w"/>
                                          </p:val>
                                        </p:tav>
                                      </p:tavLst>
                                    </p:anim>
                                    <p:anim calcmode="lin" valueType="num">
                                      <p:cBhvr>
                                        <p:cTn id="281" dur="500" fill="hold"/>
                                        <p:tgtEl>
                                          <p:spTgt spid="14"/>
                                        </p:tgtEl>
                                        <p:attrNameLst>
                                          <p:attrName>ppt_h</p:attrName>
                                        </p:attrNameLst>
                                      </p:cBhvr>
                                      <p:tavLst>
                                        <p:tav tm="0">
                                          <p:val>
                                            <p:strVal val="(6*min(max(#ppt_w*#ppt_h,.3),1)-7.4)/-.7*#ppt_h"/>
                                          </p:val>
                                        </p:tav>
                                        <p:tav tm="100000">
                                          <p:val>
                                            <p:strVal val="#ppt_h"/>
                                          </p:val>
                                        </p:tav>
                                      </p:tavLst>
                                    </p:anim>
                                    <p:anim calcmode="lin" valueType="num">
                                      <p:cBhvr>
                                        <p:cTn id="282" dur="500" fill="hold"/>
                                        <p:tgtEl>
                                          <p:spTgt spid="14"/>
                                        </p:tgtEl>
                                        <p:attrNameLst>
                                          <p:attrName>ppt_x</p:attrName>
                                        </p:attrNameLst>
                                      </p:cBhvr>
                                      <p:tavLst>
                                        <p:tav tm="0">
                                          <p:val>
                                            <p:fltVal val="0.5"/>
                                          </p:val>
                                        </p:tav>
                                        <p:tav tm="100000">
                                          <p:val>
                                            <p:strVal val="#ppt_x"/>
                                          </p:val>
                                        </p:tav>
                                      </p:tavLst>
                                    </p:anim>
                                    <p:anim calcmode="lin" valueType="num">
                                      <p:cBhvr>
                                        <p:cTn id="283" dur="500" fill="hold"/>
                                        <p:tgtEl>
                                          <p:spTgt spid="14"/>
                                        </p:tgtEl>
                                        <p:attrNameLst>
                                          <p:attrName>ppt_y</p:attrName>
                                        </p:attrNameLst>
                                      </p:cBhvr>
                                      <p:tavLst>
                                        <p:tav tm="0">
                                          <p:val>
                                            <p:strVal val="1+(6*min(max(#ppt_w*#ppt_h,.3),1)-7.4)/-.7*#ppt_h/2"/>
                                          </p:val>
                                        </p:tav>
                                        <p:tav tm="100000">
                                          <p:val>
                                            <p:strVal val="#ppt_y"/>
                                          </p:val>
                                        </p:tav>
                                      </p:tavLst>
                                    </p:anim>
                                  </p:childTnLst>
                                </p:cTn>
                              </p:par>
                            </p:childTnLst>
                          </p:cTn>
                        </p:par>
                        <p:par>
                          <p:cTn id="284" fill="hold" nodeType="afterGroup">
                            <p:stCondLst>
                              <p:cond delay="20000"/>
                            </p:stCondLst>
                            <p:childTnLst>
                              <p:par>
                                <p:cTn id="285" presetID="23" presetClass="entr" presetSubtype="36" fill="hold" nodeType="afterEffect">
                                  <p:stCondLst>
                                    <p:cond delay="0"/>
                                  </p:stCondLst>
                                  <p:childTnLst>
                                    <p:set>
                                      <p:cBhvr>
                                        <p:cTn id="286" dur="1" fill="hold">
                                          <p:stCondLst>
                                            <p:cond delay="0"/>
                                          </p:stCondLst>
                                        </p:cTn>
                                        <p:tgtEl>
                                          <p:spTgt spid="28"/>
                                        </p:tgtEl>
                                        <p:attrNameLst>
                                          <p:attrName>style.visibility</p:attrName>
                                        </p:attrNameLst>
                                      </p:cBhvr>
                                      <p:to>
                                        <p:strVal val="visible"/>
                                      </p:to>
                                    </p:set>
                                    <p:anim calcmode="lin" valueType="num">
                                      <p:cBhvr>
                                        <p:cTn id="287" dur="500" fill="hold"/>
                                        <p:tgtEl>
                                          <p:spTgt spid="28"/>
                                        </p:tgtEl>
                                        <p:attrNameLst>
                                          <p:attrName>ppt_w</p:attrName>
                                        </p:attrNameLst>
                                      </p:cBhvr>
                                      <p:tavLst>
                                        <p:tav tm="0">
                                          <p:val>
                                            <p:strVal val="(6*min(max(#ppt_w*#ppt_h,.3),1)-7.4)/-.7*#ppt_w"/>
                                          </p:val>
                                        </p:tav>
                                        <p:tav tm="100000">
                                          <p:val>
                                            <p:strVal val="#ppt_w"/>
                                          </p:val>
                                        </p:tav>
                                      </p:tavLst>
                                    </p:anim>
                                    <p:anim calcmode="lin" valueType="num">
                                      <p:cBhvr>
                                        <p:cTn id="288" dur="500" fill="hold"/>
                                        <p:tgtEl>
                                          <p:spTgt spid="28"/>
                                        </p:tgtEl>
                                        <p:attrNameLst>
                                          <p:attrName>ppt_h</p:attrName>
                                        </p:attrNameLst>
                                      </p:cBhvr>
                                      <p:tavLst>
                                        <p:tav tm="0">
                                          <p:val>
                                            <p:strVal val="(6*min(max(#ppt_w*#ppt_h,.3),1)-7.4)/-.7*#ppt_h"/>
                                          </p:val>
                                        </p:tav>
                                        <p:tav tm="100000">
                                          <p:val>
                                            <p:strVal val="#ppt_h"/>
                                          </p:val>
                                        </p:tav>
                                      </p:tavLst>
                                    </p:anim>
                                    <p:anim calcmode="lin" valueType="num">
                                      <p:cBhvr>
                                        <p:cTn id="289" dur="500" fill="hold"/>
                                        <p:tgtEl>
                                          <p:spTgt spid="28"/>
                                        </p:tgtEl>
                                        <p:attrNameLst>
                                          <p:attrName>ppt_x</p:attrName>
                                        </p:attrNameLst>
                                      </p:cBhvr>
                                      <p:tavLst>
                                        <p:tav tm="0">
                                          <p:val>
                                            <p:fltVal val="0.5"/>
                                          </p:val>
                                        </p:tav>
                                        <p:tav tm="100000">
                                          <p:val>
                                            <p:strVal val="#ppt_x"/>
                                          </p:val>
                                        </p:tav>
                                      </p:tavLst>
                                    </p:anim>
                                    <p:anim calcmode="lin" valueType="num">
                                      <p:cBhvr>
                                        <p:cTn id="290" dur="500" fill="hold"/>
                                        <p:tgtEl>
                                          <p:spTgt spid="28"/>
                                        </p:tgtEl>
                                        <p:attrNameLst>
                                          <p:attrName>ppt_y</p:attrName>
                                        </p:attrNameLst>
                                      </p:cBhvr>
                                      <p:tavLst>
                                        <p:tav tm="0">
                                          <p:val>
                                            <p:strVal val="1+(6*min(max(#ppt_w*#ppt_h,.3),1)-7.4)/-.7*#ppt_h/2"/>
                                          </p:val>
                                        </p:tav>
                                        <p:tav tm="100000">
                                          <p:val>
                                            <p:strVal val="#ppt_y"/>
                                          </p:val>
                                        </p:tav>
                                      </p:tavLst>
                                    </p:anim>
                                  </p:childTnLst>
                                </p:cTn>
                              </p:par>
                            </p:childTnLst>
                          </p:cTn>
                        </p:par>
                        <p:par>
                          <p:cTn id="291" fill="hold" nodeType="afterGroup">
                            <p:stCondLst>
                              <p:cond delay="20500"/>
                            </p:stCondLst>
                            <p:childTnLst>
                              <p:par>
                                <p:cTn id="292" presetID="23" presetClass="entr" presetSubtype="36" fill="hold" nodeType="afterEffect">
                                  <p:stCondLst>
                                    <p:cond delay="0"/>
                                  </p:stCondLst>
                                  <p:childTnLst>
                                    <p:set>
                                      <p:cBhvr>
                                        <p:cTn id="293" dur="1" fill="hold">
                                          <p:stCondLst>
                                            <p:cond delay="0"/>
                                          </p:stCondLst>
                                        </p:cTn>
                                        <p:tgtEl>
                                          <p:spTgt spid="29"/>
                                        </p:tgtEl>
                                        <p:attrNameLst>
                                          <p:attrName>style.visibility</p:attrName>
                                        </p:attrNameLst>
                                      </p:cBhvr>
                                      <p:to>
                                        <p:strVal val="visible"/>
                                      </p:to>
                                    </p:set>
                                    <p:anim calcmode="lin" valueType="num">
                                      <p:cBhvr>
                                        <p:cTn id="294" dur="500" fill="hold"/>
                                        <p:tgtEl>
                                          <p:spTgt spid="29"/>
                                        </p:tgtEl>
                                        <p:attrNameLst>
                                          <p:attrName>ppt_w</p:attrName>
                                        </p:attrNameLst>
                                      </p:cBhvr>
                                      <p:tavLst>
                                        <p:tav tm="0">
                                          <p:val>
                                            <p:strVal val="(6*min(max(#ppt_w*#ppt_h,.3),1)-7.4)/-.7*#ppt_w"/>
                                          </p:val>
                                        </p:tav>
                                        <p:tav tm="100000">
                                          <p:val>
                                            <p:strVal val="#ppt_w"/>
                                          </p:val>
                                        </p:tav>
                                      </p:tavLst>
                                    </p:anim>
                                    <p:anim calcmode="lin" valueType="num">
                                      <p:cBhvr>
                                        <p:cTn id="295" dur="500" fill="hold"/>
                                        <p:tgtEl>
                                          <p:spTgt spid="29"/>
                                        </p:tgtEl>
                                        <p:attrNameLst>
                                          <p:attrName>ppt_h</p:attrName>
                                        </p:attrNameLst>
                                      </p:cBhvr>
                                      <p:tavLst>
                                        <p:tav tm="0">
                                          <p:val>
                                            <p:strVal val="(6*min(max(#ppt_w*#ppt_h,.3),1)-7.4)/-.7*#ppt_h"/>
                                          </p:val>
                                        </p:tav>
                                        <p:tav tm="100000">
                                          <p:val>
                                            <p:strVal val="#ppt_h"/>
                                          </p:val>
                                        </p:tav>
                                      </p:tavLst>
                                    </p:anim>
                                    <p:anim calcmode="lin" valueType="num">
                                      <p:cBhvr>
                                        <p:cTn id="296" dur="500" fill="hold"/>
                                        <p:tgtEl>
                                          <p:spTgt spid="29"/>
                                        </p:tgtEl>
                                        <p:attrNameLst>
                                          <p:attrName>ppt_x</p:attrName>
                                        </p:attrNameLst>
                                      </p:cBhvr>
                                      <p:tavLst>
                                        <p:tav tm="0">
                                          <p:val>
                                            <p:fltVal val="0.5"/>
                                          </p:val>
                                        </p:tav>
                                        <p:tav tm="100000">
                                          <p:val>
                                            <p:strVal val="#ppt_x"/>
                                          </p:val>
                                        </p:tav>
                                      </p:tavLst>
                                    </p:anim>
                                    <p:anim calcmode="lin" valueType="num">
                                      <p:cBhvr>
                                        <p:cTn id="297" dur="500" fill="hold"/>
                                        <p:tgtEl>
                                          <p:spTgt spid="29"/>
                                        </p:tgtEl>
                                        <p:attrNameLst>
                                          <p:attrName>ppt_y</p:attrName>
                                        </p:attrNameLst>
                                      </p:cBhvr>
                                      <p:tavLst>
                                        <p:tav tm="0">
                                          <p:val>
                                            <p:strVal val="1+(6*min(max(#ppt_w*#ppt_h,.3),1)-7.4)/-.7*#ppt_h/2"/>
                                          </p:val>
                                        </p:tav>
                                        <p:tav tm="100000">
                                          <p:val>
                                            <p:strVal val="#ppt_y"/>
                                          </p:val>
                                        </p:tav>
                                      </p:tavLst>
                                    </p:anim>
                                  </p:childTnLst>
                                </p:cTn>
                              </p:par>
                            </p:childTnLst>
                          </p:cTn>
                        </p:par>
                        <p:par>
                          <p:cTn id="298" fill="hold" nodeType="afterGroup">
                            <p:stCondLst>
                              <p:cond delay="21000"/>
                            </p:stCondLst>
                            <p:childTnLst>
                              <p:par>
                                <p:cTn id="299" presetID="23" presetClass="entr" presetSubtype="36" fill="hold" nodeType="afterEffect">
                                  <p:stCondLst>
                                    <p:cond delay="0"/>
                                  </p:stCondLst>
                                  <p:childTnLst>
                                    <p:set>
                                      <p:cBhvr>
                                        <p:cTn id="300" dur="1" fill="hold">
                                          <p:stCondLst>
                                            <p:cond delay="0"/>
                                          </p:stCondLst>
                                        </p:cTn>
                                        <p:tgtEl>
                                          <p:spTgt spid="39955"/>
                                        </p:tgtEl>
                                        <p:attrNameLst>
                                          <p:attrName>style.visibility</p:attrName>
                                        </p:attrNameLst>
                                      </p:cBhvr>
                                      <p:to>
                                        <p:strVal val="visible"/>
                                      </p:to>
                                    </p:set>
                                    <p:anim calcmode="lin" valueType="num">
                                      <p:cBhvr>
                                        <p:cTn id="301" dur="500" fill="hold"/>
                                        <p:tgtEl>
                                          <p:spTgt spid="39955"/>
                                        </p:tgtEl>
                                        <p:attrNameLst>
                                          <p:attrName>ppt_w</p:attrName>
                                        </p:attrNameLst>
                                      </p:cBhvr>
                                      <p:tavLst>
                                        <p:tav tm="0">
                                          <p:val>
                                            <p:strVal val="(6*min(max(#ppt_w*#ppt_h,.3),1)-7.4)/-.7*#ppt_w"/>
                                          </p:val>
                                        </p:tav>
                                        <p:tav tm="100000">
                                          <p:val>
                                            <p:strVal val="#ppt_w"/>
                                          </p:val>
                                        </p:tav>
                                      </p:tavLst>
                                    </p:anim>
                                    <p:anim calcmode="lin" valueType="num">
                                      <p:cBhvr>
                                        <p:cTn id="302" dur="500" fill="hold"/>
                                        <p:tgtEl>
                                          <p:spTgt spid="39955"/>
                                        </p:tgtEl>
                                        <p:attrNameLst>
                                          <p:attrName>ppt_h</p:attrName>
                                        </p:attrNameLst>
                                      </p:cBhvr>
                                      <p:tavLst>
                                        <p:tav tm="0">
                                          <p:val>
                                            <p:strVal val="(6*min(max(#ppt_w*#ppt_h,.3),1)-7.4)/-.7*#ppt_h"/>
                                          </p:val>
                                        </p:tav>
                                        <p:tav tm="100000">
                                          <p:val>
                                            <p:strVal val="#ppt_h"/>
                                          </p:val>
                                        </p:tav>
                                      </p:tavLst>
                                    </p:anim>
                                    <p:anim calcmode="lin" valueType="num">
                                      <p:cBhvr>
                                        <p:cTn id="303" dur="500" fill="hold"/>
                                        <p:tgtEl>
                                          <p:spTgt spid="39955"/>
                                        </p:tgtEl>
                                        <p:attrNameLst>
                                          <p:attrName>ppt_x</p:attrName>
                                        </p:attrNameLst>
                                      </p:cBhvr>
                                      <p:tavLst>
                                        <p:tav tm="0">
                                          <p:val>
                                            <p:fltVal val="0.5"/>
                                          </p:val>
                                        </p:tav>
                                        <p:tav tm="100000">
                                          <p:val>
                                            <p:strVal val="#ppt_x"/>
                                          </p:val>
                                        </p:tav>
                                      </p:tavLst>
                                    </p:anim>
                                    <p:anim calcmode="lin" valueType="num">
                                      <p:cBhvr>
                                        <p:cTn id="304" dur="500" fill="hold"/>
                                        <p:tgtEl>
                                          <p:spTgt spid="39955"/>
                                        </p:tgtEl>
                                        <p:attrNameLst>
                                          <p:attrName>ppt_y</p:attrName>
                                        </p:attrNameLst>
                                      </p:cBhvr>
                                      <p:tavLst>
                                        <p:tav tm="0">
                                          <p:val>
                                            <p:strVal val="1+(6*min(max(#ppt_w*#ppt_h,.3),1)-7.4)/-.7*#ppt_h/2"/>
                                          </p:val>
                                        </p:tav>
                                        <p:tav tm="100000">
                                          <p:val>
                                            <p:strVal val="#ppt_y"/>
                                          </p:val>
                                        </p:tav>
                                      </p:tavLst>
                                    </p:anim>
                                  </p:childTnLst>
                                </p:cTn>
                              </p:par>
                            </p:childTnLst>
                          </p:cTn>
                        </p:par>
                        <p:par>
                          <p:cTn id="305" fill="hold" nodeType="afterGroup">
                            <p:stCondLst>
                              <p:cond delay="21500"/>
                            </p:stCondLst>
                            <p:childTnLst>
                              <p:par>
                                <p:cTn id="306" presetID="23" presetClass="entr" presetSubtype="36" fill="hold" nodeType="afterEffect">
                                  <p:stCondLst>
                                    <p:cond delay="0"/>
                                  </p:stCondLst>
                                  <p:childTnLst>
                                    <p:set>
                                      <p:cBhvr>
                                        <p:cTn id="307" dur="1" fill="hold">
                                          <p:stCondLst>
                                            <p:cond delay="0"/>
                                          </p:stCondLst>
                                        </p:cTn>
                                        <p:tgtEl>
                                          <p:spTgt spid="39938"/>
                                        </p:tgtEl>
                                        <p:attrNameLst>
                                          <p:attrName>style.visibility</p:attrName>
                                        </p:attrNameLst>
                                      </p:cBhvr>
                                      <p:to>
                                        <p:strVal val="visible"/>
                                      </p:to>
                                    </p:set>
                                    <p:anim calcmode="lin" valueType="num">
                                      <p:cBhvr>
                                        <p:cTn id="308" dur="500" fill="hold"/>
                                        <p:tgtEl>
                                          <p:spTgt spid="39938"/>
                                        </p:tgtEl>
                                        <p:attrNameLst>
                                          <p:attrName>ppt_w</p:attrName>
                                        </p:attrNameLst>
                                      </p:cBhvr>
                                      <p:tavLst>
                                        <p:tav tm="0">
                                          <p:val>
                                            <p:strVal val="(6*min(max(#ppt_w*#ppt_h,.3),1)-7.4)/-.7*#ppt_w"/>
                                          </p:val>
                                        </p:tav>
                                        <p:tav tm="100000">
                                          <p:val>
                                            <p:strVal val="#ppt_w"/>
                                          </p:val>
                                        </p:tav>
                                      </p:tavLst>
                                    </p:anim>
                                    <p:anim calcmode="lin" valueType="num">
                                      <p:cBhvr>
                                        <p:cTn id="309" dur="500" fill="hold"/>
                                        <p:tgtEl>
                                          <p:spTgt spid="39938"/>
                                        </p:tgtEl>
                                        <p:attrNameLst>
                                          <p:attrName>ppt_h</p:attrName>
                                        </p:attrNameLst>
                                      </p:cBhvr>
                                      <p:tavLst>
                                        <p:tav tm="0">
                                          <p:val>
                                            <p:strVal val="(6*min(max(#ppt_w*#ppt_h,.3),1)-7.4)/-.7*#ppt_h"/>
                                          </p:val>
                                        </p:tav>
                                        <p:tav tm="100000">
                                          <p:val>
                                            <p:strVal val="#ppt_h"/>
                                          </p:val>
                                        </p:tav>
                                      </p:tavLst>
                                    </p:anim>
                                    <p:anim calcmode="lin" valueType="num">
                                      <p:cBhvr>
                                        <p:cTn id="310" dur="500" fill="hold"/>
                                        <p:tgtEl>
                                          <p:spTgt spid="39938"/>
                                        </p:tgtEl>
                                        <p:attrNameLst>
                                          <p:attrName>ppt_x</p:attrName>
                                        </p:attrNameLst>
                                      </p:cBhvr>
                                      <p:tavLst>
                                        <p:tav tm="0">
                                          <p:val>
                                            <p:fltVal val="0.5"/>
                                          </p:val>
                                        </p:tav>
                                        <p:tav tm="100000">
                                          <p:val>
                                            <p:strVal val="#ppt_x"/>
                                          </p:val>
                                        </p:tav>
                                      </p:tavLst>
                                    </p:anim>
                                    <p:anim calcmode="lin" valueType="num">
                                      <p:cBhvr>
                                        <p:cTn id="311" dur="500" fill="hold"/>
                                        <p:tgtEl>
                                          <p:spTgt spid="39938"/>
                                        </p:tgtEl>
                                        <p:attrNameLst>
                                          <p:attrName>ppt_y</p:attrName>
                                        </p:attrNameLst>
                                      </p:cBhvr>
                                      <p:tavLst>
                                        <p:tav tm="0">
                                          <p:val>
                                            <p:strVal val="1+(6*min(max(#ppt_w*#ppt_h,.3),1)-7.4)/-.7*#ppt_h/2"/>
                                          </p:val>
                                        </p:tav>
                                        <p:tav tm="100000">
                                          <p:val>
                                            <p:strVal val="#ppt_y"/>
                                          </p:val>
                                        </p:tav>
                                      </p:tavLst>
                                    </p:anim>
                                  </p:childTnLst>
                                </p:cTn>
                              </p:par>
                            </p:childTnLst>
                          </p:cTn>
                        </p:par>
                        <p:par>
                          <p:cTn id="312" fill="hold" nodeType="afterGroup">
                            <p:stCondLst>
                              <p:cond delay="22000"/>
                            </p:stCondLst>
                            <p:childTnLst>
                              <p:par>
                                <p:cTn id="313" presetID="23" presetClass="entr" presetSubtype="36" fill="hold" nodeType="afterEffect">
                                  <p:stCondLst>
                                    <p:cond delay="0"/>
                                  </p:stCondLst>
                                  <p:childTnLst>
                                    <p:set>
                                      <p:cBhvr>
                                        <p:cTn id="314" dur="1" fill="hold">
                                          <p:stCondLst>
                                            <p:cond delay="0"/>
                                          </p:stCondLst>
                                        </p:cTn>
                                        <p:tgtEl>
                                          <p:spTgt spid="30"/>
                                        </p:tgtEl>
                                        <p:attrNameLst>
                                          <p:attrName>style.visibility</p:attrName>
                                        </p:attrNameLst>
                                      </p:cBhvr>
                                      <p:to>
                                        <p:strVal val="visible"/>
                                      </p:to>
                                    </p:set>
                                    <p:anim calcmode="lin" valueType="num">
                                      <p:cBhvr>
                                        <p:cTn id="315" dur="500" fill="hold"/>
                                        <p:tgtEl>
                                          <p:spTgt spid="30"/>
                                        </p:tgtEl>
                                        <p:attrNameLst>
                                          <p:attrName>ppt_w</p:attrName>
                                        </p:attrNameLst>
                                      </p:cBhvr>
                                      <p:tavLst>
                                        <p:tav tm="0">
                                          <p:val>
                                            <p:strVal val="(6*min(max(#ppt_w*#ppt_h,.3),1)-7.4)/-.7*#ppt_w"/>
                                          </p:val>
                                        </p:tav>
                                        <p:tav tm="100000">
                                          <p:val>
                                            <p:strVal val="#ppt_w"/>
                                          </p:val>
                                        </p:tav>
                                      </p:tavLst>
                                    </p:anim>
                                    <p:anim calcmode="lin" valueType="num">
                                      <p:cBhvr>
                                        <p:cTn id="316" dur="500" fill="hold"/>
                                        <p:tgtEl>
                                          <p:spTgt spid="30"/>
                                        </p:tgtEl>
                                        <p:attrNameLst>
                                          <p:attrName>ppt_h</p:attrName>
                                        </p:attrNameLst>
                                      </p:cBhvr>
                                      <p:tavLst>
                                        <p:tav tm="0">
                                          <p:val>
                                            <p:strVal val="(6*min(max(#ppt_w*#ppt_h,.3),1)-7.4)/-.7*#ppt_h"/>
                                          </p:val>
                                        </p:tav>
                                        <p:tav tm="100000">
                                          <p:val>
                                            <p:strVal val="#ppt_h"/>
                                          </p:val>
                                        </p:tav>
                                      </p:tavLst>
                                    </p:anim>
                                    <p:anim calcmode="lin" valueType="num">
                                      <p:cBhvr>
                                        <p:cTn id="317" dur="500" fill="hold"/>
                                        <p:tgtEl>
                                          <p:spTgt spid="30"/>
                                        </p:tgtEl>
                                        <p:attrNameLst>
                                          <p:attrName>ppt_x</p:attrName>
                                        </p:attrNameLst>
                                      </p:cBhvr>
                                      <p:tavLst>
                                        <p:tav tm="0">
                                          <p:val>
                                            <p:fltVal val="0.5"/>
                                          </p:val>
                                        </p:tav>
                                        <p:tav tm="100000">
                                          <p:val>
                                            <p:strVal val="#ppt_x"/>
                                          </p:val>
                                        </p:tav>
                                      </p:tavLst>
                                    </p:anim>
                                    <p:anim calcmode="lin" valueType="num">
                                      <p:cBhvr>
                                        <p:cTn id="318" dur="500" fill="hold"/>
                                        <p:tgtEl>
                                          <p:spTgt spid="30"/>
                                        </p:tgtEl>
                                        <p:attrNameLst>
                                          <p:attrName>ppt_y</p:attrName>
                                        </p:attrNameLst>
                                      </p:cBhvr>
                                      <p:tavLst>
                                        <p:tav tm="0">
                                          <p:val>
                                            <p:strVal val="1+(6*min(max(#ppt_w*#ppt_h,.3),1)-7.4)/-.7*#ppt_h/2"/>
                                          </p:val>
                                        </p:tav>
                                        <p:tav tm="100000">
                                          <p:val>
                                            <p:strVal val="#ppt_y"/>
                                          </p:val>
                                        </p:tav>
                                      </p:tavLst>
                                    </p:anim>
                                  </p:childTnLst>
                                </p:cTn>
                              </p:par>
                            </p:childTnLst>
                          </p:cTn>
                        </p:par>
                        <p:par>
                          <p:cTn id="319" fill="hold" nodeType="afterGroup">
                            <p:stCondLst>
                              <p:cond delay="22500"/>
                            </p:stCondLst>
                            <p:childTnLst>
                              <p:par>
                                <p:cTn id="320" presetID="23" presetClass="entr" presetSubtype="36" fill="hold" nodeType="afterEffect">
                                  <p:stCondLst>
                                    <p:cond delay="0"/>
                                  </p:stCondLst>
                                  <p:childTnLst>
                                    <p:set>
                                      <p:cBhvr>
                                        <p:cTn id="321" dur="1" fill="hold">
                                          <p:stCondLst>
                                            <p:cond delay="0"/>
                                          </p:stCondLst>
                                        </p:cTn>
                                        <p:tgtEl>
                                          <p:spTgt spid="31"/>
                                        </p:tgtEl>
                                        <p:attrNameLst>
                                          <p:attrName>style.visibility</p:attrName>
                                        </p:attrNameLst>
                                      </p:cBhvr>
                                      <p:to>
                                        <p:strVal val="visible"/>
                                      </p:to>
                                    </p:set>
                                    <p:anim calcmode="lin" valueType="num">
                                      <p:cBhvr>
                                        <p:cTn id="322" dur="500" fill="hold"/>
                                        <p:tgtEl>
                                          <p:spTgt spid="31"/>
                                        </p:tgtEl>
                                        <p:attrNameLst>
                                          <p:attrName>ppt_w</p:attrName>
                                        </p:attrNameLst>
                                      </p:cBhvr>
                                      <p:tavLst>
                                        <p:tav tm="0">
                                          <p:val>
                                            <p:strVal val="(6*min(max(#ppt_w*#ppt_h,.3),1)-7.4)/-.7*#ppt_w"/>
                                          </p:val>
                                        </p:tav>
                                        <p:tav tm="100000">
                                          <p:val>
                                            <p:strVal val="#ppt_w"/>
                                          </p:val>
                                        </p:tav>
                                      </p:tavLst>
                                    </p:anim>
                                    <p:anim calcmode="lin" valueType="num">
                                      <p:cBhvr>
                                        <p:cTn id="323" dur="500" fill="hold"/>
                                        <p:tgtEl>
                                          <p:spTgt spid="31"/>
                                        </p:tgtEl>
                                        <p:attrNameLst>
                                          <p:attrName>ppt_h</p:attrName>
                                        </p:attrNameLst>
                                      </p:cBhvr>
                                      <p:tavLst>
                                        <p:tav tm="0">
                                          <p:val>
                                            <p:strVal val="(6*min(max(#ppt_w*#ppt_h,.3),1)-7.4)/-.7*#ppt_h"/>
                                          </p:val>
                                        </p:tav>
                                        <p:tav tm="100000">
                                          <p:val>
                                            <p:strVal val="#ppt_h"/>
                                          </p:val>
                                        </p:tav>
                                      </p:tavLst>
                                    </p:anim>
                                    <p:anim calcmode="lin" valueType="num">
                                      <p:cBhvr>
                                        <p:cTn id="324" dur="500" fill="hold"/>
                                        <p:tgtEl>
                                          <p:spTgt spid="31"/>
                                        </p:tgtEl>
                                        <p:attrNameLst>
                                          <p:attrName>ppt_x</p:attrName>
                                        </p:attrNameLst>
                                      </p:cBhvr>
                                      <p:tavLst>
                                        <p:tav tm="0">
                                          <p:val>
                                            <p:fltVal val="0.5"/>
                                          </p:val>
                                        </p:tav>
                                        <p:tav tm="100000">
                                          <p:val>
                                            <p:strVal val="#ppt_x"/>
                                          </p:val>
                                        </p:tav>
                                      </p:tavLst>
                                    </p:anim>
                                    <p:anim calcmode="lin" valueType="num">
                                      <p:cBhvr>
                                        <p:cTn id="325" dur="500" fill="hold"/>
                                        <p:tgtEl>
                                          <p:spTgt spid="31"/>
                                        </p:tgtEl>
                                        <p:attrNameLst>
                                          <p:attrName>ppt_y</p:attrName>
                                        </p:attrNameLst>
                                      </p:cBhvr>
                                      <p:tavLst>
                                        <p:tav tm="0">
                                          <p:val>
                                            <p:strVal val="1+(6*min(max(#ppt_w*#ppt_h,.3),1)-7.4)/-.7*#ppt_h/2"/>
                                          </p:val>
                                        </p:tav>
                                        <p:tav tm="100000">
                                          <p:val>
                                            <p:strVal val="#ppt_y"/>
                                          </p:val>
                                        </p:tav>
                                      </p:tavLst>
                                    </p:anim>
                                  </p:childTnLst>
                                </p:cTn>
                              </p:par>
                            </p:childTnLst>
                          </p:cTn>
                        </p:par>
                        <p:par>
                          <p:cTn id="326" fill="hold" nodeType="afterGroup">
                            <p:stCondLst>
                              <p:cond delay="23000"/>
                            </p:stCondLst>
                            <p:childTnLst>
                              <p:par>
                                <p:cTn id="327" presetID="23" presetClass="entr" presetSubtype="36" fill="hold" nodeType="afterEffect">
                                  <p:stCondLst>
                                    <p:cond delay="0"/>
                                  </p:stCondLst>
                                  <p:childTnLst>
                                    <p:set>
                                      <p:cBhvr>
                                        <p:cTn id="328" dur="1" fill="hold">
                                          <p:stCondLst>
                                            <p:cond delay="0"/>
                                          </p:stCondLst>
                                        </p:cTn>
                                        <p:tgtEl>
                                          <p:spTgt spid="15"/>
                                        </p:tgtEl>
                                        <p:attrNameLst>
                                          <p:attrName>style.visibility</p:attrName>
                                        </p:attrNameLst>
                                      </p:cBhvr>
                                      <p:to>
                                        <p:strVal val="visible"/>
                                      </p:to>
                                    </p:set>
                                    <p:anim calcmode="lin" valueType="num">
                                      <p:cBhvr>
                                        <p:cTn id="329" dur="500" fill="hold"/>
                                        <p:tgtEl>
                                          <p:spTgt spid="15"/>
                                        </p:tgtEl>
                                        <p:attrNameLst>
                                          <p:attrName>ppt_w</p:attrName>
                                        </p:attrNameLst>
                                      </p:cBhvr>
                                      <p:tavLst>
                                        <p:tav tm="0">
                                          <p:val>
                                            <p:strVal val="(6*min(max(#ppt_w*#ppt_h,.3),1)-7.4)/-.7*#ppt_w"/>
                                          </p:val>
                                        </p:tav>
                                        <p:tav tm="100000">
                                          <p:val>
                                            <p:strVal val="#ppt_w"/>
                                          </p:val>
                                        </p:tav>
                                      </p:tavLst>
                                    </p:anim>
                                    <p:anim calcmode="lin" valueType="num">
                                      <p:cBhvr>
                                        <p:cTn id="330" dur="500" fill="hold"/>
                                        <p:tgtEl>
                                          <p:spTgt spid="15"/>
                                        </p:tgtEl>
                                        <p:attrNameLst>
                                          <p:attrName>ppt_h</p:attrName>
                                        </p:attrNameLst>
                                      </p:cBhvr>
                                      <p:tavLst>
                                        <p:tav tm="0">
                                          <p:val>
                                            <p:strVal val="(6*min(max(#ppt_w*#ppt_h,.3),1)-7.4)/-.7*#ppt_h"/>
                                          </p:val>
                                        </p:tav>
                                        <p:tav tm="100000">
                                          <p:val>
                                            <p:strVal val="#ppt_h"/>
                                          </p:val>
                                        </p:tav>
                                      </p:tavLst>
                                    </p:anim>
                                    <p:anim calcmode="lin" valueType="num">
                                      <p:cBhvr>
                                        <p:cTn id="331" dur="500" fill="hold"/>
                                        <p:tgtEl>
                                          <p:spTgt spid="15"/>
                                        </p:tgtEl>
                                        <p:attrNameLst>
                                          <p:attrName>ppt_x</p:attrName>
                                        </p:attrNameLst>
                                      </p:cBhvr>
                                      <p:tavLst>
                                        <p:tav tm="0">
                                          <p:val>
                                            <p:fltVal val="0.5"/>
                                          </p:val>
                                        </p:tav>
                                        <p:tav tm="100000">
                                          <p:val>
                                            <p:strVal val="#ppt_x"/>
                                          </p:val>
                                        </p:tav>
                                      </p:tavLst>
                                    </p:anim>
                                    <p:anim calcmode="lin" valueType="num">
                                      <p:cBhvr>
                                        <p:cTn id="332" dur="500" fill="hold"/>
                                        <p:tgtEl>
                                          <p:spTgt spid="15"/>
                                        </p:tgtEl>
                                        <p:attrNameLst>
                                          <p:attrName>ppt_y</p:attrName>
                                        </p:attrNameLst>
                                      </p:cBhvr>
                                      <p:tavLst>
                                        <p:tav tm="0">
                                          <p:val>
                                            <p:strVal val="1+(6*min(max(#ppt_w*#ppt_h,.3),1)-7.4)/-.7*#ppt_h/2"/>
                                          </p:val>
                                        </p:tav>
                                        <p:tav tm="100000">
                                          <p:val>
                                            <p:strVal val="#ppt_y"/>
                                          </p:val>
                                        </p:tav>
                                      </p:tavLst>
                                    </p:anim>
                                  </p:childTnLst>
                                </p:cTn>
                              </p:par>
                            </p:childTnLst>
                          </p:cTn>
                        </p:par>
                        <p:par>
                          <p:cTn id="333" fill="hold" nodeType="afterGroup">
                            <p:stCondLst>
                              <p:cond delay="23500"/>
                            </p:stCondLst>
                            <p:childTnLst>
                              <p:par>
                                <p:cTn id="334" presetID="9" presetClass="entr" presetSubtype="0" fill="hold" nodeType="afterEffect">
                                  <p:stCondLst>
                                    <p:cond delay="0"/>
                                  </p:stCondLst>
                                  <p:childTnLst>
                                    <p:set>
                                      <p:cBhvr>
                                        <p:cTn id="335" dur="1" fill="hold">
                                          <p:stCondLst>
                                            <p:cond delay="0"/>
                                          </p:stCondLst>
                                        </p:cTn>
                                        <p:tgtEl>
                                          <p:spTgt spid="307731"/>
                                        </p:tgtEl>
                                        <p:attrNameLst>
                                          <p:attrName>style.visibility</p:attrName>
                                        </p:attrNameLst>
                                      </p:cBhvr>
                                      <p:to>
                                        <p:strVal val="visible"/>
                                      </p:to>
                                    </p:set>
                                    <p:animEffect transition="in" filter="dissolve">
                                      <p:cBhvr>
                                        <p:cTn id="336" dur="500"/>
                                        <p:tgtEl>
                                          <p:spTgt spid="307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663" y="596900"/>
            <a:ext cx="7874000" cy="562292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30722" name="Text Box 193"/>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30723" name="Text Box 194"/>
          <p:cNvSpPr txBox="1">
            <a:spLocks noChangeArrowheads="1"/>
          </p:cNvSpPr>
          <p:nvPr/>
        </p:nvSpPr>
        <p:spPr bwMode="auto">
          <a:xfrm>
            <a:off x="8867775" y="57404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30724" name="Rectangle 201"/>
          <p:cNvSpPr>
            <a:spLocks noChangeArrowheads="1"/>
          </p:cNvSpPr>
          <p:nvPr/>
        </p:nvSpPr>
        <p:spPr bwMode="auto">
          <a:xfrm>
            <a:off x="544513" y="568325"/>
            <a:ext cx="7953375" cy="5662613"/>
          </a:xfrm>
          <a:prstGeom prst="rect">
            <a:avLst/>
          </a:prstGeom>
          <a:solidFill>
            <a:srgbClr val="080808">
              <a:alpha val="50195"/>
            </a:srgbClr>
          </a:solidFill>
          <a:ln>
            <a:noFill/>
          </a:ln>
          <a:extLst>
            <a:ext uri="{91240B29-F687-4f45-9708-019B960494DF}">
              <a14:hiddenLine xmlns:a14="http://schemas.microsoft.com/office/drawing/2010/main" xmlns="" w="76200">
                <a:solidFill>
                  <a:srgbClr val="000000"/>
                </a:solidFill>
                <a:miter lim="800000"/>
                <a:headEnd/>
                <a:tailEnd/>
              </a14:hiddenLine>
            </a:ext>
          </a:extLst>
        </p:spPr>
        <p:txBody>
          <a:bodyPr wrap="none" anchor="ctr"/>
          <a:lstStyle/>
          <a:p>
            <a:endParaRPr lang="en-US"/>
          </a:p>
        </p:txBody>
      </p:sp>
      <p:sp>
        <p:nvSpPr>
          <p:cNvPr id="233670" name="Text Box 198"/>
          <p:cNvSpPr txBox="1">
            <a:spLocks noChangeArrowheads="1"/>
          </p:cNvSpPr>
          <p:nvPr/>
        </p:nvSpPr>
        <p:spPr bwMode="auto">
          <a:xfrm>
            <a:off x="1657350" y="2644775"/>
            <a:ext cx="598805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spcBef>
                <a:spcPct val="50000"/>
              </a:spcBef>
              <a:defRPr/>
            </a:pPr>
            <a:r>
              <a:rPr lang="es-ES" sz="4000">
                <a:solidFill>
                  <a:srgbClr val="FFFF00"/>
                </a:solidFill>
                <a:latin typeface="Comic Sans MS" pitchFamily="1" charset="0"/>
                <a:ea typeface="+mn-ea"/>
                <a:cs typeface="+mn-cs"/>
              </a:rPr>
              <a:t>Matices</a:t>
            </a:r>
            <a:r>
              <a:rPr lang="es-ES" sz="3600">
                <a:solidFill>
                  <a:srgbClr val="FFFF00"/>
                </a:solidFill>
                <a:latin typeface="Comic Sans MS" pitchFamily="1" charset="0"/>
                <a:ea typeface="+mn-ea"/>
                <a:cs typeface="+mn-cs"/>
              </a:rPr>
              <a:t> de su significado</a:t>
            </a:r>
          </a:p>
        </p:txBody>
      </p:sp>
      <p:sp>
        <p:nvSpPr>
          <p:cNvPr id="233671" name="Text Box 199"/>
          <p:cNvSpPr txBox="1">
            <a:spLocks noChangeArrowheads="1"/>
          </p:cNvSpPr>
          <p:nvPr/>
        </p:nvSpPr>
        <p:spPr bwMode="auto">
          <a:xfrm>
            <a:off x="846138" y="3921125"/>
            <a:ext cx="7488237" cy="1311275"/>
          </a:xfrm>
          <a:prstGeom prst="rect">
            <a:avLst/>
          </a:prstGeom>
          <a:noFill/>
          <a:ln w="12700">
            <a:noFill/>
            <a:miter lim="800000"/>
            <a:headEnd/>
            <a:tailEnd/>
          </a:ln>
          <a:effectLst>
            <a:outerShdw blurRad="63500" dist="71842" dir="2700000" algn="ctr" rotWithShape="0">
              <a:schemeClr val="bg2">
                <a:alpha val="74998"/>
              </a:schemeClr>
            </a:outerShdw>
          </a:effectLst>
        </p:spPr>
        <p:txBody>
          <a:bodyPr anchor="ctr">
            <a:spAutoFit/>
          </a:bodyPr>
          <a:lstStyle/>
          <a:p>
            <a:pPr>
              <a:spcBef>
                <a:spcPct val="50000"/>
              </a:spcBef>
              <a:defRPr/>
            </a:pPr>
            <a:r>
              <a:rPr lang="es-ES" sz="4000">
                <a:solidFill>
                  <a:srgbClr val="FFFF00"/>
                </a:solidFill>
                <a:latin typeface="Comic Sans MS" pitchFamily="1" charset="0"/>
                <a:ea typeface="+mn-ea"/>
                <a:cs typeface="+mn-cs"/>
              </a:rPr>
              <a:t>Actividades más profundas del Espíritu Santo</a:t>
            </a:r>
          </a:p>
        </p:txBody>
      </p:sp>
      <p:sp>
        <p:nvSpPr>
          <p:cNvPr id="233672" name="Text Box 200"/>
          <p:cNvSpPr txBox="1">
            <a:spLocks noChangeArrowheads="1"/>
          </p:cNvSpPr>
          <p:nvPr/>
        </p:nvSpPr>
        <p:spPr bwMode="auto">
          <a:xfrm>
            <a:off x="685800" y="1446213"/>
            <a:ext cx="7475538"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spcBef>
                <a:spcPct val="50000"/>
              </a:spcBef>
              <a:defRPr/>
            </a:pPr>
            <a:r>
              <a:rPr lang="es-ES" sz="4000">
                <a:solidFill>
                  <a:srgbClr val="FFFF00"/>
                </a:solidFill>
                <a:latin typeface="Comic Sans MS" pitchFamily="1" charset="0"/>
                <a:ea typeface="+mn-ea"/>
                <a:cs typeface="+mn-cs"/>
              </a:rPr>
              <a:t>Profundidad de las Escrituras</a:t>
            </a:r>
          </a:p>
        </p:txBody>
      </p:sp>
      <p:sp>
        <p:nvSpPr>
          <p:cNvPr id="30728" name="Text Box 205"/>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30729" name="Text Box 206"/>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30730" name="Text Box 214"/>
          <p:cNvSpPr txBox="1">
            <a:spLocks noChangeArrowheads="1"/>
          </p:cNvSpPr>
          <p:nvPr/>
        </p:nvSpPr>
        <p:spPr bwMode="auto">
          <a:xfrm>
            <a:off x="8086725" y="65325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12</a:t>
            </a:r>
          </a:p>
        </p:txBody>
      </p:sp>
      <p:sp>
        <p:nvSpPr>
          <p:cNvPr id="30731" name="Text Box 216"/>
          <p:cNvSpPr txBox="1">
            <a:spLocks noChangeArrowheads="1"/>
          </p:cNvSpPr>
          <p:nvPr/>
        </p:nvSpPr>
        <p:spPr bwMode="auto">
          <a:xfrm>
            <a:off x="874395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3672"/>
                                        </p:tgtEl>
                                        <p:attrNameLst>
                                          <p:attrName>style.visibility</p:attrName>
                                        </p:attrNameLst>
                                      </p:cBhvr>
                                      <p:to>
                                        <p:strVal val="visible"/>
                                      </p:to>
                                    </p:set>
                                    <p:animEffect transition="in" filter="fade">
                                      <p:cBhvr>
                                        <p:cTn id="7" dur="1000"/>
                                        <p:tgtEl>
                                          <p:spTgt spid="2336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3670"/>
                                        </p:tgtEl>
                                        <p:attrNameLst>
                                          <p:attrName>style.visibility</p:attrName>
                                        </p:attrNameLst>
                                      </p:cBhvr>
                                      <p:to>
                                        <p:strVal val="visible"/>
                                      </p:to>
                                    </p:set>
                                    <p:animEffect transition="in" filter="fade">
                                      <p:cBhvr>
                                        <p:cTn id="12" dur="1000"/>
                                        <p:tgtEl>
                                          <p:spTgt spid="2336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3671"/>
                                        </p:tgtEl>
                                        <p:attrNameLst>
                                          <p:attrName>style.visibility</p:attrName>
                                        </p:attrNameLst>
                                      </p:cBhvr>
                                      <p:to>
                                        <p:strVal val="visible"/>
                                      </p:to>
                                    </p:set>
                                    <p:animEffect transition="in" filter="fade">
                                      <p:cBhvr>
                                        <p:cTn id="17" dur="1000"/>
                                        <p:tgtEl>
                                          <p:spTgt spid="233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670" grpId="0" autoUpdateAnimBg="0"/>
      <p:bldP spid="233671" grpId="0" autoUpdateAnimBg="0"/>
      <p:bldP spid="233672"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663" y="596900"/>
            <a:ext cx="7874000" cy="562292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32770" name="Rectangle 180"/>
          <p:cNvSpPr>
            <a:spLocks noChangeArrowheads="1"/>
          </p:cNvSpPr>
          <p:nvPr/>
        </p:nvSpPr>
        <p:spPr bwMode="auto">
          <a:xfrm>
            <a:off x="538163" y="569913"/>
            <a:ext cx="7966075" cy="5657850"/>
          </a:xfrm>
          <a:prstGeom prst="rect">
            <a:avLst/>
          </a:prstGeom>
          <a:solidFill>
            <a:srgbClr val="080808">
              <a:alpha val="50195"/>
            </a:srgbClr>
          </a:solidFill>
          <a:ln>
            <a:noFill/>
          </a:ln>
          <a:extLst>
            <a:ext uri="{91240B29-F687-4f45-9708-019B960494DF}">
              <a14:hiddenLine xmlns:a14="http://schemas.microsoft.com/office/drawing/2010/main" xmlns="" w="76200">
                <a:solidFill>
                  <a:srgbClr val="000000"/>
                </a:solidFill>
                <a:miter lim="800000"/>
                <a:headEnd/>
                <a:tailEnd/>
              </a14:hiddenLine>
            </a:ext>
          </a:extLst>
        </p:spPr>
        <p:txBody>
          <a:bodyPr wrap="none" anchor="ctr"/>
          <a:lstStyle/>
          <a:p>
            <a:endParaRPr lang="en-US"/>
          </a:p>
        </p:txBody>
      </p:sp>
      <p:sp>
        <p:nvSpPr>
          <p:cNvPr id="155833" name="Text Box 185"/>
          <p:cNvSpPr txBox="1">
            <a:spLocks noChangeArrowheads="1"/>
          </p:cNvSpPr>
          <p:nvPr/>
        </p:nvSpPr>
        <p:spPr bwMode="auto">
          <a:xfrm>
            <a:off x="754063" y="1300163"/>
            <a:ext cx="7550150" cy="431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nSpc>
                <a:spcPct val="80000"/>
              </a:lnSpc>
              <a:spcBef>
                <a:spcPct val="50000"/>
              </a:spcBef>
            </a:pPr>
            <a:r>
              <a:rPr lang="es-ES" sz="4400">
                <a:solidFill>
                  <a:srgbClr val="FFFF00"/>
                </a:solidFill>
                <a:latin typeface="Comic Sans MS" charset="0"/>
              </a:rPr>
              <a:t>El plan redentor de Dios</a:t>
            </a:r>
          </a:p>
          <a:p>
            <a:pPr>
              <a:lnSpc>
                <a:spcPct val="80000"/>
              </a:lnSpc>
              <a:spcBef>
                <a:spcPct val="50000"/>
              </a:spcBef>
            </a:pPr>
            <a:r>
              <a:rPr lang="es-ES" sz="4400">
                <a:solidFill>
                  <a:srgbClr val="FFFF00"/>
                </a:solidFill>
                <a:latin typeface="Comic Sans MS" charset="0"/>
              </a:rPr>
              <a:t>Abraham y el antiguo Israel</a:t>
            </a:r>
          </a:p>
          <a:p>
            <a:pPr>
              <a:lnSpc>
                <a:spcPct val="80000"/>
              </a:lnSpc>
              <a:spcBef>
                <a:spcPct val="50000"/>
              </a:spcBef>
            </a:pPr>
            <a:r>
              <a:rPr lang="es-ES" sz="4400">
                <a:solidFill>
                  <a:srgbClr val="FFFF00"/>
                </a:solidFill>
                <a:latin typeface="Comic Sans MS" charset="0"/>
              </a:rPr>
              <a:t>Aparición del Señor Jesucristo</a:t>
            </a:r>
          </a:p>
          <a:p>
            <a:pPr>
              <a:lnSpc>
                <a:spcPct val="80000"/>
              </a:lnSpc>
              <a:spcBef>
                <a:spcPct val="50000"/>
              </a:spcBef>
            </a:pPr>
            <a:r>
              <a:rPr lang="es-ES" sz="4400">
                <a:solidFill>
                  <a:srgbClr val="FFFF00"/>
                </a:solidFill>
                <a:latin typeface="Comic Sans MS" charset="0"/>
              </a:rPr>
              <a:t>El nacimiento de la iglesia</a:t>
            </a:r>
          </a:p>
        </p:txBody>
      </p:sp>
      <p:sp>
        <p:nvSpPr>
          <p:cNvPr id="32772" name="Text Box 188"/>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32773" name="Text Box 190"/>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32774" name="Text Box 191"/>
          <p:cNvSpPr txBox="1">
            <a:spLocks noChangeArrowheads="1"/>
          </p:cNvSpPr>
          <p:nvPr/>
        </p:nvSpPr>
        <p:spPr bwMode="auto">
          <a:xfrm>
            <a:off x="8315325" y="6486525"/>
            <a:ext cx="2825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32775" name="Text Box 192"/>
          <p:cNvSpPr txBox="1">
            <a:spLocks noChangeArrowheads="1"/>
          </p:cNvSpPr>
          <p:nvPr/>
        </p:nvSpPr>
        <p:spPr bwMode="auto">
          <a:xfrm>
            <a:off x="8086725" y="65357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13</a:t>
            </a:r>
          </a:p>
        </p:txBody>
      </p:sp>
      <p:sp>
        <p:nvSpPr>
          <p:cNvPr id="32776" name="Text Box 193"/>
          <p:cNvSpPr txBox="1">
            <a:spLocks noChangeArrowheads="1"/>
          </p:cNvSpPr>
          <p:nvPr/>
        </p:nvSpPr>
        <p:spPr bwMode="auto">
          <a:xfrm>
            <a:off x="8793163"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solidFill>
                <a:srgbClr val="FFFFFF"/>
              </a:solidFill>
              <a:latin typeface="Arial" charset="0"/>
            </a:endParaRPr>
          </a:p>
        </p:txBody>
      </p:sp>
      <p:sp>
        <p:nvSpPr>
          <p:cNvPr id="32777" name="Text Box 194"/>
          <p:cNvSpPr txBox="1">
            <a:spLocks noChangeArrowheads="1"/>
          </p:cNvSpPr>
          <p:nvPr/>
        </p:nvSpPr>
        <p:spPr bwMode="auto">
          <a:xfrm>
            <a:off x="8743950"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5</a:t>
            </a:r>
          </a:p>
        </p:txBody>
      </p:sp>
      <p:sp>
        <p:nvSpPr>
          <p:cNvPr id="155843" name="Text Box 195"/>
          <p:cNvSpPr txBox="1">
            <a:spLocks noChangeArrowheads="1"/>
          </p:cNvSpPr>
          <p:nvPr/>
        </p:nvSpPr>
        <p:spPr bwMode="auto">
          <a:xfrm>
            <a:off x="1395413" y="171450"/>
            <a:ext cx="2220912" cy="2971800"/>
          </a:xfrm>
          <a:prstGeom prst="rect">
            <a:avLst/>
          </a:prstGeom>
          <a:noFill/>
          <a:ln w="12700">
            <a:noFill/>
            <a:miter lim="800000"/>
            <a:headEnd/>
            <a:tailEnd/>
          </a:ln>
          <a:effectLst>
            <a:outerShdw blurRad="63500" dist="135003" dir="2928844" algn="ctr" rotWithShape="0">
              <a:srgbClr val="040404">
                <a:alpha val="74998"/>
              </a:srgbClr>
            </a:outerShdw>
          </a:effectLst>
        </p:spPr>
        <p:txBody>
          <a:bodyPr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18900">
                <a:solidFill>
                  <a:srgbClr val="FFAF18"/>
                </a:solidFill>
                <a:latin typeface="Helvetica" charset="0"/>
              </a:rPr>
              <a:t>?</a:t>
            </a:r>
            <a:endParaRPr lang="en-US" sz="18900">
              <a:solidFill>
                <a:srgbClr val="CC1417"/>
              </a:solidFill>
              <a:latin typeface="Helvetica" charset="0"/>
            </a:endParaRPr>
          </a:p>
        </p:txBody>
      </p:sp>
      <p:sp>
        <p:nvSpPr>
          <p:cNvPr id="155844" name="Text Box 196"/>
          <p:cNvSpPr txBox="1">
            <a:spLocks noChangeArrowheads="1"/>
          </p:cNvSpPr>
          <p:nvPr/>
        </p:nvSpPr>
        <p:spPr bwMode="auto">
          <a:xfrm>
            <a:off x="3368675" y="0"/>
            <a:ext cx="2438400" cy="2971800"/>
          </a:xfrm>
          <a:prstGeom prst="rect">
            <a:avLst/>
          </a:prstGeom>
          <a:noFill/>
          <a:ln w="12700">
            <a:noFill/>
            <a:miter lim="800000"/>
            <a:headEnd/>
            <a:tailEnd/>
          </a:ln>
          <a:effectLst>
            <a:outerShdw blurRad="63500" dist="135003" dir="2928844" algn="ctr" rotWithShape="0">
              <a:srgbClr val="040404">
                <a:alpha val="74998"/>
              </a:srgbClr>
            </a:outerShdw>
          </a:effectLst>
        </p:spPr>
        <p:txBody>
          <a:bodyPr anchor="ctr">
            <a:spAutoFit/>
          </a:bodyPr>
          <a:lstStyle/>
          <a:p>
            <a:pPr>
              <a:spcBef>
                <a:spcPct val="50000"/>
              </a:spcBef>
              <a:defRPr/>
            </a:pPr>
            <a:r>
              <a:rPr lang="en-US" sz="18900">
                <a:solidFill>
                  <a:srgbClr val="CC1417"/>
                </a:solidFill>
                <a:latin typeface="Helvetica" pitchFamily="1" charset="0"/>
                <a:ea typeface="+mn-ea"/>
                <a:cs typeface="+mn-cs"/>
              </a:rPr>
              <a:t>?</a:t>
            </a:r>
          </a:p>
        </p:txBody>
      </p:sp>
      <p:sp>
        <p:nvSpPr>
          <p:cNvPr id="155845" name="Text Box 197"/>
          <p:cNvSpPr txBox="1">
            <a:spLocks noChangeArrowheads="1"/>
          </p:cNvSpPr>
          <p:nvPr/>
        </p:nvSpPr>
        <p:spPr bwMode="auto">
          <a:xfrm>
            <a:off x="2828925" y="3619500"/>
            <a:ext cx="2693988" cy="2971800"/>
          </a:xfrm>
          <a:prstGeom prst="rect">
            <a:avLst/>
          </a:prstGeom>
          <a:noFill/>
          <a:ln w="12700">
            <a:noFill/>
            <a:miter lim="800000"/>
            <a:headEnd/>
            <a:tailEnd/>
          </a:ln>
          <a:effectLst>
            <a:outerShdw blurRad="63500" dist="135003" dir="2928844" algn="ctr" rotWithShape="0">
              <a:srgbClr val="040404">
                <a:alpha val="74998"/>
              </a:srgbClr>
            </a:outerShdw>
          </a:effectLst>
        </p:spPr>
        <p:txBody>
          <a:bodyPr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18900">
                <a:solidFill>
                  <a:srgbClr val="6C18B0"/>
                </a:solidFill>
                <a:latin typeface="Helvetica" charset="0"/>
              </a:rPr>
              <a:t>?</a:t>
            </a:r>
            <a:endParaRPr lang="en-US" sz="18900">
              <a:solidFill>
                <a:srgbClr val="CC1417"/>
              </a:solidFill>
              <a:latin typeface="Helvetica" charset="0"/>
            </a:endParaRPr>
          </a:p>
        </p:txBody>
      </p:sp>
      <p:sp>
        <p:nvSpPr>
          <p:cNvPr id="155846" name="Text Box 198"/>
          <p:cNvSpPr txBox="1">
            <a:spLocks noChangeArrowheads="1"/>
          </p:cNvSpPr>
          <p:nvPr/>
        </p:nvSpPr>
        <p:spPr bwMode="auto">
          <a:xfrm>
            <a:off x="2336800" y="2090738"/>
            <a:ext cx="1935163" cy="2971800"/>
          </a:xfrm>
          <a:prstGeom prst="rect">
            <a:avLst/>
          </a:prstGeom>
          <a:noFill/>
          <a:ln w="12700">
            <a:noFill/>
            <a:miter lim="800000"/>
            <a:headEnd/>
            <a:tailEnd/>
          </a:ln>
          <a:effectLst>
            <a:outerShdw blurRad="63500" dist="135003" dir="2928844" algn="ctr" rotWithShape="0">
              <a:srgbClr val="040404">
                <a:alpha val="74998"/>
              </a:srgbClr>
            </a:outerShdw>
          </a:effectLst>
        </p:spPr>
        <p:txBody>
          <a:bodyPr anchor="ctr">
            <a:spAutoFit/>
          </a:bodyPr>
          <a:lstStyle/>
          <a:p>
            <a:pPr>
              <a:spcBef>
                <a:spcPct val="50000"/>
              </a:spcBef>
              <a:defRPr/>
            </a:pPr>
            <a:r>
              <a:rPr lang="en-US" sz="18900">
                <a:solidFill>
                  <a:schemeClr val="tx1"/>
                </a:solidFill>
                <a:latin typeface="Helvetica" pitchFamily="1" charset="0"/>
                <a:ea typeface="+mn-ea"/>
                <a:cs typeface="+mn-cs"/>
              </a:rPr>
              <a:t>?</a:t>
            </a:r>
          </a:p>
        </p:txBody>
      </p:sp>
      <p:sp>
        <p:nvSpPr>
          <p:cNvPr id="155847" name="Text Box 199"/>
          <p:cNvSpPr txBox="1">
            <a:spLocks noChangeArrowheads="1"/>
          </p:cNvSpPr>
          <p:nvPr/>
        </p:nvSpPr>
        <p:spPr bwMode="auto">
          <a:xfrm>
            <a:off x="4184650" y="1831975"/>
            <a:ext cx="2065338" cy="2971800"/>
          </a:xfrm>
          <a:prstGeom prst="rect">
            <a:avLst/>
          </a:prstGeom>
          <a:noFill/>
          <a:ln w="12700">
            <a:noFill/>
            <a:miter lim="800000"/>
            <a:headEnd/>
            <a:tailEnd/>
          </a:ln>
          <a:effectLst>
            <a:outerShdw blurRad="63500" dist="135003" dir="2928844" algn="ctr" rotWithShape="0">
              <a:srgbClr val="040404">
                <a:alpha val="74998"/>
              </a:srgbClr>
            </a:outerShdw>
          </a:effectLst>
        </p:spPr>
        <p:txBody>
          <a:bodyPr anchor="ctr">
            <a:spAutoFit/>
          </a:bodyPr>
          <a:lstStyle/>
          <a:p>
            <a:pPr>
              <a:spcBef>
                <a:spcPct val="50000"/>
              </a:spcBef>
              <a:defRPr/>
            </a:pPr>
            <a:r>
              <a:rPr lang="en-US" sz="18900">
                <a:solidFill>
                  <a:srgbClr val="187534"/>
                </a:solidFill>
                <a:latin typeface="Helvetica" pitchFamily="1" charset="0"/>
                <a:ea typeface="+mn-ea"/>
                <a:cs typeface="+mn-cs"/>
              </a:rPr>
              <a:t>?</a:t>
            </a:r>
          </a:p>
        </p:txBody>
      </p:sp>
      <p:sp>
        <p:nvSpPr>
          <p:cNvPr id="155848" name="Text Box 200"/>
          <p:cNvSpPr txBox="1">
            <a:spLocks noChangeArrowheads="1"/>
          </p:cNvSpPr>
          <p:nvPr/>
        </p:nvSpPr>
        <p:spPr bwMode="auto">
          <a:xfrm>
            <a:off x="668338" y="2919413"/>
            <a:ext cx="2413000" cy="2971800"/>
          </a:xfrm>
          <a:prstGeom prst="rect">
            <a:avLst/>
          </a:prstGeom>
          <a:noFill/>
          <a:ln w="12700">
            <a:noFill/>
            <a:miter lim="800000"/>
            <a:headEnd/>
            <a:tailEnd/>
          </a:ln>
          <a:effectLst>
            <a:outerShdw blurRad="63500" dist="135003" dir="2928844" algn="ctr" rotWithShape="0">
              <a:srgbClr val="040404">
                <a:alpha val="74998"/>
              </a:srgbClr>
            </a:outerShdw>
          </a:effectLst>
        </p:spPr>
        <p:txBody>
          <a:bodyPr anchor="ctr">
            <a:spAutoFit/>
          </a:bodyPr>
          <a:lstStyle/>
          <a:p>
            <a:pPr>
              <a:spcBef>
                <a:spcPct val="50000"/>
              </a:spcBef>
              <a:defRPr/>
            </a:pPr>
            <a:r>
              <a:rPr lang="en-US" sz="18900">
                <a:solidFill>
                  <a:srgbClr val="CC1417"/>
                </a:solidFill>
                <a:latin typeface="Helvetica" pitchFamily="1" charset="0"/>
                <a:ea typeface="+mn-ea"/>
                <a:cs typeface="+mn-cs"/>
              </a:rPr>
              <a:t>?</a:t>
            </a:r>
          </a:p>
        </p:txBody>
      </p:sp>
      <p:sp>
        <p:nvSpPr>
          <p:cNvPr id="155849" name="Text Box 201"/>
          <p:cNvSpPr txBox="1">
            <a:spLocks noChangeArrowheads="1"/>
          </p:cNvSpPr>
          <p:nvPr/>
        </p:nvSpPr>
        <p:spPr bwMode="auto">
          <a:xfrm>
            <a:off x="5565775" y="496888"/>
            <a:ext cx="2193925" cy="2971800"/>
          </a:xfrm>
          <a:prstGeom prst="rect">
            <a:avLst/>
          </a:prstGeom>
          <a:noFill/>
          <a:ln w="12700">
            <a:noFill/>
            <a:miter lim="800000"/>
            <a:headEnd/>
            <a:tailEnd/>
          </a:ln>
          <a:effectLst>
            <a:outerShdw blurRad="63500" dist="135003" dir="2928844" algn="ctr" rotWithShape="0">
              <a:srgbClr val="040404">
                <a:alpha val="74998"/>
              </a:srgbClr>
            </a:outerShdw>
          </a:effectLst>
        </p:spPr>
        <p:txBody>
          <a:bodyPr anchor="ctr">
            <a:spAutoFit/>
          </a:bodyPr>
          <a:lstStyle/>
          <a:p>
            <a:pPr>
              <a:spcBef>
                <a:spcPct val="50000"/>
              </a:spcBef>
              <a:defRPr/>
            </a:pPr>
            <a:r>
              <a:rPr lang="en-US" sz="18900">
                <a:solidFill>
                  <a:schemeClr val="accent1"/>
                </a:solidFill>
                <a:latin typeface="Helvetica" pitchFamily="1" charset="0"/>
                <a:ea typeface="+mn-ea"/>
                <a:cs typeface="+mn-cs"/>
              </a:rPr>
              <a:t>?</a:t>
            </a:r>
          </a:p>
        </p:txBody>
      </p:sp>
      <p:sp>
        <p:nvSpPr>
          <p:cNvPr id="155850" name="Text Box 202"/>
          <p:cNvSpPr txBox="1">
            <a:spLocks noChangeArrowheads="1"/>
          </p:cNvSpPr>
          <p:nvPr/>
        </p:nvSpPr>
        <p:spPr bwMode="auto">
          <a:xfrm>
            <a:off x="6761163" y="2533650"/>
            <a:ext cx="1592262" cy="2971800"/>
          </a:xfrm>
          <a:prstGeom prst="rect">
            <a:avLst/>
          </a:prstGeom>
          <a:noFill/>
          <a:ln w="12700">
            <a:noFill/>
            <a:miter lim="800000"/>
            <a:headEnd/>
            <a:tailEnd/>
          </a:ln>
          <a:effectLst>
            <a:outerShdw blurRad="63500" dist="135003" dir="2928844" algn="ctr" rotWithShape="0">
              <a:srgbClr val="040404">
                <a:alpha val="74998"/>
              </a:srgbClr>
            </a:outerShdw>
          </a:effectLst>
        </p:spPr>
        <p:txBody>
          <a:bodyPr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18900">
                <a:solidFill>
                  <a:srgbClr val="F06157"/>
                </a:solidFill>
                <a:latin typeface="Helvetica" charset="0"/>
              </a:rPr>
              <a:t>?</a:t>
            </a:r>
            <a:endParaRPr lang="en-US" sz="18900">
              <a:solidFill>
                <a:srgbClr val="CC1417"/>
              </a:solidFill>
              <a:latin typeface="Helvetica" charset="0"/>
            </a:endParaRPr>
          </a:p>
        </p:txBody>
      </p:sp>
      <p:sp>
        <p:nvSpPr>
          <p:cNvPr id="155851" name="Text Box 203"/>
          <p:cNvSpPr txBox="1">
            <a:spLocks noChangeArrowheads="1"/>
          </p:cNvSpPr>
          <p:nvPr/>
        </p:nvSpPr>
        <p:spPr bwMode="auto">
          <a:xfrm>
            <a:off x="5280025" y="3354388"/>
            <a:ext cx="1963738" cy="2971800"/>
          </a:xfrm>
          <a:prstGeom prst="rect">
            <a:avLst/>
          </a:prstGeom>
          <a:noFill/>
          <a:ln w="12700">
            <a:noFill/>
            <a:miter lim="800000"/>
            <a:headEnd/>
            <a:tailEnd/>
          </a:ln>
          <a:effectLst>
            <a:outerShdw blurRad="63500" dist="135003" dir="2928844" algn="ctr" rotWithShape="0">
              <a:srgbClr val="040404">
                <a:alpha val="74998"/>
              </a:srgbClr>
            </a:outerShdw>
          </a:effectLst>
        </p:spPr>
        <p:txBody>
          <a:bodyPr anchor="ctr">
            <a:spAutoFit/>
          </a:bodyPr>
          <a:lstStyle/>
          <a:p>
            <a:pPr>
              <a:spcBef>
                <a:spcPct val="50000"/>
              </a:spcBef>
              <a:defRPr/>
            </a:pPr>
            <a:r>
              <a:rPr lang="en-US" sz="18900">
                <a:solidFill>
                  <a:srgbClr val="1FCC16"/>
                </a:solidFill>
                <a:latin typeface="Helvetica" pitchFamily="1" charset="0"/>
                <a:ea typeface="+mn-ea"/>
                <a:cs typeface="+mn-cs"/>
              </a:rPr>
              <a:t>?</a:t>
            </a:r>
          </a:p>
        </p:txBody>
      </p:sp>
      <p:sp>
        <p:nvSpPr>
          <p:cNvPr id="32787" name="Rectangle 21"/>
          <p:cNvSpPr>
            <a:spLocks noChangeArrowheads="1"/>
          </p:cNvSpPr>
          <p:nvPr/>
        </p:nvSpPr>
        <p:spPr bwMode="auto">
          <a:xfrm>
            <a:off x="342900" y="254000"/>
            <a:ext cx="1270000" cy="279400"/>
          </a:xfrm>
          <a:prstGeom prst="rect">
            <a:avLst/>
          </a:prstGeom>
          <a:solidFill>
            <a:srgbClr val="74001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5833">
                                            <p:txEl>
                                              <p:pRg st="0" end="0"/>
                                            </p:txEl>
                                          </p:spTgt>
                                        </p:tgtEl>
                                        <p:attrNameLst>
                                          <p:attrName>style.visibility</p:attrName>
                                        </p:attrNameLst>
                                      </p:cBhvr>
                                      <p:to>
                                        <p:strVal val="visible"/>
                                      </p:to>
                                    </p:set>
                                    <p:animEffect transition="in" filter="fade">
                                      <p:cBhvr>
                                        <p:cTn id="7" dur="500"/>
                                        <p:tgtEl>
                                          <p:spTgt spid="15583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5833">
                                            <p:txEl>
                                              <p:pRg st="1" end="1"/>
                                            </p:txEl>
                                          </p:spTgt>
                                        </p:tgtEl>
                                        <p:attrNameLst>
                                          <p:attrName>style.visibility</p:attrName>
                                        </p:attrNameLst>
                                      </p:cBhvr>
                                      <p:to>
                                        <p:strVal val="visible"/>
                                      </p:to>
                                    </p:set>
                                    <p:animEffect transition="in" filter="fade">
                                      <p:cBhvr>
                                        <p:cTn id="12" dur="500"/>
                                        <p:tgtEl>
                                          <p:spTgt spid="15583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5833">
                                            <p:txEl>
                                              <p:pRg st="2" end="2"/>
                                            </p:txEl>
                                          </p:spTgt>
                                        </p:tgtEl>
                                        <p:attrNameLst>
                                          <p:attrName>style.visibility</p:attrName>
                                        </p:attrNameLst>
                                      </p:cBhvr>
                                      <p:to>
                                        <p:strVal val="visible"/>
                                      </p:to>
                                    </p:set>
                                    <p:animEffect transition="in" filter="fade">
                                      <p:cBhvr>
                                        <p:cTn id="17" dur="500"/>
                                        <p:tgtEl>
                                          <p:spTgt spid="15583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5833">
                                            <p:txEl>
                                              <p:pRg st="3" end="3"/>
                                            </p:txEl>
                                          </p:spTgt>
                                        </p:tgtEl>
                                        <p:attrNameLst>
                                          <p:attrName>style.visibility</p:attrName>
                                        </p:attrNameLst>
                                      </p:cBhvr>
                                      <p:to>
                                        <p:strVal val="visible"/>
                                      </p:to>
                                    </p:set>
                                    <p:animEffect transition="in" filter="fade">
                                      <p:cBhvr>
                                        <p:cTn id="22" dur="500"/>
                                        <p:tgtEl>
                                          <p:spTgt spid="15583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5843"/>
                                        </p:tgtEl>
                                        <p:attrNameLst>
                                          <p:attrName>style.visibility</p:attrName>
                                        </p:attrNameLst>
                                      </p:cBhvr>
                                      <p:to>
                                        <p:strVal val="visible"/>
                                      </p:to>
                                    </p:set>
                                    <p:animEffect transition="in" filter="fade">
                                      <p:cBhvr>
                                        <p:cTn id="27" dur="500"/>
                                        <p:tgtEl>
                                          <p:spTgt spid="155843"/>
                                        </p:tgtEl>
                                      </p:cBhvr>
                                    </p:animEffect>
                                  </p:childTnLst>
                                </p:cTn>
                              </p:par>
                            </p:childTnLst>
                          </p:cTn>
                        </p:par>
                        <p:par>
                          <p:cTn id="28" fill="hold" nodeType="afterGroup">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55844"/>
                                        </p:tgtEl>
                                        <p:attrNameLst>
                                          <p:attrName>style.visibility</p:attrName>
                                        </p:attrNameLst>
                                      </p:cBhvr>
                                      <p:to>
                                        <p:strVal val="visible"/>
                                      </p:to>
                                    </p:set>
                                    <p:animEffect transition="in" filter="fade">
                                      <p:cBhvr>
                                        <p:cTn id="31" dur="500"/>
                                        <p:tgtEl>
                                          <p:spTgt spid="155844"/>
                                        </p:tgtEl>
                                      </p:cBhvr>
                                    </p:animEffect>
                                  </p:childTnLst>
                                </p:cTn>
                              </p:par>
                            </p:childTnLst>
                          </p:cTn>
                        </p:par>
                        <p:par>
                          <p:cTn id="32" fill="hold" nodeType="afterGroup">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155845"/>
                                        </p:tgtEl>
                                        <p:attrNameLst>
                                          <p:attrName>style.visibility</p:attrName>
                                        </p:attrNameLst>
                                      </p:cBhvr>
                                      <p:to>
                                        <p:strVal val="visible"/>
                                      </p:to>
                                    </p:set>
                                    <p:animEffect transition="in" filter="fade">
                                      <p:cBhvr>
                                        <p:cTn id="35" dur="500"/>
                                        <p:tgtEl>
                                          <p:spTgt spid="155845"/>
                                        </p:tgtEl>
                                      </p:cBhvr>
                                    </p:animEffect>
                                  </p:childTnLst>
                                </p:cTn>
                              </p:par>
                            </p:childTnLst>
                          </p:cTn>
                        </p:par>
                        <p:par>
                          <p:cTn id="36" fill="hold" nodeType="afterGroup">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155846"/>
                                        </p:tgtEl>
                                        <p:attrNameLst>
                                          <p:attrName>style.visibility</p:attrName>
                                        </p:attrNameLst>
                                      </p:cBhvr>
                                      <p:to>
                                        <p:strVal val="visible"/>
                                      </p:to>
                                    </p:set>
                                    <p:animEffect transition="in" filter="fade">
                                      <p:cBhvr>
                                        <p:cTn id="39" dur="500"/>
                                        <p:tgtEl>
                                          <p:spTgt spid="155846"/>
                                        </p:tgtEl>
                                      </p:cBhvr>
                                    </p:animEffect>
                                  </p:childTnLst>
                                </p:cTn>
                              </p:par>
                            </p:childTnLst>
                          </p:cTn>
                        </p:par>
                        <p:par>
                          <p:cTn id="40" fill="hold" nodeType="afterGroup">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155847"/>
                                        </p:tgtEl>
                                        <p:attrNameLst>
                                          <p:attrName>style.visibility</p:attrName>
                                        </p:attrNameLst>
                                      </p:cBhvr>
                                      <p:to>
                                        <p:strVal val="visible"/>
                                      </p:to>
                                    </p:set>
                                    <p:animEffect transition="in" filter="fade">
                                      <p:cBhvr>
                                        <p:cTn id="43" dur="500"/>
                                        <p:tgtEl>
                                          <p:spTgt spid="155847"/>
                                        </p:tgtEl>
                                      </p:cBhvr>
                                    </p:animEffect>
                                  </p:childTnLst>
                                </p:cTn>
                              </p:par>
                            </p:childTnLst>
                          </p:cTn>
                        </p:par>
                        <p:par>
                          <p:cTn id="44" fill="hold" nodeType="afterGroup">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155848"/>
                                        </p:tgtEl>
                                        <p:attrNameLst>
                                          <p:attrName>style.visibility</p:attrName>
                                        </p:attrNameLst>
                                      </p:cBhvr>
                                      <p:to>
                                        <p:strVal val="visible"/>
                                      </p:to>
                                    </p:set>
                                    <p:animEffect transition="in" filter="fade">
                                      <p:cBhvr>
                                        <p:cTn id="47" dur="500"/>
                                        <p:tgtEl>
                                          <p:spTgt spid="155848"/>
                                        </p:tgtEl>
                                      </p:cBhvr>
                                    </p:animEffect>
                                  </p:childTnLst>
                                </p:cTn>
                              </p:par>
                            </p:childTnLst>
                          </p:cTn>
                        </p:par>
                        <p:par>
                          <p:cTn id="48" fill="hold" nodeType="afterGroup">
                            <p:stCondLst>
                              <p:cond delay="3000"/>
                            </p:stCondLst>
                            <p:childTnLst>
                              <p:par>
                                <p:cTn id="49" presetID="10" presetClass="entr" presetSubtype="0" fill="hold" grpId="0" nodeType="afterEffect">
                                  <p:stCondLst>
                                    <p:cond delay="0"/>
                                  </p:stCondLst>
                                  <p:childTnLst>
                                    <p:set>
                                      <p:cBhvr>
                                        <p:cTn id="50" dur="1" fill="hold">
                                          <p:stCondLst>
                                            <p:cond delay="0"/>
                                          </p:stCondLst>
                                        </p:cTn>
                                        <p:tgtEl>
                                          <p:spTgt spid="155849"/>
                                        </p:tgtEl>
                                        <p:attrNameLst>
                                          <p:attrName>style.visibility</p:attrName>
                                        </p:attrNameLst>
                                      </p:cBhvr>
                                      <p:to>
                                        <p:strVal val="visible"/>
                                      </p:to>
                                    </p:set>
                                    <p:animEffect transition="in" filter="fade">
                                      <p:cBhvr>
                                        <p:cTn id="51" dur="500"/>
                                        <p:tgtEl>
                                          <p:spTgt spid="155849"/>
                                        </p:tgtEl>
                                      </p:cBhvr>
                                    </p:animEffect>
                                  </p:childTnLst>
                                </p:cTn>
                              </p:par>
                            </p:childTnLst>
                          </p:cTn>
                        </p:par>
                        <p:par>
                          <p:cTn id="52" fill="hold" nodeType="afterGroup">
                            <p:stCondLst>
                              <p:cond delay="3500"/>
                            </p:stCondLst>
                            <p:childTnLst>
                              <p:par>
                                <p:cTn id="53" presetID="10" presetClass="entr" presetSubtype="0" fill="hold" grpId="0" nodeType="afterEffect">
                                  <p:stCondLst>
                                    <p:cond delay="0"/>
                                  </p:stCondLst>
                                  <p:childTnLst>
                                    <p:set>
                                      <p:cBhvr>
                                        <p:cTn id="54" dur="1" fill="hold">
                                          <p:stCondLst>
                                            <p:cond delay="0"/>
                                          </p:stCondLst>
                                        </p:cTn>
                                        <p:tgtEl>
                                          <p:spTgt spid="155850"/>
                                        </p:tgtEl>
                                        <p:attrNameLst>
                                          <p:attrName>style.visibility</p:attrName>
                                        </p:attrNameLst>
                                      </p:cBhvr>
                                      <p:to>
                                        <p:strVal val="visible"/>
                                      </p:to>
                                    </p:set>
                                    <p:animEffect transition="in" filter="fade">
                                      <p:cBhvr>
                                        <p:cTn id="55" dur="500"/>
                                        <p:tgtEl>
                                          <p:spTgt spid="155850"/>
                                        </p:tgtEl>
                                      </p:cBhvr>
                                    </p:animEffect>
                                  </p:childTnLst>
                                </p:cTn>
                              </p:par>
                            </p:childTnLst>
                          </p:cTn>
                        </p:par>
                        <p:par>
                          <p:cTn id="56" fill="hold" nodeType="afterGroup">
                            <p:stCondLst>
                              <p:cond delay="4000"/>
                            </p:stCondLst>
                            <p:childTnLst>
                              <p:par>
                                <p:cTn id="57" presetID="10" presetClass="entr" presetSubtype="0" fill="hold" grpId="0" nodeType="afterEffect">
                                  <p:stCondLst>
                                    <p:cond delay="0"/>
                                  </p:stCondLst>
                                  <p:childTnLst>
                                    <p:set>
                                      <p:cBhvr>
                                        <p:cTn id="58" dur="1" fill="hold">
                                          <p:stCondLst>
                                            <p:cond delay="0"/>
                                          </p:stCondLst>
                                        </p:cTn>
                                        <p:tgtEl>
                                          <p:spTgt spid="155851"/>
                                        </p:tgtEl>
                                        <p:attrNameLst>
                                          <p:attrName>style.visibility</p:attrName>
                                        </p:attrNameLst>
                                      </p:cBhvr>
                                      <p:to>
                                        <p:strVal val="visible"/>
                                      </p:to>
                                    </p:set>
                                    <p:animEffect transition="in" filter="fade">
                                      <p:cBhvr>
                                        <p:cTn id="59" dur="500"/>
                                        <p:tgtEl>
                                          <p:spTgt spid="155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833" grpId="0" build="p" autoUpdateAnimBg="0"/>
      <p:bldP spid="155843" grpId="0" autoUpdateAnimBg="0"/>
      <p:bldP spid="155844" grpId="0" autoUpdateAnimBg="0"/>
      <p:bldP spid="155845" grpId="0" autoUpdateAnimBg="0"/>
      <p:bldP spid="155846" grpId="0" autoUpdateAnimBg="0"/>
      <p:bldP spid="155847" grpId="0" autoUpdateAnimBg="0"/>
      <p:bldP spid="155848" grpId="0" autoUpdateAnimBg="0"/>
      <p:bldP spid="155849" grpId="0" autoUpdateAnimBg="0"/>
      <p:bldP spid="155850" grpId="0" autoUpdateAnimBg="0"/>
      <p:bldP spid="15585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Freeform 5"/>
          <p:cNvSpPr>
            <a:spLocks/>
          </p:cNvSpPr>
          <p:nvPr/>
        </p:nvSpPr>
        <p:spPr bwMode="auto">
          <a:xfrm>
            <a:off x="7815263" y="5137150"/>
            <a:ext cx="217487" cy="242888"/>
          </a:xfrm>
          <a:custGeom>
            <a:avLst/>
            <a:gdLst>
              <a:gd name="T0" fmla="*/ 2147483647 w 138"/>
              <a:gd name="T1" fmla="*/ 2147483647 h 153"/>
              <a:gd name="T2" fmla="*/ 2147483647 w 138"/>
              <a:gd name="T3" fmla="*/ 2147483647 h 153"/>
              <a:gd name="T4" fmla="*/ 2147483647 w 138"/>
              <a:gd name="T5" fmla="*/ 2147483647 h 153"/>
              <a:gd name="T6" fmla="*/ 2147483647 w 138"/>
              <a:gd name="T7" fmla="*/ 2147483647 h 153"/>
              <a:gd name="T8" fmla="*/ 2147483647 w 138"/>
              <a:gd name="T9" fmla="*/ 0 h 153"/>
              <a:gd name="T10" fmla="*/ 2147483647 w 138"/>
              <a:gd name="T11" fmla="*/ 2147483647 h 153"/>
              <a:gd name="T12" fmla="*/ 2147483647 w 138"/>
              <a:gd name="T13" fmla="*/ 2147483647 h 153"/>
              <a:gd name="T14" fmla="*/ 2147483647 w 138"/>
              <a:gd name="T15" fmla="*/ 2147483647 h 153"/>
              <a:gd name="T16" fmla="*/ 2147483647 w 138"/>
              <a:gd name="T17" fmla="*/ 2147483647 h 153"/>
              <a:gd name="T18" fmla="*/ 2147483647 w 138"/>
              <a:gd name="T19" fmla="*/ 2147483647 h 153"/>
              <a:gd name="T20" fmla="*/ 2147483647 w 138"/>
              <a:gd name="T21" fmla="*/ 2147483647 h 153"/>
              <a:gd name="T22" fmla="*/ 2147483647 w 138"/>
              <a:gd name="T23" fmla="*/ 2147483647 h 153"/>
              <a:gd name="T24" fmla="*/ 2147483647 w 138"/>
              <a:gd name="T25" fmla="*/ 2147483647 h 153"/>
              <a:gd name="T26" fmla="*/ 2147483647 w 138"/>
              <a:gd name="T27" fmla="*/ 2147483647 h 1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8"/>
              <a:gd name="T43" fmla="*/ 0 h 153"/>
              <a:gd name="T44" fmla="*/ 138 w 138"/>
              <a:gd name="T45" fmla="*/ 153 h 1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8" h="153">
                <a:moveTo>
                  <a:pt x="30" y="104"/>
                </a:moveTo>
                <a:cubicBezTo>
                  <a:pt x="20" y="89"/>
                  <a:pt x="22" y="81"/>
                  <a:pt x="6" y="76"/>
                </a:cubicBezTo>
                <a:cubicBezTo>
                  <a:pt x="0" y="58"/>
                  <a:pt x="2" y="54"/>
                  <a:pt x="18" y="44"/>
                </a:cubicBezTo>
                <a:cubicBezTo>
                  <a:pt x="19" y="40"/>
                  <a:pt x="25" y="13"/>
                  <a:pt x="34" y="8"/>
                </a:cubicBezTo>
                <a:cubicBezTo>
                  <a:pt x="41" y="3"/>
                  <a:pt x="58" y="0"/>
                  <a:pt x="58" y="0"/>
                </a:cubicBezTo>
                <a:cubicBezTo>
                  <a:pt x="62" y="1"/>
                  <a:pt x="67" y="1"/>
                  <a:pt x="70" y="4"/>
                </a:cubicBezTo>
                <a:cubicBezTo>
                  <a:pt x="72" y="6"/>
                  <a:pt x="70" y="13"/>
                  <a:pt x="74" y="16"/>
                </a:cubicBezTo>
                <a:cubicBezTo>
                  <a:pt x="80" y="20"/>
                  <a:pt x="98" y="24"/>
                  <a:pt x="98" y="24"/>
                </a:cubicBezTo>
                <a:cubicBezTo>
                  <a:pt x="123" y="61"/>
                  <a:pt x="85" y="10"/>
                  <a:pt x="122" y="40"/>
                </a:cubicBezTo>
                <a:cubicBezTo>
                  <a:pt x="130" y="46"/>
                  <a:pt x="127" y="61"/>
                  <a:pt x="130" y="72"/>
                </a:cubicBezTo>
                <a:cubicBezTo>
                  <a:pt x="123" y="90"/>
                  <a:pt x="133" y="106"/>
                  <a:pt x="138" y="124"/>
                </a:cubicBezTo>
                <a:cubicBezTo>
                  <a:pt x="128" y="153"/>
                  <a:pt x="138" y="145"/>
                  <a:pt x="114" y="152"/>
                </a:cubicBezTo>
                <a:cubicBezTo>
                  <a:pt x="87" y="145"/>
                  <a:pt x="64" y="152"/>
                  <a:pt x="38" y="144"/>
                </a:cubicBezTo>
                <a:cubicBezTo>
                  <a:pt x="27" y="113"/>
                  <a:pt x="15" y="140"/>
                  <a:pt x="30" y="104"/>
                </a:cubicBezTo>
                <a:close/>
              </a:path>
            </a:pathLst>
          </a:custGeom>
          <a:solidFill>
            <a:srgbClr val="2F3031"/>
          </a:solidFill>
          <a:ln w="38100">
            <a:solidFill>
              <a:srgbClr val="2F3031"/>
            </a:solidFill>
            <a:round/>
            <a:headEnd/>
            <a:tailEnd/>
          </a:ln>
        </p:spPr>
        <p:txBody>
          <a:bodyPr wrap="none" anchor="ctr"/>
          <a:lstStyle/>
          <a:p>
            <a:endParaRPr lang="en-US"/>
          </a:p>
        </p:txBody>
      </p:sp>
      <p:pic>
        <p:nvPicPr>
          <p:cNvPr id="34818" name="Picture 19"/>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839788" y="925513"/>
            <a:ext cx="7458075"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10260" name="Picture 20"/>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839788" y="925513"/>
            <a:ext cx="7458075"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10261" name="Picture 21"/>
          <p:cNvPicPr>
            <a:picLocks noChangeAspect="1" noChangeArrowheads="1"/>
          </p:cNvPicPr>
          <p:nvPr/>
        </p:nvPicPr>
        <p:blipFill>
          <a:blip r:embed="rId5">
            <a:lum contrast="24000"/>
            <a:extLst>
              <a:ext uri="{28A0092B-C50C-407E-A947-70E740481C1C}">
                <a14:useLocalDpi xmlns:a14="http://schemas.microsoft.com/office/drawing/2010/main" val="0"/>
              </a:ext>
            </a:extLst>
          </a:blip>
          <a:srcRect/>
          <a:stretch>
            <a:fillRect/>
          </a:stretch>
        </p:blipFill>
        <p:spPr bwMode="auto">
          <a:xfrm>
            <a:off x="839788" y="925513"/>
            <a:ext cx="7458075"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10262" name="Picture 22"/>
          <p:cNvPicPr>
            <a:picLocks noChangeAspect="1" noChangeArrowheads="1"/>
          </p:cNvPicPr>
          <p:nvPr/>
        </p:nvPicPr>
        <p:blipFill>
          <a:blip r:embed="rId6">
            <a:lum contrast="24000"/>
            <a:extLst>
              <a:ext uri="{28A0092B-C50C-407E-A947-70E740481C1C}">
                <a14:useLocalDpi xmlns:a14="http://schemas.microsoft.com/office/drawing/2010/main" val="0"/>
              </a:ext>
            </a:extLst>
          </a:blip>
          <a:srcRect/>
          <a:stretch>
            <a:fillRect/>
          </a:stretch>
        </p:blipFill>
        <p:spPr bwMode="auto">
          <a:xfrm>
            <a:off x="839788" y="925513"/>
            <a:ext cx="7458075"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34822" name="Text Box 25"/>
          <p:cNvSpPr txBox="1">
            <a:spLocks noChangeArrowheads="1"/>
          </p:cNvSpPr>
          <p:nvPr/>
        </p:nvSpPr>
        <p:spPr bwMode="auto">
          <a:xfrm>
            <a:off x="8753475" y="10477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10267" name="Text Box 27"/>
          <p:cNvSpPr txBox="1">
            <a:spLocks noChangeArrowheads="1"/>
          </p:cNvSpPr>
          <p:nvPr/>
        </p:nvSpPr>
        <p:spPr bwMode="auto">
          <a:xfrm>
            <a:off x="579438" y="2305050"/>
            <a:ext cx="7432675" cy="2105025"/>
          </a:xfrm>
          <a:prstGeom prst="rect">
            <a:avLst/>
          </a:prstGeom>
          <a:noFill/>
          <a:ln w="12700">
            <a:noFill/>
            <a:miter lim="800000"/>
            <a:headEnd/>
            <a:tailEnd/>
          </a:ln>
          <a:effectLst>
            <a:outerShdw blurRad="63500" dist="89803" dir="2700000" algn="ctr" rotWithShape="0">
              <a:schemeClr val="bg2">
                <a:alpha val="74998"/>
              </a:schemeClr>
            </a:outerShdw>
          </a:effectLst>
        </p:spPr>
        <p:txBody>
          <a:bodyPr anchor="ctr">
            <a:spAutoFit/>
          </a:bodyPr>
          <a:lstStyle/>
          <a:p>
            <a:pPr lvl="1">
              <a:spcBef>
                <a:spcPct val="50000"/>
              </a:spcBef>
              <a:defRPr/>
            </a:pPr>
            <a:r>
              <a:rPr lang="en-US" sz="6600">
                <a:solidFill>
                  <a:srgbClr val="66FFFF"/>
                </a:solidFill>
                <a:latin typeface="Comic Sans MS" pitchFamily="1" charset="0"/>
                <a:ea typeface="+mn-ea"/>
                <a:cs typeface="+mn-cs"/>
              </a:rPr>
              <a:t>¡Pero mira todas estas Biblias!</a:t>
            </a:r>
          </a:p>
        </p:txBody>
      </p:sp>
      <p:sp>
        <p:nvSpPr>
          <p:cNvPr id="34824"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34825" name="Text Box 29"/>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34826" name="Text Box 30"/>
          <p:cNvSpPr txBox="1">
            <a:spLocks noChangeArrowheads="1"/>
          </p:cNvSpPr>
          <p:nvPr/>
        </p:nvSpPr>
        <p:spPr bwMode="auto">
          <a:xfrm>
            <a:off x="8086725" y="65325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14</a:t>
            </a:r>
          </a:p>
        </p:txBody>
      </p:sp>
      <p:sp>
        <p:nvSpPr>
          <p:cNvPr id="34827" name="Rectangle 13"/>
          <p:cNvSpPr>
            <a:spLocks noChangeArrowheads="1"/>
          </p:cNvSpPr>
          <p:nvPr/>
        </p:nvSpPr>
        <p:spPr bwMode="auto">
          <a:xfrm>
            <a:off x="0" y="0"/>
            <a:ext cx="1841500" cy="1855788"/>
          </a:xfrm>
          <a:prstGeom prst="rect">
            <a:avLst/>
          </a:prstGeom>
          <a:solidFill>
            <a:srgbClr val="6A001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pic>
        <p:nvPicPr>
          <p:cNvPr id="10263" name="Picture 23"/>
          <p:cNvPicPr>
            <a:picLocks noChangeAspect="1" noChangeArrowheads="1"/>
          </p:cNvPicPr>
          <p:nvPr/>
        </p:nvPicPr>
        <p:blipFill>
          <a:blip r:embed="rId7">
            <a:lum contrast="24000"/>
            <a:extLst>
              <a:ext uri="{28A0092B-C50C-407E-A947-70E740481C1C}">
                <a14:useLocalDpi xmlns:a14="http://schemas.microsoft.com/office/drawing/2010/main" val="0"/>
              </a:ext>
            </a:extLst>
          </a:blip>
          <a:srcRect/>
          <a:stretch>
            <a:fillRect/>
          </a:stretch>
        </p:blipFill>
        <p:spPr bwMode="auto">
          <a:xfrm>
            <a:off x="839788" y="927100"/>
            <a:ext cx="7458075" cy="49688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67"/>
                                        </p:tgtEl>
                                        <p:attrNameLst>
                                          <p:attrName>style.visibility</p:attrName>
                                        </p:attrNameLst>
                                      </p:cBhvr>
                                      <p:to>
                                        <p:strVal val="visible"/>
                                      </p:to>
                                    </p:set>
                                    <p:animEffect transition="in" filter="fade">
                                      <p:cBhvr>
                                        <p:cTn id="7" dur="1000"/>
                                        <p:tgtEl>
                                          <p:spTgt spid="1026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0260"/>
                                        </p:tgtEl>
                                        <p:attrNameLst>
                                          <p:attrName>style.visibility</p:attrName>
                                        </p:attrNameLst>
                                      </p:cBhvr>
                                      <p:to>
                                        <p:strVal val="visible"/>
                                      </p:to>
                                    </p:set>
                                    <p:animEffect transition="in" filter="fade">
                                      <p:cBhvr>
                                        <p:cTn id="11" dur="1000"/>
                                        <p:tgtEl>
                                          <p:spTgt spid="10260"/>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261"/>
                                        </p:tgtEl>
                                        <p:attrNameLst>
                                          <p:attrName>style.visibility</p:attrName>
                                        </p:attrNameLst>
                                      </p:cBhvr>
                                      <p:to>
                                        <p:strVal val="visible"/>
                                      </p:to>
                                    </p:set>
                                    <p:animEffect transition="in" filter="fade">
                                      <p:cBhvr>
                                        <p:cTn id="15" dur="1000"/>
                                        <p:tgtEl>
                                          <p:spTgt spid="10261"/>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262"/>
                                        </p:tgtEl>
                                        <p:attrNameLst>
                                          <p:attrName>style.visibility</p:attrName>
                                        </p:attrNameLst>
                                      </p:cBhvr>
                                      <p:to>
                                        <p:strVal val="visible"/>
                                      </p:to>
                                    </p:set>
                                    <p:animEffect transition="in" filter="fade">
                                      <p:cBhvr>
                                        <p:cTn id="19" dur="1000"/>
                                        <p:tgtEl>
                                          <p:spTgt spid="10262"/>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10263"/>
                                        </p:tgtEl>
                                        <p:attrNameLst>
                                          <p:attrName>style.visibility</p:attrName>
                                        </p:attrNameLst>
                                      </p:cBhvr>
                                      <p:to>
                                        <p:strVal val="visible"/>
                                      </p:to>
                                    </p:set>
                                    <p:animEffect transition="in" filter="fade">
                                      <p:cBhvr>
                                        <p:cTn id="23" dur="1000"/>
                                        <p:tgtEl>
                                          <p:spTgt spid="10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7"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563563" y="1660525"/>
            <a:ext cx="4919662"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s-ES" sz="6000" b="0">
                <a:solidFill>
                  <a:srgbClr val="00FF00"/>
                </a:solidFill>
                <a:latin typeface="Helvetica" charset="0"/>
              </a:rPr>
              <a:t>•</a:t>
            </a:r>
            <a:r>
              <a:rPr lang="es-ES" sz="4400" b="0">
                <a:solidFill>
                  <a:schemeClr val="tx2"/>
                </a:solidFill>
                <a:latin typeface="Helvetica" charset="0"/>
              </a:rPr>
              <a:t> </a:t>
            </a:r>
            <a:r>
              <a:rPr lang="es-ES" sz="4400" b="0">
                <a:solidFill>
                  <a:srgbClr val="FFFF00"/>
                </a:solidFill>
                <a:latin typeface="Helvetica" charset="0"/>
              </a:rPr>
              <a:t>Miles de</a:t>
            </a:r>
            <a:r>
              <a:rPr lang="es-ES" sz="4400" b="0">
                <a:solidFill>
                  <a:schemeClr val="tx2"/>
                </a:solidFill>
                <a:latin typeface="Helvetica" charset="0"/>
              </a:rPr>
              <a:t> </a:t>
            </a:r>
            <a:r>
              <a:rPr lang="es-ES" sz="4400" b="0">
                <a:solidFill>
                  <a:srgbClr val="F6FE0A"/>
                </a:solidFill>
                <a:latin typeface="Helvetica" charset="0"/>
              </a:rPr>
              <a:t> </a:t>
            </a:r>
            <a:r>
              <a:rPr lang="es-ES" sz="4400" b="0">
                <a:solidFill>
                  <a:srgbClr val="99FF99"/>
                </a:solidFill>
                <a:latin typeface="Helvetica" charset="0"/>
              </a:rPr>
              <a:t>detalles</a:t>
            </a:r>
            <a:endParaRPr lang="es-ES" sz="4400" b="0">
              <a:solidFill>
                <a:srgbClr val="00FF00"/>
              </a:solidFill>
              <a:latin typeface="Helvetica" charset="0"/>
            </a:endParaRPr>
          </a:p>
        </p:txBody>
      </p:sp>
      <p:sp>
        <p:nvSpPr>
          <p:cNvPr id="11267" name="Rectangle 3"/>
          <p:cNvSpPr>
            <a:spLocks noChangeArrowheads="1"/>
          </p:cNvSpPr>
          <p:nvPr/>
        </p:nvSpPr>
        <p:spPr bwMode="auto">
          <a:xfrm>
            <a:off x="838200" y="2260600"/>
            <a:ext cx="6162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s-ES" sz="6000" b="0">
                <a:solidFill>
                  <a:srgbClr val="00FF00"/>
                </a:solidFill>
                <a:latin typeface="Helvetica" charset="0"/>
              </a:rPr>
              <a:t>•</a:t>
            </a:r>
            <a:r>
              <a:rPr lang="es-ES" sz="4400" b="0">
                <a:solidFill>
                  <a:schemeClr val="tx2"/>
                </a:solidFill>
                <a:latin typeface="Helvetica" charset="0"/>
              </a:rPr>
              <a:t> </a:t>
            </a:r>
            <a:r>
              <a:rPr lang="es-ES" sz="4400" b="0">
                <a:solidFill>
                  <a:srgbClr val="FFFF00"/>
                </a:solidFill>
                <a:latin typeface="Helvetica" charset="0"/>
              </a:rPr>
              <a:t>Cientos de</a:t>
            </a:r>
            <a:r>
              <a:rPr lang="es-ES" sz="4400" b="0">
                <a:solidFill>
                  <a:schemeClr val="tx2"/>
                </a:solidFill>
                <a:latin typeface="Helvetica" charset="0"/>
              </a:rPr>
              <a:t> </a:t>
            </a:r>
            <a:r>
              <a:rPr lang="es-ES" sz="4400" b="0">
                <a:solidFill>
                  <a:srgbClr val="99FF99"/>
                </a:solidFill>
                <a:latin typeface="Helvetica" charset="0"/>
              </a:rPr>
              <a:t>personajes</a:t>
            </a:r>
            <a:endParaRPr lang="es-ES" sz="4400" b="0">
              <a:solidFill>
                <a:srgbClr val="00FF00"/>
              </a:solidFill>
              <a:latin typeface="Helvetica" charset="0"/>
            </a:endParaRPr>
          </a:p>
        </p:txBody>
      </p:sp>
      <p:sp>
        <p:nvSpPr>
          <p:cNvPr id="11268" name="Rectangle 4"/>
          <p:cNvSpPr>
            <a:spLocks noChangeArrowheads="1"/>
          </p:cNvSpPr>
          <p:nvPr/>
        </p:nvSpPr>
        <p:spPr bwMode="auto">
          <a:xfrm>
            <a:off x="1152525" y="2908300"/>
            <a:ext cx="49212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s-ES" sz="6000" b="0">
                <a:solidFill>
                  <a:srgbClr val="00FF00"/>
                </a:solidFill>
                <a:latin typeface="Helvetica" charset="0"/>
              </a:rPr>
              <a:t>•</a:t>
            </a:r>
            <a:r>
              <a:rPr lang="es-ES" sz="4400" b="0">
                <a:solidFill>
                  <a:schemeClr val="tx2"/>
                </a:solidFill>
                <a:latin typeface="Helvetica" charset="0"/>
              </a:rPr>
              <a:t> </a:t>
            </a:r>
            <a:r>
              <a:rPr lang="es-ES" sz="4400" b="0">
                <a:solidFill>
                  <a:srgbClr val="F6FE0A"/>
                </a:solidFill>
                <a:latin typeface="Helvetica" charset="0"/>
              </a:rPr>
              <a:t>750,000</a:t>
            </a:r>
            <a:r>
              <a:rPr lang="es-ES" sz="4400" b="0">
                <a:solidFill>
                  <a:schemeClr val="tx2"/>
                </a:solidFill>
                <a:latin typeface="Helvetica" charset="0"/>
              </a:rPr>
              <a:t> </a:t>
            </a:r>
            <a:r>
              <a:rPr lang="es-ES" sz="4400" b="0">
                <a:solidFill>
                  <a:srgbClr val="99FF99"/>
                </a:solidFill>
                <a:latin typeface="Helvetica" charset="0"/>
              </a:rPr>
              <a:t>palabras</a:t>
            </a:r>
            <a:endParaRPr lang="es-ES" sz="4400" b="0">
              <a:solidFill>
                <a:srgbClr val="00FF00"/>
              </a:solidFill>
              <a:latin typeface="Helvetica" charset="0"/>
            </a:endParaRPr>
          </a:p>
        </p:txBody>
      </p:sp>
      <p:sp>
        <p:nvSpPr>
          <p:cNvPr id="11269" name="Rectangle 5"/>
          <p:cNvSpPr>
            <a:spLocks noChangeArrowheads="1"/>
          </p:cNvSpPr>
          <p:nvPr/>
        </p:nvSpPr>
        <p:spPr bwMode="auto">
          <a:xfrm>
            <a:off x="1441450" y="3536950"/>
            <a:ext cx="4392613"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s-ES" sz="6000" b="0">
                <a:solidFill>
                  <a:srgbClr val="00FF00"/>
                </a:solidFill>
                <a:latin typeface="Helvetica" charset="0"/>
              </a:rPr>
              <a:t>•</a:t>
            </a:r>
            <a:r>
              <a:rPr lang="es-ES" sz="4400" b="0">
                <a:solidFill>
                  <a:schemeClr val="tx2"/>
                </a:solidFill>
                <a:latin typeface="Helvetica" charset="0"/>
              </a:rPr>
              <a:t> </a:t>
            </a:r>
            <a:r>
              <a:rPr lang="es-ES" sz="4400" b="0">
                <a:solidFill>
                  <a:srgbClr val="F6FE0A"/>
                </a:solidFill>
                <a:latin typeface="Helvetica" charset="0"/>
              </a:rPr>
              <a:t>1,200</a:t>
            </a:r>
            <a:r>
              <a:rPr lang="es-ES" sz="4400" b="0">
                <a:solidFill>
                  <a:schemeClr val="tx2"/>
                </a:solidFill>
                <a:latin typeface="Helvetica" charset="0"/>
              </a:rPr>
              <a:t> </a:t>
            </a:r>
            <a:r>
              <a:rPr lang="es-ES" sz="4400" b="0">
                <a:solidFill>
                  <a:srgbClr val="99FF99"/>
                </a:solidFill>
                <a:latin typeface="Helvetica" charset="0"/>
              </a:rPr>
              <a:t>capítulos</a:t>
            </a:r>
            <a:endParaRPr lang="es-ES" sz="4400" b="0">
              <a:solidFill>
                <a:srgbClr val="00FF00"/>
              </a:solidFill>
              <a:latin typeface="Helvetica" charset="0"/>
            </a:endParaRPr>
          </a:p>
        </p:txBody>
      </p:sp>
      <p:sp>
        <p:nvSpPr>
          <p:cNvPr id="11270" name="Rectangle 6"/>
          <p:cNvSpPr>
            <a:spLocks noChangeArrowheads="1"/>
          </p:cNvSpPr>
          <p:nvPr/>
        </p:nvSpPr>
        <p:spPr bwMode="auto">
          <a:xfrm>
            <a:off x="1795463" y="4222750"/>
            <a:ext cx="5138737"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sz="6000" b="0">
                <a:solidFill>
                  <a:srgbClr val="00FF00"/>
                </a:solidFill>
                <a:latin typeface="Helvetica" charset="0"/>
              </a:rPr>
              <a:t>•</a:t>
            </a:r>
            <a:r>
              <a:rPr lang="en-US" sz="4400" b="0">
                <a:solidFill>
                  <a:schemeClr val="tx2"/>
                </a:solidFill>
                <a:latin typeface="Helvetica" charset="0"/>
              </a:rPr>
              <a:t> </a:t>
            </a:r>
            <a:r>
              <a:rPr lang="en-US" sz="4400" b="0">
                <a:solidFill>
                  <a:srgbClr val="F6FE0A"/>
                </a:solidFill>
                <a:latin typeface="Helvetica" charset="0"/>
              </a:rPr>
              <a:t>31,000</a:t>
            </a:r>
            <a:r>
              <a:rPr lang="en-US" sz="4400" b="0">
                <a:solidFill>
                  <a:schemeClr val="tx2"/>
                </a:solidFill>
                <a:latin typeface="Helvetica" charset="0"/>
              </a:rPr>
              <a:t>  </a:t>
            </a:r>
            <a:r>
              <a:rPr lang="en-US" sz="4400" b="0">
                <a:solidFill>
                  <a:srgbClr val="99FF99"/>
                </a:solidFill>
                <a:latin typeface="Helvetica" charset="0"/>
              </a:rPr>
              <a:t>versículos</a:t>
            </a:r>
            <a:endParaRPr lang="en-US" sz="4400" b="0">
              <a:solidFill>
                <a:srgbClr val="00FF00"/>
              </a:solidFill>
              <a:latin typeface="Helvetica" charset="0"/>
            </a:endParaRPr>
          </a:p>
        </p:txBody>
      </p:sp>
      <p:sp>
        <p:nvSpPr>
          <p:cNvPr id="11271" name="Rectangle 7"/>
          <p:cNvSpPr>
            <a:spLocks noChangeArrowheads="1"/>
          </p:cNvSpPr>
          <p:nvPr/>
        </p:nvSpPr>
        <p:spPr bwMode="auto">
          <a:xfrm>
            <a:off x="2128838" y="4832350"/>
            <a:ext cx="6691312" cy="1673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sz="6000" b="0">
                <a:solidFill>
                  <a:srgbClr val="00FF00"/>
                </a:solidFill>
                <a:latin typeface="Helvetica" pitchFamily="1" charset="0"/>
                <a:ea typeface="+mn-ea"/>
                <a:cs typeface="+mn-cs"/>
              </a:rPr>
              <a:t>•</a:t>
            </a:r>
            <a:r>
              <a:rPr lang="en-US" sz="4400" b="0">
                <a:solidFill>
                  <a:schemeClr val="tx2"/>
                </a:solidFill>
                <a:latin typeface="Helvetica" pitchFamily="1" charset="0"/>
                <a:ea typeface="+mn-ea"/>
                <a:cs typeface="+mn-cs"/>
              </a:rPr>
              <a:t> </a:t>
            </a:r>
            <a:r>
              <a:rPr lang="en-US" sz="4400" b="0">
                <a:solidFill>
                  <a:srgbClr val="FFFF00"/>
                </a:solidFill>
                <a:latin typeface="Helvetica" pitchFamily="1" charset="0"/>
                <a:ea typeface="+mn-ea"/>
                <a:cs typeface="+mn-cs"/>
              </a:rPr>
              <a:t>Innumerables</a:t>
            </a:r>
            <a:r>
              <a:rPr lang="en-US" sz="4400" b="0">
                <a:solidFill>
                  <a:schemeClr val="tx2"/>
                </a:solidFill>
                <a:latin typeface="Helvetica" pitchFamily="1" charset="0"/>
                <a:ea typeface="+mn-ea"/>
                <a:cs typeface="+mn-cs"/>
              </a:rPr>
              <a:t> </a:t>
            </a:r>
            <a:r>
              <a:rPr lang="en-US" sz="4400" b="0">
                <a:solidFill>
                  <a:srgbClr val="99FF99"/>
                </a:solidFill>
                <a:latin typeface="Helvetica" pitchFamily="1" charset="0"/>
                <a:ea typeface="+mn-ea"/>
                <a:cs typeface="+mn-cs"/>
              </a:rPr>
              <a:t>versiones </a:t>
            </a:r>
          </a:p>
          <a:p>
            <a:pPr algn="l">
              <a:defRPr/>
            </a:pPr>
            <a:r>
              <a:rPr lang="en-US" sz="4400" b="0">
                <a:solidFill>
                  <a:srgbClr val="99FF99"/>
                </a:solidFill>
                <a:latin typeface="Helvetica" pitchFamily="1" charset="0"/>
                <a:ea typeface="+mn-ea"/>
                <a:cs typeface="+mn-cs"/>
              </a:rPr>
              <a:t>	y traducciones</a:t>
            </a:r>
          </a:p>
        </p:txBody>
      </p:sp>
      <p:sp>
        <p:nvSpPr>
          <p:cNvPr id="36871" name="Text Box 13"/>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36872" name="Text Box 15"/>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36873" name="Text Box 16"/>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36874" name="Text Box 17"/>
          <p:cNvSpPr txBox="1">
            <a:spLocks noChangeArrowheads="1"/>
          </p:cNvSpPr>
          <p:nvPr/>
        </p:nvSpPr>
        <p:spPr bwMode="auto">
          <a:xfrm>
            <a:off x="8086725" y="65357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15</a:t>
            </a:r>
          </a:p>
        </p:txBody>
      </p:sp>
      <p:sp>
        <p:nvSpPr>
          <p:cNvPr id="36875" name="Text Box 19"/>
          <p:cNvSpPr txBox="1">
            <a:spLocks noChangeArrowheads="1"/>
          </p:cNvSpPr>
          <p:nvPr/>
        </p:nvSpPr>
        <p:spPr bwMode="auto">
          <a:xfrm>
            <a:off x="874395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7</a:t>
            </a:r>
          </a:p>
        </p:txBody>
      </p:sp>
      <p:sp>
        <p:nvSpPr>
          <p:cNvPr id="36876" name="Rectangle 15"/>
          <p:cNvSpPr>
            <a:spLocks noChangeArrowheads="1"/>
          </p:cNvSpPr>
          <p:nvPr/>
        </p:nvSpPr>
        <p:spPr bwMode="auto">
          <a:xfrm>
            <a:off x="241300" y="266700"/>
            <a:ext cx="1295400" cy="1309688"/>
          </a:xfrm>
          <a:prstGeom prst="rect">
            <a:avLst/>
          </a:prstGeom>
          <a:solidFill>
            <a:srgbClr val="74001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6877" name="Rectangle 13"/>
          <p:cNvSpPr>
            <a:spLocks noChangeArrowheads="1"/>
          </p:cNvSpPr>
          <p:nvPr/>
        </p:nvSpPr>
        <p:spPr bwMode="auto">
          <a:xfrm>
            <a:off x="0" y="0"/>
            <a:ext cx="1841500" cy="1855788"/>
          </a:xfrm>
          <a:prstGeom prst="rect">
            <a:avLst/>
          </a:prstGeom>
          <a:solidFill>
            <a:srgbClr val="6A001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272" name="Rectangle 8"/>
          <p:cNvSpPr>
            <a:spLocks noChangeArrowheads="1"/>
          </p:cNvSpPr>
          <p:nvPr/>
        </p:nvSpPr>
        <p:spPr bwMode="auto">
          <a:xfrm>
            <a:off x="481013" y="527050"/>
            <a:ext cx="8054975" cy="100330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s-ES" sz="3600" b="0">
                <a:solidFill>
                  <a:srgbClr val="F6FE0A"/>
                </a:solidFill>
                <a:latin typeface="Helvetica" charset="0"/>
              </a:rPr>
              <a:t>¡Y  </a:t>
            </a:r>
            <a:r>
              <a:rPr lang="es-ES" sz="3600" b="0" i="1" u="sng">
                <a:solidFill>
                  <a:schemeClr val="tx1"/>
                </a:solidFill>
                <a:latin typeface="Helvetica" charset="0"/>
              </a:rPr>
              <a:t>ahí</a:t>
            </a:r>
            <a:r>
              <a:rPr lang="es-ES" sz="3600" b="0">
                <a:solidFill>
                  <a:srgbClr val="F6FE0A"/>
                </a:solidFill>
                <a:latin typeface="Helvetica" charset="0"/>
              </a:rPr>
              <a:t> es donde empieza el problema!</a:t>
            </a:r>
            <a:endParaRPr lang="es-ES" sz="3200" b="0">
              <a:solidFill>
                <a:srgbClr val="F6FE0A"/>
              </a:solidFill>
              <a:latin typeface="Helvetica" charset="0"/>
            </a:endParaRPr>
          </a:p>
          <a:p>
            <a:pPr algn="l">
              <a:defRPr/>
            </a:pPr>
            <a:endParaRPr lang="es-ES" sz="2400" i="1">
              <a:solidFill>
                <a:srgbClr val="7FFF00"/>
              </a:solidFill>
              <a:latin typeface="Helvetica" charset="0"/>
            </a:endParaRPr>
          </a:p>
        </p:txBody>
      </p:sp>
      <p:sp>
        <p:nvSpPr>
          <p:cNvPr id="11273" name="Text Box 9"/>
          <p:cNvSpPr txBox="1">
            <a:spLocks noChangeArrowheads="1"/>
          </p:cNvSpPr>
          <p:nvPr/>
        </p:nvSpPr>
        <p:spPr bwMode="auto">
          <a:xfrm>
            <a:off x="41275" y="1204913"/>
            <a:ext cx="8616950" cy="641350"/>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nchor="ctr">
            <a:spAutoFit/>
          </a:bodyPr>
          <a:lstStyle/>
          <a:p>
            <a:pPr>
              <a:spcBef>
                <a:spcPct val="50000"/>
              </a:spcBef>
              <a:defRPr/>
            </a:pPr>
            <a:r>
              <a:rPr lang="es-ES" sz="2800" b="0" i="1" dirty="0">
                <a:solidFill>
                  <a:srgbClr val="99FF99"/>
                </a:solidFill>
                <a:latin typeface="Helvetica" pitchFamily="1" charset="0"/>
                <a:ea typeface="+mn-ea"/>
                <a:cs typeface="+mn-cs"/>
              </a:rPr>
              <a:t> </a:t>
            </a:r>
            <a:r>
              <a:rPr lang="es-ES" sz="3600" i="1" dirty="0">
                <a:solidFill>
                  <a:srgbClr val="99FF99"/>
                </a:solidFill>
                <a:latin typeface="Helvetica" pitchFamily="1" charset="0"/>
                <a:ea typeface="+mn-ea"/>
                <a:cs typeface="+mn-cs"/>
              </a:rPr>
              <a:t>¡Es un enorme y difícil rompecabezas!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73"/>
                                        </p:tgtEl>
                                        <p:attrNameLst>
                                          <p:attrName>style.visibility</p:attrName>
                                        </p:attrNameLst>
                                      </p:cBhvr>
                                      <p:to>
                                        <p:strVal val="visible"/>
                                      </p:to>
                                    </p:set>
                                    <p:anim calcmode="lin" valueType="num">
                                      <p:cBhvr additive="base">
                                        <p:cTn id="7" dur="500" fill="hold"/>
                                        <p:tgtEl>
                                          <p:spTgt spid="11273"/>
                                        </p:tgtEl>
                                        <p:attrNameLst>
                                          <p:attrName>ppt_x</p:attrName>
                                        </p:attrNameLst>
                                      </p:cBhvr>
                                      <p:tavLst>
                                        <p:tav tm="0">
                                          <p:val>
                                            <p:strVal val="0-#ppt_w/2"/>
                                          </p:val>
                                        </p:tav>
                                        <p:tav tm="100000">
                                          <p:val>
                                            <p:strVal val="#ppt_x"/>
                                          </p:val>
                                        </p:tav>
                                      </p:tavLst>
                                    </p:anim>
                                    <p:anim calcmode="lin" valueType="num">
                                      <p:cBhvr additive="base">
                                        <p:cTn id="8" dur="500" fill="hold"/>
                                        <p:tgtEl>
                                          <p:spTgt spid="1127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11266"/>
                                        </p:tgtEl>
                                        <p:attrNameLst>
                                          <p:attrName>style.visibility</p:attrName>
                                        </p:attrNameLst>
                                      </p:cBhvr>
                                      <p:to>
                                        <p:strVal val="visible"/>
                                      </p:to>
                                    </p:set>
                                    <p:anim calcmode="lin" valueType="num">
                                      <p:cBhvr>
                                        <p:cTn id="13" dur="500" fill="hold"/>
                                        <p:tgtEl>
                                          <p:spTgt spid="11266"/>
                                        </p:tgtEl>
                                        <p:attrNameLst>
                                          <p:attrName>ppt_w</p:attrName>
                                        </p:attrNameLst>
                                      </p:cBhvr>
                                      <p:tavLst>
                                        <p:tav tm="0">
                                          <p:val>
                                            <p:fltVal val="0"/>
                                          </p:val>
                                        </p:tav>
                                        <p:tav tm="100000">
                                          <p:val>
                                            <p:strVal val="#ppt_w"/>
                                          </p:val>
                                        </p:tav>
                                      </p:tavLst>
                                    </p:anim>
                                    <p:anim calcmode="lin" valueType="num">
                                      <p:cBhvr>
                                        <p:cTn id="14" dur="500" fill="hold"/>
                                        <p:tgtEl>
                                          <p:spTgt spid="11266"/>
                                        </p:tgtEl>
                                        <p:attrNameLst>
                                          <p:attrName>ppt_h</p:attrName>
                                        </p:attrNameLst>
                                      </p:cBhvr>
                                      <p:tavLst>
                                        <p:tav tm="0">
                                          <p:val>
                                            <p:fltVal val="0"/>
                                          </p:val>
                                        </p:tav>
                                        <p:tav tm="100000">
                                          <p:val>
                                            <p:strVal val="#ppt_h"/>
                                          </p:val>
                                        </p:tav>
                                      </p:tavLst>
                                    </p:anim>
                                    <p:anim calcmode="lin" valueType="num">
                                      <p:cBhvr>
                                        <p:cTn id="15" dur="500" fill="hold"/>
                                        <p:tgtEl>
                                          <p:spTgt spid="11266"/>
                                        </p:tgtEl>
                                        <p:attrNameLst>
                                          <p:attrName>ppt_x</p:attrName>
                                        </p:attrNameLst>
                                      </p:cBhvr>
                                      <p:tavLst>
                                        <p:tav tm="0">
                                          <p:val>
                                            <p:fltVal val="0.5"/>
                                          </p:val>
                                        </p:tav>
                                        <p:tav tm="100000">
                                          <p:val>
                                            <p:strVal val="#ppt_x"/>
                                          </p:val>
                                        </p:tav>
                                      </p:tavLst>
                                    </p:anim>
                                    <p:anim calcmode="lin" valueType="num">
                                      <p:cBhvr>
                                        <p:cTn id="16" dur="500" fill="hold"/>
                                        <p:tgtEl>
                                          <p:spTgt spid="11266"/>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11267"/>
                                        </p:tgtEl>
                                        <p:attrNameLst>
                                          <p:attrName>style.visibility</p:attrName>
                                        </p:attrNameLst>
                                      </p:cBhvr>
                                      <p:to>
                                        <p:strVal val="visible"/>
                                      </p:to>
                                    </p:set>
                                    <p:anim calcmode="lin" valueType="num">
                                      <p:cBhvr>
                                        <p:cTn id="21" dur="500" fill="hold"/>
                                        <p:tgtEl>
                                          <p:spTgt spid="11267"/>
                                        </p:tgtEl>
                                        <p:attrNameLst>
                                          <p:attrName>ppt_w</p:attrName>
                                        </p:attrNameLst>
                                      </p:cBhvr>
                                      <p:tavLst>
                                        <p:tav tm="0">
                                          <p:val>
                                            <p:fltVal val="0"/>
                                          </p:val>
                                        </p:tav>
                                        <p:tav tm="100000">
                                          <p:val>
                                            <p:strVal val="#ppt_w"/>
                                          </p:val>
                                        </p:tav>
                                      </p:tavLst>
                                    </p:anim>
                                    <p:anim calcmode="lin" valueType="num">
                                      <p:cBhvr>
                                        <p:cTn id="22" dur="500" fill="hold"/>
                                        <p:tgtEl>
                                          <p:spTgt spid="11267"/>
                                        </p:tgtEl>
                                        <p:attrNameLst>
                                          <p:attrName>ppt_h</p:attrName>
                                        </p:attrNameLst>
                                      </p:cBhvr>
                                      <p:tavLst>
                                        <p:tav tm="0">
                                          <p:val>
                                            <p:fltVal val="0"/>
                                          </p:val>
                                        </p:tav>
                                        <p:tav tm="100000">
                                          <p:val>
                                            <p:strVal val="#ppt_h"/>
                                          </p:val>
                                        </p:tav>
                                      </p:tavLst>
                                    </p:anim>
                                    <p:anim calcmode="lin" valueType="num">
                                      <p:cBhvr>
                                        <p:cTn id="23" dur="500" fill="hold"/>
                                        <p:tgtEl>
                                          <p:spTgt spid="11267"/>
                                        </p:tgtEl>
                                        <p:attrNameLst>
                                          <p:attrName>ppt_x</p:attrName>
                                        </p:attrNameLst>
                                      </p:cBhvr>
                                      <p:tavLst>
                                        <p:tav tm="0">
                                          <p:val>
                                            <p:fltVal val="0.5"/>
                                          </p:val>
                                        </p:tav>
                                        <p:tav tm="100000">
                                          <p:val>
                                            <p:strVal val="#ppt_x"/>
                                          </p:val>
                                        </p:tav>
                                      </p:tavLst>
                                    </p:anim>
                                    <p:anim calcmode="lin" valueType="num">
                                      <p:cBhvr>
                                        <p:cTn id="24" dur="500" fill="hold"/>
                                        <p:tgtEl>
                                          <p:spTgt spid="11267"/>
                                        </p:tgtEl>
                                        <p:attrNameLst>
                                          <p:attrName>ppt_y</p:attrName>
                                        </p:attrNameLst>
                                      </p:cBhvr>
                                      <p:tavLst>
                                        <p:tav tm="0">
                                          <p:val>
                                            <p:fltVal val="0.5"/>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11268"/>
                                        </p:tgtEl>
                                        <p:attrNameLst>
                                          <p:attrName>style.visibility</p:attrName>
                                        </p:attrNameLst>
                                      </p:cBhvr>
                                      <p:to>
                                        <p:strVal val="visible"/>
                                      </p:to>
                                    </p:set>
                                    <p:anim calcmode="lin" valueType="num">
                                      <p:cBhvr>
                                        <p:cTn id="29" dur="500" fill="hold"/>
                                        <p:tgtEl>
                                          <p:spTgt spid="11268"/>
                                        </p:tgtEl>
                                        <p:attrNameLst>
                                          <p:attrName>ppt_w</p:attrName>
                                        </p:attrNameLst>
                                      </p:cBhvr>
                                      <p:tavLst>
                                        <p:tav tm="0">
                                          <p:val>
                                            <p:fltVal val="0"/>
                                          </p:val>
                                        </p:tav>
                                        <p:tav tm="100000">
                                          <p:val>
                                            <p:strVal val="#ppt_w"/>
                                          </p:val>
                                        </p:tav>
                                      </p:tavLst>
                                    </p:anim>
                                    <p:anim calcmode="lin" valueType="num">
                                      <p:cBhvr>
                                        <p:cTn id="30" dur="500" fill="hold"/>
                                        <p:tgtEl>
                                          <p:spTgt spid="11268"/>
                                        </p:tgtEl>
                                        <p:attrNameLst>
                                          <p:attrName>ppt_h</p:attrName>
                                        </p:attrNameLst>
                                      </p:cBhvr>
                                      <p:tavLst>
                                        <p:tav tm="0">
                                          <p:val>
                                            <p:fltVal val="0"/>
                                          </p:val>
                                        </p:tav>
                                        <p:tav tm="100000">
                                          <p:val>
                                            <p:strVal val="#ppt_h"/>
                                          </p:val>
                                        </p:tav>
                                      </p:tavLst>
                                    </p:anim>
                                    <p:anim calcmode="lin" valueType="num">
                                      <p:cBhvr>
                                        <p:cTn id="31" dur="500" fill="hold"/>
                                        <p:tgtEl>
                                          <p:spTgt spid="11268"/>
                                        </p:tgtEl>
                                        <p:attrNameLst>
                                          <p:attrName>ppt_x</p:attrName>
                                        </p:attrNameLst>
                                      </p:cBhvr>
                                      <p:tavLst>
                                        <p:tav tm="0">
                                          <p:val>
                                            <p:fltVal val="0.5"/>
                                          </p:val>
                                        </p:tav>
                                        <p:tav tm="100000">
                                          <p:val>
                                            <p:strVal val="#ppt_x"/>
                                          </p:val>
                                        </p:tav>
                                      </p:tavLst>
                                    </p:anim>
                                    <p:anim calcmode="lin" valueType="num">
                                      <p:cBhvr>
                                        <p:cTn id="32" dur="500" fill="hold"/>
                                        <p:tgtEl>
                                          <p:spTgt spid="11268"/>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528" fill="hold" grpId="0" nodeType="clickEffect">
                                  <p:stCondLst>
                                    <p:cond delay="0"/>
                                  </p:stCondLst>
                                  <p:childTnLst>
                                    <p:set>
                                      <p:cBhvr>
                                        <p:cTn id="36" dur="1" fill="hold">
                                          <p:stCondLst>
                                            <p:cond delay="0"/>
                                          </p:stCondLst>
                                        </p:cTn>
                                        <p:tgtEl>
                                          <p:spTgt spid="11269"/>
                                        </p:tgtEl>
                                        <p:attrNameLst>
                                          <p:attrName>style.visibility</p:attrName>
                                        </p:attrNameLst>
                                      </p:cBhvr>
                                      <p:to>
                                        <p:strVal val="visible"/>
                                      </p:to>
                                    </p:set>
                                    <p:anim calcmode="lin" valueType="num">
                                      <p:cBhvr>
                                        <p:cTn id="37" dur="500" fill="hold"/>
                                        <p:tgtEl>
                                          <p:spTgt spid="11269"/>
                                        </p:tgtEl>
                                        <p:attrNameLst>
                                          <p:attrName>ppt_w</p:attrName>
                                        </p:attrNameLst>
                                      </p:cBhvr>
                                      <p:tavLst>
                                        <p:tav tm="0">
                                          <p:val>
                                            <p:fltVal val="0"/>
                                          </p:val>
                                        </p:tav>
                                        <p:tav tm="100000">
                                          <p:val>
                                            <p:strVal val="#ppt_w"/>
                                          </p:val>
                                        </p:tav>
                                      </p:tavLst>
                                    </p:anim>
                                    <p:anim calcmode="lin" valueType="num">
                                      <p:cBhvr>
                                        <p:cTn id="38" dur="500" fill="hold"/>
                                        <p:tgtEl>
                                          <p:spTgt spid="11269"/>
                                        </p:tgtEl>
                                        <p:attrNameLst>
                                          <p:attrName>ppt_h</p:attrName>
                                        </p:attrNameLst>
                                      </p:cBhvr>
                                      <p:tavLst>
                                        <p:tav tm="0">
                                          <p:val>
                                            <p:fltVal val="0"/>
                                          </p:val>
                                        </p:tav>
                                        <p:tav tm="100000">
                                          <p:val>
                                            <p:strVal val="#ppt_h"/>
                                          </p:val>
                                        </p:tav>
                                      </p:tavLst>
                                    </p:anim>
                                    <p:anim calcmode="lin" valueType="num">
                                      <p:cBhvr>
                                        <p:cTn id="39" dur="500" fill="hold"/>
                                        <p:tgtEl>
                                          <p:spTgt spid="11269"/>
                                        </p:tgtEl>
                                        <p:attrNameLst>
                                          <p:attrName>ppt_x</p:attrName>
                                        </p:attrNameLst>
                                      </p:cBhvr>
                                      <p:tavLst>
                                        <p:tav tm="0">
                                          <p:val>
                                            <p:fltVal val="0.5"/>
                                          </p:val>
                                        </p:tav>
                                        <p:tav tm="100000">
                                          <p:val>
                                            <p:strVal val="#ppt_x"/>
                                          </p:val>
                                        </p:tav>
                                      </p:tavLst>
                                    </p:anim>
                                    <p:anim calcmode="lin" valueType="num">
                                      <p:cBhvr>
                                        <p:cTn id="40" dur="500" fill="hold"/>
                                        <p:tgtEl>
                                          <p:spTgt spid="11269"/>
                                        </p:tgtEl>
                                        <p:attrNameLst>
                                          <p:attrName>ppt_y</p:attrName>
                                        </p:attrNameLst>
                                      </p:cBhvr>
                                      <p:tavLst>
                                        <p:tav tm="0">
                                          <p:val>
                                            <p:fltVal val="0.5"/>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528" fill="hold" grpId="0" nodeType="clickEffect">
                                  <p:stCondLst>
                                    <p:cond delay="0"/>
                                  </p:stCondLst>
                                  <p:childTnLst>
                                    <p:set>
                                      <p:cBhvr>
                                        <p:cTn id="44" dur="1" fill="hold">
                                          <p:stCondLst>
                                            <p:cond delay="0"/>
                                          </p:stCondLst>
                                        </p:cTn>
                                        <p:tgtEl>
                                          <p:spTgt spid="11270"/>
                                        </p:tgtEl>
                                        <p:attrNameLst>
                                          <p:attrName>style.visibility</p:attrName>
                                        </p:attrNameLst>
                                      </p:cBhvr>
                                      <p:to>
                                        <p:strVal val="visible"/>
                                      </p:to>
                                    </p:set>
                                    <p:anim calcmode="lin" valueType="num">
                                      <p:cBhvr>
                                        <p:cTn id="45" dur="500" fill="hold"/>
                                        <p:tgtEl>
                                          <p:spTgt spid="11270"/>
                                        </p:tgtEl>
                                        <p:attrNameLst>
                                          <p:attrName>ppt_w</p:attrName>
                                        </p:attrNameLst>
                                      </p:cBhvr>
                                      <p:tavLst>
                                        <p:tav tm="0">
                                          <p:val>
                                            <p:fltVal val="0"/>
                                          </p:val>
                                        </p:tav>
                                        <p:tav tm="100000">
                                          <p:val>
                                            <p:strVal val="#ppt_w"/>
                                          </p:val>
                                        </p:tav>
                                      </p:tavLst>
                                    </p:anim>
                                    <p:anim calcmode="lin" valueType="num">
                                      <p:cBhvr>
                                        <p:cTn id="46" dur="500" fill="hold"/>
                                        <p:tgtEl>
                                          <p:spTgt spid="11270"/>
                                        </p:tgtEl>
                                        <p:attrNameLst>
                                          <p:attrName>ppt_h</p:attrName>
                                        </p:attrNameLst>
                                      </p:cBhvr>
                                      <p:tavLst>
                                        <p:tav tm="0">
                                          <p:val>
                                            <p:fltVal val="0"/>
                                          </p:val>
                                        </p:tav>
                                        <p:tav tm="100000">
                                          <p:val>
                                            <p:strVal val="#ppt_h"/>
                                          </p:val>
                                        </p:tav>
                                      </p:tavLst>
                                    </p:anim>
                                    <p:anim calcmode="lin" valueType="num">
                                      <p:cBhvr>
                                        <p:cTn id="47" dur="500" fill="hold"/>
                                        <p:tgtEl>
                                          <p:spTgt spid="11270"/>
                                        </p:tgtEl>
                                        <p:attrNameLst>
                                          <p:attrName>ppt_x</p:attrName>
                                        </p:attrNameLst>
                                      </p:cBhvr>
                                      <p:tavLst>
                                        <p:tav tm="0">
                                          <p:val>
                                            <p:fltVal val="0.5"/>
                                          </p:val>
                                        </p:tav>
                                        <p:tav tm="100000">
                                          <p:val>
                                            <p:strVal val="#ppt_x"/>
                                          </p:val>
                                        </p:tav>
                                      </p:tavLst>
                                    </p:anim>
                                    <p:anim calcmode="lin" valueType="num">
                                      <p:cBhvr>
                                        <p:cTn id="48" dur="500" fill="hold"/>
                                        <p:tgtEl>
                                          <p:spTgt spid="11270"/>
                                        </p:tgtEl>
                                        <p:attrNameLst>
                                          <p:attrName>ppt_y</p:attrName>
                                        </p:attrNameLst>
                                      </p:cBhvr>
                                      <p:tavLst>
                                        <p:tav tm="0">
                                          <p:val>
                                            <p:fltVal val="0.5"/>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528" fill="hold" grpId="0" nodeType="clickEffect">
                                  <p:stCondLst>
                                    <p:cond delay="0"/>
                                  </p:stCondLst>
                                  <p:childTnLst>
                                    <p:set>
                                      <p:cBhvr>
                                        <p:cTn id="52" dur="1" fill="hold">
                                          <p:stCondLst>
                                            <p:cond delay="0"/>
                                          </p:stCondLst>
                                        </p:cTn>
                                        <p:tgtEl>
                                          <p:spTgt spid="11271"/>
                                        </p:tgtEl>
                                        <p:attrNameLst>
                                          <p:attrName>style.visibility</p:attrName>
                                        </p:attrNameLst>
                                      </p:cBhvr>
                                      <p:to>
                                        <p:strVal val="visible"/>
                                      </p:to>
                                    </p:set>
                                    <p:anim calcmode="lin" valueType="num">
                                      <p:cBhvr>
                                        <p:cTn id="53" dur="500" fill="hold"/>
                                        <p:tgtEl>
                                          <p:spTgt spid="11271"/>
                                        </p:tgtEl>
                                        <p:attrNameLst>
                                          <p:attrName>ppt_w</p:attrName>
                                        </p:attrNameLst>
                                      </p:cBhvr>
                                      <p:tavLst>
                                        <p:tav tm="0">
                                          <p:val>
                                            <p:fltVal val="0"/>
                                          </p:val>
                                        </p:tav>
                                        <p:tav tm="100000">
                                          <p:val>
                                            <p:strVal val="#ppt_w"/>
                                          </p:val>
                                        </p:tav>
                                      </p:tavLst>
                                    </p:anim>
                                    <p:anim calcmode="lin" valueType="num">
                                      <p:cBhvr>
                                        <p:cTn id="54" dur="500" fill="hold"/>
                                        <p:tgtEl>
                                          <p:spTgt spid="11271"/>
                                        </p:tgtEl>
                                        <p:attrNameLst>
                                          <p:attrName>ppt_h</p:attrName>
                                        </p:attrNameLst>
                                      </p:cBhvr>
                                      <p:tavLst>
                                        <p:tav tm="0">
                                          <p:val>
                                            <p:fltVal val="0"/>
                                          </p:val>
                                        </p:tav>
                                        <p:tav tm="100000">
                                          <p:val>
                                            <p:strVal val="#ppt_h"/>
                                          </p:val>
                                        </p:tav>
                                      </p:tavLst>
                                    </p:anim>
                                    <p:anim calcmode="lin" valueType="num">
                                      <p:cBhvr>
                                        <p:cTn id="55" dur="500" fill="hold"/>
                                        <p:tgtEl>
                                          <p:spTgt spid="11271"/>
                                        </p:tgtEl>
                                        <p:attrNameLst>
                                          <p:attrName>ppt_x</p:attrName>
                                        </p:attrNameLst>
                                      </p:cBhvr>
                                      <p:tavLst>
                                        <p:tav tm="0">
                                          <p:val>
                                            <p:fltVal val="0.5"/>
                                          </p:val>
                                        </p:tav>
                                        <p:tav tm="100000">
                                          <p:val>
                                            <p:strVal val="#ppt_x"/>
                                          </p:val>
                                        </p:tav>
                                      </p:tavLst>
                                    </p:anim>
                                    <p:anim calcmode="lin" valueType="num">
                                      <p:cBhvr>
                                        <p:cTn id="56" dur="500" fill="hold"/>
                                        <p:tgtEl>
                                          <p:spTgt spid="1127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utoUpdateAnimBg="0"/>
      <p:bldP spid="11267" grpId="0" autoUpdateAnimBg="0"/>
      <p:bldP spid="11268" grpId="0" autoUpdateAnimBg="0"/>
      <p:bldP spid="11269" grpId="0" autoUpdateAnimBg="0"/>
      <p:bldP spid="11270" grpId="0" autoUpdateAnimBg="0"/>
      <p:bldP spid="11271" grpId="0" autoUpdateAnimBg="0"/>
      <p:bldP spid="1127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6" name="Object 2"/>
          <p:cNvGraphicFramePr>
            <a:graphicFrameLocks/>
          </p:cNvGraphicFramePr>
          <p:nvPr/>
        </p:nvGraphicFramePr>
        <p:xfrm>
          <a:off x="1744663" y="1428750"/>
          <a:ext cx="5743575" cy="4095750"/>
        </p:xfrm>
        <a:graphic>
          <a:graphicData uri="http://schemas.openxmlformats.org/presentationml/2006/ole">
            <mc:AlternateContent xmlns:mc="http://schemas.openxmlformats.org/markup-compatibility/2006">
              <mc:Choice xmlns:v="urn:schemas-microsoft-com:vml" Requires="v">
                <p:oleObj spid="_x0000_s38929" name="Microsoft ClipArt Gallery" r:id="rId4" imgW="3949700" imgH="2755900" progId="MS_ClipArt_Gallery">
                  <p:embed/>
                </p:oleObj>
              </mc:Choice>
              <mc:Fallback>
                <p:oleObj name="Microsoft ClipArt Gallery" r:id="rId4" imgW="3949700" imgH="2755900" progId="MS_ClipArt_Gallery">
                  <p:embed/>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4663" y="1428750"/>
                        <a:ext cx="5743575" cy="4095750"/>
                      </a:xfrm>
                      <a:prstGeom prst="rect">
                        <a:avLst/>
                      </a:prstGeom>
                      <a:noFill/>
                      <a:ln>
                        <a:noFill/>
                      </a:ln>
                      <a:effectLst>
                        <a:outerShdw blurRad="63500" dist="144802" dir="2272499" algn="ctr" rotWithShape="0">
                          <a:schemeClr val="bg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pic>
                </p:oleObj>
              </mc:Fallback>
            </mc:AlternateContent>
          </a:graphicData>
        </a:graphic>
      </p:graphicFrame>
      <p:sp>
        <p:nvSpPr>
          <p:cNvPr id="62467" name="Rectangle 3"/>
          <p:cNvSpPr>
            <a:spLocks noChangeArrowheads="1"/>
          </p:cNvSpPr>
          <p:nvPr/>
        </p:nvSpPr>
        <p:spPr bwMode="auto">
          <a:xfrm rot="900000">
            <a:off x="711200" y="2808288"/>
            <a:ext cx="1620838"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sz="4000">
                <a:solidFill>
                  <a:srgbClr val="00FF00"/>
                </a:solidFill>
                <a:latin typeface="Times" pitchFamily="1" charset="0"/>
                <a:ea typeface="+mn-ea"/>
                <a:cs typeface="+mn-cs"/>
              </a:rPr>
              <a:t>Libros</a:t>
            </a:r>
          </a:p>
        </p:txBody>
      </p:sp>
      <p:sp>
        <p:nvSpPr>
          <p:cNvPr id="62468" name="Rectangle 4"/>
          <p:cNvSpPr>
            <a:spLocks noChangeArrowheads="1"/>
          </p:cNvSpPr>
          <p:nvPr/>
        </p:nvSpPr>
        <p:spPr bwMode="auto">
          <a:xfrm rot="360000">
            <a:off x="711200" y="3697288"/>
            <a:ext cx="1479550"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sz="4000">
                <a:solidFill>
                  <a:srgbClr val="00FF00"/>
                </a:solidFill>
                <a:latin typeface="Times" pitchFamily="1" charset="0"/>
                <a:ea typeface="+mn-ea"/>
                <a:cs typeface="+mn-cs"/>
              </a:rPr>
              <a:t>Gente</a:t>
            </a:r>
          </a:p>
        </p:txBody>
      </p:sp>
      <p:sp>
        <p:nvSpPr>
          <p:cNvPr id="62469" name="Rectangle 5"/>
          <p:cNvSpPr>
            <a:spLocks noChangeArrowheads="1"/>
          </p:cNvSpPr>
          <p:nvPr/>
        </p:nvSpPr>
        <p:spPr bwMode="auto">
          <a:xfrm rot="20700000">
            <a:off x="6799263" y="4367213"/>
            <a:ext cx="1676400"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sz="4000">
                <a:solidFill>
                  <a:srgbClr val="00FF00"/>
                </a:solidFill>
                <a:latin typeface="Times" pitchFamily="1" charset="0"/>
                <a:ea typeface="+mn-ea"/>
                <a:cs typeface="+mn-cs"/>
              </a:rPr>
              <a:t>Fechas</a:t>
            </a:r>
          </a:p>
        </p:txBody>
      </p:sp>
      <p:sp>
        <p:nvSpPr>
          <p:cNvPr id="62470" name="Rectangle 6"/>
          <p:cNvSpPr>
            <a:spLocks noChangeArrowheads="1"/>
          </p:cNvSpPr>
          <p:nvPr/>
        </p:nvSpPr>
        <p:spPr bwMode="auto">
          <a:xfrm rot="20340000">
            <a:off x="550863" y="1524000"/>
            <a:ext cx="3906837"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sz="4000">
                <a:solidFill>
                  <a:srgbClr val="F6FE0A"/>
                </a:solidFill>
                <a:latin typeface="Times" pitchFamily="1" charset="0"/>
                <a:ea typeface="+mn-ea"/>
                <a:cs typeface="+mn-cs"/>
              </a:rPr>
              <a:t>¿Quién dijo </a:t>
            </a:r>
            <a:r>
              <a:rPr lang="en-US" sz="4000">
                <a:solidFill>
                  <a:srgbClr val="00FF00"/>
                </a:solidFill>
                <a:latin typeface="Times" pitchFamily="1" charset="0"/>
                <a:ea typeface="+mn-ea"/>
                <a:cs typeface="+mn-cs"/>
              </a:rPr>
              <a:t>qué</a:t>
            </a:r>
            <a:r>
              <a:rPr lang="en-US" sz="4000">
                <a:solidFill>
                  <a:srgbClr val="FAFD00"/>
                </a:solidFill>
                <a:latin typeface="Times" pitchFamily="1" charset="0"/>
                <a:ea typeface="+mn-ea"/>
                <a:cs typeface="+mn-cs"/>
              </a:rPr>
              <a:t>?</a:t>
            </a:r>
          </a:p>
        </p:txBody>
      </p:sp>
      <p:sp>
        <p:nvSpPr>
          <p:cNvPr id="62471" name="Rectangle 7"/>
          <p:cNvSpPr>
            <a:spLocks noChangeArrowheads="1"/>
          </p:cNvSpPr>
          <p:nvPr/>
        </p:nvSpPr>
        <p:spPr bwMode="auto">
          <a:xfrm rot="1080000">
            <a:off x="6670675" y="2989263"/>
            <a:ext cx="2395538"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sz="4000">
                <a:solidFill>
                  <a:srgbClr val="00FF00"/>
                </a:solidFill>
                <a:latin typeface="Times" pitchFamily="1" charset="0"/>
                <a:ea typeface="+mn-ea"/>
                <a:cs typeface="+mn-cs"/>
              </a:rPr>
              <a:t>¿Por qué?</a:t>
            </a:r>
          </a:p>
        </p:txBody>
      </p:sp>
      <p:sp>
        <p:nvSpPr>
          <p:cNvPr id="62472" name="Rectangle 8"/>
          <p:cNvSpPr>
            <a:spLocks noChangeArrowheads="1"/>
          </p:cNvSpPr>
          <p:nvPr/>
        </p:nvSpPr>
        <p:spPr bwMode="auto">
          <a:xfrm rot="1920000">
            <a:off x="5094288" y="1023938"/>
            <a:ext cx="3963987"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sz="4000">
                <a:solidFill>
                  <a:srgbClr val="F6FE0A"/>
                </a:solidFill>
                <a:latin typeface="Times" pitchFamily="1" charset="0"/>
                <a:ea typeface="+mn-ea"/>
                <a:cs typeface="+mn-cs"/>
              </a:rPr>
              <a:t>¿Quién </a:t>
            </a:r>
            <a:r>
              <a:rPr lang="en-US" sz="4000">
                <a:solidFill>
                  <a:srgbClr val="00FF00"/>
                </a:solidFill>
                <a:latin typeface="Times" pitchFamily="1" charset="0"/>
                <a:ea typeface="+mn-ea"/>
                <a:cs typeface="+mn-cs"/>
              </a:rPr>
              <a:t>hizo </a:t>
            </a:r>
            <a:r>
              <a:rPr lang="en-US" sz="4000">
                <a:solidFill>
                  <a:srgbClr val="F6FE0A"/>
                </a:solidFill>
                <a:latin typeface="Times" pitchFamily="1" charset="0"/>
                <a:ea typeface="+mn-ea"/>
                <a:cs typeface="+mn-cs"/>
              </a:rPr>
              <a:t>qué?</a:t>
            </a:r>
          </a:p>
        </p:txBody>
      </p:sp>
      <p:sp>
        <p:nvSpPr>
          <p:cNvPr id="62473" name="Rectangle 9"/>
          <p:cNvSpPr>
            <a:spLocks noChangeArrowheads="1"/>
          </p:cNvSpPr>
          <p:nvPr/>
        </p:nvSpPr>
        <p:spPr bwMode="auto">
          <a:xfrm rot="360000">
            <a:off x="585788" y="5402263"/>
            <a:ext cx="767397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4000">
                <a:solidFill>
                  <a:srgbClr val="00FF00"/>
                </a:solidFill>
                <a:latin typeface="Times" pitchFamily="1" charset="0"/>
                <a:ea typeface="+mn-ea"/>
                <a:cs typeface="+mn-cs"/>
              </a:rPr>
              <a:t>¿Qué </a:t>
            </a:r>
            <a:r>
              <a:rPr lang="en-US" sz="4000">
                <a:solidFill>
                  <a:srgbClr val="F6FE0A"/>
                </a:solidFill>
                <a:latin typeface="Times" pitchFamily="1" charset="0"/>
                <a:ea typeface="+mn-ea"/>
                <a:cs typeface="+mn-cs"/>
              </a:rPr>
              <a:t>se relaciona con </a:t>
            </a:r>
            <a:r>
              <a:rPr lang="en-US" sz="4000">
                <a:solidFill>
                  <a:srgbClr val="00FF00"/>
                </a:solidFill>
                <a:latin typeface="Times" pitchFamily="1" charset="0"/>
                <a:ea typeface="+mn-ea"/>
                <a:cs typeface="+mn-cs"/>
              </a:rPr>
              <a:t>qué/quién?</a:t>
            </a:r>
          </a:p>
        </p:txBody>
      </p:sp>
      <p:sp>
        <p:nvSpPr>
          <p:cNvPr id="38921" name="Text Box 14"/>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38922" name="Text Box 16"/>
          <p:cNvSpPr txBox="1">
            <a:spLocks noChangeArrowheads="1"/>
          </p:cNvSpPr>
          <p:nvPr/>
        </p:nvSpPr>
        <p:spPr bwMode="auto">
          <a:xfrm>
            <a:off x="8832850" y="638492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solidFill>
                <a:srgbClr val="FFFFFF"/>
              </a:solidFill>
              <a:latin typeface="Arial" charset="0"/>
            </a:endParaRPr>
          </a:p>
        </p:txBody>
      </p:sp>
      <p:sp>
        <p:nvSpPr>
          <p:cNvPr id="38923" name="Text Box 17"/>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38924" name="Text Box 18"/>
          <p:cNvSpPr txBox="1">
            <a:spLocks noChangeArrowheads="1"/>
          </p:cNvSpPr>
          <p:nvPr/>
        </p:nvSpPr>
        <p:spPr bwMode="auto">
          <a:xfrm>
            <a:off x="8086725" y="65325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16</a:t>
            </a:r>
          </a:p>
        </p:txBody>
      </p:sp>
      <p:sp>
        <p:nvSpPr>
          <p:cNvPr id="38925" name="Text Box 19"/>
          <p:cNvSpPr txBox="1">
            <a:spLocks noChangeArrowheads="1"/>
          </p:cNvSpPr>
          <p:nvPr/>
        </p:nvSpPr>
        <p:spPr bwMode="auto">
          <a:xfrm>
            <a:off x="87471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7</a:t>
            </a:r>
          </a:p>
        </p:txBody>
      </p:sp>
      <p:sp>
        <p:nvSpPr>
          <p:cNvPr id="38926" name="Rectangle 15"/>
          <p:cNvSpPr>
            <a:spLocks noChangeArrowheads="1"/>
          </p:cNvSpPr>
          <p:nvPr/>
        </p:nvSpPr>
        <p:spPr bwMode="auto">
          <a:xfrm>
            <a:off x="241300" y="266700"/>
            <a:ext cx="1295400" cy="1309688"/>
          </a:xfrm>
          <a:prstGeom prst="rect">
            <a:avLst/>
          </a:prstGeom>
          <a:solidFill>
            <a:srgbClr val="74001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27" name="Rectangle 13"/>
          <p:cNvSpPr>
            <a:spLocks noChangeArrowheads="1"/>
          </p:cNvSpPr>
          <p:nvPr/>
        </p:nvSpPr>
        <p:spPr bwMode="auto">
          <a:xfrm>
            <a:off x="0" y="0"/>
            <a:ext cx="1841500" cy="1855788"/>
          </a:xfrm>
          <a:prstGeom prst="rect">
            <a:avLst/>
          </a:prstGeom>
          <a:solidFill>
            <a:srgbClr val="6A001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fade">
                                      <p:cBhvr>
                                        <p:cTn id="7" dur="1000"/>
                                        <p:tgtEl>
                                          <p:spTgt spid="624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62467"/>
                                        </p:tgtEl>
                                        <p:attrNameLst>
                                          <p:attrName>style.visibility</p:attrName>
                                        </p:attrNameLst>
                                      </p:cBhvr>
                                      <p:to>
                                        <p:strVal val="visible"/>
                                      </p:to>
                                    </p:set>
                                    <p:anim calcmode="lin" valueType="num">
                                      <p:cBhvr>
                                        <p:cTn id="12" dur="500" fill="hold"/>
                                        <p:tgtEl>
                                          <p:spTgt spid="62467"/>
                                        </p:tgtEl>
                                        <p:attrNameLst>
                                          <p:attrName>ppt_w</p:attrName>
                                        </p:attrNameLst>
                                      </p:cBhvr>
                                      <p:tavLst>
                                        <p:tav tm="0">
                                          <p:val>
                                            <p:fltVal val="0"/>
                                          </p:val>
                                        </p:tav>
                                        <p:tav tm="100000">
                                          <p:val>
                                            <p:strVal val="#ppt_w"/>
                                          </p:val>
                                        </p:tav>
                                      </p:tavLst>
                                    </p:anim>
                                    <p:anim calcmode="lin" valueType="num">
                                      <p:cBhvr>
                                        <p:cTn id="13" dur="500" fill="hold"/>
                                        <p:tgtEl>
                                          <p:spTgt spid="62467"/>
                                        </p:tgtEl>
                                        <p:attrNameLst>
                                          <p:attrName>ppt_h</p:attrName>
                                        </p:attrNameLst>
                                      </p:cBhvr>
                                      <p:tavLst>
                                        <p:tav tm="0">
                                          <p:val>
                                            <p:fltVal val="0"/>
                                          </p:val>
                                        </p:tav>
                                        <p:tav tm="100000">
                                          <p:val>
                                            <p:strVal val="#ppt_h"/>
                                          </p:val>
                                        </p:tav>
                                      </p:tavLst>
                                    </p:anim>
                                    <p:anim calcmode="lin" valueType="num">
                                      <p:cBhvr>
                                        <p:cTn id="14" dur="500" fill="hold"/>
                                        <p:tgtEl>
                                          <p:spTgt spid="62467"/>
                                        </p:tgtEl>
                                        <p:attrNameLst>
                                          <p:attrName>ppt_x</p:attrName>
                                        </p:attrNameLst>
                                      </p:cBhvr>
                                      <p:tavLst>
                                        <p:tav tm="0">
                                          <p:val>
                                            <p:fltVal val="0.5"/>
                                          </p:val>
                                        </p:tav>
                                        <p:tav tm="100000">
                                          <p:val>
                                            <p:strVal val="#ppt_x"/>
                                          </p:val>
                                        </p:tav>
                                      </p:tavLst>
                                    </p:anim>
                                    <p:anim calcmode="lin" valueType="num">
                                      <p:cBhvr>
                                        <p:cTn id="15" dur="500" fill="hold"/>
                                        <p:tgtEl>
                                          <p:spTgt spid="62467"/>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62468"/>
                                        </p:tgtEl>
                                        <p:attrNameLst>
                                          <p:attrName>style.visibility</p:attrName>
                                        </p:attrNameLst>
                                      </p:cBhvr>
                                      <p:to>
                                        <p:strVal val="visible"/>
                                      </p:to>
                                    </p:set>
                                    <p:anim calcmode="lin" valueType="num">
                                      <p:cBhvr>
                                        <p:cTn id="20" dur="500" fill="hold"/>
                                        <p:tgtEl>
                                          <p:spTgt spid="62468"/>
                                        </p:tgtEl>
                                        <p:attrNameLst>
                                          <p:attrName>ppt_w</p:attrName>
                                        </p:attrNameLst>
                                      </p:cBhvr>
                                      <p:tavLst>
                                        <p:tav tm="0">
                                          <p:val>
                                            <p:fltVal val="0"/>
                                          </p:val>
                                        </p:tav>
                                        <p:tav tm="100000">
                                          <p:val>
                                            <p:strVal val="#ppt_w"/>
                                          </p:val>
                                        </p:tav>
                                      </p:tavLst>
                                    </p:anim>
                                    <p:anim calcmode="lin" valueType="num">
                                      <p:cBhvr>
                                        <p:cTn id="21" dur="500" fill="hold"/>
                                        <p:tgtEl>
                                          <p:spTgt spid="62468"/>
                                        </p:tgtEl>
                                        <p:attrNameLst>
                                          <p:attrName>ppt_h</p:attrName>
                                        </p:attrNameLst>
                                      </p:cBhvr>
                                      <p:tavLst>
                                        <p:tav tm="0">
                                          <p:val>
                                            <p:fltVal val="0"/>
                                          </p:val>
                                        </p:tav>
                                        <p:tav tm="100000">
                                          <p:val>
                                            <p:strVal val="#ppt_h"/>
                                          </p:val>
                                        </p:tav>
                                      </p:tavLst>
                                    </p:anim>
                                    <p:anim calcmode="lin" valueType="num">
                                      <p:cBhvr>
                                        <p:cTn id="22" dur="500" fill="hold"/>
                                        <p:tgtEl>
                                          <p:spTgt spid="62468"/>
                                        </p:tgtEl>
                                        <p:attrNameLst>
                                          <p:attrName>ppt_x</p:attrName>
                                        </p:attrNameLst>
                                      </p:cBhvr>
                                      <p:tavLst>
                                        <p:tav tm="0">
                                          <p:val>
                                            <p:fltVal val="0.5"/>
                                          </p:val>
                                        </p:tav>
                                        <p:tav tm="100000">
                                          <p:val>
                                            <p:strVal val="#ppt_x"/>
                                          </p:val>
                                        </p:tav>
                                      </p:tavLst>
                                    </p:anim>
                                    <p:anim calcmode="lin" valueType="num">
                                      <p:cBhvr>
                                        <p:cTn id="23" dur="500" fill="hold"/>
                                        <p:tgtEl>
                                          <p:spTgt spid="62468"/>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62469"/>
                                        </p:tgtEl>
                                        <p:attrNameLst>
                                          <p:attrName>style.visibility</p:attrName>
                                        </p:attrNameLst>
                                      </p:cBhvr>
                                      <p:to>
                                        <p:strVal val="visible"/>
                                      </p:to>
                                    </p:set>
                                    <p:anim calcmode="lin" valueType="num">
                                      <p:cBhvr>
                                        <p:cTn id="28" dur="500" fill="hold"/>
                                        <p:tgtEl>
                                          <p:spTgt spid="62469"/>
                                        </p:tgtEl>
                                        <p:attrNameLst>
                                          <p:attrName>ppt_w</p:attrName>
                                        </p:attrNameLst>
                                      </p:cBhvr>
                                      <p:tavLst>
                                        <p:tav tm="0">
                                          <p:val>
                                            <p:fltVal val="0"/>
                                          </p:val>
                                        </p:tav>
                                        <p:tav tm="100000">
                                          <p:val>
                                            <p:strVal val="#ppt_w"/>
                                          </p:val>
                                        </p:tav>
                                      </p:tavLst>
                                    </p:anim>
                                    <p:anim calcmode="lin" valueType="num">
                                      <p:cBhvr>
                                        <p:cTn id="29" dur="500" fill="hold"/>
                                        <p:tgtEl>
                                          <p:spTgt spid="62469"/>
                                        </p:tgtEl>
                                        <p:attrNameLst>
                                          <p:attrName>ppt_h</p:attrName>
                                        </p:attrNameLst>
                                      </p:cBhvr>
                                      <p:tavLst>
                                        <p:tav tm="0">
                                          <p:val>
                                            <p:fltVal val="0"/>
                                          </p:val>
                                        </p:tav>
                                        <p:tav tm="100000">
                                          <p:val>
                                            <p:strVal val="#ppt_h"/>
                                          </p:val>
                                        </p:tav>
                                      </p:tavLst>
                                    </p:anim>
                                    <p:anim calcmode="lin" valueType="num">
                                      <p:cBhvr>
                                        <p:cTn id="30" dur="500" fill="hold"/>
                                        <p:tgtEl>
                                          <p:spTgt spid="62469"/>
                                        </p:tgtEl>
                                        <p:attrNameLst>
                                          <p:attrName>ppt_x</p:attrName>
                                        </p:attrNameLst>
                                      </p:cBhvr>
                                      <p:tavLst>
                                        <p:tav tm="0">
                                          <p:val>
                                            <p:fltVal val="0.5"/>
                                          </p:val>
                                        </p:tav>
                                        <p:tav tm="100000">
                                          <p:val>
                                            <p:strVal val="#ppt_x"/>
                                          </p:val>
                                        </p:tav>
                                      </p:tavLst>
                                    </p:anim>
                                    <p:anim calcmode="lin" valueType="num">
                                      <p:cBhvr>
                                        <p:cTn id="31" dur="500" fill="hold"/>
                                        <p:tgtEl>
                                          <p:spTgt spid="62469"/>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62470"/>
                                        </p:tgtEl>
                                        <p:attrNameLst>
                                          <p:attrName>style.visibility</p:attrName>
                                        </p:attrNameLst>
                                      </p:cBhvr>
                                      <p:to>
                                        <p:strVal val="visible"/>
                                      </p:to>
                                    </p:set>
                                    <p:anim calcmode="lin" valueType="num">
                                      <p:cBhvr>
                                        <p:cTn id="36" dur="500" fill="hold"/>
                                        <p:tgtEl>
                                          <p:spTgt spid="62470"/>
                                        </p:tgtEl>
                                        <p:attrNameLst>
                                          <p:attrName>ppt_w</p:attrName>
                                        </p:attrNameLst>
                                      </p:cBhvr>
                                      <p:tavLst>
                                        <p:tav tm="0">
                                          <p:val>
                                            <p:fltVal val="0"/>
                                          </p:val>
                                        </p:tav>
                                        <p:tav tm="100000">
                                          <p:val>
                                            <p:strVal val="#ppt_w"/>
                                          </p:val>
                                        </p:tav>
                                      </p:tavLst>
                                    </p:anim>
                                    <p:anim calcmode="lin" valueType="num">
                                      <p:cBhvr>
                                        <p:cTn id="37" dur="500" fill="hold"/>
                                        <p:tgtEl>
                                          <p:spTgt spid="62470"/>
                                        </p:tgtEl>
                                        <p:attrNameLst>
                                          <p:attrName>ppt_h</p:attrName>
                                        </p:attrNameLst>
                                      </p:cBhvr>
                                      <p:tavLst>
                                        <p:tav tm="0">
                                          <p:val>
                                            <p:fltVal val="0"/>
                                          </p:val>
                                        </p:tav>
                                        <p:tav tm="100000">
                                          <p:val>
                                            <p:strVal val="#ppt_h"/>
                                          </p:val>
                                        </p:tav>
                                      </p:tavLst>
                                    </p:anim>
                                    <p:anim calcmode="lin" valueType="num">
                                      <p:cBhvr>
                                        <p:cTn id="38" dur="500" fill="hold"/>
                                        <p:tgtEl>
                                          <p:spTgt spid="62470"/>
                                        </p:tgtEl>
                                        <p:attrNameLst>
                                          <p:attrName>ppt_x</p:attrName>
                                        </p:attrNameLst>
                                      </p:cBhvr>
                                      <p:tavLst>
                                        <p:tav tm="0">
                                          <p:val>
                                            <p:fltVal val="0.5"/>
                                          </p:val>
                                        </p:tav>
                                        <p:tav tm="100000">
                                          <p:val>
                                            <p:strVal val="#ppt_x"/>
                                          </p:val>
                                        </p:tav>
                                      </p:tavLst>
                                    </p:anim>
                                    <p:anim calcmode="lin" valueType="num">
                                      <p:cBhvr>
                                        <p:cTn id="39" dur="500" fill="hold"/>
                                        <p:tgtEl>
                                          <p:spTgt spid="62470"/>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62471"/>
                                        </p:tgtEl>
                                        <p:attrNameLst>
                                          <p:attrName>style.visibility</p:attrName>
                                        </p:attrNameLst>
                                      </p:cBhvr>
                                      <p:to>
                                        <p:strVal val="visible"/>
                                      </p:to>
                                    </p:set>
                                    <p:anim calcmode="lin" valueType="num">
                                      <p:cBhvr>
                                        <p:cTn id="44" dur="500" fill="hold"/>
                                        <p:tgtEl>
                                          <p:spTgt spid="62471"/>
                                        </p:tgtEl>
                                        <p:attrNameLst>
                                          <p:attrName>ppt_w</p:attrName>
                                        </p:attrNameLst>
                                      </p:cBhvr>
                                      <p:tavLst>
                                        <p:tav tm="0">
                                          <p:val>
                                            <p:fltVal val="0"/>
                                          </p:val>
                                        </p:tav>
                                        <p:tav tm="100000">
                                          <p:val>
                                            <p:strVal val="#ppt_w"/>
                                          </p:val>
                                        </p:tav>
                                      </p:tavLst>
                                    </p:anim>
                                    <p:anim calcmode="lin" valueType="num">
                                      <p:cBhvr>
                                        <p:cTn id="45" dur="500" fill="hold"/>
                                        <p:tgtEl>
                                          <p:spTgt spid="62471"/>
                                        </p:tgtEl>
                                        <p:attrNameLst>
                                          <p:attrName>ppt_h</p:attrName>
                                        </p:attrNameLst>
                                      </p:cBhvr>
                                      <p:tavLst>
                                        <p:tav tm="0">
                                          <p:val>
                                            <p:fltVal val="0"/>
                                          </p:val>
                                        </p:tav>
                                        <p:tav tm="100000">
                                          <p:val>
                                            <p:strVal val="#ppt_h"/>
                                          </p:val>
                                        </p:tav>
                                      </p:tavLst>
                                    </p:anim>
                                    <p:anim calcmode="lin" valueType="num">
                                      <p:cBhvr>
                                        <p:cTn id="46" dur="500" fill="hold"/>
                                        <p:tgtEl>
                                          <p:spTgt spid="62471"/>
                                        </p:tgtEl>
                                        <p:attrNameLst>
                                          <p:attrName>ppt_x</p:attrName>
                                        </p:attrNameLst>
                                      </p:cBhvr>
                                      <p:tavLst>
                                        <p:tav tm="0">
                                          <p:val>
                                            <p:fltVal val="0.5"/>
                                          </p:val>
                                        </p:tav>
                                        <p:tav tm="100000">
                                          <p:val>
                                            <p:strVal val="#ppt_x"/>
                                          </p:val>
                                        </p:tav>
                                      </p:tavLst>
                                    </p:anim>
                                    <p:anim calcmode="lin" valueType="num">
                                      <p:cBhvr>
                                        <p:cTn id="47" dur="500" fill="hold"/>
                                        <p:tgtEl>
                                          <p:spTgt spid="62471"/>
                                        </p:tgtEl>
                                        <p:attrNameLst>
                                          <p:attrName>ppt_y</p:attrName>
                                        </p:attrNameLst>
                                      </p:cBhvr>
                                      <p:tavLst>
                                        <p:tav tm="0">
                                          <p:val>
                                            <p:fltVal val="0.5"/>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528" fill="hold" grpId="0" nodeType="clickEffect">
                                  <p:stCondLst>
                                    <p:cond delay="0"/>
                                  </p:stCondLst>
                                  <p:childTnLst>
                                    <p:set>
                                      <p:cBhvr>
                                        <p:cTn id="51" dur="1" fill="hold">
                                          <p:stCondLst>
                                            <p:cond delay="0"/>
                                          </p:stCondLst>
                                        </p:cTn>
                                        <p:tgtEl>
                                          <p:spTgt spid="62472"/>
                                        </p:tgtEl>
                                        <p:attrNameLst>
                                          <p:attrName>style.visibility</p:attrName>
                                        </p:attrNameLst>
                                      </p:cBhvr>
                                      <p:to>
                                        <p:strVal val="visible"/>
                                      </p:to>
                                    </p:set>
                                    <p:anim calcmode="lin" valueType="num">
                                      <p:cBhvr>
                                        <p:cTn id="52" dur="500" fill="hold"/>
                                        <p:tgtEl>
                                          <p:spTgt spid="62472"/>
                                        </p:tgtEl>
                                        <p:attrNameLst>
                                          <p:attrName>ppt_w</p:attrName>
                                        </p:attrNameLst>
                                      </p:cBhvr>
                                      <p:tavLst>
                                        <p:tav tm="0">
                                          <p:val>
                                            <p:fltVal val="0"/>
                                          </p:val>
                                        </p:tav>
                                        <p:tav tm="100000">
                                          <p:val>
                                            <p:strVal val="#ppt_w"/>
                                          </p:val>
                                        </p:tav>
                                      </p:tavLst>
                                    </p:anim>
                                    <p:anim calcmode="lin" valueType="num">
                                      <p:cBhvr>
                                        <p:cTn id="53" dur="500" fill="hold"/>
                                        <p:tgtEl>
                                          <p:spTgt spid="62472"/>
                                        </p:tgtEl>
                                        <p:attrNameLst>
                                          <p:attrName>ppt_h</p:attrName>
                                        </p:attrNameLst>
                                      </p:cBhvr>
                                      <p:tavLst>
                                        <p:tav tm="0">
                                          <p:val>
                                            <p:fltVal val="0"/>
                                          </p:val>
                                        </p:tav>
                                        <p:tav tm="100000">
                                          <p:val>
                                            <p:strVal val="#ppt_h"/>
                                          </p:val>
                                        </p:tav>
                                      </p:tavLst>
                                    </p:anim>
                                    <p:anim calcmode="lin" valueType="num">
                                      <p:cBhvr>
                                        <p:cTn id="54" dur="500" fill="hold"/>
                                        <p:tgtEl>
                                          <p:spTgt spid="62472"/>
                                        </p:tgtEl>
                                        <p:attrNameLst>
                                          <p:attrName>ppt_x</p:attrName>
                                        </p:attrNameLst>
                                      </p:cBhvr>
                                      <p:tavLst>
                                        <p:tav tm="0">
                                          <p:val>
                                            <p:fltVal val="0.5"/>
                                          </p:val>
                                        </p:tav>
                                        <p:tav tm="100000">
                                          <p:val>
                                            <p:strVal val="#ppt_x"/>
                                          </p:val>
                                        </p:tav>
                                      </p:tavLst>
                                    </p:anim>
                                    <p:anim calcmode="lin" valueType="num">
                                      <p:cBhvr>
                                        <p:cTn id="55" dur="500" fill="hold"/>
                                        <p:tgtEl>
                                          <p:spTgt spid="62472"/>
                                        </p:tgtEl>
                                        <p:attrNameLst>
                                          <p:attrName>ppt_y</p:attrName>
                                        </p:attrNameLst>
                                      </p:cBhvr>
                                      <p:tavLst>
                                        <p:tav tm="0">
                                          <p:val>
                                            <p:fltVal val="0.5"/>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528" fill="hold" grpId="0" nodeType="clickEffect">
                                  <p:stCondLst>
                                    <p:cond delay="0"/>
                                  </p:stCondLst>
                                  <p:childTnLst>
                                    <p:set>
                                      <p:cBhvr>
                                        <p:cTn id="59" dur="1" fill="hold">
                                          <p:stCondLst>
                                            <p:cond delay="0"/>
                                          </p:stCondLst>
                                        </p:cTn>
                                        <p:tgtEl>
                                          <p:spTgt spid="62473"/>
                                        </p:tgtEl>
                                        <p:attrNameLst>
                                          <p:attrName>style.visibility</p:attrName>
                                        </p:attrNameLst>
                                      </p:cBhvr>
                                      <p:to>
                                        <p:strVal val="visible"/>
                                      </p:to>
                                    </p:set>
                                    <p:anim calcmode="lin" valueType="num">
                                      <p:cBhvr>
                                        <p:cTn id="60" dur="500" fill="hold"/>
                                        <p:tgtEl>
                                          <p:spTgt spid="62473"/>
                                        </p:tgtEl>
                                        <p:attrNameLst>
                                          <p:attrName>ppt_w</p:attrName>
                                        </p:attrNameLst>
                                      </p:cBhvr>
                                      <p:tavLst>
                                        <p:tav tm="0">
                                          <p:val>
                                            <p:fltVal val="0"/>
                                          </p:val>
                                        </p:tav>
                                        <p:tav tm="100000">
                                          <p:val>
                                            <p:strVal val="#ppt_w"/>
                                          </p:val>
                                        </p:tav>
                                      </p:tavLst>
                                    </p:anim>
                                    <p:anim calcmode="lin" valueType="num">
                                      <p:cBhvr>
                                        <p:cTn id="61" dur="500" fill="hold"/>
                                        <p:tgtEl>
                                          <p:spTgt spid="62473"/>
                                        </p:tgtEl>
                                        <p:attrNameLst>
                                          <p:attrName>ppt_h</p:attrName>
                                        </p:attrNameLst>
                                      </p:cBhvr>
                                      <p:tavLst>
                                        <p:tav tm="0">
                                          <p:val>
                                            <p:fltVal val="0"/>
                                          </p:val>
                                        </p:tav>
                                        <p:tav tm="100000">
                                          <p:val>
                                            <p:strVal val="#ppt_h"/>
                                          </p:val>
                                        </p:tav>
                                      </p:tavLst>
                                    </p:anim>
                                    <p:anim calcmode="lin" valueType="num">
                                      <p:cBhvr>
                                        <p:cTn id="62" dur="500" fill="hold"/>
                                        <p:tgtEl>
                                          <p:spTgt spid="62473"/>
                                        </p:tgtEl>
                                        <p:attrNameLst>
                                          <p:attrName>ppt_x</p:attrName>
                                        </p:attrNameLst>
                                      </p:cBhvr>
                                      <p:tavLst>
                                        <p:tav tm="0">
                                          <p:val>
                                            <p:fltVal val="0.5"/>
                                          </p:val>
                                        </p:tav>
                                        <p:tav tm="100000">
                                          <p:val>
                                            <p:strVal val="#ppt_x"/>
                                          </p:val>
                                        </p:tav>
                                      </p:tavLst>
                                    </p:anim>
                                    <p:anim calcmode="lin" valueType="num">
                                      <p:cBhvr>
                                        <p:cTn id="63" dur="500" fill="hold"/>
                                        <p:tgtEl>
                                          <p:spTgt spid="6247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utoUpdateAnimBg="0"/>
      <p:bldP spid="62468" grpId="0" autoUpdateAnimBg="0"/>
      <p:bldP spid="62469" grpId="0" autoUpdateAnimBg="0"/>
      <p:bldP spid="62470" grpId="0" autoUpdateAnimBg="0"/>
      <p:bldP spid="62471" grpId="0" autoUpdateAnimBg="0"/>
      <p:bldP spid="62472" grpId="0" autoUpdateAnimBg="0"/>
      <p:bldP spid="62473"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21" name="Rectangle 17"/>
          <p:cNvSpPr>
            <a:spLocks noChangeArrowheads="1"/>
          </p:cNvSpPr>
          <p:nvPr/>
        </p:nvSpPr>
        <p:spPr bwMode="auto">
          <a:xfrm rot="1920000">
            <a:off x="4664075" y="1023938"/>
            <a:ext cx="3963988"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sz="4000">
                <a:solidFill>
                  <a:schemeClr val="accent1"/>
                </a:solidFill>
                <a:latin typeface="Times" pitchFamily="1" charset="0"/>
                <a:ea typeface="+mn-ea"/>
                <a:cs typeface="+mn-cs"/>
              </a:rPr>
              <a:t>¿Quién hizo qué?</a:t>
            </a:r>
          </a:p>
        </p:txBody>
      </p:sp>
      <p:graphicFrame>
        <p:nvGraphicFramePr>
          <p:cNvPr id="40962" name="Object 2"/>
          <p:cNvGraphicFramePr>
            <a:graphicFrameLocks/>
          </p:cNvGraphicFramePr>
          <p:nvPr/>
        </p:nvGraphicFramePr>
        <p:xfrm>
          <a:off x="1744663" y="1428750"/>
          <a:ext cx="5743575" cy="4095750"/>
        </p:xfrm>
        <a:graphic>
          <a:graphicData uri="http://schemas.openxmlformats.org/presentationml/2006/ole">
            <mc:AlternateContent xmlns:mc="http://schemas.openxmlformats.org/markup-compatibility/2006">
              <mc:Choice xmlns:v="urn:schemas-microsoft-com:vml" Requires="v">
                <p:oleObj spid="_x0000_s40977" name="Microsoft ClipArt Gallery" r:id="rId4" imgW="3949700" imgH="2755900" progId="MS_ClipArt_Gallery">
                  <p:embed/>
                </p:oleObj>
              </mc:Choice>
              <mc:Fallback>
                <p:oleObj name="Microsoft ClipArt Gallery" r:id="rId4" imgW="3949700" imgH="2755900" progId="MS_ClipArt_Gallery">
                  <p:embed/>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4663" y="1428750"/>
                        <a:ext cx="5743575" cy="4095750"/>
                      </a:xfrm>
                      <a:prstGeom prst="rect">
                        <a:avLst/>
                      </a:prstGeom>
                      <a:noFill/>
                      <a:ln>
                        <a:noFill/>
                      </a:ln>
                      <a:effectLst>
                        <a:outerShdw blurRad="63500" dist="144802" dir="2272499" algn="ctr" rotWithShape="0">
                          <a:schemeClr val="bg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pic>
                </p:oleObj>
              </mc:Fallback>
            </mc:AlternateContent>
          </a:graphicData>
        </a:graphic>
      </p:graphicFrame>
      <p:sp>
        <p:nvSpPr>
          <p:cNvPr id="123907" name="Rectangle 3"/>
          <p:cNvSpPr>
            <a:spLocks noChangeArrowheads="1"/>
          </p:cNvSpPr>
          <p:nvPr/>
        </p:nvSpPr>
        <p:spPr bwMode="auto">
          <a:xfrm rot="900000">
            <a:off x="711200" y="2522538"/>
            <a:ext cx="1620838"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sz="4000">
                <a:solidFill>
                  <a:schemeClr val="accent1"/>
                </a:solidFill>
                <a:latin typeface="Times" pitchFamily="1" charset="0"/>
                <a:ea typeface="+mn-ea"/>
                <a:cs typeface="+mn-cs"/>
              </a:rPr>
              <a:t>Libros</a:t>
            </a:r>
          </a:p>
        </p:txBody>
      </p:sp>
      <p:sp>
        <p:nvSpPr>
          <p:cNvPr id="123908" name="Rectangle 4"/>
          <p:cNvSpPr>
            <a:spLocks noChangeArrowheads="1"/>
          </p:cNvSpPr>
          <p:nvPr/>
        </p:nvSpPr>
        <p:spPr bwMode="auto">
          <a:xfrm rot="360000">
            <a:off x="711200" y="3697288"/>
            <a:ext cx="1479550"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sz="4000">
                <a:solidFill>
                  <a:schemeClr val="accent1"/>
                </a:solidFill>
                <a:latin typeface="Times" pitchFamily="1" charset="0"/>
                <a:ea typeface="+mn-ea"/>
                <a:cs typeface="+mn-cs"/>
              </a:rPr>
              <a:t>Gente</a:t>
            </a:r>
          </a:p>
        </p:txBody>
      </p:sp>
      <p:sp>
        <p:nvSpPr>
          <p:cNvPr id="123909" name="Rectangle 5"/>
          <p:cNvSpPr>
            <a:spLocks noChangeArrowheads="1"/>
          </p:cNvSpPr>
          <p:nvPr/>
        </p:nvSpPr>
        <p:spPr bwMode="auto">
          <a:xfrm rot="20700000">
            <a:off x="6799263" y="4367213"/>
            <a:ext cx="1676400"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sz="4000">
                <a:solidFill>
                  <a:schemeClr val="accent1"/>
                </a:solidFill>
                <a:latin typeface="Times" pitchFamily="1" charset="0"/>
                <a:ea typeface="+mn-ea"/>
                <a:cs typeface="+mn-cs"/>
              </a:rPr>
              <a:t>Fechas</a:t>
            </a:r>
          </a:p>
        </p:txBody>
      </p:sp>
      <p:sp>
        <p:nvSpPr>
          <p:cNvPr id="123910" name="Rectangle 6"/>
          <p:cNvSpPr>
            <a:spLocks noChangeArrowheads="1"/>
          </p:cNvSpPr>
          <p:nvPr/>
        </p:nvSpPr>
        <p:spPr bwMode="auto">
          <a:xfrm rot="20340000">
            <a:off x="550863" y="1524000"/>
            <a:ext cx="3906837"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sz="4000">
                <a:solidFill>
                  <a:schemeClr val="accent1"/>
                </a:solidFill>
                <a:latin typeface="Times" pitchFamily="1" charset="0"/>
                <a:ea typeface="+mn-ea"/>
                <a:cs typeface="+mn-cs"/>
              </a:rPr>
              <a:t>¿Quién dijo qué?</a:t>
            </a:r>
          </a:p>
        </p:txBody>
      </p:sp>
      <p:sp>
        <p:nvSpPr>
          <p:cNvPr id="123911" name="Rectangle 7"/>
          <p:cNvSpPr>
            <a:spLocks noChangeArrowheads="1"/>
          </p:cNvSpPr>
          <p:nvPr/>
        </p:nvSpPr>
        <p:spPr bwMode="auto">
          <a:xfrm rot="1080000">
            <a:off x="6670675" y="2989263"/>
            <a:ext cx="2395538"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sz="4000">
                <a:solidFill>
                  <a:schemeClr val="accent1"/>
                </a:solidFill>
                <a:latin typeface="Times" pitchFamily="1" charset="0"/>
                <a:ea typeface="+mn-ea"/>
                <a:cs typeface="+mn-cs"/>
              </a:rPr>
              <a:t>¿Por qué?</a:t>
            </a:r>
          </a:p>
        </p:txBody>
      </p:sp>
      <p:sp>
        <p:nvSpPr>
          <p:cNvPr id="123913" name="Rectangle 9"/>
          <p:cNvSpPr>
            <a:spLocks noChangeArrowheads="1"/>
          </p:cNvSpPr>
          <p:nvPr/>
        </p:nvSpPr>
        <p:spPr bwMode="auto">
          <a:xfrm rot="360000">
            <a:off x="109538" y="5494338"/>
            <a:ext cx="9423400"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s-ES" sz="4000">
                <a:solidFill>
                  <a:schemeClr val="accent1"/>
                </a:solidFill>
                <a:latin typeface="Times" charset="0"/>
              </a:rPr>
              <a:t>¿Qué se relaciona con qué/quién?</a:t>
            </a:r>
            <a:endParaRPr lang="en-US" sz="4000">
              <a:solidFill>
                <a:schemeClr val="accent1"/>
              </a:solidFill>
              <a:latin typeface="Times" charset="0"/>
            </a:endParaRPr>
          </a:p>
        </p:txBody>
      </p:sp>
      <p:sp>
        <p:nvSpPr>
          <p:cNvPr id="123915" name="WordArt 11"/>
          <p:cNvSpPr>
            <a:spLocks noChangeArrowheads="1" noChangeShapeType="1" noTextEdit="1"/>
          </p:cNvSpPr>
          <p:nvPr/>
        </p:nvSpPr>
        <p:spPr bwMode="auto">
          <a:xfrm>
            <a:off x="515938" y="739775"/>
            <a:ext cx="7600950" cy="5630863"/>
          </a:xfrm>
          <a:prstGeom prst="rect">
            <a:avLst/>
          </a:prstGeom>
        </p:spPr>
        <p:txBody>
          <a:bodyPr wrap="none"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ea typeface="Impact"/>
                <a:cs typeface="Impact"/>
              </a:rPr>
              <a:t>¡Ayúdenme!</a:t>
            </a:r>
          </a:p>
        </p:txBody>
      </p:sp>
      <p:sp>
        <p:nvSpPr>
          <p:cNvPr id="40970" name="Text Box 12"/>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40971" name="Text Box 14"/>
          <p:cNvSpPr txBox="1">
            <a:spLocks noChangeArrowheads="1"/>
          </p:cNvSpPr>
          <p:nvPr/>
        </p:nvSpPr>
        <p:spPr bwMode="auto">
          <a:xfrm>
            <a:off x="8797925" y="640715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40972" name="Text Box 15"/>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40973" name="Text Box 18"/>
          <p:cNvSpPr txBox="1">
            <a:spLocks noChangeArrowheads="1"/>
          </p:cNvSpPr>
          <p:nvPr/>
        </p:nvSpPr>
        <p:spPr bwMode="auto">
          <a:xfrm>
            <a:off x="8086725" y="65325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17</a:t>
            </a:r>
          </a:p>
        </p:txBody>
      </p:sp>
      <p:sp>
        <p:nvSpPr>
          <p:cNvPr id="40974" name="Rectangle 15"/>
          <p:cNvSpPr>
            <a:spLocks noChangeArrowheads="1"/>
          </p:cNvSpPr>
          <p:nvPr/>
        </p:nvSpPr>
        <p:spPr bwMode="auto">
          <a:xfrm>
            <a:off x="241300" y="266700"/>
            <a:ext cx="1295400" cy="1309688"/>
          </a:xfrm>
          <a:prstGeom prst="rect">
            <a:avLst/>
          </a:prstGeom>
          <a:solidFill>
            <a:srgbClr val="74001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0975" name="Rectangle 13"/>
          <p:cNvSpPr>
            <a:spLocks noChangeArrowheads="1"/>
          </p:cNvSpPr>
          <p:nvPr/>
        </p:nvSpPr>
        <p:spPr bwMode="auto">
          <a:xfrm>
            <a:off x="0" y="0"/>
            <a:ext cx="1841500" cy="1855788"/>
          </a:xfrm>
          <a:prstGeom prst="rect">
            <a:avLst/>
          </a:prstGeom>
          <a:solidFill>
            <a:srgbClr val="6A001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7" presetClass="entr" presetSubtype="4" fill="hold" grpId="0" nodeType="afterEffect">
                                  <p:stCondLst>
                                    <p:cond delay="100"/>
                                  </p:stCondLst>
                                  <p:childTnLst>
                                    <p:set>
                                      <p:cBhvr>
                                        <p:cTn id="6" dur="1" fill="hold">
                                          <p:stCondLst>
                                            <p:cond delay="0"/>
                                          </p:stCondLst>
                                        </p:cTn>
                                        <p:tgtEl>
                                          <p:spTgt spid="123915"/>
                                        </p:tgtEl>
                                        <p:attrNameLst>
                                          <p:attrName>style.visibility</p:attrName>
                                        </p:attrNameLst>
                                      </p:cBhvr>
                                      <p:to>
                                        <p:strVal val="visible"/>
                                      </p:to>
                                    </p:set>
                                    <p:anim calcmode="lin" valueType="num">
                                      <p:cBhvr additive="base">
                                        <p:cTn id="7" dur="5000" fill="hold"/>
                                        <p:tgtEl>
                                          <p:spTgt spid="123915"/>
                                        </p:tgtEl>
                                        <p:attrNameLst>
                                          <p:attrName>ppt_x</p:attrName>
                                        </p:attrNameLst>
                                      </p:cBhvr>
                                      <p:tavLst>
                                        <p:tav tm="0">
                                          <p:val>
                                            <p:strVal val="#ppt_x"/>
                                          </p:val>
                                        </p:tav>
                                        <p:tav tm="100000">
                                          <p:val>
                                            <p:strVal val="#ppt_x"/>
                                          </p:val>
                                        </p:tav>
                                      </p:tavLst>
                                    </p:anim>
                                    <p:anim calcmode="lin" valueType="num">
                                      <p:cBhvr additive="base">
                                        <p:cTn id="8" dur="5000" fill="hold"/>
                                        <p:tgtEl>
                                          <p:spTgt spid="1239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4"/>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146" name="Text Box 19"/>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solidFill>
                <a:srgbClr val="FFFFFF"/>
              </a:solidFill>
              <a:latin typeface="Arial" charset="0"/>
            </a:endParaRPr>
          </a:p>
        </p:txBody>
      </p:sp>
      <p:sp>
        <p:nvSpPr>
          <p:cNvPr id="180247" name="Text Box 23"/>
          <p:cNvSpPr txBox="1">
            <a:spLocks noChangeArrowheads="1"/>
          </p:cNvSpPr>
          <p:nvPr/>
        </p:nvSpPr>
        <p:spPr bwMode="auto">
          <a:xfrm>
            <a:off x="3462338" y="1213077"/>
            <a:ext cx="4635500" cy="436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s-ES" sz="2800" dirty="0">
                <a:solidFill>
                  <a:srgbClr val="FFEA18"/>
                </a:solidFill>
                <a:latin typeface="Arial" charset="0"/>
              </a:rPr>
              <a:t>Su atención por favor…                    Tenga la bondad de silenciar todos los teléfonos celulares, localizadores y cualquier otro equipo de comunicación durante las sesiones de clases. ¡Sus compañeros de aula se lo agradecerán!</a:t>
            </a:r>
          </a:p>
        </p:txBody>
      </p:sp>
      <p:grpSp>
        <p:nvGrpSpPr>
          <p:cNvPr id="2" name="Group 27"/>
          <p:cNvGrpSpPr>
            <a:grpSpLocks/>
          </p:cNvGrpSpPr>
          <p:nvPr/>
        </p:nvGrpSpPr>
        <p:grpSpPr bwMode="auto">
          <a:xfrm>
            <a:off x="460375" y="1735138"/>
            <a:ext cx="2792413" cy="2836862"/>
            <a:chOff x="258" y="850"/>
            <a:chExt cx="1759" cy="1787"/>
          </a:xfrm>
        </p:grpSpPr>
        <p:pic>
          <p:nvPicPr>
            <p:cNvPr id="6153"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 y="850"/>
              <a:ext cx="1759" cy="1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4" name="Line 26"/>
            <p:cNvSpPr>
              <a:spLocks noChangeShapeType="1"/>
            </p:cNvSpPr>
            <p:nvPr/>
          </p:nvSpPr>
          <p:spPr bwMode="auto">
            <a:xfrm>
              <a:off x="945" y="1074"/>
              <a:ext cx="186" cy="533"/>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180253" name="Oval 29"/>
          <p:cNvSpPr>
            <a:spLocks noChangeArrowheads="1"/>
          </p:cNvSpPr>
          <p:nvPr/>
        </p:nvSpPr>
        <p:spPr bwMode="auto">
          <a:xfrm>
            <a:off x="323850" y="5989638"/>
            <a:ext cx="655638" cy="590550"/>
          </a:xfrm>
          <a:prstGeom prst="ellipse">
            <a:avLst/>
          </a:prstGeom>
          <a:solidFill>
            <a:schemeClr val="bg1"/>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80254" name="Rectangle 30"/>
          <p:cNvSpPr>
            <a:spLocks noChangeArrowheads="1"/>
          </p:cNvSpPr>
          <p:nvPr/>
        </p:nvSpPr>
        <p:spPr bwMode="auto">
          <a:xfrm>
            <a:off x="7620000" y="6526213"/>
            <a:ext cx="658813" cy="244475"/>
          </a:xfrm>
          <a:prstGeom prst="rect">
            <a:avLst/>
          </a:prstGeom>
          <a:noFill/>
          <a:ln w="12700">
            <a:noFill/>
            <a:miter lim="800000"/>
            <a:headEnd/>
            <a:tailEnd/>
          </a:ln>
          <a:effectLst/>
        </p:spPr>
        <p:txBody>
          <a:bodyPr wrap="none" anchor="ctr">
            <a:spAutoFit/>
          </a:bodyPr>
          <a:lstStyle/>
          <a:p>
            <a:pPr>
              <a:defRPr/>
            </a:pPr>
            <a:r>
              <a:rPr lang="en-US" sz="1000">
                <a:solidFill>
                  <a:schemeClr val="tx1"/>
                </a:solidFill>
                <a:effectLst>
                  <a:outerShdw blurRad="38100" dist="38100" dir="2700000" algn="tl">
                    <a:srgbClr val="000000"/>
                  </a:outerShdw>
                </a:effectLst>
                <a:latin typeface="Comic Sans MS" charset="0"/>
              </a:rPr>
              <a:t>9.6.01.</a:t>
            </a:r>
          </a:p>
        </p:txBody>
      </p:sp>
      <p:sp>
        <p:nvSpPr>
          <p:cNvPr id="180255"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a:solidFill>
                  <a:schemeClr val="tx1"/>
                </a:solidFill>
                <a:effectLst>
                  <a:outerShdw blurRad="38100" dist="38100" dir="2700000" algn="tl">
                    <a:srgbClr val="000000"/>
                  </a:outerShdw>
                </a:effectLst>
                <a:latin typeface="Comic Sans MS" charset="0"/>
              </a:rPr>
              <a:t>01</a:t>
            </a:r>
          </a:p>
        </p:txBody>
      </p:sp>
      <p:sp>
        <p:nvSpPr>
          <p:cNvPr id="6152" name="Text Box 32"/>
          <p:cNvSpPr txBox="1">
            <a:spLocks noChangeArrowheads="1"/>
          </p:cNvSpPr>
          <p:nvPr/>
        </p:nvSpPr>
        <p:spPr bwMode="auto">
          <a:xfrm>
            <a:off x="8721725" y="640397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180253"/>
                                        </p:tgtEl>
                                      </p:cBhvr>
                                    </p:animEffect>
                                    <p:set>
                                      <p:cBhvr>
                                        <p:cTn id="7" dur="1" fill="hold">
                                          <p:stCondLst>
                                            <p:cond delay="1999"/>
                                          </p:stCondLst>
                                        </p:cTn>
                                        <p:tgtEl>
                                          <p:spTgt spid="180253"/>
                                        </p:tgtEl>
                                        <p:attrNameLst>
                                          <p:attrName>style.visibility</p:attrName>
                                        </p:attrNameLst>
                                      </p:cBhvr>
                                      <p:to>
                                        <p:strVal val="hidden"/>
                                      </p:to>
                                    </p:se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nodeType="afterGroup">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80247"/>
                                        </p:tgtEl>
                                        <p:attrNameLst>
                                          <p:attrName>style.visibility</p:attrName>
                                        </p:attrNameLst>
                                      </p:cBhvr>
                                      <p:to>
                                        <p:strVal val="visible"/>
                                      </p:to>
                                    </p:set>
                                    <p:animEffect transition="in" filter="fade">
                                      <p:cBhvr>
                                        <p:cTn id="15" dur="500"/>
                                        <p:tgtEl>
                                          <p:spTgt spid="18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47" grpId="0"/>
      <p:bldP spid="18025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1" name="Oval 9"/>
          <p:cNvSpPr>
            <a:spLocks noChangeArrowheads="1"/>
          </p:cNvSpPr>
          <p:nvPr/>
        </p:nvSpPr>
        <p:spPr bwMode="auto">
          <a:xfrm>
            <a:off x="3200400" y="749300"/>
            <a:ext cx="3727450" cy="2159000"/>
          </a:xfrm>
          <a:prstGeom prst="ellipse">
            <a:avLst/>
          </a:prstGeom>
          <a:solidFill>
            <a:schemeClr val="accent1"/>
          </a:solidFill>
          <a:ln w="12700">
            <a:solidFill>
              <a:schemeClr val="bg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13322" name="Rectangle 10"/>
          <p:cNvSpPr>
            <a:spLocks noChangeArrowheads="1"/>
          </p:cNvSpPr>
          <p:nvPr/>
        </p:nvSpPr>
        <p:spPr bwMode="auto">
          <a:xfrm>
            <a:off x="3722688" y="920750"/>
            <a:ext cx="2657475" cy="1736725"/>
          </a:xfrm>
          <a:prstGeom prst="rect">
            <a:avLst/>
          </a:prstGeom>
          <a:noFill/>
          <a:ln w="12700">
            <a:noFill/>
            <a:miter lim="800000"/>
            <a:headEnd/>
            <a:tailEnd/>
          </a:ln>
          <a:effectLst>
            <a:outerShdw blurRad="63500" dist="74053" dir="3542175" algn="ctr" rotWithShape="0">
              <a:schemeClr val="bg2">
                <a:alpha val="74998"/>
              </a:schemeClr>
            </a:outerShdw>
          </a:effectLst>
        </p:spPr>
        <p:txBody>
          <a:bodyPr wrap="none" lIns="90487" tIns="44450" rIns="90487" bIns="44450">
            <a:spAutoFit/>
          </a:bodyPr>
          <a:lstStyle/>
          <a:p>
            <a:pPr>
              <a:defRPr/>
            </a:pPr>
            <a:r>
              <a:rPr lang="en-US" sz="3600" i="1">
                <a:solidFill>
                  <a:srgbClr val="FFFF00"/>
                </a:solidFill>
                <a:latin typeface="Times" pitchFamily="1" charset="0"/>
                <a:ea typeface="+mn-ea"/>
                <a:cs typeface="+mn-cs"/>
              </a:rPr>
              <a:t>¡Ayúdenme! </a:t>
            </a:r>
          </a:p>
          <a:p>
            <a:pPr>
              <a:defRPr/>
            </a:pPr>
            <a:r>
              <a:rPr lang="en-US" sz="3600" i="1">
                <a:solidFill>
                  <a:srgbClr val="FFFF00"/>
                </a:solidFill>
                <a:latin typeface="Times" pitchFamily="1" charset="0"/>
                <a:ea typeface="+mn-ea"/>
                <a:cs typeface="+mn-cs"/>
              </a:rPr>
              <a:t>¡¡¡No puedo </a:t>
            </a:r>
          </a:p>
          <a:p>
            <a:pPr>
              <a:defRPr/>
            </a:pPr>
            <a:r>
              <a:rPr lang="en-US" sz="3600" i="1">
                <a:solidFill>
                  <a:srgbClr val="FFFF00"/>
                </a:solidFill>
                <a:latin typeface="Times" pitchFamily="1" charset="0"/>
                <a:ea typeface="+mn-ea"/>
                <a:cs typeface="+mn-cs"/>
              </a:rPr>
              <a:t>soportarlo!!!</a:t>
            </a:r>
          </a:p>
        </p:txBody>
      </p:sp>
      <p:graphicFrame>
        <p:nvGraphicFramePr>
          <p:cNvPr id="43011" name="Object 2"/>
          <p:cNvGraphicFramePr>
            <a:graphicFrameLocks/>
          </p:cNvGraphicFramePr>
          <p:nvPr/>
        </p:nvGraphicFramePr>
        <p:xfrm>
          <a:off x="773113" y="698500"/>
          <a:ext cx="3825875" cy="5461000"/>
        </p:xfrm>
        <a:graphic>
          <a:graphicData uri="http://schemas.openxmlformats.org/presentationml/2006/ole">
            <mc:AlternateContent xmlns:mc="http://schemas.openxmlformats.org/markup-compatibility/2006">
              <mc:Choice xmlns:v="urn:schemas-microsoft-com:vml" Requires="v">
                <p:oleObj spid="_x0000_s43022" name="Microsoft ClipArt Gallery" r:id="rId4" imgW="3835400" imgH="5473700" progId="MS_ClipArt_Gallery">
                  <p:embed/>
                </p:oleObj>
              </mc:Choice>
              <mc:Fallback>
                <p:oleObj name="Microsoft ClipArt Gallery" r:id="rId4" imgW="3835400" imgH="5473700" progId="MS_ClipArt_Gallery">
                  <p:embed/>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113" y="698500"/>
                        <a:ext cx="3825875" cy="5461000"/>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pic>
                </p:oleObj>
              </mc:Fallback>
            </mc:AlternateContent>
          </a:graphicData>
        </a:graphic>
      </p:graphicFrame>
      <p:grpSp>
        <p:nvGrpSpPr>
          <p:cNvPr id="2" name="Group 24"/>
          <p:cNvGrpSpPr>
            <a:grpSpLocks/>
          </p:cNvGrpSpPr>
          <p:nvPr/>
        </p:nvGrpSpPr>
        <p:grpSpPr bwMode="auto">
          <a:xfrm>
            <a:off x="3733800" y="2774950"/>
            <a:ext cx="4476750" cy="2624138"/>
            <a:chOff x="2352" y="1748"/>
            <a:chExt cx="2976" cy="1752"/>
          </a:xfrm>
        </p:grpSpPr>
        <p:sp>
          <p:nvSpPr>
            <p:cNvPr id="13329" name="Oval 17"/>
            <p:cNvSpPr>
              <a:spLocks noChangeArrowheads="1"/>
            </p:cNvSpPr>
            <p:nvPr/>
          </p:nvSpPr>
          <p:spPr bwMode="auto">
            <a:xfrm>
              <a:off x="2352" y="1748"/>
              <a:ext cx="2976" cy="1752"/>
            </a:xfrm>
            <a:prstGeom prst="ellipse">
              <a:avLst/>
            </a:prstGeom>
            <a:solidFill>
              <a:schemeClr val="accent1"/>
            </a:solidFill>
            <a:ln w="12700">
              <a:solidFill>
                <a:schemeClr val="bg2"/>
              </a:solidFill>
              <a:round/>
              <a:headEnd/>
              <a:tailEnd/>
            </a:ln>
            <a:effectLst>
              <a:outerShdw blurRad="63500" dist="74053" dir="3542175"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13330" name="Rectangle 18"/>
            <p:cNvSpPr>
              <a:spLocks noChangeArrowheads="1"/>
            </p:cNvSpPr>
            <p:nvPr/>
          </p:nvSpPr>
          <p:spPr bwMode="auto">
            <a:xfrm>
              <a:off x="2696" y="2021"/>
              <a:ext cx="2277" cy="1275"/>
            </a:xfrm>
            <a:prstGeom prst="rect">
              <a:avLst/>
            </a:prstGeom>
            <a:noFill/>
            <a:ln w="12700">
              <a:noFill/>
              <a:miter lim="800000"/>
              <a:headEnd/>
              <a:tailEnd/>
            </a:ln>
            <a:effectLst>
              <a:outerShdw blurRad="63500" dist="74053" dir="3542175" algn="ctr" rotWithShape="0">
                <a:schemeClr val="bg2">
                  <a:alpha val="74998"/>
                </a:schemeClr>
              </a:outerShdw>
            </a:effectLst>
          </p:spPr>
          <p:txBody>
            <a:bodyPr wrap="none" lIns="90487" tIns="44450" rIns="90487" bIns="44450">
              <a:spAutoFit/>
            </a:bodyPr>
            <a:lstStyle/>
            <a:p>
              <a:pPr>
                <a:defRPr/>
              </a:pPr>
              <a:r>
                <a:rPr lang="en-US" sz="4000" i="1">
                  <a:solidFill>
                    <a:srgbClr val="FFFF00"/>
                  </a:solidFill>
                  <a:latin typeface="Times" pitchFamily="1" charset="0"/>
                  <a:ea typeface="+mn-ea"/>
                  <a:cs typeface="+mn-cs"/>
                </a:rPr>
                <a:t>Así que...dejaré</a:t>
              </a:r>
            </a:p>
            <a:p>
              <a:pPr>
                <a:defRPr/>
              </a:pPr>
              <a:r>
                <a:rPr lang="en-US" sz="4000" i="1">
                  <a:solidFill>
                    <a:srgbClr val="FFFF00"/>
                  </a:solidFill>
                  <a:latin typeface="Times" pitchFamily="1" charset="0"/>
                  <a:ea typeface="+mn-ea"/>
                  <a:cs typeface="+mn-cs"/>
                </a:rPr>
                <a:t>que el pastor</a:t>
              </a:r>
            </a:p>
            <a:p>
              <a:pPr>
                <a:defRPr/>
              </a:pPr>
              <a:r>
                <a:rPr lang="en-US" sz="4000" i="1">
                  <a:solidFill>
                    <a:srgbClr val="FFFF00"/>
                  </a:solidFill>
                  <a:latin typeface="Times" pitchFamily="1" charset="0"/>
                  <a:ea typeface="+mn-ea"/>
                  <a:cs typeface="+mn-cs"/>
                </a:rPr>
                <a:t>lo haga!</a:t>
              </a:r>
            </a:p>
          </p:txBody>
        </p:sp>
      </p:grpSp>
      <p:sp>
        <p:nvSpPr>
          <p:cNvPr id="43013" name="Text Box 19"/>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43014" name="Text Box 21"/>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43015" name="Text Box 22"/>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43016" name="Text Box 23"/>
          <p:cNvSpPr txBox="1">
            <a:spLocks noChangeArrowheads="1"/>
          </p:cNvSpPr>
          <p:nvPr/>
        </p:nvSpPr>
        <p:spPr bwMode="auto">
          <a:xfrm>
            <a:off x="8086725" y="65325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18</a:t>
            </a:r>
          </a:p>
        </p:txBody>
      </p:sp>
      <p:sp>
        <p:nvSpPr>
          <p:cNvPr id="43017" name="Rectangle 15"/>
          <p:cNvSpPr>
            <a:spLocks noChangeArrowheads="1"/>
          </p:cNvSpPr>
          <p:nvPr/>
        </p:nvSpPr>
        <p:spPr bwMode="auto">
          <a:xfrm>
            <a:off x="241300" y="266700"/>
            <a:ext cx="1295400" cy="1309688"/>
          </a:xfrm>
          <a:prstGeom prst="rect">
            <a:avLst/>
          </a:prstGeom>
          <a:solidFill>
            <a:srgbClr val="74001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3018" name="Rectangle 13"/>
          <p:cNvSpPr>
            <a:spLocks noChangeArrowheads="1"/>
          </p:cNvSpPr>
          <p:nvPr/>
        </p:nvSpPr>
        <p:spPr bwMode="auto">
          <a:xfrm>
            <a:off x="0" y="0"/>
            <a:ext cx="1841500" cy="1855788"/>
          </a:xfrm>
          <a:prstGeom prst="rect">
            <a:avLst/>
          </a:prstGeom>
          <a:solidFill>
            <a:srgbClr val="6A001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45058" name="Text Box 7"/>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45059" name="Text Box 8"/>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45060" name="Text Box 9"/>
          <p:cNvSpPr txBox="1">
            <a:spLocks noChangeArrowheads="1"/>
          </p:cNvSpPr>
          <p:nvPr/>
        </p:nvSpPr>
        <p:spPr bwMode="auto">
          <a:xfrm>
            <a:off x="8086725" y="65325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19</a:t>
            </a:r>
          </a:p>
        </p:txBody>
      </p:sp>
      <p:sp>
        <p:nvSpPr>
          <p:cNvPr id="45061" name="Rectangle 15"/>
          <p:cNvSpPr>
            <a:spLocks noChangeArrowheads="1"/>
          </p:cNvSpPr>
          <p:nvPr/>
        </p:nvSpPr>
        <p:spPr bwMode="auto">
          <a:xfrm>
            <a:off x="241300" y="266700"/>
            <a:ext cx="1295400" cy="1309688"/>
          </a:xfrm>
          <a:prstGeom prst="rect">
            <a:avLst/>
          </a:prstGeom>
          <a:solidFill>
            <a:srgbClr val="74001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062" name="Rectangle 13"/>
          <p:cNvSpPr>
            <a:spLocks noChangeArrowheads="1"/>
          </p:cNvSpPr>
          <p:nvPr/>
        </p:nvSpPr>
        <p:spPr bwMode="auto">
          <a:xfrm>
            <a:off x="0" y="0"/>
            <a:ext cx="1841500" cy="1855788"/>
          </a:xfrm>
          <a:prstGeom prst="rect">
            <a:avLst/>
          </a:prstGeom>
          <a:solidFill>
            <a:srgbClr val="6A001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77154" name="Rectangle 2"/>
          <p:cNvSpPr>
            <a:spLocks noChangeArrowheads="1"/>
          </p:cNvSpPr>
          <p:nvPr/>
        </p:nvSpPr>
        <p:spPr bwMode="auto">
          <a:xfrm>
            <a:off x="1225550" y="1073150"/>
            <a:ext cx="6997700" cy="4978400"/>
          </a:xfrm>
          <a:prstGeom prst="rect">
            <a:avLst/>
          </a:prstGeom>
          <a:gradFill rotWithShape="0">
            <a:gsLst>
              <a:gs pos="0">
                <a:srgbClr val="200EA6">
                  <a:gamma/>
                  <a:shade val="0"/>
                  <a:invGamma/>
                </a:srgbClr>
              </a:gs>
              <a:gs pos="100000">
                <a:srgbClr val="200EA6"/>
              </a:gs>
            </a:gsLst>
            <a:lin ang="5400000" scaled="1"/>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177356" name="Rectangle 204"/>
          <p:cNvSpPr>
            <a:spLocks noChangeArrowheads="1"/>
          </p:cNvSpPr>
          <p:nvPr/>
        </p:nvSpPr>
        <p:spPr bwMode="auto">
          <a:xfrm>
            <a:off x="1830388" y="1833563"/>
            <a:ext cx="5837237" cy="30162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9600" b="0" i="1" dirty="0">
                <a:solidFill>
                  <a:srgbClr val="E8EC39"/>
                </a:solidFill>
                <a:latin typeface="Times" pitchFamily="1" charset="0"/>
                <a:ea typeface="+mn-ea"/>
                <a:cs typeface="+mn-cs"/>
              </a:rPr>
              <a:t>¿A </a:t>
            </a:r>
            <a:r>
              <a:rPr lang="en-US" sz="9600" b="0" i="1" dirty="0" err="1">
                <a:solidFill>
                  <a:srgbClr val="E8EC39"/>
                </a:solidFill>
                <a:latin typeface="Times" pitchFamily="1" charset="0"/>
                <a:ea typeface="+mn-ea"/>
                <a:cs typeface="+mn-cs"/>
              </a:rPr>
              <a:t>quién</a:t>
            </a:r>
            <a:r>
              <a:rPr lang="en-US" sz="9600" b="0" i="1" dirty="0">
                <a:solidFill>
                  <a:srgbClr val="E8EC39"/>
                </a:solidFill>
                <a:latin typeface="Times" pitchFamily="1" charset="0"/>
                <a:ea typeface="+mn-ea"/>
                <a:cs typeface="+mn-cs"/>
              </a:rPr>
              <a:t> </a:t>
            </a:r>
          </a:p>
          <a:p>
            <a:pPr>
              <a:defRPr/>
            </a:pPr>
            <a:r>
              <a:rPr lang="en-US" sz="9600" b="0" i="1" dirty="0">
                <a:solidFill>
                  <a:srgbClr val="E8EC39"/>
                </a:solidFill>
                <a:latin typeface="Times" pitchFamily="1" charset="0"/>
                <a:ea typeface="+mn-ea"/>
                <a:cs typeface="+mn-cs"/>
              </a:rPr>
              <a:t>le </a:t>
            </a:r>
            <a:r>
              <a:rPr lang="en-US" sz="9600" b="0" i="1" dirty="0" err="1">
                <a:solidFill>
                  <a:srgbClr val="E8EC39"/>
                </a:solidFill>
                <a:latin typeface="Times" pitchFamily="1" charset="0"/>
                <a:ea typeface="+mn-ea"/>
                <a:cs typeface="+mn-cs"/>
              </a:rPr>
              <a:t>importa</a:t>
            </a:r>
            <a:r>
              <a:rPr lang="en-US" sz="9600" b="0" i="1" dirty="0">
                <a:solidFill>
                  <a:srgbClr val="E8EC39"/>
                </a:solidFill>
                <a:latin typeface="Times" pitchFamily="1" charset="0"/>
                <a:ea typeface="+mn-ea"/>
                <a:cs typeface="+mn-cs"/>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177356"/>
                                        </p:tgtEl>
                                        <p:attrNameLst>
                                          <p:attrName>style.visibility</p:attrName>
                                        </p:attrNameLst>
                                      </p:cBhvr>
                                      <p:to>
                                        <p:strVal val="visible"/>
                                      </p:to>
                                    </p:set>
                                    <p:anim calcmode="lin" valueType="num">
                                      <p:cBhvr>
                                        <p:cTn id="7" dur="500" fill="hold"/>
                                        <p:tgtEl>
                                          <p:spTgt spid="177356"/>
                                        </p:tgtEl>
                                        <p:attrNameLst>
                                          <p:attrName>ppt_w</p:attrName>
                                        </p:attrNameLst>
                                      </p:cBhvr>
                                      <p:tavLst>
                                        <p:tav tm="0">
                                          <p:val>
                                            <p:fltVal val="0"/>
                                          </p:val>
                                        </p:tav>
                                        <p:tav tm="100000">
                                          <p:val>
                                            <p:strVal val="#ppt_w"/>
                                          </p:val>
                                        </p:tav>
                                      </p:tavLst>
                                    </p:anim>
                                    <p:anim calcmode="lin" valueType="num">
                                      <p:cBhvr>
                                        <p:cTn id="8" dur="500" fill="hold"/>
                                        <p:tgtEl>
                                          <p:spTgt spid="177356"/>
                                        </p:tgtEl>
                                        <p:attrNameLst>
                                          <p:attrName>ppt_h</p:attrName>
                                        </p:attrNameLst>
                                      </p:cBhvr>
                                      <p:tavLst>
                                        <p:tav tm="0">
                                          <p:val>
                                            <p:fltVal val="0"/>
                                          </p:val>
                                        </p:tav>
                                        <p:tav tm="100000">
                                          <p:val>
                                            <p:strVal val="#ppt_h"/>
                                          </p:val>
                                        </p:tav>
                                      </p:tavLst>
                                    </p:anim>
                                    <p:anim calcmode="lin" valueType="num">
                                      <p:cBhvr>
                                        <p:cTn id="9" dur="500" fill="hold"/>
                                        <p:tgtEl>
                                          <p:spTgt spid="177356"/>
                                        </p:tgtEl>
                                        <p:attrNameLst>
                                          <p:attrName>ppt_x</p:attrName>
                                        </p:attrNameLst>
                                      </p:cBhvr>
                                      <p:tavLst>
                                        <p:tav tm="0">
                                          <p:val>
                                            <p:fltVal val="0.5"/>
                                          </p:val>
                                        </p:tav>
                                        <p:tav tm="100000">
                                          <p:val>
                                            <p:strVal val="#ppt_x"/>
                                          </p:val>
                                        </p:tav>
                                      </p:tavLst>
                                    </p:anim>
                                    <p:anim calcmode="lin" valueType="num">
                                      <p:cBhvr>
                                        <p:cTn id="10" dur="500" fill="hold"/>
                                        <p:tgtEl>
                                          <p:spTgt spid="17735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35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4"/>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47106" name="Text Box 5"/>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47107" name="Text Box 6"/>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47108" name="Text Box 7"/>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20</a:t>
            </a:r>
          </a:p>
        </p:txBody>
      </p:sp>
      <p:sp>
        <p:nvSpPr>
          <p:cNvPr id="47109" name="Rectangle 13"/>
          <p:cNvSpPr>
            <a:spLocks noChangeArrowheads="1"/>
          </p:cNvSpPr>
          <p:nvPr/>
        </p:nvSpPr>
        <p:spPr bwMode="auto">
          <a:xfrm>
            <a:off x="0" y="0"/>
            <a:ext cx="1841500" cy="1855788"/>
          </a:xfrm>
          <a:prstGeom prst="rect">
            <a:avLst/>
          </a:prstGeom>
          <a:solidFill>
            <a:srgbClr val="6A001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71714" name="Rectangle 2"/>
          <p:cNvSpPr>
            <a:spLocks noChangeArrowheads="1"/>
          </p:cNvSpPr>
          <p:nvPr/>
        </p:nvSpPr>
        <p:spPr bwMode="auto">
          <a:xfrm>
            <a:off x="1225550" y="1073150"/>
            <a:ext cx="6997700" cy="4978400"/>
          </a:xfrm>
          <a:prstGeom prst="rect">
            <a:avLst/>
          </a:prstGeom>
          <a:gradFill rotWithShape="0">
            <a:gsLst>
              <a:gs pos="0">
                <a:srgbClr val="200EA6">
                  <a:gamma/>
                  <a:shade val="0"/>
                  <a:invGamma/>
                </a:srgbClr>
              </a:gs>
              <a:gs pos="100000">
                <a:srgbClr val="200EA6"/>
              </a:gs>
            </a:gsLst>
            <a:lin ang="5400000" scaled="1"/>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371715" name="Rectangle 3"/>
          <p:cNvSpPr>
            <a:spLocks noChangeArrowheads="1"/>
          </p:cNvSpPr>
          <p:nvPr/>
        </p:nvSpPr>
        <p:spPr bwMode="auto">
          <a:xfrm>
            <a:off x="2476500" y="2654300"/>
            <a:ext cx="4143375" cy="15525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9600" b="0" i="1" dirty="0">
                <a:solidFill>
                  <a:srgbClr val="E8EC39"/>
                </a:solidFill>
                <a:latin typeface="Times" pitchFamily="1" charset="0"/>
                <a:ea typeface="+mn-ea"/>
                <a:cs typeface="+mn-cs"/>
              </a:rPr>
              <a:t>¿Y </a:t>
            </a:r>
            <a:r>
              <a:rPr lang="en-US" sz="9600" b="0" i="1" dirty="0" err="1">
                <a:solidFill>
                  <a:srgbClr val="E8EC39"/>
                </a:solidFill>
                <a:latin typeface="Times" pitchFamily="1" charset="0"/>
                <a:ea typeface="+mn-ea"/>
                <a:cs typeface="+mn-cs"/>
              </a:rPr>
              <a:t>qué</a:t>
            </a:r>
            <a:r>
              <a:rPr lang="en-US" sz="9600" b="0" i="1" dirty="0">
                <a:solidFill>
                  <a:srgbClr val="E8EC39"/>
                </a:solidFill>
                <a:latin typeface="Times" pitchFamily="1" charset="0"/>
                <a:ea typeface="+mn-ea"/>
                <a:cs typeface="+mn-cs"/>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71715"/>
                                        </p:tgtEl>
                                        <p:attrNameLst>
                                          <p:attrName>style.visibility</p:attrName>
                                        </p:attrNameLst>
                                      </p:cBhvr>
                                      <p:to>
                                        <p:strVal val="visible"/>
                                      </p:to>
                                    </p:set>
                                    <p:anim calcmode="lin" valueType="num">
                                      <p:cBhvr>
                                        <p:cTn id="7" dur="500" fill="hold"/>
                                        <p:tgtEl>
                                          <p:spTgt spid="371715"/>
                                        </p:tgtEl>
                                        <p:attrNameLst>
                                          <p:attrName>ppt_w</p:attrName>
                                        </p:attrNameLst>
                                      </p:cBhvr>
                                      <p:tavLst>
                                        <p:tav tm="0">
                                          <p:val>
                                            <p:fltVal val="0"/>
                                          </p:val>
                                        </p:tav>
                                        <p:tav tm="100000">
                                          <p:val>
                                            <p:strVal val="#ppt_w"/>
                                          </p:val>
                                        </p:tav>
                                      </p:tavLst>
                                    </p:anim>
                                    <p:anim calcmode="lin" valueType="num">
                                      <p:cBhvr>
                                        <p:cTn id="8" dur="500" fill="hold"/>
                                        <p:tgtEl>
                                          <p:spTgt spid="371715"/>
                                        </p:tgtEl>
                                        <p:attrNameLst>
                                          <p:attrName>ppt_h</p:attrName>
                                        </p:attrNameLst>
                                      </p:cBhvr>
                                      <p:tavLst>
                                        <p:tav tm="0">
                                          <p:val>
                                            <p:fltVal val="0"/>
                                          </p:val>
                                        </p:tav>
                                        <p:tav tm="100000">
                                          <p:val>
                                            <p:strVal val="#ppt_h"/>
                                          </p:val>
                                        </p:tav>
                                      </p:tavLst>
                                    </p:anim>
                                    <p:anim calcmode="lin" valueType="num">
                                      <p:cBhvr>
                                        <p:cTn id="9" dur="500" fill="hold"/>
                                        <p:tgtEl>
                                          <p:spTgt spid="371715"/>
                                        </p:tgtEl>
                                        <p:attrNameLst>
                                          <p:attrName>ppt_x</p:attrName>
                                        </p:attrNameLst>
                                      </p:cBhvr>
                                      <p:tavLst>
                                        <p:tav tm="0">
                                          <p:val>
                                            <p:fltVal val="0.5"/>
                                          </p:val>
                                        </p:tav>
                                        <p:tav tm="100000">
                                          <p:val>
                                            <p:strVal val="#ppt_x"/>
                                          </p:val>
                                        </p:tav>
                                      </p:tavLst>
                                    </p:anim>
                                    <p:anim calcmode="lin" valueType="num">
                                      <p:cBhvr>
                                        <p:cTn id="10" dur="500" fill="hold"/>
                                        <p:tgtEl>
                                          <p:spTgt spid="3717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1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2" name="Picture 2" descr="Nahal Darga from top looking east, 95-13tb"/>
          <p:cNvPicPr preferRelativeResize="0">
            <a:picLocks noChangeAspect="1" noChangeArrowheads="1"/>
          </p:cNvPicPr>
          <p:nvPr>
            <p:custDataLst>
              <p:tags r:id="rId1"/>
            </p:custDataLst>
          </p:nvPr>
        </p:nvPicPr>
        <p:blipFill>
          <a:blip r:embed="rId4"/>
          <a:srcRect t="16917"/>
          <a:stretch>
            <a:fillRect/>
          </a:stretch>
        </p:blipFill>
        <p:spPr bwMode="auto">
          <a:xfrm>
            <a:off x="585788" y="563563"/>
            <a:ext cx="7915275" cy="5694362"/>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373764" name="Rectangle 4"/>
          <p:cNvSpPr>
            <a:spLocks noChangeArrowheads="1"/>
          </p:cNvSpPr>
          <p:nvPr/>
        </p:nvSpPr>
        <p:spPr bwMode="auto">
          <a:xfrm>
            <a:off x="587375" y="549275"/>
            <a:ext cx="7926388" cy="5707063"/>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73765" name="Rectangle 5"/>
          <p:cNvSpPr>
            <a:spLocks noChangeArrowheads="1"/>
          </p:cNvSpPr>
          <p:nvPr/>
        </p:nvSpPr>
        <p:spPr bwMode="auto">
          <a:xfrm>
            <a:off x="1519238" y="1408113"/>
            <a:ext cx="6624637" cy="3438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defRPr/>
            </a:pPr>
            <a:r>
              <a:rPr lang="en-US" sz="4400">
                <a:solidFill>
                  <a:srgbClr val="FAFD00"/>
                </a:solidFill>
                <a:latin typeface="Times" charset="0"/>
              </a:rPr>
              <a:t>       </a:t>
            </a:r>
            <a:r>
              <a:rPr lang="ja-JP" altLang="en-US" sz="4400">
                <a:solidFill>
                  <a:srgbClr val="FAFD00"/>
                </a:solidFill>
                <a:latin typeface="Times" charset="0"/>
              </a:rPr>
              <a:t>“</a:t>
            </a:r>
            <a:r>
              <a:rPr lang="es-ES" sz="4400">
                <a:solidFill>
                  <a:srgbClr val="FAFD00"/>
                </a:solidFill>
                <a:latin typeface="Times" charset="0"/>
              </a:rPr>
              <a:t>A menos que nuestra fe esté basada en </a:t>
            </a:r>
            <a:r>
              <a:rPr lang="es-ES" sz="4400">
                <a:solidFill>
                  <a:schemeClr val="tx1"/>
                </a:solidFill>
                <a:latin typeface="Times" charset="0"/>
              </a:rPr>
              <a:t>hechos</a:t>
            </a:r>
            <a:r>
              <a:rPr lang="es-ES" sz="4400">
                <a:solidFill>
                  <a:srgbClr val="FAFD00"/>
                </a:solidFill>
                <a:latin typeface="Times" charset="0"/>
              </a:rPr>
              <a:t>, no es más que </a:t>
            </a:r>
            <a:r>
              <a:rPr lang="es-ES" sz="4400">
                <a:solidFill>
                  <a:schemeClr val="tx1"/>
                </a:solidFill>
                <a:latin typeface="Times" charset="0"/>
              </a:rPr>
              <a:t>conjeturas</a:t>
            </a:r>
            <a:r>
              <a:rPr lang="es-ES" sz="4400">
                <a:solidFill>
                  <a:srgbClr val="FAFD00"/>
                </a:solidFill>
                <a:latin typeface="Times" charset="0"/>
              </a:rPr>
              <a:t>, </a:t>
            </a:r>
            <a:r>
              <a:rPr lang="es-ES" sz="4400">
                <a:solidFill>
                  <a:schemeClr val="tx1"/>
                </a:solidFill>
                <a:latin typeface="Times" charset="0"/>
              </a:rPr>
              <a:t>superstición</a:t>
            </a:r>
            <a:r>
              <a:rPr lang="es-ES" sz="4400">
                <a:solidFill>
                  <a:srgbClr val="FAFD00"/>
                </a:solidFill>
                <a:latin typeface="Times" charset="0"/>
              </a:rPr>
              <a:t> y </a:t>
            </a:r>
            <a:r>
              <a:rPr lang="es-ES" sz="4400">
                <a:solidFill>
                  <a:schemeClr val="tx1"/>
                </a:solidFill>
                <a:latin typeface="Times" charset="0"/>
              </a:rPr>
              <a:t>suposiciones</a:t>
            </a:r>
            <a:r>
              <a:rPr lang="es-ES" sz="4400">
                <a:solidFill>
                  <a:srgbClr val="FAFD00"/>
                </a:solidFill>
                <a:latin typeface="Times" charset="0"/>
              </a:rPr>
              <a:t>.”</a:t>
            </a:r>
            <a:endParaRPr lang="es-ES" sz="3200">
              <a:solidFill>
                <a:srgbClr val="FAFD00"/>
              </a:solidFill>
              <a:latin typeface="Times" charset="0"/>
            </a:endParaRPr>
          </a:p>
        </p:txBody>
      </p:sp>
      <p:sp>
        <p:nvSpPr>
          <p:cNvPr id="49156"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49157" name="Text Box 11"/>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49158" name="Text Box 12"/>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21</a:t>
            </a:r>
          </a:p>
        </p:txBody>
      </p:sp>
      <p:sp>
        <p:nvSpPr>
          <p:cNvPr id="373773" name="Text Box 13"/>
          <p:cNvSpPr txBox="1">
            <a:spLocks noChangeArrowheads="1"/>
          </p:cNvSpPr>
          <p:nvPr/>
        </p:nvSpPr>
        <p:spPr bwMode="auto">
          <a:xfrm>
            <a:off x="1385888" y="4799013"/>
            <a:ext cx="6505575" cy="884237"/>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anchor="ctr">
            <a:spAutoFit/>
          </a:bodyPr>
          <a:lstStyle/>
          <a:p>
            <a:pPr>
              <a:defRPr/>
            </a:pPr>
            <a:r>
              <a:rPr lang="en-US" sz="3200">
                <a:solidFill>
                  <a:schemeClr val="tx1"/>
                </a:solidFill>
                <a:latin typeface="Times" pitchFamily="1" charset="0"/>
                <a:ea typeface="+mn-ea"/>
                <a:cs typeface="+mn-cs"/>
              </a:rPr>
              <a:t>                               Miles Stanford</a:t>
            </a:r>
          </a:p>
          <a:p>
            <a:pPr>
              <a:defRPr/>
            </a:pPr>
            <a:r>
              <a:rPr lang="en-US" sz="2000" i="1">
                <a:solidFill>
                  <a:schemeClr val="tx1"/>
                </a:solidFill>
                <a:latin typeface="Times" pitchFamily="1" charset="0"/>
                <a:ea typeface="+mn-ea"/>
                <a:cs typeface="+mn-cs"/>
              </a:rPr>
              <a:t>                                         Principios de crecimiento espiritual</a:t>
            </a:r>
          </a:p>
        </p:txBody>
      </p:sp>
      <p:sp>
        <p:nvSpPr>
          <p:cNvPr id="373763" name="Text Box 3"/>
          <p:cNvSpPr txBox="1">
            <a:spLocks noChangeArrowheads="1"/>
          </p:cNvSpPr>
          <p:nvPr/>
        </p:nvSpPr>
        <p:spPr bwMode="auto">
          <a:xfrm>
            <a:off x="952500" y="5892800"/>
            <a:ext cx="2470150" cy="36671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p>
            <a:pPr>
              <a:spcBef>
                <a:spcPct val="50000"/>
              </a:spcBef>
              <a:defRPr/>
            </a:pPr>
            <a:r>
              <a:rPr lang="en-US" sz="1800" i="1">
                <a:solidFill>
                  <a:srgbClr val="FFEA18"/>
                </a:solidFill>
                <a:latin typeface="Arial" pitchFamily="1" charset="0"/>
                <a:ea typeface="+mn-ea"/>
                <a:cs typeface="+mn-cs"/>
              </a:rPr>
              <a:t>El desierto  de Judea</a:t>
            </a:r>
          </a:p>
        </p:txBody>
      </p:sp>
      <p:sp>
        <p:nvSpPr>
          <p:cNvPr id="49161" name="Text Box 14"/>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6</a:t>
            </a:r>
          </a:p>
        </p:txBody>
      </p:sp>
      <p:sp>
        <p:nvSpPr>
          <p:cNvPr id="373775" name="Rectangle 15"/>
          <p:cNvSpPr>
            <a:spLocks noChangeArrowheads="1"/>
          </p:cNvSpPr>
          <p:nvPr/>
        </p:nvSpPr>
        <p:spPr bwMode="auto">
          <a:xfrm>
            <a:off x="5637213" y="2076450"/>
            <a:ext cx="2200275"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defRPr/>
            </a:pPr>
            <a:r>
              <a:rPr lang="es-ES" sz="4400">
                <a:solidFill>
                  <a:srgbClr val="66FF33"/>
                </a:solidFill>
                <a:latin typeface="Times" charset="0"/>
              </a:rPr>
              <a:t>hechos</a:t>
            </a:r>
            <a:endParaRPr lang="es-ES" sz="3200">
              <a:solidFill>
                <a:srgbClr val="66FF33"/>
              </a:solidFill>
              <a:latin typeface="Times" charset="0"/>
            </a:endParaRPr>
          </a:p>
        </p:txBody>
      </p:sp>
      <p:sp>
        <p:nvSpPr>
          <p:cNvPr id="373776" name="Rectangle 16"/>
          <p:cNvSpPr>
            <a:spLocks noChangeArrowheads="1"/>
          </p:cNvSpPr>
          <p:nvPr/>
        </p:nvSpPr>
        <p:spPr bwMode="auto">
          <a:xfrm>
            <a:off x="4976813" y="2744788"/>
            <a:ext cx="2954337"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defRPr/>
            </a:pPr>
            <a:r>
              <a:rPr lang="es-ES" sz="4400">
                <a:solidFill>
                  <a:srgbClr val="66FF33"/>
                </a:solidFill>
                <a:latin typeface="Times" charset="0"/>
              </a:rPr>
              <a:t>conjeturas</a:t>
            </a:r>
            <a:endParaRPr lang="es-ES" sz="3200">
              <a:solidFill>
                <a:srgbClr val="66FF33"/>
              </a:solidFill>
              <a:latin typeface="Times" charset="0"/>
            </a:endParaRPr>
          </a:p>
        </p:txBody>
      </p:sp>
      <p:sp>
        <p:nvSpPr>
          <p:cNvPr id="373777" name="Rectangle 17"/>
          <p:cNvSpPr>
            <a:spLocks noChangeArrowheads="1"/>
          </p:cNvSpPr>
          <p:nvPr/>
        </p:nvSpPr>
        <p:spPr bwMode="auto">
          <a:xfrm>
            <a:off x="1520825" y="3403600"/>
            <a:ext cx="3141663"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defRPr/>
            </a:pPr>
            <a:r>
              <a:rPr lang="es-ES" sz="4400">
                <a:solidFill>
                  <a:srgbClr val="66FF33"/>
                </a:solidFill>
                <a:latin typeface="Times" charset="0"/>
              </a:rPr>
              <a:t>superstición</a:t>
            </a:r>
            <a:endParaRPr lang="es-ES" sz="3200">
              <a:solidFill>
                <a:srgbClr val="66FF33"/>
              </a:solidFill>
              <a:latin typeface="Times" charset="0"/>
            </a:endParaRPr>
          </a:p>
        </p:txBody>
      </p:sp>
      <p:sp>
        <p:nvSpPr>
          <p:cNvPr id="373778" name="Rectangle 18"/>
          <p:cNvSpPr>
            <a:spLocks noChangeArrowheads="1"/>
          </p:cNvSpPr>
          <p:nvPr/>
        </p:nvSpPr>
        <p:spPr bwMode="auto">
          <a:xfrm>
            <a:off x="1516063" y="4090988"/>
            <a:ext cx="3789362"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defRPr/>
            </a:pPr>
            <a:r>
              <a:rPr lang="es-ES" sz="4400">
                <a:solidFill>
                  <a:srgbClr val="66FF33"/>
                </a:solidFill>
                <a:latin typeface="Times" charset="0"/>
              </a:rPr>
              <a:t>suposiciones</a:t>
            </a:r>
            <a:endParaRPr lang="es-ES" sz="3200">
              <a:solidFill>
                <a:srgbClr val="66FF33"/>
              </a:solidFill>
              <a:latin typeface="Time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3764"/>
                                        </p:tgtEl>
                                        <p:attrNameLst>
                                          <p:attrName>style.visibility</p:attrName>
                                        </p:attrNameLst>
                                      </p:cBhvr>
                                      <p:to>
                                        <p:strVal val="visible"/>
                                      </p:to>
                                    </p:set>
                                    <p:animEffect transition="in" filter="fade">
                                      <p:cBhvr>
                                        <p:cTn id="7" dur="500"/>
                                        <p:tgtEl>
                                          <p:spTgt spid="373764"/>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73773"/>
                                        </p:tgtEl>
                                        <p:attrNameLst>
                                          <p:attrName>style.visibility</p:attrName>
                                        </p:attrNameLst>
                                      </p:cBhvr>
                                      <p:to>
                                        <p:strVal val="visible"/>
                                      </p:to>
                                    </p:set>
                                    <p:animEffect transition="in" filter="wipe(right)">
                                      <p:cBhvr>
                                        <p:cTn id="11" dur="500"/>
                                        <p:tgtEl>
                                          <p:spTgt spid="37377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73765"/>
                                        </p:tgtEl>
                                        <p:attrNameLst>
                                          <p:attrName>style.visibility</p:attrName>
                                        </p:attrNameLst>
                                      </p:cBhvr>
                                      <p:to>
                                        <p:strVal val="visible"/>
                                      </p:to>
                                    </p:set>
                                    <p:animEffect transition="in" filter="wipe(up)">
                                      <p:cBhvr>
                                        <p:cTn id="16" dur="500"/>
                                        <p:tgtEl>
                                          <p:spTgt spid="37376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373775"/>
                                        </p:tgtEl>
                                        <p:attrNameLst>
                                          <p:attrName>style.visibility</p:attrName>
                                        </p:attrNameLst>
                                      </p:cBhvr>
                                      <p:to>
                                        <p:strVal val="visible"/>
                                      </p:to>
                                    </p:set>
                                    <p:anim calcmode="lin" valueType="num">
                                      <p:cBhvr>
                                        <p:cTn id="21" dur="500" fill="hold"/>
                                        <p:tgtEl>
                                          <p:spTgt spid="373775"/>
                                        </p:tgtEl>
                                        <p:attrNameLst>
                                          <p:attrName>ppt_w</p:attrName>
                                        </p:attrNameLst>
                                      </p:cBhvr>
                                      <p:tavLst>
                                        <p:tav tm="0">
                                          <p:val>
                                            <p:fltVal val="0"/>
                                          </p:val>
                                        </p:tav>
                                        <p:tav tm="100000">
                                          <p:val>
                                            <p:strVal val="#ppt_w"/>
                                          </p:val>
                                        </p:tav>
                                      </p:tavLst>
                                    </p:anim>
                                    <p:anim calcmode="lin" valueType="num">
                                      <p:cBhvr>
                                        <p:cTn id="22" dur="500" fill="hold"/>
                                        <p:tgtEl>
                                          <p:spTgt spid="373775"/>
                                        </p:tgtEl>
                                        <p:attrNameLst>
                                          <p:attrName>ppt_h</p:attrName>
                                        </p:attrNameLst>
                                      </p:cBhvr>
                                      <p:tavLst>
                                        <p:tav tm="0">
                                          <p:val>
                                            <p:fltVal val="0"/>
                                          </p:val>
                                        </p:tav>
                                        <p:tav tm="100000">
                                          <p:val>
                                            <p:strVal val="#ppt_h"/>
                                          </p:val>
                                        </p:tav>
                                      </p:tavLst>
                                    </p:anim>
                                    <p:anim calcmode="lin" valueType="num">
                                      <p:cBhvr>
                                        <p:cTn id="23" dur="500" fill="hold"/>
                                        <p:tgtEl>
                                          <p:spTgt spid="373775"/>
                                        </p:tgtEl>
                                        <p:attrNameLst>
                                          <p:attrName>ppt_x</p:attrName>
                                        </p:attrNameLst>
                                      </p:cBhvr>
                                      <p:tavLst>
                                        <p:tav tm="0">
                                          <p:val>
                                            <p:fltVal val="0.5"/>
                                          </p:val>
                                        </p:tav>
                                        <p:tav tm="100000">
                                          <p:val>
                                            <p:strVal val="#ppt_x"/>
                                          </p:val>
                                        </p:tav>
                                      </p:tavLst>
                                    </p:anim>
                                    <p:anim calcmode="lin" valueType="num">
                                      <p:cBhvr>
                                        <p:cTn id="24" dur="500" fill="hold"/>
                                        <p:tgtEl>
                                          <p:spTgt spid="373775"/>
                                        </p:tgtEl>
                                        <p:attrNameLst>
                                          <p:attrName>ppt_y</p:attrName>
                                        </p:attrNameLst>
                                      </p:cBhvr>
                                      <p:tavLst>
                                        <p:tav tm="0">
                                          <p:val>
                                            <p:fltVal val="0.5"/>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373776"/>
                                        </p:tgtEl>
                                        <p:attrNameLst>
                                          <p:attrName>style.visibility</p:attrName>
                                        </p:attrNameLst>
                                      </p:cBhvr>
                                      <p:to>
                                        <p:strVal val="visible"/>
                                      </p:to>
                                    </p:set>
                                    <p:anim calcmode="lin" valueType="num">
                                      <p:cBhvr>
                                        <p:cTn id="29" dur="500" fill="hold"/>
                                        <p:tgtEl>
                                          <p:spTgt spid="373776"/>
                                        </p:tgtEl>
                                        <p:attrNameLst>
                                          <p:attrName>ppt_w</p:attrName>
                                        </p:attrNameLst>
                                      </p:cBhvr>
                                      <p:tavLst>
                                        <p:tav tm="0">
                                          <p:val>
                                            <p:fltVal val="0"/>
                                          </p:val>
                                        </p:tav>
                                        <p:tav tm="100000">
                                          <p:val>
                                            <p:strVal val="#ppt_w"/>
                                          </p:val>
                                        </p:tav>
                                      </p:tavLst>
                                    </p:anim>
                                    <p:anim calcmode="lin" valueType="num">
                                      <p:cBhvr>
                                        <p:cTn id="30" dur="500" fill="hold"/>
                                        <p:tgtEl>
                                          <p:spTgt spid="373776"/>
                                        </p:tgtEl>
                                        <p:attrNameLst>
                                          <p:attrName>ppt_h</p:attrName>
                                        </p:attrNameLst>
                                      </p:cBhvr>
                                      <p:tavLst>
                                        <p:tav tm="0">
                                          <p:val>
                                            <p:fltVal val="0"/>
                                          </p:val>
                                        </p:tav>
                                        <p:tav tm="100000">
                                          <p:val>
                                            <p:strVal val="#ppt_h"/>
                                          </p:val>
                                        </p:tav>
                                      </p:tavLst>
                                    </p:anim>
                                    <p:anim calcmode="lin" valueType="num">
                                      <p:cBhvr>
                                        <p:cTn id="31" dur="500" fill="hold"/>
                                        <p:tgtEl>
                                          <p:spTgt spid="373776"/>
                                        </p:tgtEl>
                                        <p:attrNameLst>
                                          <p:attrName>ppt_x</p:attrName>
                                        </p:attrNameLst>
                                      </p:cBhvr>
                                      <p:tavLst>
                                        <p:tav tm="0">
                                          <p:val>
                                            <p:fltVal val="0.5"/>
                                          </p:val>
                                        </p:tav>
                                        <p:tav tm="100000">
                                          <p:val>
                                            <p:strVal val="#ppt_x"/>
                                          </p:val>
                                        </p:tav>
                                      </p:tavLst>
                                    </p:anim>
                                    <p:anim calcmode="lin" valueType="num">
                                      <p:cBhvr>
                                        <p:cTn id="32" dur="500" fill="hold"/>
                                        <p:tgtEl>
                                          <p:spTgt spid="373776"/>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528" fill="hold" grpId="0" nodeType="clickEffect">
                                  <p:stCondLst>
                                    <p:cond delay="0"/>
                                  </p:stCondLst>
                                  <p:childTnLst>
                                    <p:set>
                                      <p:cBhvr>
                                        <p:cTn id="36" dur="1" fill="hold">
                                          <p:stCondLst>
                                            <p:cond delay="0"/>
                                          </p:stCondLst>
                                        </p:cTn>
                                        <p:tgtEl>
                                          <p:spTgt spid="373777"/>
                                        </p:tgtEl>
                                        <p:attrNameLst>
                                          <p:attrName>style.visibility</p:attrName>
                                        </p:attrNameLst>
                                      </p:cBhvr>
                                      <p:to>
                                        <p:strVal val="visible"/>
                                      </p:to>
                                    </p:set>
                                    <p:anim calcmode="lin" valueType="num">
                                      <p:cBhvr>
                                        <p:cTn id="37" dur="500" fill="hold"/>
                                        <p:tgtEl>
                                          <p:spTgt spid="373777"/>
                                        </p:tgtEl>
                                        <p:attrNameLst>
                                          <p:attrName>ppt_w</p:attrName>
                                        </p:attrNameLst>
                                      </p:cBhvr>
                                      <p:tavLst>
                                        <p:tav tm="0">
                                          <p:val>
                                            <p:fltVal val="0"/>
                                          </p:val>
                                        </p:tav>
                                        <p:tav tm="100000">
                                          <p:val>
                                            <p:strVal val="#ppt_w"/>
                                          </p:val>
                                        </p:tav>
                                      </p:tavLst>
                                    </p:anim>
                                    <p:anim calcmode="lin" valueType="num">
                                      <p:cBhvr>
                                        <p:cTn id="38" dur="500" fill="hold"/>
                                        <p:tgtEl>
                                          <p:spTgt spid="373777"/>
                                        </p:tgtEl>
                                        <p:attrNameLst>
                                          <p:attrName>ppt_h</p:attrName>
                                        </p:attrNameLst>
                                      </p:cBhvr>
                                      <p:tavLst>
                                        <p:tav tm="0">
                                          <p:val>
                                            <p:fltVal val="0"/>
                                          </p:val>
                                        </p:tav>
                                        <p:tav tm="100000">
                                          <p:val>
                                            <p:strVal val="#ppt_h"/>
                                          </p:val>
                                        </p:tav>
                                      </p:tavLst>
                                    </p:anim>
                                    <p:anim calcmode="lin" valueType="num">
                                      <p:cBhvr>
                                        <p:cTn id="39" dur="500" fill="hold"/>
                                        <p:tgtEl>
                                          <p:spTgt spid="373777"/>
                                        </p:tgtEl>
                                        <p:attrNameLst>
                                          <p:attrName>ppt_x</p:attrName>
                                        </p:attrNameLst>
                                      </p:cBhvr>
                                      <p:tavLst>
                                        <p:tav tm="0">
                                          <p:val>
                                            <p:fltVal val="0.5"/>
                                          </p:val>
                                        </p:tav>
                                        <p:tav tm="100000">
                                          <p:val>
                                            <p:strVal val="#ppt_x"/>
                                          </p:val>
                                        </p:tav>
                                      </p:tavLst>
                                    </p:anim>
                                    <p:anim calcmode="lin" valueType="num">
                                      <p:cBhvr>
                                        <p:cTn id="40" dur="500" fill="hold"/>
                                        <p:tgtEl>
                                          <p:spTgt spid="373777"/>
                                        </p:tgtEl>
                                        <p:attrNameLst>
                                          <p:attrName>ppt_y</p:attrName>
                                        </p:attrNameLst>
                                      </p:cBhvr>
                                      <p:tavLst>
                                        <p:tav tm="0">
                                          <p:val>
                                            <p:fltVal val="0.5"/>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528" fill="hold" grpId="0" nodeType="clickEffect">
                                  <p:stCondLst>
                                    <p:cond delay="0"/>
                                  </p:stCondLst>
                                  <p:childTnLst>
                                    <p:set>
                                      <p:cBhvr>
                                        <p:cTn id="44" dur="1" fill="hold">
                                          <p:stCondLst>
                                            <p:cond delay="0"/>
                                          </p:stCondLst>
                                        </p:cTn>
                                        <p:tgtEl>
                                          <p:spTgt spid="373778"/>
                                        </p:tgtEl>
                                        <p:attrNameLst>
                                          <p:attrName>style.visibility</p:attrName>
                                        </p:attrNameLst>
                                      </p:cBhvr>
                                      <p:to>
                                        <p:strVal val="visible"/>
                                      </p:to>
                                    </p:set>
                                    <p:anim calcmode="lin" valueType="num">
                                      <p:cBhvr>
                                        <p:cTn id="45" dur="500" fill="hold"/>
                                        <p:tgtEl>
                                          <p:spTgt spid="373778"/>
                                        </p:tgtEl>
                                        <p:attrNameLst>
                                          <p:attrName>ppt_w</p:attrName>
                                        </p:attrNameLst>
                                      </p:cBhvr>
                                      <p:tavLst>
                                        <p:tav tm="0">
                                          <p:val>
                                            <p:fltVal val="0"/>
                                          </p:val>
                                        </p:tav>
                                        <p:tav tm="100000">
                                          <p:val>
                                            <p:strVal val="#ppt_w"/>
                                          </p:val>
                                        </p:tav>
                                      </p:tavLst>
                                    </p:anim>
                                    <p:anim calcmode="lin" valueType="num">
                                      <p:cBhvr>
                                        <p:cTn id="46" dur="500" fill="hold"/>
                                        <p:tgtEl>
                                          <p:spTgt spid="373778"/>
                                        </p:tgtEl>
                                        <p:attrNameLst>
                                          <p:attrName>ppt_h</p:attrName>
                                        </p:attrNameLst>
                                      </p:cBhvr>
                                      <p:tavLst>
                                        <p:tav tm="0">
                                          <p:val>
                                            <p:fltVal val="0"/>
                                          </p:val>
                                        </p:tav>
                                        <p:tav tm="100000">
                                          <p:val>
                                            <p:strVal val="#ppt_h"/>
                                          </p:val>
                                        </p:tav>
                                      </p:tavLst>
                                    </p:anim>
                                    <p:anim calcmode="lin" valueType="num">
                                      <p:cBhvr>
                                        <p:cTn id="47" dur="500" fill="hold"/>
                                        <p:tgtEl>
                                          <p:spTgt spid="373778"/>
                                        </p:tgtEl>
                                        <p:attrNameLst>
                                          <p:attrName>ppt_x</p:attrName>
                                        </p:attrNameLst>
                                      </p:cBhvr>
                                      <p:tavLst>
                                        <p:tav tm="0">
                                          <p:val>
                                            <p:fltVal val="0.5"/>
                                          </p:val>
                                        </p:tav>
                                        <p:tav tm="100000">
                                          <p:val>
                                            <p:strVal val="#ppt_x"/>
                                          </p:val>
                                        </p:tav>
                                      </p:tavLst>
                                    </p:anim>
                                    <p:anim calcmode="lin" valueType="num">
                                      <p:cBhvr>
                                        <p:cTn id="48" dur="500" fill="hold"/>
                                        <p:tgtEl>
                                          <p:spTgt spid="37377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64" grpId="0" animBg="1"/>
      <p:bldP spid="373765" grpId="0" autoUpdateAnimBg="0"/>
      <p:bldP spid="373773" grpId="0" autoUpdateAnimBg="0"/>
      <p:bldP spid="373775" grpId="0" autoUpdateAnimBg="0"/>
      <p:bldP spid="373776" grpId="0" autoUpdateAnimBg="0"/>
      <p:bldP spid="373777" grpId="0" autoUpdateAnimBg="0"/>
      <p:bldP spid="37377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2"/>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51202" name="Text Box 3"/>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51203" name="Text Box 4"/>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51204" name="Text Box 5"/>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22</a:t>
            </a:r>
          </a:p>
        </p:txBody>
      </p:sp>
      <p:sp>
        <p:nvSpPr>
          <p:cNvPr id="377862" name="Rectangle 6"/>
          <p:cNvSpPr>
            <a:spLocks noChangeArrowheads="1"/>
          </p:cNvSpPr>
          <p:nvPr/>
        </p:nvSpPr>
        <p:spPr bwMode="auto">
          <a:xfrm>
            <a:off x="4406900" y="5573713"/>
            <a:ext cx="3721100" cy="1003300"/>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lgn="r">
              <a:defRPr/>
            </a:pPr>
            <a:r>
              <a:rPr lang="en-US" sz="2000" i="1">
                <a:solidFill>
                  <a:schemeClr val="tx1"/>
                </a:solidFill>
                <a:latin typeface="Times" charset="0"/>
              </a:rPr>
              <a:t>       Albert Mohler, Presidente</a:t>
            </a:r>
          </a:p>
          <a:p>
            <a:pPr algn="r">
              <a:defRPr/>
            </a:pPr>
            <a:r>
              <a:rPr lang="en-US" sz="2000" i="1">
                <a:solidFill>
                  <a:schemeClr val="tx1"/>
                </a:solidFill>
                <a:latin typeface="Times" charset="0"/>
              </a:rPr>
              <a:t>The Southern Baptist Seminary                                                         Louisville, KY</a:t>
            </a:r>
            <a:endParaRPr lang="en-US" sz="1400" i="1">
              <a:solidFill>
                <a:schemeClr val="tx1"/>
              </a:solidFill>
              <a:latin typeface="Times" charset="0"/>
            </a:endParaRPr>
          </a:p>
        </p:txBody>
      </p:sp>
      <p:sp>
        <p:nvSpPr>
          <p:cNvPr id="51206" name="Text Box 7"/>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3</a:t>
            </a:r>
          </a:p>
        </p:txBody>
      </p:sp>
      <p:pic>
        <p:nvPicPr>
          <p:cNvPr id="377864" name="Picture 8"/>
          <p:cNvPicPr>
            <a:picLocks noChangeAspect="1" noChangeArrowheads="1"/>
          </p:cNvPicPr>
          <p:nvPr/>
        </p:nvPicPr>
        <p:blipFill>
          <a:blip r:embed="rId3"/>
          <a:srcRect/>
          <a:stretch>
            <a:fillRect/>
          </a:stretch>
        </p:blipFill>
        <p:spPr bwMode="auto">
          <a:xfrm>
            <a:off x="273050" y="176213"/>
            <a:ext cx="2743200" cy="3511550"/>
          </a:xfrm>
          <a:prstGeom prst="rect">
            <a:avLst/>
          </a:prstGeom>
          <a:noFill/>
          <a:ln w="38100">
            <a:solidFill>
              <a:schemeClr val="accent1"/>
            </a:solidFill>
            <a:miter lim="800000"/>
            <a:headEnd/>
            <a:tailEnd/>
          </a:ln>
          <a:effectLst>
            <a:outerShdw blurRad="63500" dist="81320" dir="3080412" algn="ctr" rotWithShape="0">
              <a:schemeClr val="bg2">
                <a:alpha val="74998"/>
              </a:schemeClr>
            </a:outerShdw>
          </a:effectLst>
        </p:spPr>
      </p:pic>
      <p:sp>
        <p:nvSpPr>
          <p:cNvPr id="377865" name="Rectangle 9"/>
          <p:cNvSpPr>
            <a:spLocks noChangeArrowheads="1"/>
          </p:cNvSpPr>
          <p:nvPr/>
        </p:nvSpPr>
        <p:spPr bwMode="auto">
          <a:xfrm>
            <a:off x="3192463" y="1512888"/>
            <a:ext cx="5853112" cy="2555875"/>
          </a:xfrm>
          <a:prstGeom prst="rect">
            <a:avLst/>
          </a:prstGeom>
          <a:noFill/>
          <a:ln w="12700">
            <a:noFill/>
            <a:miter lim="800000"/>
            <a:headEnd/>
            <a:tailEnd/>
          </a:ln>
          <a:effectLst>
            <a:outerShdw blurRad="63500" dist="57501" dir="3723739" algn="ctr" rotWithShape="0">
              <a:schemeClr val="bg2">
                <a:alpha val="74998"/>
              </a:schemeClr>
            </a:outerShdw>
          </a:effectLst>
        </p:spPr>
        <p:txBody>
          <a:bodyPr lIns="90487" tIns="44450" rIns="90487" bIns="44450">
            <a:spAutoFit/>
          </a:bodyPr>
          <a:lstStyle/>
          <a:p>
            <a:pPr algn="l">
              <a:defRPr/>
            </a:pPr>
            <a:r>
              <a:rPr lang="ja-JP" altLang="en-US" sz="5400">
                <a:solidFill>
                  <a:schemeClr val="tx1"/>
                </a:solidFill>
                <a:latin typeface="Arial" charset="0"/>
              </a:rPr>
              <a:t>“</a:t>
            </a:r>
            <a:r>
              <a:rPr lang="en-US" sz="5400">
                <a:solidFill>
                  <a:schemeClr val="tx1"/>
                </a:solidFill>
                <a:latin typeface="Arial" charset="0"/>
              </a:rPr>
              <a:t>No creemos más de lo que </a:t>
            </a:r>
            <a:r>
              <a:rPr lang="en-US" sz="5400" i="1" u="sng">
                <a:solidFill>
                  <a:srgbClr val="FFEA18"/>
                </a:solidFill>
                <a:latin typeface="Arial" charset="0"/>
              </a:rPr>
              <a:t>sabemos</a:t>
            </a:r>
            <a:r>
              <a:rPr lang="en-US" sz="5400">
                <a:solidFill>
                  <a:schemeClr val="tx1"/>
                </a:solidFill>
                <a:latin typeface="Arial" charset="0"/>
              </a:rPr>
              <a:t>,    </a:t>
            </a:r>
            <a:endParaRPr lang="en-US" sz="4000">
              <a:solidFill>
                <a:schemeClr val="tx1"/>
              </a:solidFill>
              <a:latin typeface="Times" charset="0"/>
            </a:endParaRPr>
          </a:p>
        </p:txBody>
      </p:sp>
      <p:sp>
        <p:nvSpPr>
          <p:cNvPr id="377866" name="Text Box 10"/>
          <p:cNvSpPr txBox="1">
            <a:spLocks noChangeArrowheads="1"/>
          </p:cNvSpPr>
          <p:nvPr/>
        </p:nvSpPr>
        <p:spPr bwMode="auto">
          <a:xfrm>
            <a:off x="565150" y="3943350"/>
            <a:ext cx="8267700" cy="1736725"/>
          </a:xfrm>
          <a:prstGeom prst="rect">
            <a:avLst/>
          </a:prstGeom>
          <a:noFill/>
          <a:ln w="12700">
            <a:noFill/>
            <a:miter lim="800000"/>
            <a:headEnd/>
            <a:tailEnd/>
          </a:ln>
          <a:effectLst>
            <a:outerShdw blurRad="63500" dist="46662" dir="3284183" algn="ctr" rotWithShape="0">
              <a:schemeClr val="bg2">
                <a:alpha val="74998"/>
              </a:schemeClr>
            </a:outerShdw>
          </a:effectLst>
        </p:spPr>
        <p:txBody>
          <a:bodyPr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gn="l">
              <a:spcBef>
                <a:spcPct val="50000"/>
              </a:spcBef>
              <a:defRPr/>
            </a:pPr>
            <a:r>
              <a:rPr lang="en-US" sz="5400">
                <a:solidFill>
                  <a:schemeClr val="tx1"/>
                </a:solidFill>
                <a:latin typeface="Arial" charset="0"/>
              </a:rPr>
              <a:t>y no vivimos por encima de nuestras </a:t>
            </a:r>
            <a:r>
              <a:rPr lang="en-US" sz="5400" i="1" u="sng">
                <a:solidFill>
                  <a:srgbClr val="FFEA18"/>
                </a:solidFill>
                <a:latin typeface="Arial" charset="0"/>
              </a:rPr>
              <a:t>creencias</a:t>
            </a:r>
            <a:r>
              <a:rPr lang="en-US" sz="5400">
                <a:solidFill>
                  <a:schemeClr val="tx1"/>
                </a:solidFill>
                <a:latin typeface="Arial" charset="0"/>
              </a:rPr>
              <a:t>.</a:t>
            </a:r>
            <a:r>
              <a:rPr lang="ja-JP" altLang="en-US" sz="5400">
                <a:solidFill>
                  <a:schemeClr val="tx1"/>
                </a:solidFill>
                <a:latin typeface="Arial" charset="0"/>
              </a:rPr>
              <a:t>”</a:t>
            </a:r>
            <a:endParaRPr lang="en-US" sz="5400">
              <a:solidFill>
                <a:schemeClr val="tx1"/>
              </a:solidFill>
              <a:latin typeface="Arial" charset="0"/>
            </a:endParaRPr>
          </a:p>
        </p:txBody>
      </p:sp>
      <p:sp>
        <p:nvSpPr>
          <p:cNvPr id="377867" name="Rectangle 11"/>
          <p:cNvSpPr>
            <a:spLocks noChangeArrowheads="1"/>
          </p:cNvSpPr>
          <p:nvPr/>
        </p:nvSpPr>
        <p:spPr bwMode="auto">
          <a:xfrm>
            <a:off x="3379788" y="406400"/>
            <a:ext cx="5165725" cy="10636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defRPr/>
            </a:pPr>
            <a:r>
              <a:rPr lang="en-US" sz="3200">
                <a:solidFill>
                  <a:srgbClr val="F06157"/>
                </a:solidFill>
                <a:latin typeface="Arial" charset="0"/>
              </a:rPr>
              <a:t>Otro punto de referencia para comenzar…</a:t>
            </a:r>
            <a:r>
              <a:rPr lang="en-US" sz="3600">
                <a:solidFill>
                  <a:srgbClr val="F06157"/>
                </a:solidFill>
                <a:latin typeface="Arial" charset="0"/>
              </a:rPr>
              <a:t>                          </a:t>
            </a:r>
            <a:endParaRPr lang="en-US" sz="2400">
              <a:solidFill>
                <a:srgbClr val="F06157"/>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7867"/>
                                        </p:tgtEl>
                                        <p:attrNameLst>
                                          <p:attrName>style.visibility</p:attrName>
                                        </p:attrNameLst>
                                      </p:cBhvr>
                                      <p:to>
                                        <p:strVal val="visible"/>
                                      </p:to>
                                    </p:set>
                                    <p:animEffect transition="in" filter="wipe(left)">
                                      <p:cBhvr>
                                        <p:cTn id="7" dur="500"/>
                                        <p:tgtEl>
                                          <p:spTgt spid="3778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7862"/>
                                        </p:tgtEl>
                                        <p:attrNameLst>
                                          <p:attrName>style.visibility</p:attrName>
                                        </p:attrNameLst>
                                      </p:cBhvr>
                                      <p:to>
                                        <p:strVal val="visible"/>
                                      </p:to>
                                    </p:set>
                                    <p:animEffect transition="in" filter="wipe(left)">
                                      <p:cBhvr>
                                        <p:cTn id="12" dur="500"/>
                                        <p:tgtEl>
                                          <p:spTgt spid="3778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7865"/>
                                        </p:tgtEl>
                                        <p:attrNameLst>
                                          <p:attrName>style.visibility</p:attrName>
                                        </p:attrNameLst>
                                      </p:cBhvr>
                                      <p:to>
                                        <p:strVal val="visible"/>
                                      </p:to>
                                    </p:set>
                                    <p:animEffect transition="in" filter="fade">
                                      <p:cBhvr>
                                        <p:cTn id="17" dur="1000"/>
                                        <p:tgtEl>
                                          <p:spTgt spid="3778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7866"/>
                                        </p:tgtEl>
                                        <p:attrNameLst>
                                          <p:attrName>style.visibility</p:attrName>
                                        </p:attrNameLst>
                                      </p:cBhvr>
                                      <p:to>
                                        <p:strVal val="visible"/>
                                      </p:to>
                                    </p:set>
                                    <p:animEffect transition="in" filter="fade">
                                      <p:cBhvr>
                                        <p:cTn id="22" dur="1000"/>
                                        <p:tgtEl>
                                          <p:spTgt spid="377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62" grpId="0" autoUpdateAnimBg="0"/>
      <p:bldP spid="377865" grpId="0" autoUpdateAnimBg="0"/>
      <p:bldP spid="377866" grpId="0" autoUpdateAnimBg="0"/>
      <p:bldP spid="377867"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49" name="Group 2"/>
          <p:cNvGrpSpPr>
            <a:grpSpLocks/>
          </p:cNvGrpSpPr>
          <p:nvPr/>
        </p:nvGrpSpPr>
        <p:grpSpPr bwMode="auto">
          <a:xfrm>
            <a:off x="0" y="0"/>
            <a:ext cx="9144000" cy="6858000"/>
            <a:chOff x="0" y="0"/>
            <a:chExt cx="5760" cy="4320"/>
          </a:xfrm>
        </p:grpSpPr>
        <p:pic>
          <p:nvPicPr>
            <p:cNvPr id="53252" name="Picture 3"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8084" name="Text Box 4"/>
            <p:cNvSpPr txBox="1">
              <a:spLocks noChangeArrowheads="1"/>
            </p:cNvSpPr>
            <p:nvPr/>
          </p:nvSpPr>
          <p:spPr bwMode="auto">
            <a:xfrm>
              <a:off x="351" y="825"/>
              <a:ext cx="4870" cy="1805"/>
            </a:xfrm>
            <a:prstGeom prst="rect">
              <a:avLst/>
            </a:prstGeom>
            <a:noFill/>
            <a:ln w="12700">
              <a:noFill/>
              <a:miter lim="800000"/>
              <a:headEnd/>
              <a:tailEnd/>
            </a:ln>
            <a:effectLst>
              <a:outerShdw blurRad="63500" dist="192656" dir="3182310" algn="ctr" rotWithShape="0">
                <a:schemeClr val="bg2">
                  <a:alpha val="74998"/>
                </a:schemeClr>
              </a:outerShdw>
            </a:effectLst>
          </p:spPr>
          <p:txBody>
            <a:bodyPr lIns="73639" tIns="36819" rIns="73639" bIns="36819">
              <a:spAutoFit/>
            </a:bodyPr>
            <a:lstStyle/>
            <a:p>
              <a:pPr defTabSz="820738">
                <a:lnSpc>
                  <a:spcPct val="40000"/>
                </a:lnSpc>
                <a:spcBef>
                  <a:spcPct val="50000"/>
                </a:spcBef>
                <a:defRPr/>
              </a:pPr>
              <a:endParaRPr lang="en-US" sz="8000" i="1">
                <a:solidFill>
                  <a:srgbClr val="FFFF00"/>
                </a:solidFill>
                <a:latin typeface="Arial Black" pitchFamily="1" charset="0"/>
                <a:ea typeface="+mn-ea"/>
                <a:cs typeface="+mn-cs"/>
              </a:endParaRPr>
            </a:p>
            <a:p>
              <a:pPr defTabSz="820738">
                <a:lnSpc>
                  <a:spcPct val="40000"/>
                </a:lnSpc>
                <a:spcBef>
                  <a:spcPct val="50000"/>
                </a:spcBef>
                <a:defRPr/>
              </a:pPr>
              <a:r>
                <a:rPr lang="en-US" sz="8000" i="1">
                  <a:solidFill>
                    <a:srgbClr val="FFFF00"/>
                  </a:solidFill>
                  <a:latin typeface="Arial Black" pitchFamily="1" charset="0"/>
                  <a:ea typeface="+mn-ea"/>
                  <a:cs typeface="+mn-cs"/>
                </a:rPr>
                <a:t>La Biblia…</a:t>
              </a:r>
            </a:p>
            <a:p>
              <a:pPr defTabSz="820738">
                <a:lnSpc>
                  <a:spcPct val="40000"/>
                </a:lnSpc>
                <a:spcBef>
                  <a:spcPct val="50000"/>
                </a:spcBef>
                <a:defRPr/>
              </a:pPr>
              <a:r>
                <a:rPr lang="en-US" sz="8000" i="1">
                  <a:solidFill>
                    <a:srgbClr val="FFFF00"/>
                  </a:solidFill>
                  <a:latin typeface="Arial Black" pitchFamily="1" charset="0"/>
                  <a:ea typeface="+mn-ea"/>
                  <a:cs typeface="+mn-cs"/>
                </a:rPr>
                <a:t>B</a:t>
              </a:r>
              <a:r>
                <a:rPr lang="es-ES" sz="8800" i="1">
                  <a:solidFill>
                    <a:srgbClr val="FFFC1E"/>
                  </a:solidFill>
                  <a:latin typeface="Arial Black" pitchFamily="1" charset="0"/>
                  <a:ea typeface="+mn-ea"/>
                  <a:cs typeface="+mn-cs"/>
                </a:rPr>
                <a:t>á</a:t>
              </a:r>
              <a:r>
                <a:rPr lang="en-US" sz="8000" i="1">
                  <a:solidFill>
                    <a:srgbClr val="FFFF00"/>
                  </a:solidFill>
                  <a:latin typeface="Arial Black" pitchFamily="1" charset="0"/>
                  <a:ea typeface="+mn-ea"/>
                  <a:cs typeface="+mn-cs"/>
                </a:rPr>
                <a:t>sicamente</a:t>
              </a:r>
            </a:p>
          </p:txBody>
        </p:sp>
        <p:sp>
          <p:nvSpPr>
            <p:cNvPr id="53254" name="Text Box 5"/>
            <p:cNvSpPr txBox="1">
              <a:spLocks noChangeArrowheads="1"/>
            </p:cNvSpPr>
            <p:nvPr/>
          </p:nvSpPr>
          <p:spPr bwMode="auto">
            <a:xfrm>
              <a:off x="5040" y="2188"/>
              <a:ext cx="382" cy="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73639" tIns="36819" rIns="73639" bIns="36819">
              <a:spAutoFit/>
            </a:bodyPr>
            <a:lstStyle>
              <a:lvl1pPr defTabSz="820738">
                <a:defRPr sz="900" b="1">
                  <a:solidFill>
                    <a:srgbClr val="FFA27C"/>
                  </a:solidFill>
                  <a:latin typeface="American Typewriter Light" charset="0"/>
                  <a:ea typeface="ＭＳ Ｐゴシック" charset="0"/>
                  <a:cs typeface="ＭＳ Ｐゴシック" charset="0"/>
                </a:defRPr>
              </a:lvl1pPr>
              <a:lvl2pPr marL="742950" indent="-285750" defTabSz="820738">
                <a:defRPr sz="900" b="1">
                  <a:solidFill>
                    <a:srgbClr val="FFA27C"/>
                  </a:solidFill>
                  <a:latin typeface="American Typewriter Light" charset="0"/>
                  <a:ea typeface="ＭＳ Ｐゴシック" charset="0"/>
                </a:defRPr>
              </a:lvl2pPr>
              <a:lvl3pPr marL="1143000" indent="-228600" defTabSz="820738">
                <a:defRPr sz="900" b="1">
                  <a:solidFill>
                    <a:srgbClr val="FFA27C"/>
                  </a:solidFill>
                  <a:latin typeface="American Typewriter Light" charset="0"/>
                  <a:ea typeface="ＭＳ Ｐゴシック" charset="0"/>
                </a:defRPr>
              </a:lvl3pPr>
              <a:lvl4pPr marL="1600200" indent="-228600" defTabSz="820738">
                <a:defRPr sz="900" b="1">
                  <a:solidFill>
                    <a:srgbClr val="FFA27C"/>
                  </a:solidFill>
                  <a:latin typeface="American Typewriter Light" charset="0"/>
                  <a:ea typeface="ＭＳ Ｐゴシック" charset="0"/>
                </a:defRPr>
              </a:lvl4pPr>
              <a:lvl5pPr marL="2057400" indent="-228600" defTabSz="820738">
                <a:defRPr sz="900" b="1">
                  <a:solidFill>
                    <a:srgbClr val="FFA27C"/>
                  </a:solidFill>
                  <a:latin typeface="American Typewriter Light" charset="0"/>
                  <a:ea typeface="ＭＳ Ｐゴシック" charset="0"/>
                </a:defRPr>
              </a:lvl5pPr>
              <a:lvl6pPr marL="2514600" indent="-228600" algn="ctr" defTabSz="820738"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defTabSz="820738"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defTabSz="820738"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defTabSz="820738"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3000" b="0" i="1">
                  <a:solidFill>
                    <a:srgbClr val="FFFF00"/>
                  </a:solidFill>
                  <a:latin typeface="Comic Sans MS" charset="0"/>
                </a:rPr>
                <a:t>®</a:t>
              </a:r>
            </a:p>
          </p:txBody>
        </p:sp>
        <p:sp>
          <p:nvSpPr>
            <p:cNvPr id="558086" name="Text Box 6"/>
            <p:cNvSpPr txBox="1">
              <a:spLocks noChangeArrowheads="1"/>
            </p:cNvSpPr>
            <p:nvPr/>
          </p:nvSpPr>
          <p:spPr bwMode="auto">
            <a:xfrm>
              <a:off x="429" y="3255"/>
              <a:ext cx="5331" cy="82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s-ES" sz="2000" i="1">
                  <a:solidFill>
                    <a:srgbClr val="FAFD00"/>
                  </a:solidFill>
                  <a:latin typeface="Times New Roman" charset="0"/>
                </a:rPr>
                <a:t>Una presentación de los Ministerios Internacionales </a:t>
              </a:r>
            </a:p>
            <a:p>
              <a:pPr>
                <a:spcBef>
                  <a:spcPct val="50000"/>
                </a:spcBef>
                <a:defRPr/>
              </a:pPr>
              <a:r>
                <a:rPr lang="es-ES" sz="2000" i="1">
                  <a:solidFill>
                    <a:srgbClr val="FAFD00"/>
                  </a:solidFill>
                  <a:latin typeface="Times New Roman" charset="0"/>
                </a:rPr>
                <a:t>La Biblia…Básicamente Inc.</a:t>
              </a:r>
            </a:p>
            <a:p>
              <a:pPr>
                <a:spcBef>
                  <a:spcPct val="50000"/>
                </a:spcBef>
                <a:defRPr/>
              </a:pPr>
              <a:r>
                <a:rPr lang="es-ES" sz="2000" i="1">
                  <a:solidFill>
                    <a:srgbClr val="FAFD00"/>
                  </a:solidFill>
                  <a:latin typeface="Times New Roman" charset="0"/>
                </a:rPr>
                <a:t>Fort Worth, Texas</a:t>
              </a:r>
              <a:endParaRPr lang="es-ES" sz="1800">
                <a:solidFill>
                  <a:srgbClr val="FAFD00"/>
                </a:solidFill>
                <a:latin typeface="Times New Roman" charset="0"/>
              </a:endParaRPr>
            </a:p>
          </p:txBody>
        </p:sp>
        <p:sp>
          <p:nvSpPr>
            <p:cNvPr id="53256" name="Text Box 7"/>
            <p:cNvSpPr txBox="1">
              <a:spLocks noChangeArrowheads="1"/>
            </p:cNvSpPr>
            <p:nvPr/>
          </p:nvSpPr>
          <p:spPr bwMode="auto">
            <a:xfrm>
              <a:off x="299" y="4122"/>
              <a:ext cx="582"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s-ES">
                  <a:solidFill>
                    <a:srgbClr val="FFFFFF"/>
                  </a:solidFill>
                  <a:latin typeface="Arial" charset="0"/>
                </a:rPr>
                <a:t>©2012 TBBMI </a:t>
              </a:r>
            </a:p>
          </p:txBody>
        </p:sp>
      </p:grpSp>
      <p:sp>
        <p:nvSpPr>
          <p:cNvPr id="53250" name="Text Box 8"/>
          <p:cNvSpPr txBox="1">
            <a:spLocks noChangeArrowheads="1"/>
          </p:cNvSpPr>
          <p:nvPr/>
        </p:nvSpPr>
        <p:spPr bwMode="auto">
          <a:xfrm>
            <a:off x="8088313" y="6534150"/>
            <a:ext cx="3254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23</a:t>
            </a:r>
          </a:p>
        </p:txBody>
      </p:sp>
      <p:sp>
        <p:nvSpPr>
          <p:cNvPr id="558089" name="Rectangle 9"/>
          <p:cNvSpPr>
            <a:spLocks noChangeArrowheads="1"/>
          </p:cNvSpPr>
          <p:nvPr/>
        </p:nvSpPr>
        <p:spPr bwMode="auto">
          <a:xfrm>
            <a:off x="7621588" y="6538913"/>
            <a:ext cx="658812" cy="244475"/>
          </a:xfrm>
          <a:prstGeom prst="rect">
            <a:avLst/>
          </a:prstGeom>
          <a:noFill/>
          <a:ln w="12700">
            <a:noFill/>
            <a:miter lim="800000"/>
            <a:headEnd/>
            <a:tailEnd/>
          </a:ln>
          <a:effectLst/>
        </p:spPr>
        <p:txBody>
          <a:bodyPr wrap="none" anchor="ctr">
            <a:spAutoFit/>
          </a:bodyPr>
          <a:lstStyle/>
          <a:p>
            <a:pPr>
              <a:defRPr/>
            </a:pPr>
            <a:r>
              <a:rPr lang="en-US" sz="1000">
                <a:solidFill>
                  <a:schemeClr val="tx1"/>
                </a:solidFill>
                <a:effectLst>
                  <a:outerShdw blurRad="38100" dist="38100" dir="2700000" algn="tl">
                    <a:srgbClr val="000000"/>
                  </a:outerShdw>
                </a:effectLst>
                <a:latin typeface="Comic Sans MS" charset="0"/>
              </a:rPr>
              <a:t>9.6.01.</a:t>
            </a: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35"/>
          <p:cNvPicPr>
            <a:picLocks noChangeAspect="1" noChangeArrowheads="1"/>
          </p:cNvPicPr>
          <p:nvPr/>
        </p:nvPicPr>
        <p:blipFill>
          <a:blip r:embed="rId3">
            <a:lum bright="-36000"/>
            <a:alphaModFix amt="85000"/>
            <a:extLst>
              <a:ext uri="{28A0092B-C50C-407E-A947-70E740481C1C}">
                <a14:useLocalDpi xmlns:a14="http://schemas.microsoft.com/office/drawing/2010/main" val="0"/>
              </a:ext>
            </a:extLst>
          </a:blip>
          <a:srcRect/>
          <a:stretch>
            <a:fillRect/>
          </a:stretch>
        </p:blipFill>
        <p:spPr bwMode="auto">
          <a:xfrm>
            <a:off x="635000" y="598488"/>
            <a:ext cx="7875588" cy="5662612"/>
          </a:xfrm>
          <a:prstGeom prst="rect">
            <a:avLst/>
          </a:prstGeom>
          <a:solidFill>
            <a:schemeClr val="bg2">
              <a:alpha val="85097"/>
            </a:schemeClr>
          </a:solidFill>
          <a:ln w="76200">
            <a:solidFill>
              <a:schemeClr val="accent2"/>
            </a:solidFill>
            <a:miter lim="800000"/>
            <a:headEnd/>
            <a:tailEnd/>
          </a:ln>
        </p:spPr>
      </p:pic>
      <p:sp>
        <p:nvSpPr>
          <p:cNvPr id="55298" name="Text Box 2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55299"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55300" name="Text Box 29"/>
          <p:cNvSpPr txBox="1">
            <a:spLocks noChangeArrowheads="1"/>
          </p:cNvSpPr>
          <p:nvPr/>
        </p:nvSpPr>
        <p:spPr bwMode="auto">
          <a:xfrm>
            <a:off x="8340725" y="6486525"/>
            <a:ext cx="2333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55301" name="Text Box 30"/>
          <p:cNvSpPr txBox="1">
            <a:spLocks noChangeArrowheads="1"/>
          </p:cNvSpPr>
          <p:nvPr/>
        </p:nvSpPr>
        <p:spPr bwMode="auto">
          <a:xfrm>
            <a:off x="8096250" y="65357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24</a:t>
            </a:r>
          </a:p>
        </p:txBody>
      </p:sp>
      <p:grpSp>
        <p:nvGrpSpPr>
          <p:cNvPr id="55302" name="Group 38"/>
          <p:cNvGrpSpPr>
            <a:grpSpLocks/>
          </p:cNvGrpSpPr>
          <p:nvPr/>
        </p:nvGrpSpPr>
        <p:grpSpPr bwMode="auto">
          <a:xfrm>
            <a:off x="747713" y="1985963"/>
            <a:ext cx="7772400" cy="1143000"/>
            <a:chOff x="471" y="1251"/>
            <a:chExt cx="4896" cy="720"/>
          </a:xfrm>
        </p:grpSpPr>
        <p:sp>
          <p:nvSpPr>
            <p:cNvPr id="9248" name="Rectangle 32"/>
            <p:cNvSpPr>
              <a:spLocks noChangeArrowheads="1"/>
            </p:cNvSpPr>
            <p:nvPr/>
          </p:nvSpPr>
          <p:spPr bwMode="auto">
            <a:xfrm>
              <a:off x="471" y="1251"/>
              <a:ext cx="4896" cy="72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defRPr/>
              </a:pPr>
              <a:r>
                <a:rPr lang="en-US" sz="5400" i="1">
                  <a:solidFill>
                    <a:srgbClr val="F6FE0A"/>
                  </a:solidFill>
                  <a:latin typeface="Times" charset="0"/>
                </a:rPr>
                <a:t>La Biblia…Básicamente</a:t>
              </a:r>
              <a:endParaRPr lang="en-US" sz="5400" b="0" i="1">
                <a:solidFill>
                  <a:srgbClr val="F6FE0A"/>
                </a:solidFill>
                <a:latin typeface="Times" charset="0"/>
              </a:endParaRPr>
            </a:p>
          </p:txBody>
        </p:sp>
        <p:sp>
          <p:nvSpPr>
            <p:cNvPr id="9249" name="Rectangle 33"/>
            <p:cNvSpPr>
              <a:spLocks noChangeArrowheads="1"/>
            </p:cNvSpPr>
            <p:nvPr/>
          </p:nvSpPr>
          <p:spPr bwMode="auto">
            <a:xfrm>
              <a:off x="4982" y="1354"/>
              <a:ext cx="345" cy="24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000" i="1">
                  <a:solidFill>
                    <a:srgbClr val="FAFD00"/>
                  </a:solidFill>
                  <a:latin typeface="Times" pitchFamily="1" charset="0"/>
                  <a:ea typeface="+mn-ea"/>
                  <a:cs typeface="+mn-cs"/>
                </a:rPr>
                <a:t>®</a:t>
              </a:r>
            </a:p>
          </p:txBody>
        </p:sp>
      </p:grpSp>
      <p:sp>
        <p:nvSpPr>
          <p:cNvPr id="9253" name="Rectangle 37"/>
          <p:cNvSpPr>
            <a:spLocks noGrp="1" noChangeArrowheads="1"/>
          </p:cNvSpPr>
          <p:nvPr>
            <p:ph type="body" idx="1"/>
          </p:nvPr>
        </p:nvSpPr>
        <p:spPr bwMode="auto">
          <a:xfrm>
            <a:off x="608013" y="3146425"/>
            <a:ext cx="7900987" cy="1752600"/>
          </a:xfrm>
          <a:ln w="12700">
            <a:miter lim="800000"/>
            <a:headEnd/>
            <a:tailEnd/>
          </a:ln>
        </p:spPr>
        <p:txBody>
          <a:bodyPr wrap="square" lIns="90487" tIns="44450" rIns="90487" bIns="44450" numCol="1" anchor="t" anchorCtr="0" compatLnSpc="1">
            <a:prstTxWarp prst="textNoShape">
              <a:avLst/>
            </a:prstTxWarp>
          </a:bodyPr>
          <a:lstStyle/>
          <a:p>
            <a:pPr algn="ctr">
              <a:lnSpc>
                <a:spcPct val="90000"/>
              </a:lnSpc>
              <a:buFont typeface="Monotype Sorts" charset="0"/>
              <a:buNone/>
              <a:defRPr/>
            </a:pPr>
            <a:r>
              <a:rPr lang="en-US" sz="6000" b="1">
                <a:latin typeface="Times" charset="0"/>
                <a:ea typeface="ＭＳ Ｐゴシック" charset="0"/>
                <a:cs typeface="ＭＳ Ｐゴシック" charset="0"/>
              </a:rPr>
              <a:t>¡es una manera de pensar!</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253">
                                            <p:txEl>
                                              <p:pRg st="0" end="0"/>
                                            </p:txEl>
                                          </p:spTgt>
                                        </p:tgtEl>
                                        <p:attrNameLst>
                                          <p:attrName>style.visibility</p:attrName>
                                        </p:attrNameLst>
                                      </p:cBhvr>
                                      <p:to>
                                        <p:strVal val="visible"/>
                                      </p:to>
                                    </p:set>
                                    <p:animEffect transition="in" filter="wipe(left)">
                                      <p:cBhvr>
                                        <p:cTn id="7" dur="500"/>
                                        <p:tgtEl>
                                          <p:spTgt spid="92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3" grpId="0" build="p" autoUpdateAnimBg="0"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7"/>
          <p:cNvPicPr>
            <a:picLocks noChangeAspect="1" noChangeArrowheads="1"/>
          </p:cNvPicPr>
          <p:nvPr/>
        </p:nvPicPr>
        <p:blipFill>
          <a:blip r:embed="rId3">
            <a:lum bright="-36000"/>
            <a:alphaModFix amt="85000"/>
            <a:extLst>
              <a:ext uri="{28A0092B-C50C-407E-A947-70E740481C1C}">
                <a14:useLocalDpi xmlns:a14="http://schemas.microsoft.com/office/drawing/2010/main" val="0"/>
              </a:ext>
            </a:extLst>
          </a:blip>
          <a:srcRect/>
          <a:stretch>
            <a:fillRect/>
          </a:stretch>
        </p:blipFill>
        <p:spPr bwMode="auto">
          <a:xfrm>
            <a:off x="635000" y="598488"/>
            <a:ext cx="7875588" cy="5662612"/>
          </a:xfrm>
          <a:prstGeom prst="rect">
            <a:avLst/>
          </a:prstGeom>
          <a:solidFill>
            <a:schemeClr val="bg2">
              <a:alpha val="85097"/>
            </a:schemeClr>
          </a:solidFill>
          <a:ln w="76200">
            <a:solidFill>
              <a:schemeClr val="accent2"/>
            </a:solidFill>
            <a:miter lim="800000"/>
            <a:headEnd/>
            <a:tailEnd/>
          </a:ln>
        </p:spPr>
      </p:pic>
      <p:sp>
        <p:nvSpPr>
          <p:cNvPr id="406531" name="Rectangle 3"/>
          <p:cNvSpPr>
            <a:spLocks noGrp="1" noChangeArrowheads="1"/>
          </p:cNvSpPr>
          <p:nvPr>
            <p:ph type="body" idx="1"/>
          </p:nvPr>
        </p:nvSpPr>
        <p:spPr bwMode="auto">
          <a:xfrm>
            <a:off x="608013" y="3311525"/>
            <a:ext cx="7900987" cy="1752600"/>
          </a:xfrm>
          <a:ln w="12700">
            <a:miter lim="800000"/>
            <a:headEnd/>
            <a:tailEnd/>
          </a:ln>
        </p:spPr>
        <p:txBody>
          <a:bodyPr wrap="square" lIns="90487" tIns="44450" rIns="90487" bIns="44450" numCol="1" anchor="t" anchorCtr="0" compatLnSpc="1">
            <a:prstTxWarp prst="textNoShape">
              <a:avLst/>
            </a:prstTxWarp>
          </a:bodyPr>
          <a:lstStyle/>
          <a:p>
            <a:pPr algn="ctr">
              <a:lnSpc>
                <a:spcPct val="90000"/>
              </a:lnSpc>
              <a:buFont typeface="Monotype Sorts" charset="0"/>
              <a:buNone/>
              <a:defRPr/>
            </a:pPr>
            <a:r>
              <a:rPr lang="en-US" sz="4400" b="1">
                <a:latin typeface="Times" charset="0"/>
                <a:ea typeface="ＭＳ Ｐゴシック" charset="0"/>
                <a:cs typeface="ＭＳ Ｐゴシック" charset="0"/>
              </a:rPr>
              <a:t>¡Usted aprenderá a </a:t>
            </a:r>
          </a:p>
          <a:p>
            <a:pPr algn="ctr">
              <a:lnSpc>
                <a:spcPct val="90000"/>
              </a:lnSpc>
              <a:buFont typeface="Monotype Sorts" charset="0"/>
              <a:buNone/>
              <a:defRPr/>
            </a:pPr>
            <a:r>
              <a:rPr lang="en-US" sz="4400" b="1" i="1">
                <a:solidFill>
                  <a:srgbClr val="66FF66"/>
                </a:solidFill>
                <a:latin typeface="Times" charset="0"/>
                <a:ea typeface="ＭＳ Ｐゴシック" charset="0"/>
                <a:cs typeface="ＭＳ Ｐゴシック" charset="0"/>
              </a:rPr>
              <a:t>manejar mentalmen</a:t>
            </a:r>
          </a:p>
          <a:p>
            <a:pPr algn="ctr">
              <a:lnSpc>
                <a:spcPct val="90000"/>
              </a:lnSpc>
              <a:buFont typeface="Monotype Sorts" charset="0"/>
              <a:buNone/>
              <a:defRPr/>
            </a:pPr>
            <a:r>
              <a:rPr lang="en-US" sz="4400" b="1">
                <a:solidFill>
                  <a:srgbClr val="F6FE0A"/>
                </a:solidFill>
                <a:latin typeface="Times" charset="0"/>
                <a:ea typeface="ＭＳ Ｐゴシック" charset="0"/>
                <a:cs typeface="ＭＳ Ｐゴシック" charset="0"/>
              </a:rPr>
              <a:t> </a:t>
            </a:r>
            <a:r>
              <a:rPr lang="en-US" sz="4400" b="1">
                <a:latin typeface="Times" charset="0"/>
                <a:ea typeface="ＭＳ Ｐゴシック" charset="0"/>
                <a:cs typeface="ＭＳ Ｐゴシック" charset="0"/>
              </a:rPr>
              <a:t>la Biblia!</a:t>
            </a:r>
            <a:endParaRPr lang="en-US" sz="4400" b="1">
              <a:solidFill>
                <a:srgbClr val="F6FE0A"/>
              </a:solidFill>
              <a:latin typeface="Times" charset="0"/>
              <a:ea typeface="ＭＳ Ｐゴシック" charset="0"/>
              <a:cs typeface="ＭＳ Ｐゴシック" charset="0"/>
            </a:endParaRPr>
          </a:p>
        </p:txBody>
      </p:sp>
      <p:sp>
        <p:nvSpPr>
          <p:cNvPr id="57347" name="Text Box 4"/>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57348" name="Text Box 5"/>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57349" name="Text Box 6"/>
          <p:cNvSpPr txBox="1">
            <a:spLocks noChangeArrowheads="1"/>
          </p:cNvSpPr>
          <p:nvPr/>
        </p:nvSpPr>
        <p:spPr bwMode="auto">
          <a:xfrm>
            <a:off x="8340725" y="6486525"/>
            <a:ext cx="2333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57350" name="Text Box 7"/>
          <p:cNvSpPr txBox="1">
            <a:spLocks noChangeArrowheads="1"/>
          </p:cNvSpPr>
          <p:nvPr/>
        </p:nvSpPr>
        <p:spPr bwMode="auto">
          <a:xfrm>
            <a:off x="8093075" y="65357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25</a:t>
            </a:r>
          </a:p>
        </p:txBody>
      </p:sp>
      <p:grpSp>
        <p:nvGrpSpPr>
          <p:cNvPr id="57351" name="Group 14"/>
          <p:cNvGrpSpPr>
            <a:grpSpLocks/>
          </p:cNvGrpSpPr>
          <p:nvPr/>
        </p:nvGrpSpPr>
        <p:grpSpPr bwMode="auto">
          <a:xfrm>
            <a:off x="747713" y="1985963"/>
            <a:ext cx="7772400" cy="1143000"/>
            <a:chOff x="471" y="1251"/>
            <a:chExt cx="4896" cy="720"/>
          </a:xfrm>
        </p:grpSpPr>
        <p:sp>
          <p:nvSpPr>
            <p:cNvPr id="406543" name="Rectangle 15"/>
            <p:cNvSpPr>
              <a:spLocks noChangeArrowheads="1"/>
            </p:cNvSpPr>
            <p:nvPr/>
          </p:nvSpPr>
          <p:spPr bwMode="auto">
            <a:xfrm>
              <a:off x="471" y="1251"/>
              <a:ext cx="4896" cy="72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defRPr/>
              </a:pPr>
              <a:r>
                <a:rPr lang="en-US" sz="5400" i="1">
                  <a:solidFill>
                    <a:srgbClr val="F6FE0A"/>
                  </a:solidFill>
                  <a:latin typeface="Times" charset="0"/>
                </a:rPr>
                <a:t>La Biblia…Básicamente</a:t>
              </a:r>
              <a:endParaRPr lang="en-US" sz="5400" b="0" i="1">
                <a:solidFill>
                  <a:srgbClr val="F6FE0A"/>
                </a:solidFill>
                <a:latin typeface="Times" charset="0"/>
              </a:endParaRPr>
            </a:p>
          </p:txBody>
        </p:sp>
        <p:sp>
          <p:nvSpPr>
            <p:cNvPr id="406544" name="Rectangle 16"/>
            <p:cNvSpPr>
              <a:spLocks noChangeArrowheads="1"/>
            </p:cNvSpPr>
            <p:nvPr/>
          </p:nvSpPr>
          <p:spPr bwMode="auto">
            <a:xfrm>
              <a:off x="4982" y="1354"/>
              <a:ext cx="345" cy="24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000" i="1">
                  <a:solidFill>
                    <a:srgbClr val="FAFD00"/>
                  </a:solidFill>
                  <a:latin typeface="Times" pitchFamily="1" charset="0"/>
                  <a:ea typeface="+mn-ea"/>
                  <a:cs typeface="+mn-cs"/>
                </a:rPr>
                <a:t>®</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06531">
                                            <p:txEl>
                                              <p:pRg st="0" end="0"/>
                                            </p:txEl>
                                          </p:spTgt>
                                        </p:tgtEl>
                                        <p:attrNameLst>
                                          <p:attrName>style.visibility</p:attrName>
                                        </p:attrNameLst>
                                      </p:cBhvr>
                                      <p:to>
                                        <p:strVal val="visible"/>
                                      </p:to>
                                    </p:set>
                                    <p:animEffect transition="in" filter="wipe(left)">
                                      <p:cBhvr>
                                        <p:cTn id="7" dur="500"/>
                                        <p:tgtEl>
                                          <p:spTgt spid="406531">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06531">
                                            <p:txEl>
                                              <p:pRg st="1" end="1"/>
                                            </p:txEl>
                                          </p:spTgt>
                                        </p:tgtEl>
                                        <p:attrNameLst>
                                          <p:attrName>style.visibility</p:attrName>
                                        </p:attrNameLst>
                                      </p:cBhvr>
                                      <p:to>
                                        <p:strVal val="visible"/>
                                      </p:to>
                                    </p:set>
                                    <p:animEffect transition="in" filter="wipe(left)">
                                      <p:cBhvr>
                                        <p:cTn id="11" dur="500"/>
                                        <p:tgtEl>
                                          <p:spTgt spid="406531">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06531">
                                            <p:txEl>
                                              <p:pRg st="2" end="2"/>
                                            </p:txEl>
                                          </p:spTgt>
                                        </p:tgtEl>
                                        <p:attrNameLst>
                                          <p:attrName>style.visibility</p:attrName>
                                        </p:attrNameLst>
                                      </p:cBhvr>
                                      <p:to>
                                        <p:strVal val="visible"/>
                                      </p:to>
                                    </p:set>
                                    <p:animEffect transition="in" filter="wipe(left)">
                                      <p:cBhvr>
                                        <p:cTn id="15" dur="500"/>
                                        <p:tgtEl>
                                          <p:spTgt spid="4065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build="p" autoUpdateAnimBg="0"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6"/>
          <p:cNvPicPr>
            <a:picLocks noChangeAspect="1" noChangeArrowheads="1"/>
          </p:cNvPicPr>
          <p:nvPr/>
        </p:nvPicPr>
        <p:blipFill>
          <a:blip r:embed="rId4">
            <a:lum bright="-36000"/>
            <a:alphaModFix amt="85000"/>
            <a:extLst>
              <a:ext uri="{28A0092B-C50C-407E-A947-70E740481C1C}">
                <a14:useLocalDpi xmlns:a14="http://schemas.microsoft.com/office/drawing/2010/main" val="0"/>
              </a:ext>
            </a:extLst>
          </a:blip>
          <a:srcRect/>
          <a:stretch>
            <a:fillRect/>
          </a:stretch>
        </p:blipFill>
        <p:spPr bwMode="auto">
          <a:xfrm>
            <a:off x="635000" y="598488"/>
            <a:ext cx="7875588" cy="5662612"/>
          </a:xfrm>
          <a:prstGeom prst="rect">
            <a:avLst/>
          </a:prstGeom>
          <a:solidFill>
            <a:schemeClr val="bg2">
              <a:alpha val="85097"/>
            </a:schemeClr>
          </a:solidFill>
          <a:ln w="76200">
            <a:solidFill>
              <a:schemeClr val="accent2"/>
            </a:solidFill>
            <a:miter lim="800000"/>
            <a:headEnd/>
            <a:tailEnd/>
          </a:ln>
        </p:spPr>
      </p:pic>
      <p:sp>
        <p:nvSpPr>
          <p:cNvPr id="235522" name="Rectangle 2"/>
          <p:cNvSpPr>
            <a:spLocks noGrp="1" noChangeArrowheads="1"/>
          </p:cNvSpPr>
          <p:nvPr>
            <p:ph type="body" idx="1"/>
          </p:nvPr>
        </p:nvSpPr>
        <p:spPr bwMode="auto">
          <a:xfrm>
            <a:off x="695325" y="3209925"/>
            <a:ext cx="7900988" cy="1752600"/>
          </a:xfrm>
          <a:ln w="12700">
            <a:miter lim="800000"/>
            <a:headEnd/>
            <a:tailEnd/>
          </a:ln>
        </p:spPr>
        <p:txBody>
          <a:bodyPr wrap="square" lIns="90487" tIns="44450" rIns="90487" bIns="44450" numCol="1" anchor="t" anchorCtr="0" compatLnSpc="1">
            <a:prstTxWarp prst="textNoShape">
              <a:avLst/>
            </a:prstTxWarp>
          </a:bodyPr>
          <a:lstStyle/>
          <a:p>
            <a:pPr algn="ctr">
              <a:lnSpc>
                <a:spcPct val="90000"/>
              </a:lnSpc>
              <a:buFont typeface="Monotype Sorts" charset="0"/>
              <a:buNone/>
              <a:defRPr/>
            </a:pPr>
            <a:r>
              <a:rPr lang="en-US" sz="3600" b="1">
                <a:latin typeface="Times" charset="0"/>
                <a:ea typeface="ＭＳ Ｐゴシック" charset="0"/>
                <a:cs typeface="ＭＳ Ｐゴシック" charset="0"/>
              </a:rPr>
              <a:t>Una connotación importante: </a:t>
            </a:r>
          </a:p>
          <a:p>
            <a:pPr algn="ctr">
              <a:lnSpc>
                <a:spcPct val="90000"/>
              </a:lnSpc>
              <a:buFont typeface="Monotype Sorts" charset="0"/>
              <a:buNone/>
              <a:defRPr/>
            </a:pPr>
            <a:r>
              <a:rPr lang="en-US" sz="3600" b="1">
                <a:latin typeface="Times" charset="0"/>
                <a:ea typeface="ＭＳ Ｐゴシック" charset="0"/>
                <a:cs typeface="ＭＳ Ｐゴシック" charset="0"/>
              </a:rPr>
              <a:t>¡Esto es algo que USTED puede enseñar a otros!</a:t>
            </a:r>
          </a:p>
        </p:txBody>
      </p:sp>
      <p:sp>
        <p:nvSpPr>
          <p:cNvPr id="235527" name="Text Box 7"/>
          <p:cNvSpPr txBox="1">
            <a:spLocks noChangeArrowheads="1"/>
          </p:cNvSpPr>
          <p:nvPr/>
        </p:nvSpPr>
        <p:spPr bwMode="auto">
          <a:xfrm>
            <a:off x="8753475" y="90488"/>
            <a:ext cx="184150" cy="396875"/>
          </a:xfrm>
          <a:prstGeom prst="rect">
            <a:avLst/>
          </a:prstGeom>
          <a:noFill/>
          <a:ln w="12700">
            <a:noFill/>
            <a:miter lim="800000"/>
            <a:headEnd/>
            <a:tailEnd/>
          </a:ln>
          <a:effectLst>
            <a:outerShdw blurRad="63500" dist="12700" algn="ctr" rotWithShape="0">
              <a:schemeClr val="bg2">
                <a:alpha val="74998"/>
              </a:schemeClr>
            </a:outerShdw>
          </a:effectLst>
        </p:spPr>
        <p:txBody>
          <a:bodyPr wrap="none" anchor="ctr">
            <a:spAutoFit/>
          </a:bodyPr>
          <a:lstStyle/>
          <a:p>
            <a:pPr>
              <a:spcBef>
                <a:spcPct val="50000"/>
              </a:spcBef>
              <a:defRPr/>
            </a:pPr>
            <a:endParaRPr lang="en-US" sz="2000" b="0">
              <a:latin typeface="Comic Sans MS" pitchFamily="1" charset="0"/>
              <a:ea typeface="+mn-ea"/>
              <a:cs typeface="+mn-cs"/>
            </a:endParaRPr>
          </a:p>
        </p:txBody>
      </p:sp>
      <p:grpSp>
        <p:nvGrpSpPr>
          <p:cNvPr id="2" name="Group 13"/>
          <p:cNvGrpSpPr>
            <a:grpSpLocks/>
          </p:cNvGrpSpPr>
          <p:nvPr/>
        </p:nvGrpSpPr>
        <p:grpSpPr bwMode="auto">
          <a:xfrm>
            <a:off x="517525" y="4327525"/>
            <a:ext cx="2851150" cy="2192338"/>
            <a:chOff x="326" y="2726"/>
            <a:chExt cx="1796" cy="1381"/>
          </a:xfrm>
        </p:grpSpPr>
        <p:graphicFrame>
          <p:nvGraphicFramePr>
            <p:cNvPr id="59406" name="Object 2"/>
            <p:cNvGraphicFramePr>
              <a:graphicFrameLocks noChangeAspect="1"/>
            </p:cNvGraphicFramePr>
            <p:nvPr/>
          </p:nvGraphicFramePr>
          <p:xfrm>
            <a:off x="326" y="2726"/>
            <a:ext cx="1796" cy="1381"/>
          </p:xfrm>
          <a:graphic>
            <a:graphicData uri="http://schemas.openxmlformats.org/presentationml/2006/ole">
              <mc:AlternateContent xmlns:mc="http://schemas.openxmlformats.org/markup-compatibility/2006">
                <mc:Choice xmlns:v="urn:schemas-microsoft-com:vml" Requires="v">
                  <p:oleObj spid="_x0000_s59410" r:id="rId5" imgW="4559300" imgH="3505200" progId="MS_ClipArt_Gallery">
                    <p:embed/>
                  </p:oleObj>
                </mc:Choice>
                <mc:Fallback>
                  <p:oleObj r:id="rId5" imgW="4559300" imgH="3505200" progId="MS_ClipArt_Gallery">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 y="2726"/>
                          <a:ext cx="1796" cy="1381"/>
                        </a:xfrm>
                        <a:prstGeom prst="rect">
                          <a:avLst/>
                        </a:prstGeom>
                        <a:noFill/>
                        <a:ln>
                          <a:noFill/>
                        </a:ln>
                        <a:effectLst>
                          <a:outerShdw blurRad="63500" dist="127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43F22C"/>
                              </a:solidFill>
                              <a:miter lim="800000"/>
                              <a:headEnd/>
                              <a:tailEnd/>
                            </a14:hiddenLine>
                          </a:ext>
                        </a:extLst>
                      </p:spPr>
                    </p:pic>
                  </p:oleObj>
                </mc:Fallback>
              </mc:AlternateContent>
            </a:graphicData>
          </a:graphic>
        </p:graphicFrame>
        <p:sp>
          <p:nvSpPr>
            <p:cNvPr id="235531" name="Text Box 11"/>
            <p:cNvSpPr txBox="1">
              <a:spLocks noChangeArrowheads="1"/>
            </p:cNvSpPr>
            <p:nvPr/>
          </p:nvSpPr>
          <p:spPr bwMode="auto">
            <a:xfrm>
              <a:off x="471" y="2894"/>
              <a:ext cx="1011" cy="365"/>
            </a:xfrm>
            <a:prstGeom prst="rect">
              <a:avLst/>
            </a:prstGeom>
            <a:noFill/>
            <a:ln w="12700">
              <a:noFill/>
              <a:miter lim="800000"/>
              <a:headEnd/>
              <a:tailEnd/>
            </a:ln>
            <a:effectLst>
              <a:outerShdw blurRad="63500" dist="17961" dir="2700000" algn="ctr" rotWithShape="0">
                <a:schemeClr val="bg2">
                  <a:alpha val="74998"/>
                </a:schemeClr>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3200" b="0">
                  <a:solidFill>
                    <a:srgbClr val="ED181E"/>
                  </a:solidFill>
                  <a:latin typeface="Lucida Handwriting" charset="0"/>
                </a:rPr>
                <a:t>C 7 S J</a:t>
              </a:r>
              <a:endParaRPr lang="en-US" sz="3200" b="0">
                <a:solidFill>
                  <a:schemeClr val="tx1"/>
                </a:solidFill>
                <a:latin typeface="Lucida Handwriting" charset="0"/>
              </a:endParaRPr>
            </a:p>
          </p:txBody>
        </p:sp>
        <p:sp>
          <p:nvSpPr>
            <p:cNvPr id="235532" name="Line 12"/>
            <p:cNvSpPr>
              <a:spLocks noChangeShapeType="1"/>
            </p:cNvSpPr>
            <p:nvPr/>
          </p:nvSpPr>
          <p:spPr bwMode="auto">
            <a:xfrm>
              <a:off x="858" y="3070"/>
              <a:ext cx="80" cy="0"/>
            </a:xfrm>
            <a:prstGeom prst="line">
              <a:avLst/>
            </a:prstGeom>
            <a:noFill/>
            <a:ln w="38100">
              <a:noFill/>
              <a:round/>
              <a:headEnd/>
              <a:tailEnd/>
            </a:ln>
            <a:effectLst>
              <a:outerShdw blurRad="63500" dist="17961"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grpSp>
      <p:sp>
        <p:nvSpPr>
          <p:cNvPr id="235529" name="Rectangle 9"/>
          <p:cNvSpPr>
            <a:spLocks noChangeArrowheads="1"/>
          </p:cNvSpPr>
          <p:nvPr/>
        </p:nvSpPr>
        <p:spPr bwMode="auto">
          <a:xfrm>
            <a:off x="1778000" y="5081588"/>
            <a:ext cx="7900988" cy="736600"/>
          </a:xfrm>
          <a:prstGeom prst="rect">
            <a:avLst/>
          </a:prstGeom>
          <a:noFill/>
          <a:ln w="12700">
            <a:noFill/>
            <a:miter lim="800000"/>
            <a:headEnd/>
            <a:tailEnd/>
          </a:ln>
          <a:effectLst/>
        </p:spPr>
        <p:txBody>
          <a:bodyPr lIns="90487" tIns="44450" rIns="90487" bIns="44450"/>
          <a:lstStyle/>
          <a:p>
            <a:pPr marL="342900" indent="-342900">
              <a:lnSpc>
                <a:spcPct val="90000"/>
              </a:lnSpc>
              <a:spcBef>
                <a:spcPct val="20000"/>
              </a:spcBef>
              <a:buClr>
                <a:schemeClr val="accent2"/>
              </a:buClr>
              <a:buSzPct val="75000"/>
              <a:buFont typeface="Monotype Sorts" charset="0"/>
              <a:buNone/>
              <a:defRPr/>
            </a:pPr>
            <a:r>
              <a:rPr lang="en-US" sz="4000">
                <a:solidFill>
                  <a:srgbClr val="FFEA18"/>
                </a:solidFill>
                <a:effectLst>
                  <a:outerShdw blurRad="38100" dist="38100" dir="2700000" algn="tl">
                    <a:srgbClr val="000000"/>
                  </a:outerShdw>
                </a:effectLst>
                <a:latin typeface="Times" charset="0"/>
              </a:rPr>
              <a:t>¡¡¡Qué oportunidad para testificar!!!</a:t>
            </a:r>
          </a:p>
        </p:txBody>
      </p:sp>
      <p:sp>
        <p:nvSpPr>
          <p:cNvPr id="235534" name="Text Box 14"/>
          <p:cNvSpPr txBox="1">
            <a:spLocks noChangeArrowheads="1"/>
          </p:cNvSpPr>
          <p:nvPr/>
        </p:nvSpPr>
        <p:spPr bwMode="auto">
          <a:xfrm>
            <a:off x="8832850" y="6184900"/>
            <a:ext cx="184150" cy="396875"/>
          </a:xfrm>
          <a:prstGeom prst="rect">
            <a:avLst/>
          </a:prstGeom>
          <a:noFill/>
          <a:ln w="12700">
            <a:noFill/>
            <a:miter lim="800000"/>
            <a:headEnd/>
            <a:tailEnd/>
          </a:ln>
          <a:effectLst>
            <a:outerShdw blurRad="63500" dist="12700" algn="ctr" rotWithShape="0">
              <a:schemeClr val="bg2">
                <a:alpha val="74998"/>
              </a:schemeClr>
            </a:outerShdw>
          </a:effectLst>
        </p:spPr>
        <p:txBody>
          <a:bodyPr wrap="none" anchor="ctr">
            <a:spAutoFit/>
          </a:bodyPr>
          <a:lstStyle/>
          <a:p>
            <a:pPr>
              <a:spcBef>
                <a:spcPct val="50000"/>
              </a:spcBef>
              <a:defRPr/>
            </a:pPr>
            <a:endParaRPr lang="en-US" sz="2000" b="0">
              <a:solidFill>
                <a:srgbClr val="FFFFFF"/>
              </a:solidFill>
              <a:latin typeface="Arial" pitchFamily="1" charset="0"/>
              <a:ea typeface="+mn-ea"/>
              <a:cs typeface="+mn-cs"/>
            </a:endParaRPr>
          </a:p>
        </p:txBody>
      </p:sp>
      <p:sp>
        <p:nvSpPr>
          <p:cNvPr id="235535" name="Text Box 15"/>
          <p:cNvSpPr txBox="1">
            <a:spLocks noChangeArrowheads="1"/>
          </p:cNvSpPr>
          <p:nvPr/>
        </p:nvSpPr>
        <p:spPr bwMode="auto">
          <a:xfrm>
            <a:off x="8339138" y="6486525"/>
            <a:ext cx="233362" cy="304800"/>
          </a:xfrm>
          <a:prstGeom prst="rect">
            <a:avLst/>
          </a:prstGeom>
          <a:noFill/>
          <a:ln w="12700">
            <a:noFill/>
            <a:miter lim="800000"/>
            <a:headEnd/>
            <a:tailEnd/>
          </a:ln>
          <a:effectLst>
            <a:outerShdw blurRad="63500" dist="12700" algn="ctr" rotWithShape="0">
              <a:schemeClr val="bg2">
                <a:alpha val="74998"/>
              </a:schemeClr>
            </a:outerShdw>
          </a:effectLst>
        </p:spPr>
        <p:txBody>
          <a:bodyPr wrap="none" anchor="ctr">
            <a:spAutoFit/>
          </a:bodyPr>
          <a:lstStyle/>
          <a:p>
            <a:pPr>
              <a:spcBef>
                <a:spcPct val="50000"/>
              </a:spcBef>
              <a:defRPr/>
            </a:pPr>
            <a:r>
              <a:rPr lang="en-US" sz="1400">
                <a:solidFill>
                  <a:srgbClr val="FFFFFF"/>
                </a:solidFill>
                <a:latin typeface="Arial" pitchFamily="1" charset="0"/>
                <a:ea typeface="+mn-ea"/>
                <a:cs typeface="+mn-cs"/>
              </a:rPr>
              <a:t> </a:t>
            </a:r>
          </a:p>
        </p:txBody>
      </p:sp>
      <p:sp>
        <p:nvSpPr>
          <p:cNvPr id="235536" name="Text Box 16"/>
          <p:cNvSpPr txBox="1">
            <a:spLocks noChangeArrowheads="1"/>
          </p:cNvSpPr>
          <p:nvPr/>
        </p:nvSpPr>
        <p:spPr bwMode="auto">
          <a:xfrm>
            <a:off x="8089900" y="6535738"/>
            <a:ext cx="325438" cy="244475"/>
          </a:xfrm>
          <a:prstGeom prst="rect">
            <a:avLst/>
          </a:prstGeom>
          <a:noFill/>
          <a:ln w="12700">
            <a:noFill/>
            <a:miter lim="800000"/>
            <a:headEnd/>
            <a:tailEnd/>
          </a:ln>
          <a:effectLst>
            <a:outerShdw blurRad="63500" dist="12700" algn="ctr" rotWithShape="0">
              <a:schemeClr val="bg2">
                <a:alpha val="74998"/>
              </a:schemeClr>
            </a:outerShdw>
          </a:effectLst>
        </p:spPr>
        <p:txBody>
          <a:bodyPr wrap="none" anchor="ctr">
            <a:spAutoFit/>
          </a:bodyPr>
          <a:lstStyle/>
          <a:p>
            <a:pPr>
              <a:spcBef>
                <a:spcPct val="50000"/>
              </a:spcBef>
              <a:defRPr/>
            </a:pPr>
            <a:r>
              <a:rPr lang="en-US" sz="1000">
                <a:solidFill>
                  <a:srgbClr val="FFFFFF"/>
                </a:solidFill>
                <a:latin typeface="Arial" pitchFamily="1" charset="0"/>
                <a:ea typeface="+mn-ea"/>
                <a:cs typeface="+mn-cs"/>
              </a:rPr>
              <a:t>26</a:t>
            </a:r>
          </a:p>
        </p:txBody>
      </p:sp>
      <p:sp>
        <p:nvSpPr>
          <p:cNvPr id="235537" name="Text Box 17"/>
          <p:cNvSpPr txBox="1">
            <a:spLocks noChangeArrowheads="1"/>
          </p:cNvSpPr>
          <p:nvPr/>
        </p:nvSpPr>
        <p:spPr bwMode="auto">
          <a:xfrm>
            <a:off x="8721725" y="6397625"/>
            <a:ext cx="325438" cy="396875"/>
          </a:xfrm>
          <a:prstGeom prst="rect">
            <a:avLst/>
          </a:prstGeom>
          <a:noFill/>
          <a:ln w="12700">
            <a:noFill/>
            <a:miter lim="800000"/>
            <a:headEnd/>
            <a:tailEnd/>
          </a:ln>
          <a:effectLst>
            <a:outerShdw blurRad="63500" dist="12700" algn="ctr" rotWithShape="0">
              <a:schemeClr val="bg2">
                <a:alpha val="74998"/>
              </a:schemeClr>
            </a:outerShdw>
          </a:effectLst>
        </p:spPr>
        <p:txBody>
          <a:bodyPr wrap="none" anchor="ctr">
            <a:spAutoFit/>
          </a:bodyPr>
          <a:lstStyle/>
          <a:p>
            <a:pPr>
              <a:spcBef>
                <a:spcPct val="50000"/>
              </a:spcBef>
              <a:defRPr/>
            </a:pPr>
            <a:r>
              <a:rPr lang="en-US" sz="2000" b="0">
                <a:solidFill>
                  <a:srgbClr val="FFFFFF"/>
                </a:solidFill>
                <a:latin typeface="Arial" pitchFamily="1" charset="0"/>
                <a:ea typeface="+mn-ea"/>
                <a:cs typeface="+mn-cs"/>
              </a:rPr>
              <a:t>1</a:t>
            </a:r>
          </a:p>
        </p:txBody>
      </p:sp>
      <p:sp>
        <p:nvSpPr>
          <p:cNvPr id="235538" name="Line 18"/>
          <p:cNvSpPr>
            <a:spLocks noChangeShapeType="1"/>
          </p:cNvSpPr>
          <p:nvPr/>
        </p:nvSpPr>
        <p:spPr bwMode="auto">
          <a:xfrm>
            <a:off x="1309688" y="4919663"/>
            <a:ext cx="138112" cy="0"/>
          </a:xfrm>
          <a:prstGeom prst="line">
            <a:avLst/>
          </a:prstGeom>
          <a:noFill/>
          <a:ln w="28575">
            <a:solidFill>
              <a:srgbClr val="ED181E"/>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9403" name="Group 23"/>
          <p:cNvGrpSpPr>
            <a:grpSpLocks/>
          </p:cNvGrpSpPr>
          <p:nvPr/>
        </p:nvGrpSpPr>
        <p:grpSpPr bwMode="auto">
          <a:xfrm>
            <a:off x="747713" y="1985963"/>
            <a:ext cx="7772400" cy="1143000"/>
            <a:chOff x="471" y="1251"/>
            <a:chExt cx="4896" cy="720"/>
          </a:xfrm>
        </p:grpSpPr>
        <p:sp>
          <p:nvSpPr>
            <p:cNvPr id="235544" name="Rectangle 24"/>
            <p:cNvSpPr>
              <a:spLocks noChangeArrowheads="1"/>
            </p:cNvSpPr>
            <p:nvPr/>
          </p:nvSpPr>
          <p:spPr bwMode="auto">
            <a:xfrm>
              <a:off x="471" y="1251"/>
              <a:ext cx="4896" cy="72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defRPr/>
              </a:pPr>
              <a:r>
                <a:rPr lang="en-US" sz="5400" i="1">
                  <a:solidFill>
                    <a:srgbClr val="F6FE0A"/>
                  </a:solidFill>
                  <a:latin typeface="Times" charset="0"/>
                </a:rPr>
                <a:t>La Biblia…Básicamente</a:t>
              </a:r>
              <a:endParaRPr lang="en-US" sz="5400" b="0" i="1">
                <a:solidFill>
                  <a:srgbClr val="F6FE0A"/>
                </a:solidFill>
                <a:latin typeface="Times" charset="0"/>
              </a:endParaRPr>
            </a:p>
          </p:txBody>
        </p:sp>
        <p:sp>
          <p:nvSpPr>
            <p:cNvPr id="235545" name="Rectangle 25"/>
            <p:cNvSpPr>
              <a:spLocks noChangeArrowheads="1"/>
            </p:cNvSpPr>
            <p:nvPr/>
          </p:nvSpPr>
          <p:spPr bwMode="auto">
            <a:xfrm>
              <a:off x="4982" y="1354"/>
              <a:ext cx="345" cy="24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000" i="1">
                  <a:solidFill>
                    <a:srgbClr val="FAFD00"/>
                  </a:solidFill>
                  <a:latin typeface="Times" pitchFamily="1" charset="0"/>
                  <a:ea typeface="+mn-ea"/>
                  <a:cs typeface="+mn-cs"/>
                </a:rPr>
                <a:t>®</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5522">
                                            <p:txEl>
                                              <p:pRg st="0" end="0"/>
                                            </p:txEl>
                                          </p:spTgt>
                                        </p:tgtEl>
                                        <p:attrNameLst>
                                          <p:attrName>style.visibility</p:attrName>
                                        </p:attrNameLst>
                                      </p:cBhvr>
                                      <p:to>
                                        <p:strVal val="visible"/>
                                      </p:to>
                                    </p:set>
                                    <p:anim calcmode="lin" valueType="num">
                                      <p:cBhvr additive="base">
                                        <p:cTn id="7" dur="500" fill="hold"/>
                                        <p:tgtEl>
                                          <p:spTgt spid="23552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22">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35522">
                                            <p:txEl>
                                              <p:pRg st="1" end="1"/>
                                            </p:txEl>
                                          </p:spTgt>
                                        </p:tgtEl>
                                        <p:attrNameLst>
                                          <p:attrName>style.visibility</p:attrName>
                                        </p:attrNameLst>
                                      </p:cBhvr>
                                      <p:to>
                                        <p:strVal val="visible"/>
                                      </p:to>
                                    </p:set>
                                    <p:anim calcmode="lin" valueType="num">
                                      <p:cBhvr additive="base">
                                        <p:cTn id="12" dur="500" fill="hold"/>
                                        <p:tgtEl>
                                          <p:spTgt spid="235522">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3552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235529"/>
                                        </p:tgtEl>
                                        <p:attrNameLst>
                                          <p:attrName>style.visibility</p:attrName>
                                        </p:attrNameLst>
                                      </p:cBhvr>
                                      <p:to>
                                        <p:strVal val="visible"/>
                                      </p:to>
                                    </p:set>
                                    <p:anim calcmode="lin" valueType="num">
                                      <p:cBhvr additive="base">
                                        <p:cTn id="18" dur="500" fill="hold"/>
                                        <p:tgtEl>
                                          <p:spTgt spid="235529"/>
                                        </p:tgtEl>
                                        <p:attrNameLst>
                                          <p:attrName>ppt_x</p:attrName>
                                        </p:attrNameLst>
                                      </p:cBhvr>
                                      <p:tavLst>
                                        <p:tav tm="0">
                                          <p:val>
                                            <p:strVal val="1+#ppt_w/2"/>
                                          </p:val>
                                        </p:tav>
                                        <p:tav tm="100000">
                                          <p:val>
                                            <p:strVal val="#ppt_x"/>
                                          </p:val>
                                        </p:tav>
                                      </p:tavLst>
                                    </p:anim>
                                    <p:anim calcmode="lin" valueType="num">
                                      <p:cBhvr additive="base">
                                        <p:cTn id="19" dur="500" fill="hold"/>
                                        <p:tgtEl>
                                          <p:spTgt spid="235529"/>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nodeType="afterGroup">
                            <p:stCondLst>
                              <p:cond delay="1000"/>
                            </p:stCondLst>
                            <p:childTnLst>
                              <p:par>
                                <p:cTn id="25" presetID="9" presetClass="entr" presetSubtype="0" fill="hold" grpId="0" nodeType="afterEffect">
                                  <p:stCondLst>
                                    <p:cond delay="0"/>
                                  </p:stCondLst>
                                  <p:childTnLst>
                                    <p:set>
                                      <p:cBhvr>
                                        <p:cTn id="26" dur="1" fill="hold">
                                          <p:stCondLst>
                                            <p:cond delay="0"/>
                                          </p:stCondLst>
                                        </p:cTn>
                                        <p:tgtEl>
                                          <p:spTgt spid="235538"/>
                                        </p:tgtEl>
                                        <p:attrNameLst>
                                          <p:attrName>style.visibility</p:attrName>
                                        </p:attrNameLst>
                                      </p:cBhvr>
                                      <p:to>
                                        <p:strVal val="visible"/>
                                      </p:to>
                                    </p:set>
                                    <p:animEffect transition="in" filter="dissolve">
                                      <p:cBhvr>
                                        <p:cTn id="27" dur="500"/>
                                        <p:tgtEl>
                                          <p:spTgt spid="235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2" grpId="0" build="p" autoUpdateAnimBg="0" advAuto="0"/>
      <p:bldP spid="235529" grpId="0" autoUpdateAnimBg="0"/>
      <p:bldP spid="23553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ChangeArrowheads="1"/>
          </p:cNvSpPr>
          <p:nvPr/>
        </p:nvSpPr>
        <p:spPr bwMode="auto">
          <a:xfrm>
            <a:off x="7945438" y="1938338"/>
            <a:ext cx="54927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endParaRPr lang="en-US" sz="2800" b="0" i="1">
              <a:solidFill>
                <a:srgbClr val="FAFD00"/>
              </a:solidFill>
              <a:latin typeface="Times" pitchFamily="1" charset="0"/>
              <a:ea typeface="+mn-ea"/>
              <a:cs typeface="+mn-cs"/>
            </a:endParaRPr>
          </a:p>
        </p:txBody>
      </p:sp>
      <p:pic>
        <p:nvPicPr>
          <p:cNvPr id="61442" name="Picture 31"/>
          <p:cNvPicPr>
            <a:picLocks noChangeAspect="1" noChangeArrowheads="1"/>
          </p:cNvPicPr>
          <p:nvPr/>
        </p:nvPicPr>
        <p:blipFill>
          <a:blip r:embed="rId3">
            <a:lum bright="-36000"/>
            <a:alphaModFix amt="85000"/>
            <a:extLst>
              <a:ext uri="{28A0092B-C50C-407E-A947-70E740481C1C}">
                <a14:useLocalDpi xmlns:a14="http://schemas.microsoft.com/office/drawing/2010/main" val="0"/>
              </a:ext>
            </a:extLst>
          </a:blip>
          <a:srcRect/>
          <a:stretch>
            <a:fillRect/>
          </a:stretch>
        </p:blipFill>
        <p:spPr bwMode="auto">
          <a:xfrm>
            <a:off x="635000" y="598488"/>
            <a:ext cx="7875588" cy="5662612"/>
          </a:xfrm>
          <a:prstGeom prst="rect">
            <a:avLst/>
          </a:prstGeom>
          <a:solidFill>
            <a:schemeClr val="bg2">
              <a:alpha val="85097"/>
            </a:schemeClr>
          </a:solidFill>
          <a:ln w="76200">
            <a:solidFill>
              <a:schemeClr val="accent2"/>
            </a:solidFill>
            <a:miter lim="800000"/>
            <a:headEnd/>
            <a:tailEnd/>
          </a:ln>
        </p:spPr>
      </p:pic>
      <p:sp>
        <p:nvSpPr>
          <p:cNvPr id="21513" name="Rectangle 9"/>
          <p:cNvSpPr>
            <a:spLocks noChangeArrowheads="1"/>
          </p:cNvSpPr>
          <p:nvPr/>
        </p:nvSpPr>
        <p:spPr bwMode="auto">
          <a:xfrm>
            <a:off x="666750" y="3536950"/>
            <a:ext cx="7772400" cy="11430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defRPr/>
            </a:pPr>
            <a:r>
              <a:rPr lang="en-US" sz="4800">
                <a:solidFill>
                  <a:schemeClr val="tx1"/>
                </a:solidFill>
                <a:effectLst>
                  <a:outerShdw blurRad="38100" dist="38100" dir="2700000" algn="tl">
                    <a:srgbClr val="000000"/>
                  </a:outerShdw>
                </a:effectLst>
                <a:latin typeface="Times" charset="0"/>
              </a:rPr>
              <a:t>Abrir  </a:t>
            </a:r>
            <a:br>
              <a:rPr lang="en-US" sz="4800">
                <a:solidFill>
                  <a:schemeClr val="tx1"/>
                </a:solidFill>
                <a:effectLst>
                  <a:outerShdw blurRad="38100" dist="38100" dir="2700000" algn="tl">
                    <a:srgbClr val="000000"/>
                  </a:outerShdw>
                </a:effectLst>
                <a:latin typeface="Times" charset="0"/>
              </a:rPr>
            </a:br>
            <a:r>
              <a:rPr lang="ja-JP" altLang="en-US" sz="6000" i="1">
                <a:solidFill>
                  <a:schemeClr val="tx1"/>
                </a:solidFill>
                <a:effectLst>
                  <a:outerShdw blurRad="38100" dist="38100" dir="2700000" algn="tl">
                    <a:srgbClr val="000000"/>
                  </a:outerShdw>
                </a:effectLst>
                <a:latin typeface="Times" charset="0"/>
              </a:rPr>
              <a:t>“</a:t>
            </a:r>
            <a:r>
              <a:rPr lang="en-US" sz="6000" i="1">
                <a:solidFill>
                  <a:schemeClr val="tx1"/>
                </a:solidFill>
                <a:effectLst>
                  <a:outerShdw blurRad="38100" dist="38100" dir="2700000" algn="tl">
                    <a:srgbClr val="000000"/>
                  </a:outerShdw>
                </a:effectLst>
                <a:latin typeface="Times" charset="0"/>
              </a:rPr>
              <a:t>Su archivo bíblico</a:t>
            </a:r>
            <a:r>
              <a:rPr lang="ja-JP" altLang="en-US" sz="6000" i="1">
                <a:solidFill>
                  <a:schemeClr val="tx1"/>
                </a:solidFill>
                <a:effectLst>
                  <a:outerShdw blurRad="38100" dist="38100" dir="2700000" algn="tl">
                    <a:srgbClr val="000000"/>
                  </a:outerShdw>
                </a:effectLst>
                <a:latin typeface="Times" charset="0"/>
              </a:rPr>
              <a:t>”</a:t>
            </a:r>
            <a:endParaRPr lang="en-US" sz="6000" i="1">
              <a:solidFill>
                <a:schemeClr val="tx1"/>
              </a:solidFill>
              <a:effectLst>
                <a:outerShdw blurRad="38100" dist="38100" dir="2700000" algn="tl">
                  <a:srgbClr val="000000"/>
                </a:outerShdw>
              </a:effectLst>
              <a:latin typeface="Times" charset="0"/>
            </a:endParaRPr>
          </a:p>
        </p:txBody>
      </p:sp>
      <p:sp>
        <p:nvSpPr>
          <p:cNvPr id="21514" name="Rectangle 10"/>
          <p:cNvSpPr>
            <a:spLocks noChangeArrowheads="1"/>
          </p:cNvSpPr>
          <p:nvPr/>
        </p:nvSpPr>
        <p:spPr bwMode="auto">
          <a:xfrm>
            <a:off x="647700" y="1098550"/>
            <a:ext cx="7772400" cy="11430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defRPr/>
            </a:pPr>
            <a:endParaRPr lang="en-US" sz="4400" b="0">
              <a:solidFill>
                <a:srgbClr val="F6FE0A"/>
              </a:solidFill>
              <a:effectLst>
                <a:outerShdw blurRad="38100" dist="38100" dir="2700000" algn="tl">
                  <a:srgbClr val="000000"/>
                </a:outerShdw>
              </a:effectLst>
              <a:latin typeface="Times" charset="0"/>
            </a:endParaRPr>
          </a:p>
          <a:p>
            <a:pPr>
              <a:defRPr/>
            </a:pPr>
            <a:endParaRPr lang="en-US" sz="4400" b="0">
              <a:solidFill>
                <a:srgbClr val="F6FE0A"/>
              </a:solidFill>
              <a:effectLst>
                <a:outerShdw blurRad="38100" dist="38100" dir="2700000" algn="tl">
                  <a:srgbClr val="000000"/>
                </a:outerShdw>
              </a:effectLst>
              <a:latin typeface="Times" charset="0"/>
            </a:endParaRPr>
          </a:p>
          <a:p>
            <a:pPr>
              <a:defRPr/>
            </a:pPr>
            <a:endParaRPr lang="en-US" sz="6000" b="0" i="1">
              <a:solidFill>
                <a:srgbClr val="F6FE0A"/>
              </a:solidFill>
              <a:latin typeface="Times" charset="0"/>
            </a:endParaRPr>
          </a:p>
        </p:txBody>
      </p:sp>
      <p:sp>
        <p:nvSpPr>
          <p:cNvPr id="61445" name="Text Box 19"/>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61446" name="Text Box 21"/>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61447" name="Text Box 22"/>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61448" name="Text Box 23"/>
          <p:cNvSpPr txBox="1">
            <a:spLocks noChangeArrowheads="1"/>
          </p:cNvSpPr>
          <p:nvPr/>
        </p:nvSpPr>
        <p:spPr bwMode="auto">
          <a:xfrm>
            <a:off x="8093075" y="65325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27</a:t>
            </a:r>
          </a:p>
        </p:txBody>
      </p:sp>
      <p:grpSp>
        <p:nvGrpSpPr>
          <p:cNvPr id="61449" name="Group 28"/>
          <p:cNvGrpSpPr>
            <a:grpSpLocks/>
          </p:cNvGrpSpPr>
          <p:nvPr/>
        </p:nvGrpSpPr>
        <p:grpSpPr bwMode="auto">
          <a:xfrm>
            <a:off x="747713" y="1985963"/>
            <a:ext cx="7772400" cy="1143000"/>
            <a:chOff x="471" y="1251"/>
            <a:chExt cx="4896" cy="720"/>
          </a:xfrm>
        </p:grpSpPr>
        <p:sp>
          <p:nvSpPr>
            <p:cNvPr id="21533" name="Rectangle 29"/>
            <p:cNvSpPr>
              <a:spLocks noChangeArrowheads="1"/>
            </p:cNvSpPr>
            <p:nvPr/>
          </p:nvSpPr>
          <p:spPr bwMode="auto">
            <a:xfrm>
              <a:off x="471" y="1251"/>
              <a:ext cx="4896" cy="72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defRPr/>
              </a:pPr>
              <a:r>
                <a:rPr lang="en-US" sz="5400" i="1">
                  <a:solidFill>
                    <a:srgbClr val="F6FE0A"/>
                  </a:solidFill>
                  <a:latin typeface="Times" charset="0"/>
                </a:rPr>
                <a:t>La Biblia…Básicamente</a:t>
              </a:r>
              <a:endParaRPr lang="en-US" sz="5400" b="0" i="1">
                <a:solidFill>
                  <a:srgbClr val="F6FE0A"/>
                </a:solidFill>
                <a:latin typeface="Times" charset="0"/>
              </a:endParaRPr>
            </a:p>
          </p:txBody>
        </p:sp>
        <p:sp>
          <p:nvSpPr>
            <p:cNvPr id="21534" name="Rectangle 30"/>
            <p:cNvSpPr>
              <a:spLocks noChangeArrowheads="1"/>
            </p:cNvSpPr>
            <p:nvPr/>
          </p:nvSpPr>
          <p:spPr bwMode="auto">
            <a:xfrm>
              <a:off x="4982" y="1354"/>
              <a:ext cx="345" cy="24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000" i="1">
                  <a:solidFill>
                    <a:srgbClr val="FAFD00"/>
                  </a:solidFill>
                  <a:latin typeface="Times" pitchFamily="1" charset="0"/>
                  <a:ea typeface="+mn-ea"/>
                  <a:cs typeface="+mn-cs"/>
                </a:rPr>
                <a:t>®</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21513"/>
                                        </p:tgtEl>
                                        <p:attrNameLst>
                                          <p:attrName>style.visibility</p:attrName>
                                        </p:attrNameLst>
                                      </p:cBhvr>
                                      <p:to>
                                        <p:strVal val="visible"/>
                                      </p:to>
                                    </p:set>
                                    <p:animEffect transition="in" filter="slide(fromTop)">
                                      <p:cBhvr>
                                        <p:cTn id="7" dur="500"/>
                                        <p:tgtEl>
                                          <p:spTgt spid="21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ChangeArrowheads="1"/>
          </p:cNvSpPr>
          <p:nvPr/>
        </p:nvSpPr>
        <p:spPr bwMode="auto">
          <a:xfrm>
            <a:off x="0" y="-219075"/>
            <a:ext cx="9144000" cy="70770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en-US" sz="2400" b="0">
                <a:solidFill>
                  <a:srgbClr val="FFFB0C"/>
                </a:solidFill>
                <a:latin typeface="Times" charset="0"/>
              </a:rPr>
              <a:t> </a:t>
            </a:r>
          </a:p>
        </p:txBody>
      </p:sp>
      <p:sp>
        <p:nvSpPr>
          <p:cNvPr id="8194" name="Rectangle 20"/>
          <p:cNvSpPr>
            <a:spLocks noChangeArrowheads="1"/>
          </p:cNvSpPr>
          <p:nvPr/>
        </p:nvSpPr>
        <p:spPr bwMode="auto">
          <a:xfrm>
            <a:off x="0" y="-165100"/>
            <a:ext cx="9144000" cy="7088188"/>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r>
              <a:rPr lang="en-US" sz="4400" b="0">
                <a:solidFill>
                  <a:schemeClr val="bg2"/>
                </a:solidFill>
                <a:latin typeface="Lucida Handwriting" charset="0"/>
              </a:rPr>
              <a:t>©</a:t>
            </a:r>
          </a:p>
        </p:txBody>
      </p:sp>
      <p:sp>
        <p:nvSpPr>
          <p:cNvPr id="8195" name="Text Box 3"/>
          <p:cNvSpPr txBox="1">
            <a:spLocks noChangeArrowheads="1"/>
          </p:cNvSpPr>
          <p:nvPr/>
        </p:nvSpPr>
        <p:spPr bwMode="auto">
          <a:xfrm>
            <a:off x="655638" y="774700"/>
            <a:ext cx="1155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gn="l">
              <a:spcBef>
                <a:spcPct val="50000"/>
              </a:spcBef>
            </a:pPr>
            <a:endParaRPr lang="en-US" sz="1600">
              <a:solidFill>
                <a:srgbClr val="FFFB0C"/>
              </a:solidFill>
              <a:latin typeface="Comic Sans MS" charset="0"/>
            </a:endParaRPr>
          </a:p>
        </p:txBody>
      </p:sp>
      <p:sp>
        <p:nvSpPr>
          <p:cNvPr id="8196" name="Text Box 5"/>
          <p:cNvSpPr txBox="1">
            <a:spLocks noChangeArrowheads="1"/>
          </p:cNvSpPr>
          <p:nvPr/>
        </p:nvSpPr>
        <p:spPr bwMode="auto">
          <a:xfrm>
            <a:off x="1806575" y="785813"/>
            <a:ext cx="64627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gn="l">
              <a:spcBef>
                <a:spcPct val="50000"/>
              </a:spcBef>
            </a:pPr>
            <a:endParaRPr lang="en-US" sz="2400" b="0">
              <a:solidFill>
                <a:srgbClr val="FFFB0C"/>
              </a:solidFill>
              <a:latin typeface="Times" charset="0"/>
            </a:endParaRPr>
          </a:p>
        </p:txBody>
      </p:sp>
      <p:sp>
        <p:nvSpPr>
          <p:cNvPr id="8197" name="Text Box 6"/>
          <p:cNvSpPr txBox="1">
            <a:spLocks noChangeArrowheads="1"/>
          </p:cNvSpPr>
          <p:nvPr/>
        </p:nvSpPr>
        <p:spPr bwMode="auto">
          <a:xfrm>
            <a:off x="1284288" y="-125413"/>
            <a:ext cx="6561137" cy="1066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tabLst>
                <a:tab pos="4170363" algn="l"/>
              </a:tabLst>
              <a:defRPr sz="900" b="1">
                <a:solidFill>
                  <a:srgbClr val="FFA27C"/>
                </a:solidFill>
                <a:latin typeface="American Typewriter Light" charset="0"/>
                <a:ea typeface="ＭＳ Ｐゴシック" charset="0"/>
                <a:cs typeface="ＭＳ Ｐゴシック" charset="0"/>
              </a:defRPr>
            </a:lvl1pPr>
            <a:lvl2pPr marL="742950" indent="-285750">
              <a:tabLst>
                <a:tab pos="4170363" algn="l"/>
              </a:tabLst>
              <a:defRPr sz="900" b="1">
                <a:solidFill>
                  <a:srgbClr val="FFA27C"/>
                </a:solidFill>
                <a:latin typeface="American Typewriter Light" charset="0"/>
                <a:ea typeface="ＭＳ Ｐゴシック" charset="0"/>
              </a:defRPr>
            </a:lvl2pPr>
            <a:lvl3pPr marL="1143000" indent="-228600">
              <a:tabLst>
                <a:tab pos="4170363" algn="l"/>
              </a:tabLst>
              <a:defRPr sz="900" b="1">
                <a:solidFill>
                  <a:srgbClr val="FFA27C"/>
                </a:solidFill>
                <a:latin typeface="American Typewriter Light" charset="0"/>
                <a:ea typeface="ＭＳ Ｐゴシック" charset="0"/>
              </a:defRPr>
            </a:lvl3pPr>
            <a:lvl4pPr marL="1600200" indent="-228600">
              <a:tabLst>
                <a:tab pos="4170363" algn="l"/>
              </a:tabLst>
              <a:defRPr sz="900" b="1">
                <a:solidFill>
                  <a:srgbClr val="FFA27C"/>
                </a:solidFill>
                <a:latin typeface="American Typewriter Light" charset="0"/>
                <a:ea typeface="ＭＳ Ｐゴシック" charset="0"/>
              </a:defRPr>
            </a:lvl4pPr>
            <a:lvl5pPr marL="2057400" indent="-228600">
              <a:tabLst>
                <a:tab pos="4170363" algn="l"/>
              </a:tabLst>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tabLst>
                <a:tab pos="4170363" algn="l"/>
              </a:tabLs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tabLst>
                <a:tab pos="4170363" algn="l"/>
              </a:tabLs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tabLst>
                <a:tab pos="4170363" algn="l"/>
              </a:tabLs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tabLst>
                <a:tab pos="4170363" algn="l"/>
              </a:tabLst>
              <a:defRPr sz="900" b="1">
                <a:solidFill>
                  <a:srgbClr val="FFA27C"/>
                </a:solidFill>
                <a:latin typeface="American Typewriter Light" charset="0"/>
                <a:ea typeface="ＭＳ Ｐゴシック" charset="0"/>
              </a:defRPr>
            </a:lvl9pPr>
          </a:lstStyle>
          <a:p>
            <a:r>
              <a:rPr lang="es-ES" sz="3200" i="1">
                <a:solidFill>
                  <a:srgbClr val="FFFFFF"/>
                </a:solidFill>
                <a:latin typeface="Times" charset="0"/>
              </a:rPr>
              <a:t>Ministerios Internacionales  </a:t>
            </a:r>
          </a:p>
          <a:p>
            <a:r>
              <a:rPr lang="es-ES" sz="3200" i="1">
                <a:solidFill>
                  <a:srgbClr val="FFFFFF"/>
                </a:solidFill>
                <a:latin typeface="Times" charset="0"/>
              </a:rPr>
              <a:t>La Biblia …Básicamente</a:t>
            </a:r>
            <a:r>
              <a:rPr lang="es-ES" sz="1600" i="1">
                <a:solidFill>
                  <a:srgbClr val="FFFFFF"/>
                </a:solidFill>
                <a:latin typeface="Times" charset="0"/>
              </a:rPr>
              <a:t>®</a:t>
            </a:r>
            <a:endParaRPr lang="es-ES" sz="1800" i="1">
              <a:solidFill>
                <a:srgbClr val="FFFFFF"/>
              </a:solidFill>
              <a:latin typeface="Times" charset="0"/>
            </a:endParaRPr>
          </a:p>
        </p:txBody>
      </p:sp>
      <p:sp>
        <p:nvSpPr>
          <p:cNvPr id="8198" name="Text Box 7"/>
          <p:cNvSpPr txBox="1">
            <a:spLocks noChangeArrowheads="1"/>
          </p:cNvSpPr>
          <p:nvPr/>
        </p:nvSpPr>
        <p:spPr bwMode="auto">
          <a:xfrm>
            <a:off x="3603625" y="854075"/>
            <a:ext cx="5540375" cy="1116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nSpc>
                <a:spcPct val="55000"/>
              </a:lnSpc>
              <a:spcBef>
                <a:spcPct val="50000"/>
              </a:spcBef>
            </a:pPr>
            <a:endParaRPr lang="en-US" sz="1600" i="1">
              <a:solidFill>
                <a:srgbClr val="FFFB0C"/>
              </a:solidFill>
              <a:latin typeface="Times" charset="0"/>
            </a:endParaRPr>
          </a:p>
          <a:p>
            <a:pPr>
              <a:lnSpc>
                <a:spcPct val="20000"/>
              </a:lnSpc>
              <a:spcBef>
                <a:spcPct val="50000"/>
              </a:spcBef>
            </a:pPr>
            <a:endParaRPr lang="en-US" sz="1600" i="1">
              <a:solidFill>
                <a:srgbClr val="FFFB0C"/>
              </a:solidFill>
              <a:latin typeface="Times" charset="0"/>
            </a:endParaRPr>
          </a:p>
          <a:p>
            <a:pPr>
              <a:lnSpc>
                <a:spcPct val="55000"/>
              </a:lnSpc>
              <a:spcBef>
                <a:spcPct val="50000"/>
              </a:spcBef>
            </a:pPr>
            <a:endParaRPr lang="en-US" sz="1600" i="1">
              <a:solidFill>
                <a:srgbClr val="FFFB0C"/>
              </a:solidFill>
              <a:latin typeface="Times" charset="0"/>
            </a:endParaRPr>
          </a:p>
          <a:p>
            <a:pPr>
              <a:lnSpc>
                <a:spcPct val="20000"/>
              </a:lnSpc>
              <a:spcBef>
                <a:spcPct val="50000"/>
              </a:spcBef>
            </a:pPr>
            <a:endParaRPr lang="en-US" sz="1600">
              <a:solidFill>
                <a:srgbClr val="FFFB0C"/>
              </a:solidFill>
              <a:latin typeface="Times" charset="0"/>
            </a:endParaRPr>
          </a:p>
          <a:p>
            <a:pPr>
              <a:lnSpc>
                <a:spcPct val="55000"/>
              </a:lnSpc>
              <a:spcBef>
                <a:spcPct val="50000"/>
              </a:spcBef>
            </a:pPr>
            <a:endParaRPr lang="en-US" sz="1800" i="1">
              <a:solidFill>
                <a:srgbClr val="FFFB0C"/>
              </a:solidFill>
              <a:latin typeface="Times" charset="0"/>
            </a:endParaRPr>
          </a:p>
        </p:txBody>
      </p:sp>
      <p:sp>
        <p:nvSpPr>
          <p:cNvPr id="8199" name="Text Box 8"/>
          <p:cNvSpPr txBox="1">
            <a:spLocks noChangeArrowheads="1"/>
          </p:cNvSpPr>
          <p:nvPr/>
        </p:nvSpPr>
        <p:spPr bwMode="auto">
          <a:xfrm>
            <a:off x="530225" y="890588"/>
            <a:ext cx="3986213" cy="1611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nSpc>
                <a:spcPct val="55000"/>
              </a:lnSpc>
              <a:spcBef>
                <a:spcPct val="50000"/>
              </a:spcBef>
            </a:pPr>
            <a:endParaRPr lang="es-ES" sz="1600" i="1">
              <a:solidFill>
                <a:srgbClr val="FFFB0C"/>
              </a:solidFill>
              <a:latin typeface="Times" charset="0"/>
            </a:endParaRPr>
          </a:p>
          <a:p>
            <a:pPr>
              <a:lnSpc>
                <a:spcPct val="25000"/>
              </a:lnSpc>
              <a:spcBef>
                <a:spcPct val="50000"/>
              </a:spcBef>
            </a:pPr>
            <a:endParaRPr lang="es-ES" sz="1600">
              <a:solidFill>
                <a:srgbClr val="FFFB0C"/>
              </a:solidFill>
              <a:latin typeface="Times" charset="0"/>
            </a:endParaRPr>
          </a:p>
          <a:p>
            <a:pPr>
              <a:lnSpc>
                <a:spcPct val="55000"/>
              </a:lnSpc>
              <a:spcBef>
                <a:spcPct val="50000"/>
              </a:spcBef>
            </a:pPr>
            <a:endParaRPr lang="es-ES" sz="1600" i="1">
              <a:solidFill>
                <a:srgbClr val="FFFB0C"/>
              </a:solidFill>
              <a:latin typeface="Times" charset="0"/>
            </a:endParaRPr>
          </a:p>
          <a:p>
            <a:pPr>
              <a:lnSpc>
                <a:spcPct val="20000"/>
              </a:lnSpc>
              <a:spcBef>
                <a:spcPct val="50000"/>
              </a:spcBef>
            </a:pPr>
            <a:endParaRPr lang="es-ES" sz="1600">
              <a:solidFill>
                <a:srgbClr val="FFFB0C"/>
              </a:solidFill>
              <a:latin typeface="Times" charset="0"/>
            </a:endParaRPr>
          </a:p>
          <a:p>
            <a:pPr>
              <a:lnSpc>
                <a:spcPct val="55000"/>
              </a:lnSpc>
              <a:spcBef>
                <a:spcPct val="50000"/>
              </a:spcBef>
            </a:pPr>
            <a:endParaRPr lang="es-ES" sz="1600" i="1">
              <a:solidFill>
                <a:srgbClr val="FFFB0C"/>
              </a:solidFill>
              <a:latin typeface="Times" charset="0"/>
            </a:endParaRPr>
          </a:p>
          <a:p>
            <a:pPr>
              <a:lnSpc>
                <a:spcPct val="55000"/>
              </a:lnSpc>
              <a:spcBef>
                <a:spcPct val="50000"/>
              </a:spcBef>
            </a:pPr>
            <a:endParaRPr lang="es-ES" sz="1600" i="1">
              <a:solidFill>
                <a:srgbClr val="FFFB0C"/>
              </a:solidFill>
              <a:latin typeface="Times" charset="0"/>
            </a:endParaRPr>
          </a:p>
          <a:p>
            <a:pPr>
              <a:lnSpc>
                <a:spcPct val="55000"/>
              </a:lnSpc>
              <a:spcBef>
                <a:spcPct val="50000"/>
              </a:spcBef>
            </a:pPr>
            <a:endParaRPr lang="es-ES" sz="1600" i="1">
              <a:solidFill>
                <a:srgbClr val="FFFB0C"/>
              </a:solidFill>
              <a:latin typeface="Times" charset="0"/>
            </a:endParaRPr>
          </a:p>
        </p:txBody>
      </p:sp>
      <p:sp>
        <p:nvSpPr>
          <p:cNvPr id="8200" name="Text Box 9"/>
          <p:cNvSpPr txBox="1">
            <a:spLocks noChangeArrowheads="1"/>
          </p:cNvSpPr>
          <p:nvPr/>
        </p:nvSpPr>
        <p:spPr bwMode="auto">
          <a:xfrm>
            <a:off x="2617788" y="927100"/>
            <a:ext cx="4002087"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nSpc>
                <a:spcPct val="55000"/>
              </a:lnSpc>
              <a:spcBef>
                <a:spcPct val="50000"/>
              </a:spcBef>
            </a:pPr>
            <a:endParaRPr lang="es-ES" sz="2000">
              <a:solidFill>
                <a:srgbClr val="FFFB0C"/>
              </a:solidFill>
              <a:latin typeface="Times" charset="0"/>
            </a:endParaRPr>
          </a:p>
          <a:p>
            <a:pPr>
              <a:lnSpc>
                <a:spcPct val="55000"/>
              </a:lnSpc>
              <a:spcBef>
                <a:spcPct val="50000"/>
              </a:spcBef>
            </a:pPr>
            <a:r>
              <a:rPr lang="es-ES" sz="2000">
                <a:solidFill>
                  <a:srgbClr val="00CCFF"/>
                </a:solidFill>
                <a:latin typeface="Times" charset="0"/>
              </a:rPr>
              <a:t>Dr. John Hannah</a:t>
            </a:r>
            <a:endParaRPr lang="es-ES" sz="1600">
              <a:solidFill>
                <a:srgbClr val="FFFB0C"/>
              </a:solidFill>
              <a:latin typeface="Times" charset="0"/>
            </a:endParaRPr>
          </a:p>
          <a:p>
            <a:pPr>
              <a:lnSpc>
                <a:spcPct val="55000"/>
              </a:lnSpc>
              <a:spcBef>
                <a:spcPct val="50000"/>
              </a:spcBef>
            </a:pPr>
            <a:r>
              <a:rPr lang="es-ES" sz="1400" i="1">
                <a:solidFill>
                  <a:srgbClr val="FFFB0C"/>
                </a:solidFill>
                <a:latin typeface="Times" charset="0"/>
              </a:rPr>
              <a:t>Profesor benemérito de teología histórica</a:t>
            </a:r>
          </a:p>
          <a:p>
            <a:pPr>
              <a:lnSpc>
                <a:spcPct val="55000"/>
              </a:lnSpc>
              <a:spcBef>
                <a:spcPct val="50000"/>
              </a:spcBef>
            </a:pPr>
            <a:r>
              <a:rPr lang="es-ES" sz="1400" i="1">
                <a:solidFill>
                  <a:srgbClr val="FFFB0C"/>
                </a:solidFill>
                <a:latin typeface="Times" charset="0"/>
              </a:rPr>
              <a:t>Profesor de investigación, teología histórica</a:t>
            </a:r>
          </a:p>
          <a:p>
            <a:pPr>
              <a:lnSpc>
                <a:spcPct val="55000"/>
              </a:lnSpc>
              <a:spcBef>
                <a:spcPct val="50000"/>
              </a:spcBef>
            </a:pPr>
            <a:r>
              <a:rPr lang="es-ES" sz="1400" i="1">
                <a:solidFill>
                  <a:srgbClr val="FFFB0C"/>
                </a:solidFill>
                <a:latin typeface="Times" charset="0"/>
              </a:rPr>
              <a:t>Dallas Theological  Seminary</a:t>
            </a:r>
          </a:p>
          <a:p>
            <a:pPr>
              <a:lnSpc>
                <a:spcPct val="55000"/>
              </a:lnSpc>
              <a:spcBef>
                <a:spcPct val="50000"/>
              </a:spcBef>
            </a:pPr>
            <a:r>
              <a:rPr lang="es-ES" sz="1400" i="1">
                <a:solidFill>
                  <a:srgbClr val="FFFB0C"/>
                </a:solidFill>
                <a:latin typeface="Times" charset="0"/>
              </a:rPr>
              <a:t>Dallas, Texas</a:t>
            </a:r>
            <a:endParaRPr lang="es-ES" sz="1200" i="1">
              <a:solidFill>
                <a:srgbClr val="FFFB0C"/>
              </a:solidFill>
              <a:latin typeface="Times" charset="0"/>
            </a:endParaRPr>
          </a:p>
        </p:txBody>
      </p:sp>
      <p:sp>
        <p:nvSpPr>
          <p:cNvPr id="8201" name="Text Box 11"/>
          <p:cNvSpPr txBox="1">
            <a:spLocks noChangeArrowheads="1"/>
          </p:cNvSpPr>
          <p:nvPr/>
        </p:nvSpPr>
        <p:spPr bwMode="auto">
          <a:xfrm>
            <a:off x="407988" y="3235325"/>
            <a:ext cx="3887787"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nSpc>
                <a:spcPct val="55000"/>
              </a:lnSpc>
              <a:spcBef>
                <a:spcPct val="50000"/>
              </a:spcBef>
            </a:pPr>
            <a:endParaRPr lang="es-ES" sz="1600">
              <a:solidFill>
                <a:srgbClr val="FFFB0C"/>
              </a:solidFill>
              <a:latin typeface="Times" charset="0"/>
            </a:endParaRPr>
          </a:p>
          <a:p>
            <a:pPr>
              <a:lnSpc>
                <a:spcPct val="55000"/>
              </a:lnSpc>
              <a:spcBef>
                <a:spcPct val="50000"/>
              </a:spcBef>
            </a:pPr>
            <a:r>
              <a:rPr lang="es-ES" sz="2000">
                <a:solidFill>
                  <a:srgbClr val="00CCFF"/>
                </a:solidFill>
                <a:latin typeface="Times" charset="0"/>
              </a:rPr>
              <a:t>Dr. William R. Bright</a:t>
            </a:r>
            <a:r>
              <a:rPr lang="es-ES" sz="1600">
                <a:solidFill>
                  <a:srgbClr val="00CCFF"/>
                </a:solidFill>
                <a:latin typeface="Times" charset="0"/>
              </a:rPr>
              <a:t> </a:t>
            </a:r>
          </a:p>
          <a:p>
            <a:pPr>
              <a:lnSpc>
                <a:spcPct val="55000"/>
              </a:lnSpc>
              <a:spcBef>
                <a:spcPct val="50000"/>
              </a:spcBef>
            </a:pPr>
            <a:r>
              <a:rPr lang="es-ES" sz="1400" i="1">
                <a:solidFill>
                  <a:srgbClr val="FFFB0C"/>
                </a:solidFill>
                <a:latin typeface="Times" charset="0"/>
              </a:rPr>
              <a:t>Fundador ya fallecido</a:t>
            </a:r>
          </a:p>
          <a:p>
            <a:pPr>
              <a:lnSpc>
                <a:spcPct val="55000"/>
              </a:lnSpc>
              <a:spcBef>
                <a:spcPct val="50000"/>
              </a:spcBef>
            </a:pPr>
            <a:r>
              <a:rPr lang="es-ES" sz="1400" i="1">
                <a:solidFill>
                  <a:srgbClr val="FFFB0C"/>
                </a:solidFill>
                <a:latin typeface="Times" charset="0"/>
              </a:rPr>
              <a:t>Cruzada estudiantil y profesional para Cristo</a:t>
            </a:r>
          </a:p>
          <a:p>
            <a:pPr>
              <a:lnSpc>
                <a:spcPct val="55000"/>
              </a:lnSpc>
              <a:spcBef>
                <a:spcPct val="50000"/>
              </a:spcBef>
            </a:pPr>
            <a:r>
              <a:rPr lang="es-ES" sz="1400" i="1">
                <a:solidFill>
                  <a:srgbClr val="FFFB0C"/>
                </a:solidFill>
                <a:latin typeface="Times" charset="0"/>
              </a:rPr>
              <a:t>Orlando, Florida</a:t>
            </a:r>
            <a:endParaRPr lang="es-ES" sz="1600" i="1">
              <a:solidFill>
                <a:srgbClr val="FFFB0C"/>
              </a:solidFill>
              <a:latin typeface="Times" charset="0"/>
            </a:endParaRPr>
          </a:p>
        </p:txBody>
      </p:sp>
      <p:sp>
        <p:nvSpPr>
          <p:cNvPr id="8202" name="Text Box 13"/>
          <p:cNvSpPr txBox="1">
            <a:spLocks noChangeArrowheads="1"/>
          </p:cNvSpPr>
          <p:nvPr/>
        </p:nvSpPr>
        <p:spPr bwMode="auto">
          <a:xfrm>
            <a:off x="569913" y="5292725"/>
            <a:ext cx="3578225" cy="1252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nSpc>
                <a:spcPct val="55000"/>
              </a:lnSpc>
              <a:spcBef>
                <a:spcPct val="50000"/>
              </a:spcBef>
            </a:pPr>
            <a:endParaRPr lang="es-ES" sz="2000">
              <a:solidFill>
                <a:srgbClr val="FFFB0C"/>
              </a:solidFill>
              <a:latin typeface="Times" charset="0"/>
            </a:endParaRPr>
          </a:p>
          <a:p>
            <a:pPr>
              <a:lnSpc>
                <a:spcPct val="55000"/>
              </a:lnSpc>
              <a:spcBef>
                <a:spcPct val="50000"/>
              </a:spcBef>
            </a:pPr>
            <a:r>
              <a:rPr lang="es-ES" sz="2000">
                <a:solidFill>
                  <a:srgbClr val="00CCFF"/>
                </a:solidFill>
                <a:latin typeface="Times" charset="0"/>
              </a:rPr>
              <a:t>Dr. Kenneth Horton</a:t>
            </a:r>
          </a:p>
          <a:p>
            <a:pPr>
              <a:lnSpc>
                <a:spcPct val="55000"/>
              </a:lnSpc>
              <a:spcBef>
                <a:spcPct val="50000"/>
              </a:spcBef>
            </a:pPr>
            <a:r>
              <a:rPr lang="es-ES" sz="1400" i="1">
                <a:solidFill>
                  <a:srgbClr val="FFFB0C"/>
                </a:solidFill>
                <a:latin typeface="Times" charset="0"/>
              </a:rPr>
              <a:t>Pastor principal</a:t>
            </a:r>
            <a:endParaRPr lang="es-ES" sz="1400">
              <a:solidFill>
                <a:srgbClr val="FFFB0C"/>
              </a:solidFill>
              <a:latin typeface="Times" charset="0"/>
            </a:endParaRPr>
          </a:p>
          <a:p>
            <a:pPr>
              <a:lnSpc>
                <a:spcPct val="55000"/>
              </a:lnSpc>
              <a:spcBef>
                <a:spcPct val="50000"/>
              </a:spcBef>
            </a:pPr>
            <a:r>
              <a:rPr lang="es-ES" sz="1400" i="1">
                <a:solidFill>
                  <a:srgbClr val="FFFB0C"/>
                </a:solidFill>
                <a:latin typeface="Times" charset="0"/>
              </a:rPr>
              <a:t>McKinney Memorial Bible Church</a:t>
            </a:r>
          </a:p>
          <a:p>
            <a:pPr>
              <a:lnSpc>
                <a:spcPct val="55000"/>
              </a:lnSpc>
              <a:spcBef>
                <a:spcPct val="50000"/>
              </a:spcBef>
            </a:pPr>
            <a:r>
              <a:rPr lang="es-ES" sz="1400" i="1">
                <a:solidFill>
                  <a:srgbClr val="FFFB0C"/>
                </a:solidFill>
                <a:latin typeface="Times" charset="0"/>
              </a:rPr>
              <a:t> Ft. Worth, Texas</a:t>
            </a:r>
            <a:endParaRPr lang="es-ES" sz="1600" i="1">
              <a:solidFill>
                <a:srgbClr val="FFFB0C"/>
              </a:solidFill>
              <a:latin typeface="Times" charset="0"/>
            </a:endParaRPr>
          </a:p>
        </p:txBody>
      </p:sp>
      <p:sp>
        <p:nvSpPr>
          <p:cNvPr id="8203" name="Text Box 15"/>
          <p:cNvSpPr txBox="1">
            <a:spLocks noChangeArrowheads="1"/>
          </p:cNvSpPr>
          <p:nvPr/>
        </p:nvSpPr>
        <p:spPr bwMode="auto">
          <a:xfrm>
            <a:off x="4708525" y="2147888"/>
            <a:ext cx="38100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nSpc>
                <a:spcPct val="55000"/>
              </a:lnSpc>
              <a:spcBef>
                <a:spcPct val="50000"/>
              </a:spcBef>
            </a:pPr>
            <a:endParaRPr lang="es-ES" sz="1600">
              <a:solidFill>
                <a:srgbClr val="FFFB0C"/>
              </a:solidFill>
              <a:latin typeface="Times" charset="0"/>
            </a:endParaRPr>
          </a:p>
          <a:p>
            <a:pPr>
              <a:lnSpc>
                <a:spcPct val="55000"/>
              </a:lnSpc>
              <a:spcBef>
                <a:spcPct val="50000"/>
              </a:spcBef>
            </a:pPr>
            <a:r>
              <a:rPr lang="es-ES" sz="2000">
                <a:solidFill>
                  <a:srgbClr val="00CCFF"/>
                </a:solidFill>
                <a:latin typeface="Times" charset="0"/>
              </a:rPr>
              <a:t>	Dr.  Kurt Nelson</a:t>
            </a:r>
            <a:r>
              <a:rPr lang="es-ES" sz="1600">
                <a:solidFill>
                  <a:srgbClr val="00CCFF"/>
                </a:solidFill>
                <a:latin typeface="Times" charset="0"/>
              </a:rPr>
              <a:t>                                      </a:t>
            </a:r>
          </a:p>
          <a:p>
            <a:pPr>
              <a:lnSpc>
                <a:spcPct val="55000"/>
              </a:lnSpc>
              <a:spcBef>
                <a:spcPct val="50000"/>
              </a:spcBef>
            </a:pPr>
            <a:r>
              <a:rPr lang="es-ES" sz="1400" i="1">
                <a:solidFill>
                  <a:srgbClr val="FFFB0C"/>
                </a:solidFill>
                <a:latin typeface="Times" charset="0"/>
              </a:rPr>
              <a:t>Presidente      </a:t>
            </a:r>
          </a:p>
          <a:p>
            <a:pPr>
              <a:lnSpc>
                <a:spcPct val="55000"/>
              </a:lnSpc>
              <a:spcBef>
                <a:spcPct val="50000"/>
              </a:spcBef>
            </a:pPr>
            <a:r>
              <a:rPr lang="es-ES" sz="1400" i="1">
                <a:solidFill>
                  <a:srgbClr val="FFFB0C"/>
                </a:solidFill>
                <a:latin typeface="Times" charset="0"/>
              </a:rPr>
              <a:t>Miniterios Este/Oeste</a:t>
            </a:r>
          </a:p>
          <a:p>
            <a:pPr>
              <a:lnSpc>
                <a:spcPct val="55000"/>
              </a:lnSpc>
              <a:spcBef>
                <a:spcPct val="50000"/>
              </a:spcBef>
            </a:pPr>
            <a:r>
              <a:rPr lang="es-ES" sz="1400" i="1">
                <a:solidFill>
                  <a:srgbClr val="FFFB0C"/>
                </a:solidFill>
                <a:latin typeface="Times" charset="0"/>
              </a:rPr>
              <a:t>Dallas, Texas</a:t>
            </a:r>
            <a:endParaRPr lang="es-ES" sz="1600" i="1">
              <a:solidFill>
                <a:srgbClr val="FFFB0C"/>
              </a:solidFill>
              <a:latin typeface="Times" charset="0"/>
            </a:endParaRPr>
          </a:p>
        </p:txBody>
      </p:sp>
      <p:sp>
        <p:nvSpPr>
          <p:cNvPr id="8204" name="Text Box 16"/>
          <p:cNvSpPr txBox="1">
            <a:spLocks noChangeArrowheads="1"/>
          </p:cNvSpPr>
          <p:nvPr/>
        </p:nvSpPr>
        <p:spPr bwMode="auto">
          <a:xfrm>
            <a:off x="155575" y="4286250"/>
            <a:ext cx="44450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nSpc>
                <a:spcPct val="55000"/>
              </a:lnSpc>
              <a:spcBef>
                <a:spcPct val="50000"/>
              </a:spcBef>
            </a:pPr>
            <a:endParaRPr lang="es-ES" sz="1600">
              <a:solidFill>
                <a:srgbClr val="FFFB0C"/>
              </a:solidFill>
              <a:latin typeface="Times" charset="0"/>
            </a:endParaRPr>
          </a:p>
          <a:p>
            <a:pPr>
              <a:lnSpc>
                <a:spcPct val="55000"/>
              </a:lnSpc>
              <a:spcBef>
                <a:spcPct val="50000"/>
              </a:spcBef>
            </a:pPr>
            <a:r>
              <a:rPr lang="es-ES" sz="2000">
                <a:solidFill>
                  <a:srgbClr val="00CCFF"/>
                </a:solidFill>
                <a:latin typeface="Times" charset="0"/>
              </a:rPr>
              <a:t>Rev. Douglas Valenzuela</a:t>
            </a:r>
            <a:r>
              <a:rPr lang="es-ES" sz="1600">
                <a:solidFill>
                  <a:srgbClr val="00CCFF"/>
                </a:solidFill>
                <a:latin typeface="Times" charset="0"/>
              </a:rPr>
              <a:t> </a:t>
            </a:r>
          </a:p>
          <a:p>
            <a:pPr>
              <a:lnSpc>
                <a:spcPct val="55000"/>
              </a:lnSpc>
              <a:spcBef>
                <a:spcPct val="50000"/>
              </a:spcBef>
            </a:pPr>
            <a:r>
              <a:rPr lang="es-ES" sz="1400" i="1">
                <a:solidFill>
                  <a:srgbClr val="FFFB0C"/>
                </a:solidFill>
                <a:latin typeface="Times" charset="0"/>
              </a:rPr>
              <a:t>Pastor principal</a:t>
            </a:r>
            <a:r>
              <a:rPr lang="es-ES" sz="1400">
                <a:solidFill>
                  <a:srgbClr val="FFFB0C"/>
                </a:solidFill>
                <a:latin typeface="Times" charset="0"/>
              </a:rPr>
              <a:t>, </a:t>
            </a:r>
            <a:r>
              <a:rPr lang="es-ES" sz="1400" i="1">
                <a:solidFill>
                  <a:srgbClr val="FFFB0C"/>
                </a:solidFill>
                <a:latin typeface="Times" charset="0"/>
              </a:rPr>
              <a:t>Conservative Baptist  Missions</a:t>
            </a:r>
          </a:p>
          <a:p>
            <a:pPr>
              <a:lnSpc>
                <a:spcPct val="55000"/>
              </a:lnSpc>
              <a:spcBef>
                <a:spcPct val="50000"/>
              </a:spcBef>
            </a:pPr>
            <a:r>
              <a:rPr lang="es-ES" sz="1400" i="1">
                <a:solidFill>
                  <a:srgbClr val="FFFB0C"/>
                </a:solidFill>
                <a:latin typeface="Times" charset="0"/>
              </a:rPr>
              <a:t>Chiesa Battista Evangelica di Casoria</a:t>
            </a:r>
          </a:p>
          <a:p>
            <a:pPr>
              <a:lnSpc>
                <a:spcPct val="55000"/>
              </a:lnSpc>
              <a:spcBef>
                <a:spcPct val="50000"/>
              </a:spcBef>
            </a:pPr>
            <a:r>
              <a:rPr lang="es-ES" sz="1400" i="1">
                <a:solidFill>
                  <a:srgbClr val="FFFB0C"/>
                </a:solidFill>
                <a:latin typeface="Times" charset="0"/>
              </a:rPr>
              <a:t>Nápoles, Italia</a:t>
            </a:r>
            <a:endParaRPr lang="es-ES" sz="1800" b="0" i="1">
              <a:solidFill>
                <a:srgbClr val="FFFB0C"/>
              </a:solidFill>
              <a:latin typeface="Times" charset="0"/>
            </a:endParaRPr>
          </a:p>
        </p:txBody>
      </p:sp>
      <p:sp>
        <p:nvSpPr>
          <p:cNvPr id="8205" name="Text Box 17"/>
          <p:cNvSpPr txBox="1">
            <a:spLocks noChangeArrowheads="1"/>
          </p:cNvSpPr>
          <p:nvPr/>
        </p:nvSpPr>
        <p:spPr bwMode="auto">
          <a:xfrm>
            <a:off x="4497388" y="5257800"/>
            <a:ext cx="4516437" cy="128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nSpc>
                <a:spcPct val="55000"/>
              </a:lnSpc>
              <a:spcBef>
                <a:spcPct val="50000"/>
              </a:spcBef>
            </a:pPr>
            <a:endParaRPr lang="es-ES" sz="2400">
              <a:solidFill>
                <a:srgbClr val="FFFB0C"/>
              </a:solidFill>
              <a:latin typeface="Times" charset="0"/>
            </a:endParaRPr>
          </a:p>
          <a:p>
            <a:pPr>
              <a:lnSpc>
                <a:spcPct val="55000"/>
              </a:lnSpc>
              <a:spcBef>
                <a:spcPct val="50000"/>
              </a:spcBef>
            </a:pPr>
            <a:r>
              <a:rPr lang="es-ES" sz="2000">
                <a:solidFill>
                  <a:srgbClr val="00CCFF"/>
                </a:solidFill>
                <a:latin typeface="Times" charset="0"/>
              </a:rPr>
              <a:t>Rev. Gideon Beukes</a:t>
            </a:r>
            <a:endParaRPr lang="es-ES" sz="1600">
              <a:solidFill>
                <a:srgbClr val="00CCFF"/>
              </a:solidFill>
              <a:latin typeface="Times" charset="0"/>
            </a:endParaRPr>
          </a:p>
          <a:p>
            <a:pPr>
              <a:lnSpc>
                <a:spcPct val="55000"/>
              </a:lnSpc>
              <a:spcBef>
                <a:spcPct val="50000"/>
              </a:spcBef>
            </a:pPr>
            <a:r>
              <a:rPr lang="es-ES" sz="1400" i="1">
                <a:solidFill>
                  <a:srgbClr val="FFFB0C"/>
                </a:solidFill>
                <a:latin typeface="Times" charset="0"/>
              </a:rPr>
              <a:t>Decano estudiantil</a:t>
            </a:r>
          </a:p>
          <a:p>
            <a:pPr>
              <a:lnSpc>
                <a:spcPct val="55000"/>
              </a:lnSpc>
              <a:spcBef>
                <a:spcPct val="50000"/>
              </a:spcBef>
            </a:pPr>
            <a:r>
              <a:rPr lang="es-ES" sz="1400" i="1">
                <a:solidFill>
                  <a:srgbClr val="FFFB0C"/>
                </a:solidFill>
                <a:latin typeface="Times" charset="0"/>
              </a:rPr>
              <a:t>Bible Institute of South Africa</a:t>
            </a:r>
          </a:p>
          <a:p>
            <a:pPr>
              <a:lnSpc>
                <a:spcPct val="55000"/>
              </a:lnSpc>
              <a:spcBef>
                <a:spcPct val="50000"/>
              </a:spcBef>
            </a:pPr>
            <a:r>
              <a:rPr lang="es-ES" sz="1400" i="1">
                <a:solidFill>
                  <a:srgbClr val="FFFB0C"/>
                </a:solidFill>
                <a:latin typeface="Times" charset="0"/>
              </a:rPr>
              <a:t>Cape Town, Suráfrica</a:t>
            </a:r>
            <a:endParaRPr lang="es-ES" sz="1600" i="1">
              <a:solidFill>
                <a:srgbClr val="FFFB0C"/>
              </a:solidFill>
              <a:latin typeface="Times" charset="0"/>
            </a:endParaRPr>
          </a:p>
        </p:txBody>
      </p:sp>
      <p:sp>
        <p:nvSpPr>
          <p:cNvPr id="8206" name="Text Box 18"/>
          <p:cNvSpPr txBox="1">
            <a:spLocks noChangeArrowheads="1"/>
          </p:cNvSpPr>
          <p:nvPr/>
        </p:nvSpPr>
        <p:spPr bwMode="auto">
          <a:xfrm>
            <a:off x="5078413" y="3195638"/>
            <a:ext cx="3116262" cy="1252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nSpc>
                <a:spcPct val="55000"/>
              </a:lnSpc>
              <a:spcBef>
                <a:spcPct val="50000"/>
              </a:spcBef>
            </a:pPr>
            <a:endParaRPr lang="es-ES" sz="2000">
              <a:solidFill>
                <a:srgbClr val="62D6AC"/>
              </a:solidFill>
              <a:latin typeface="Times" charset="0"/>
            </a:endParaRPr>
          </a:p>
          <a:p>
            <a:pPr>
              <a:lnSpc>
                <a:spcPct val="55000"/>
              </a:lnSpc>
              <a:spcBef>
                <a:spcPct val="50000"/>
              </a:spcBef>
            </a:pPr>
            <a:r>
              <a:rPr lang="es-ES" sz="2000">
                <a:solidFill>
                  <a:srgbClr val="00CCFF"/>
                </a:solidFill>
                <a:latin typeface="Times" charset="0"/>
              </a:rPr>
              <a:t>Dr. Vasily Dimitrievski</a:t>
            </a:r>
            <a:endParaRPr lang="es-ES" sz="1600">
              <a:solidFill>
                <a:srgbClr val="00CCFF"/>
              </a:solidFill>
              <a:latin typeface="Times" charset="0"/>
            </a:endParaRPr>
          </a:p>
          <a:p>
            <a:pPr>
              <a:lnSpc>
                <a:spcPct val="55000"/>
              </a:lnSpc>
              <a:spcBef>
                <a:spcPct val="50000"/>
              </a:spcBef>
            </a:pPr>
            <a:r>
              <a:rPr lang="es-ES" sz="1400" i="1">
                <a:solidFill>
                  <a:srgbClr val="FFFB0C"/>
                </a:solidFill>
                <a:latin typeface="Times" charset="0"/>
              </a:rPr>
              <a:t>Director para  Rusia</a:t>
            </a:r>
            <a:endParaRPr lang="es-ES" sz="1400">
              <a:solidFill>
                <a:srgbClr val="FFFB0C"/>
              </a:solidFill>
              <a:latin typeface="Times" charset="0"/>
            </a:endParaRPr>
          </a:p>
          <a:p>
            <a:pPr>
              <a:lnSpc>
                <a:spcPct val="55000"/>
              </a:lnSpc>
              <a:spcBef>
                <a:spcPct val="50000"/>
              </a:spcBef>
            </a:pPr>
            <a:r>
              <a:rPr lang="es-ES" sz="1400" i="1">
                <a:solidFill>
                  <a:srgbClr val="FFFB0C"/>
                </a:solidFill>
                <a:latin typeface="Times" charset="0"/>
              </a:rPr>
              <a:t>e3 Ministries</a:t>
            </a:r>
          </a:p>
          <a:p>
            <a:pPr>
              <a:lnSpc>
                <a:spcPct val="55000"/>
              </a:lnSpc>
              <a:spcBef>
                <a:spcPct val="50000"/>
              </a:spcBef>
            </a:pPr>
            <a:r>
              <a:rPr lang="es-ES" sz="1400" i="1">
                <a:solidFill>
                  <a:srgbClr val="FFFB0C"/>
                </a:solidFill>
                <a:latin typeface="Times" charset="0"/>
              </a:rPr>
              <a:t>Penza, Russia</a:t>
            </a:r>
          </a:p>
        </p:txBody>
      </p:sp>
      <p:sp>
        <p:nvSpPr>
          <p:cNvPr id="8207" name="Text Box 19"/>
          <p:cNvSpPr txBox="1">
            <a:spLocks noChangeArrowheads="1"/>
          </p:cNvSpPr>
          <p:nvPr/>
        </p:nvSpPr>
        <p:spPr bwMode="auto">
          <a:xfrm>
            <a:off x="3248025" y="879475"/>
            <a:ext cx="28146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i="1">
                <a:solidFill>
                  <a:srgbClr val="FFFFFF"/>
                </a:solidFill>
                <a:latin typeface="Times" charset="0"/>
              </a:rPr>
              <a:t>Comité de consultas</a:t>
            </a:r>
          </a:p>
        </p:txBody>
      </p:sp>
      <p:sp>
        <p:nvSpPr>
          <p:cNvPr id="8208" name="Text Box 27"/>
          <p:cNvSpPr txBox="1">
            <a:spLocks noChangeArrowheads="1"/>
          </p:cNvSpPr>
          <p:nvPr/>
        </p:nvSpPr>
        <p:spPr bwMode="auto">
          <a:xfrm>
            <a:off x="474663" y="6546850"/>
            <a:ext cx="92551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a:solidFill>
                  <a:srgbClr val="FFFFFF"/>
                </a:solidFill>
                <a:latin typeface="Arial" charset="0"/>
              </a:rPr>
              <a:t>©2012 TBBMI</a:t>
            </a:r>
          </a:p>
        </p:txBody>
      </p:sp>
      <p:sp>
        <p:nvSpPr>
          <p:cNvPr id="237596" name="Rectangle 28"/>
          <p:cNvSpPr>
            <a:spLocks noChangeArrowheads="1"/>
          </p:cNvSpPr>
          <p:nvPr/>
        </p:nvSpPr>
        <p:spPr bwMode="auto">
          <a:xfrm>
            <a:off x="7620000" y="6529388"/>
            <a:ext cx="658813" cy="244475"/>
          </a:xfrm>
          <a:prstGeom prst="rect">
            <a:avLst/>
          </a:prstGeom>
          <a:noFill/>
          <a:ln w="12700">
            <a:noFill/>
            <a:miter lim="800000"/>
            <a:headEnd/>
            <a:tailEnd/>
          </a:ln>
          <a:effectLst/>
        </p:spPr>
        <p:txBody>
          <a:bodyPr wrap="none" anchor="ctr">
            <a:spAutoFit/>
          </a:bodyPr>
          <a:lstStyle/>
          <a:p>
            <a:pPr>
              <a:defRPr/>
            </a:pPr>
            <a:r>
              <a:rPr lang="en-US" sz="1000">
                <a:solidFill>
                  <a:schemeClr val="tx1"/>
                </a:solidFill>
                <a:effectLst>
                  <a:outerShdw blurRad="38100" dist="38100" dir="2700000" algn="tl">
                    <a:srgbClr val="000000"/>
                  </a:outerShdw>
                </a:effectLst>
                <a:latin typeface="Comic Sans MS" charset="0"/>
              </a:rPr>
              <a:t>9.6.01.</a:t>
            </a:r>
          </a:p>
        </p:txBody>
      </p:sp>
      <p:sp>
        <p:nvSpPr>
          <p:cNvPr id="8210" name="Text Box 29"/>
          <p:cNvSpPr txBox="1">
            <a:spLocks noChangeArrowheads="1"/>
          </p:cNvSpPr>
          <p:nvPr/>
        </p:nvSpPr>
        <p:spPr bwMode="auto">
          <a:xfrm>
            <a:off x="8091488" y="6526213"/>
            <a:ext cx="3254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02</a:t>
            </a:r>
          </a:p>
        </p:txBody>
      </p:sp>
      <p:sp>
        <p:nvSpPr>
          <p:cNvPr id="8211" name="Text Box 30"/>
          <p:cNvSpPr txBox="1">
            <a:spLocks noChangeArrowheads="1"/>
          </p:cNvSpPr>
          <p:nvPr/>
        </p:nvSpPr>
        <p:spPr bwMode="auto">
          <a:xfrm>
            <a:off x="4967288" y="4248150"/>
            <a:ext cx="3578225" cy="1252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nSpc>
                <a:spcPct val="55000"/>
              </a:lnSpc>
              <a:spcBef>
                <a:spcPct val="50000"/>
              </a:spcBef>
            </a:pPr>
            <a:endParaRPr lang="es-ES" sz="2000">
              <a:solidFill>
                <a:srgbClr val="FFFB0C"/>
              </a:solidFill>
              <a:latin typeface="Times" charset="0"/>
            </a:endParaRPr>
          </a:p>
          <a:p>
            <a:pPr>
              <a:lnSpc>
                <a:spcPct val="55000"/>
              </a:lnSpc>
              <a:spcBef>
                <a:spcPct val="50000"/>
              </a:spcBef>
            </a:pPr>
            <a:r>
              <a:rPr lang="es-ES" sz="2000">
                <a:solidFill>
                  <a:srgbClr val="00CCFF"/>
                </a:solidFill>
                <a:latin typeface="Times" charset="0"/>
              </a:rPr>
              <a:t>Dr. Ted Kitchens</a:t>
            </a:r>
          </a:p>
          <a:p>
            <a:pPr>
              <a:lnSpc>
                <a:spcPct val="55000"/>
              </a:lnSpc>
              <a:spcBef>
                <a:spcPct val="50000"/>
              </a:spcBef>
            </a:pPr>
            <a:r>
              <a:rPr lang="es-ES" sz="1400" i="1">
                <a:solidFill>
                  <a:srgbClr val="FFFB0C"/>
                </a:solidFill>
                <a:latin typeface="Times" charset="0"/>
              </a:rPr>
              <a:t>Pastor principal</a:t>
            </a:r>
            <a:endParaRPr lang="es-ES" sz="1400">
              <a:solidFill>
                <a:srgbClr val="FFFB0C"/>
              </a:solidFill>
              <a:latin typeface="Times" charset="0"/>
            </a:endParaRPr>
          </a:p>
          <a:p>
            <a:pPr>
              <a:lnSpc>
                <a:spcPct val="55000"/>
              </a:lnSpc>
              <a:spcBef>
                <a:spcPct val="50000"/>
              </a:spcBef>
            </a:pPr>
            <a:r>
              <a:rPr lang="es-ES" sz="1400" i="1">
                <a:solidFill>
                  <a:srgbClr val="FFFB0C"/>
                </a:solidFill>
                <a:latin typeface="Times" charset="0"/>
              </a:rPr>
              <a:t>Christ Chapel Bible Church</a:t>
            </a:r>
          </a:p>
          <a:p>
            <a:pPr>
              <a:lnSpc>
                <a:spcPct val="55000"/>
              </a:lnSpc>
              <a:spcBef>
                <a:spcPct val="50000"/>
              </a:spcBef>
            </a:pPr>
            <a:r>
              <a:rPr lang="es-ES" sz="1400" i="1">
                <a:solidFill>
                  <a:srgbClr val="FFFB0C"/>
                </a:solidFill>
                <a:latin typeface="Times" charset="0"/>
              </a:rPr>
              <a:t> Ft. Worth, Texas</a:t>
            </a:r>
            <a:endParaRPr lang="es-ES" sz="1600" i="1">
              <a:solidFill>
                <a:srgbClr val="FFFB0C"/>
              </a:solidFill>
              <a:latin typeface="Times" charset="0"/>
            </a:endParaRPr>
          </a:p>
        </p:txBody>
      </p:sp>
      <p:sp>
        <p:nvSpPr>
          <p:cNvPr id="8212" name="Text Box 32"/>
          <p:cNvSpPr txBox="1">
            <a:spLocks noChangeArrowheads="1"/>
          </p:cNvSpPr>
          <p:nvPr/>
        </p:nvSpPr>
        <p:spPr bwMode="auto">
          <a:xfrm>
            <a:off x="936625" y="2119313"/>
            <a:ext cx="3116263" cy="127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nSpc>
                <a:spcPct val="55000"/>
              </a:lnSpc>
              <a:spcBef>
                <a:spcPct val="50000"/>
              </a:spcBef>
            </a:pPr>
            <a:endParaRPr lang="es-ES" sz="2000">
              <a:solidFill>
                <a:srgbClr val="FFFB0C"/>
              </a:solidFill>
              <a:latin typeface="Times" charset="0"/>
            </a:endParaRPr>
          </a:p>
          <a:p>
            <a:pPr>
              <a:lnSpc>
                <a:spcPct val="55000"/>
              </a:lnSpc>
              <a:spcBef>
                <a:spcPct val="50000"/>
              </a:spcBef>
            </a:pPr>
            <a:r>
              <a:rPr lang="es-ES" sz="2000">
                <a:solidFill>
                  <a:srgbClr val="00CCFF"/>
                </a:solidFill>
                <a:latin typeface="Times" charset="0"/>
              </a:rPr>
              <a:t>Dr. Rick Griffith</a:t>
            </a:r>
            <a:r>
              <a:rPr lang="es-ES" sz="1600">
                <a:solidFill>
                  <a:srgbClr val="00CCFF"/>
                </a:solidFill>
                <a:latin typeface="Times" charset="0"/>
              </a:rPr>
              <a:t> </a:t>
            </a:r>
          </a:p>
          <a:p>
            <a:pPr>
              <a:lnSpc>
                <a:spcPct val="55000"/>
              </a:lnSpc>
              <a:spcBef>
                <a:spcPct val="50000"/>
              </a:spcBef>
            </a:pPr>
            <a:r>
              <a:rPr lang="es-ES" sz="1400" i="1">
                <a:solidFill>
                  <a:srgbClr val="FFFB0C"/>
                </a:solidFill>
                <a:latin typeface="Times" charset="0"/>
              </a:rPr>
              <a:t>Profesor Asociado de Estudios Bíblicos</a:t>
            </a:r>
          </a:p>
          <a:p>
            <a:pPr>
              <a:lnSpc>
                <a:spcPct val="55000"/>
              </a:lnSpc>
              <a:spcBef>
                <a:spcPct val="50000"/>
              </a:spcBef>
            </a:pPr>
            <a:r>
              <a:rPr lang="es-ES" sz="1400" i="1">
                <a:solidFill>
                  <a:srgbClr val="FFFB0C"/>
                </a:solidFill>
                <a:latin typeface="Times" charset="0"/>
              </a:rPr>
              <a:t>Singapore Bible College</a:t>
            </a:r>
          </a:p>
          <a:p>
            <a:pPr>
              <a:lnSpc>
                <a:spcPct val="55000"/>
              </a:lnSpc>
              <a:spcBef>
                <a:spcPct val="50000"/>
              </a:spcBef>
            </a:pPr>
            <a:r>
              <a:rPr lang="es-ES" sz="1400" i="1">
                <a:solidFill>
                  <a:srgbClr val="FFFB0C"/>
                </a:solidFill>
                <a:latin typeface="Times" charset="0"/>
              </a:rPr>
              <a:t>Singapur, República de Singapur</a:t>
            </a:r>
            <a:endParaRPr lang="es-ES" sz="1200" i="1">
              <a:solidFill>
                <a:srgbClr val="FFFB0C"/>
              </a:solidFill>
              <a:latin typeface="Times" charset="0"/>
            </a:endParaRP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38" y="533400"/>
            <a:ext cx="7997825" cy="5765800"/>
          </a:xfrm>
          <a:prstGeom prst="rect">
            <a:avLst/>
          </a:prstGeom>
          <a:noFill/>
          <a:ln w="5715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63490" name="Rectangle 3"/>
          <p:cNvSpPr>
            <a:spLocks noChangeArrowheads="1"/>
          </p:cNvSpPr>
          <p:nvPr/>
        </p:nvSpPr>
        <p:spPr bwMode="auto">
          <a:xfrm>
            <a:off x="576263" y="660400"/>
            <a:ext cx="7996237" cy="553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0800">
                <a:solidFill>
                  <a:srgbClr val="000000"/>
                </a:solidFill>
                <a:miter lim="800000"/>
                <a:headEnd/>
                <a:tailEnd/>
              </a14:hiddenLine>
            </a:ext>
          </a:extLst>
        </p:spPr>
        <p:txBody>
          <a:bodyPr wrap="none" anchor="ctr"/>
          <a:lstStyle/>
          <a:p>
            <a:endParaRPr lang="en-US"/>
          </a:p>
        </p:txBody>
      </p:sp>
      <p:sp>
        <p:nvSpPr>
          <p:cNvPr id="63491" name="Text Box 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63492" name="Text Box 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63493" name="Text Box 9"/>
          <p:cNvSpPr txBox="1">
            <a:spLocks noChangeArrowheads="1"/>
          </p:cNvSpPr>
          <p:nvPr/>
        </p:nvSpPr>
        <p:spPr bwMode="auto">
          <a:xfrm>
            <a:off x="8315325" y="6486525"/>
            <a:ext cx="2825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63494" name="Text Box 10"/>
          <p:cNvSpPr txBox="1">
            <a:spLocks noChangeArrowheads="1"/>
          </p:cNvSpPr>
          <p:nvPr/>
        </p:nvSpPr>
        <p:spPr bwMode="auto">
          <a:xfrm>
            <a:off x="8096250" y="65357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28</a:t>
            </a:r>
          </a:p>
        </p:txBody>
      </p:sp>
      <p:sp>
        <p:nvSpPr>
          <p:cNvPr id="63495" name="Text Box 12"/>
          <p:cNvSpPr txBox="1">
            <a:spLocks noChangeArrowheads="1"/>
          </p:cNvSpPr>
          <p:nvPr/>
        </p:nvSpPr>
        <p:spPr bwMode="auto">
          <a:xfrm>
            <a:off x="1143000" y="2998788"/>
            <a:ext cx="13589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a:latin typeface="Arial" charset="0"/>
            </a:endParaRPr>
          </a:p>
        </p:txBody>
      </p:sp>
      <p:sp>
        <p:nvSpPr>
          <p:cNvPr id="63496" name="Text Box 13"/>
          <p:cNvSpPr txBox="1">
            <a:spLocks noChangeArrowheads="1"/>
          </p:cNvSpPr>
          <p:nvPr/>
        </p:nvSpPr>
        <p:spPr bwMode="auto">
          <a:xfrm>
            <a:off x="-1450975" y="757238"/>
            <a:ext cx="1841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endParaRPr lang="en-US">
              <a:latin typeface="Arial" charset="0"/>
            </a:endParaRPr>
          </a:p>
        </p:txBody>
      </p:sp>
      <p:sp>
        <p:nvSpPr>
          <p:cNvPr id="63497" name="Rectangle 16"/>
          <p:cNvSpPr>
            <a:spLocks noChangeArrowheads="1"/>
          </p:cNvSpPr>
          <p:nvPr/>
        </p:nvSpPr>
        <p:spPr bwMode="auto">
          <a:xfrm>
            <a:off x="4219575" y="2343150"/>
            <a:ext cx="885825" cy="876300"/>
          </a:xfrm>
          <a:prstGeom prst="rect">
            <a:avLst/>
          </a:prstGeom>
          <a:solidFill>
            <a:srgbClr val="5F5F5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3498" name="WordArt 15"/>
          <p:cNvSpPr>
            <a:spLocks noChangeArrowheads="1" noChangeShapeType="1" noTextEdit="1"/>
          </p:cNvSpPr>
          <p:nvPr/>
        </p:nvSpPr>
        <p:spPr bwMode="auto">
          <a:xfrm>
            <a:off x="4206875" y="2081213"/>
            <a:ext cx="1039813" cy="1120775"/>
          </a:xfrm>
          <a:prstGeom prst="rect">
            <a:avLst/>
          </a:prstGeom>
        </p:spPr>
        <p:txBody>
          <a:bodyPr wrap="none" fromWordArt="1">
            <a:prstTxWarp prst="textCascadeUp">
              <a:avLst>
                <a:gd name="adj" fmla="val 100000"/>
              </a:avLst>
            </a:prstTxWarp>
            <a:scene3d>
              <a:camera prst="legacyPerspectiveFront">
                <a:rot lat="20519977" lon="1080000" rev="0"/>
              </a:camera>
              <a:lightRig rig="legacyHarsh2" dir="b"/>
            </a:scene3d>
            <a:sp3d extrusionH="430200" prstMaterial="legacyMatte">
              <a:extrusionClr>
                <a:srgbClr val="FF6600"/>
              </a:extrusionClr>
            </a:sp3d>
          </a:bodyPr>
          <a:lstStyle/>
          <a:p>
            <a:r>
              <a:rPr lang="en-US" sz="1800" kern="10">
                <a:ln w="9525">
                  <a:round/>
                  <a:headEnd/>
                  <a:tailEnd/>
                </a:ln>
                <a:gradFill rotWithShape="1">
                  <a:gsLst>
                    <a:gs pos="0">
                      <a:srgbClr val="FFE701"/>
                    </a:gs>
                    <a:gs pos="100000">
                      <a:srgbClr val="FE3E02"/>
                    </a:gs>
                  </a:gsLst>
                  <a:lin ang="5400000" scaled="1"/>
                </a:gradFill>
                <a:latin typeface="Impact"/>
                <a:ea typeface="Impact"/>
                <a:cs typeface="Impact"/>
              </a:rPr>
              <a:t>ARCHIVO</a:t>
            </a:r>
          </a:p>
          <a:p>
            <a:r>
              <a:rPr lang="en-US" sz="1800" kern="10">
                <a:ln w="9525">
                  <a:round/>
                  <a:headEnd/>
                  <a:tailEnd/>
                </a:ln>
                <a:gradFill rotWithShape="1">
                  <a:gsLst>
                    <a:gs pos="0">
                      <a:srgbClr val="FFE701"/>
                    </a:gs>
                    <a:gs pos="100000">
                      <a:srgbClr val="FE3E02"/>
                    </a:gs>
                  </a:gsLst>
                  <a:lin ang="5400000" scaled="1"/>
                </a:gradFill>
                <a:latin typeface="Impact"/>
                <a:ea typeface="Impact"/>
                <a:cs typeface="Impact"/>
              </a:rPr>
              <a:t>BIBLICO</a:t>
            </a: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520700"/>
            <a:ext cx="8027987" cy="5783263"/>
          </a:xfrm>
          <a:prstGeom prst="rect">
            <a:avLst/>
          </a:prstGeom>
          <a:noFill/>
          <a:ln w="5715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65538" name="Rectangle 3"/>
          <p:cNvSpPr>
            <a:spLocks noChangeArrowheads="1"/>
          </p:cNvSpPr>
          <p:nvPr/>
        </p:nvSpPr>
        <p:spPr bwMode="auto">
          <a:xfrm>
            <a:off x="1262063" y="508000"/>
            <a:ext cx="6738937" cy="568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0800">
                <a:solidFill>
                  <a:srgbClr val="000000"/>
                </a:solidFill>
                <a:miter lim="800000"/>
                <a:headEnd/>
                <a:tailEnd/>
              </a14:hiddenLine>
            </a:ext>
          </a:extLst>
        </p:spPr>
        <p:txBody>
          <a:bodyPr wrap="none" anchor="ctr"/>
          <a:lstStyle/>
          <a:p>
            <a:endParaRPr lang="en-US"/>
          </a:p>
        </p:txBody>
      </p:sp>
      <p:sp>
        <p:nvSpPr>
          <p:cNvPr id="65539" name="Text Box 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65540" name="Text Box 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65541" name="Text Box 9"/>
          <p:cNvSpPr txBox="1">
            <a:spLocks noChangeArrowheads="1"/>
          </p:cNvSpPr>
          <p:nvPr/>
        </p:nvSpPr>
        <p:spPr bwMode="auto">
          <a:xfrm>
            <a:off x="8315325" y="6486525"/>
            <a:ext cx="2825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65542" name="Text Box 10"/>
          <p:cNvSpPr txBox="1">
            <a:spLocks noChangeArrowheads="1"/>
          </p:cNvSpPr>
          <p:nvPr/>
        </p:nvSpPr>
        <p:spPr bwMode="auto">
          <a:xfrm>
            <a:off x="8096250" y="65325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29</a:t>
            </a:r>
          </a:p>
        </p:txBody>
      </p:sp>
      <p:sp>
        <p:nvSpPr>
          <p:cNvPr id="65543" name="Rectangle 16"/>
          <p:cNvSpPr>
            <a:spLocks noChangeArrowheads="1"/>
          </p:cNvSpPr>
          <p:nvPr/>
        </p:nvSpPr>
        <p:spPr bwMode="auto">
          <a:xfrm>
            <a:off x="4352925" y="1524000"/>
            <a:ext cx="523875" cy="838200"/>
          </a:xfrm>
          <a:prstGeom prst="rect">
            <a:avLst/>
          </a:prstGeom>
          <a:solidFill>
            <a:srgbClr val="4D4D4D"/>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544" name="WordArt 14"/>
          <p:cNvSpPr>
            <a:spLocks noChangeArrowheads="1" noChangeShapeType="1" noTextEdit="1"/>
          </p:cNvSpPr>
          <p:nvPr/>
        </p:nvSpPr>
        <p:spPr bwMode="auto">
          <a:xfrm>
            <a:off x="4257675" y="1417638"/>
            <a:ext cx="560388" cy="1149350"/>
          </a:xfrm>
          <a:prstGeom prst="rect">
            <a:avLst/>
          </a:prstGeom>
        </p:spPr>
        <p:txBody>
          <a:bodyPr wrap="none" fromWordArt="1">
            <a:prstTxWarp prst="textCascadeUp">
              <a:avLst>
                <a:gd name="adj" fmla="val 100000"/>
              </a:avLst>
            </a:prstTxWarp>
            <a:scene3d>
              <a:camera prst="legacyPerspectiveFront">
                <a:rot lat="20519977" lon="1080000" rev="0"/>
              </a:camera>
              <a:lightRig rig="legacyHarsh2" dir="b"/>
            </a:scene3d>
            <a:sp3d extrusionH="430200" prstMaterial="legacyMatte">
              <a:extrusionClr>
                <a:srgbClr val="FF6600"/>
              </a:extrusionClr>
            </a:sp3d>
          </a:bodyPr>
          <a:lstStyle/>
          <a:p>
            <a:r>
              <a:rPr lang="en-US" sz="1400" kern="10">
                <a:ln w="9525">
                  <a:round/>
                  <a:headEnd/>
                  <a:tailEnd/>
                </a:ln>
                <a:gradFill rotWithShape="1">
                  <a:gsLst>
                    <a:gs pos="0">
                      <a:srgbClr val="FFE701"/>
                    </a:gs>
                    <a:gs pos="100000">
                      <a:srgbClr val="FE3E02"/>
                    </a:gs>
                  </a:gsLst>
                  <a:lin ang="5400000" scaled="1"/>
                </a:gradFill>
                <a:latin typeface="Impact"/>
                <a:ea typeface="Impact"/>
                <a:cs typeface="Impact"/>
              </a:rPr>
              <a:t>ARCHIVO</a:t>
            </a:r>
          </a:p>
          <a:p>
            <a:r>
              <a:rPr lang="en-US" sz="1400" kern="10">
                <a:ln w="9525">
                  <a:round/>
                  <a:headEnd/>
                  <a:tailEnd/>
                </a:ln>
                <a:gradFill rotWithShape="1">
                  <a:gsLst>
                    <a:gs pos="0">
                      <a:srgbClr val="FFE701"/>
                    </a:gs>
                    <a:gs pos="100000">
                      <a:srgbClr val="FE3E02"/>
                    </a:gs>
                  </a:gsLst>
                  <a:lin ang="5400000" scaled="1"/>
                </a:gradFill>
                <a:latin typeface="Impact"/>
                <a:ea typeface="Impact"/>
                <a:cs typeface="Impact"/>
              </a:rPr>
              <a:t>BIBLICO</a:t>
            </a: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520700"/>
            <a:ext cx="8013700" cy="5773738"/>
          </a:xfrm>
          <a:prstGeom prst="rect">
            <a:avLst/>
          </a:prstGeom>
          <a:noFill/>
          <a:ln w="5715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67586" name="Text Box 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67587" name="Text Box 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67588" name="Text Box 9"/>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67589" name="Text Box 10"/>
          <p:cNvSpPr txBox="1">
            <a:spLocks noChangeArrowheads="1"/>
          </p:cNvSpPr>
          <p:nvPr/>
        </p:nvSpPr>
        <p:spPr bwMode="auto">
          <a:xfrm>
            <a:off x="8089900" y="65325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30</a:t>
            </a:r>
          </a:p>
        </p:txBody>
      </p:sp>
      <p:sp>
        <p:nvSpPr>
          <p:cNvPr id="67590" name="Rectangle 16"/>
          <p:cNvSpPr>
            <a:spLocks noChangeArrowheads="1"/>
          </p:cNvSpPr>
          <p:nvPr/>
        </p:nvSpPr>
        <p:spPr bwMode="auto">
          <a:xfrm>
            <a:off x="4867275" y="1762125"/>
            <a:ext cx="1333500" cy="1085850"/>
          </a:xfrm>
          <a:prstGeom prst="rect">
            <a:avLst/>
          </a:prstGeom>
          <a:solidFill>
            <a:srgbClr val="B45A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7591" name="WordArt 15"/>
          <p:cNvSpPr>
            <a:spLocks noChangeArrowheads="1" noChangeShapeType="1" noTextEdit="1"/>
          </p:cNvSpPr>
          <p:nvPr/>
        </p:nvSpPr>
        <p:spPr bwMode="auto">
          <a:xfrm>
            <a:off x="4829175" y="1719263"/>
            <a:ext cx="1185863" cy="1217612"/>
          </a:xfrm>
          <a:prstGeom prst="rect">
            <a:avLst/>
          </a:prstGeom>
        </p:spPr>
        <p:txBody>
          <a:bodyPr wrap="none" fromWordArt="1">
            <a:prstTxWarp prst="textCascadeUp">
              <a:avLst>
                <a:gd name="adj" fmla="val 100000"/>
              </a:avLst>
            </a:prstTxWarp>
            <a:scene3d>
              <a:camera prst="legacyPerspectiveFront">
                <a:rot lat="20519977" lon="1080000" rev="0"/>
              </a:camera>
              <a:lightRig rig="legacyHarsh2" dir="b"/>
            </a:scene3d>
            <a:sp3d extrusionH="430200" prstMaterial="legacyMatte">
              <a:extrusionClr>
                <a:srgbClr val="FF6600"/>
              </a:extrusionClr>
            </a:sp3d>
          </a:bodyPr>
          <a:lstStyle/>
          <a:p>
            <a:r>
              <a:rPr lang="en-US" sz="1800" kern="10">
                <a:ln w="9525">
                  <a:round/>
                  <a:headEnd/>
                  <a:tailEnd/>
                </a:ln>
                <a:gradFill rotWithShape="1">
                  <a:gsLst>
                    <a:gs pos="0">
                      <a:srgbClr val="FFE701"/>
                    </a:gs>
                    <a:gs pos="100000">
                      <a:srgbClr val="FE3E02"/>
                    </a:gs>
                  </a:gsLst>
                  <a:lin ang="5400000" scaled="1"/>
                </a:gradFill>
                <a:latin typeface="Impact"/>
                <a:ea typeface="Impact"/>
                <a:cs typeface="Impact"/>
              </a:rPr>
              <a:t>ARCHIVO</a:t>
            </a:r>
          </a:p>
          <a:p>
            <a:r>
              <a:rPr lang="en-US" sz="1800" kern="10">
                <a:ln w="9525">
                  <a:round/>
                  <a:headEnd/>
                  <a:tailEnd/>
                </a:ln>
                <a:gradFill rotWithShape="1">
                  <a:gsLst>
                    <a:gs pos="0">
                      <a:srgbClr val="FFE701"/>
                    </a:gs>
                    <a:gs pos="100000">
                      <a:srgbClr val="FE3E02"/>
                    </a:gs>
                  </a:gsLst>
                  <a:lin ang="5400000" scaled="1"/>
                </a:gradFill>
                <a:latin typeface="Impact"/>
                <a:ea typeface="Impact"/>
                <a:cs typeface="Impact"/>
              </a:rPr>
              <a:t>BIBLICO</a:t>
            </a: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525463"/>
            <a:ext cx="8018463" cy="5773737"/>
          </a:xfrm>
          <a:prstGeom prst="rect">
            <a:avLst/>
          </a:prstGeom>
          <a:noFill/>
          <a:ln w="5715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69634" name="Text Box 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69635" name="Text Box 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69636" name="Text Box 9"/>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69637" name="Text Box 10"/>
          <p:cNvSpPr txBox="1">
            <a:spLocks noChangeArrowheads="1"/>
          </p:cNvSpPr>
          <p:nvPr/>
        </p:nvSpPr>
        <p:spPr bwMode="auto">
          <a:xfrm>
            <a:off x="8089900" y="65357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31</a:t>
            </a:r>
          </a:p>
        </p:txBody>
      </p:sp>
      <p:sp>
        <p:nvSpPr>
          <p:cNvPr id="69638" name="AutoShape 23"/>
          <p:cNvSpPr>
            <a:spLocks noChangeArrowheads="1"/>
          </p:cNvSpPr>
          <p:nvPr/>
        </p:nvSpPr>
        <p:spPr bwMode="auto">
          <a:xfrm>
            <a:off x="5405438" y="1228725"/>
            <a:ext cx="703262" cy="130968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0 60000 65536"/>
              <a:gd name="T10" fmla="*/ 0 60000 65536"/>
              <a:gd name="T11" fmla="*/ 0 60000 65536"/>
              <a:gd name="T12" fmla="*/ 1800 w 21600"/>
              <a:gd name="T13" fmla="*/ 1800 h 21600"/>
              <a:gd name="T14" fmla="*/ 19800 w 21600"/>
              <a:gd name="T15" fmla="*/ 198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solidFill>
            <a:srgbClr val="CC99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9639" name="WordArt 22"/>
          <p:cNvSpPr>
            <a:spLocks noChangeArrowheads="1" noChangeShapeType="1" noTextEdit="1"/>
          </p:cNvSpPr>
          <p:nvPr/>
        </p:nvSpPr>
        <p:spPr bwMode="auto">
          <a:xfrm>
            <a:off x="5345113" y="960438"/>
            <a:ext cx="722312" cy="1812925"/>
          </a:xfrm>
          <a:prstGeom prst="rect">
            <a:avLst/>
          </a:prstGeom>
        </p:spPr>
        <p:txBody>
          <a:bodyPr wrap="none" fromWordArt="1">
            <a:prstTxWarp prst="textCascadeUp">
              <a:avLst>
                <a:gd name="adj" fmla="val 96759"/>
              </a:avLst>
            </a:prstTxWarp>
            <a:scene3d>
              <a:camera prst="legacyPerspectiveFront">
                <a:rot lat="20519977" lon="1080000" rev="0"/>
              </a:camera>
              <a:lightRig rig="legacyHarsh2" dir="b"/>
            </a:scene3d>
            <a:sp3d extrusionH="430200" prstMaterial="legacyMatte">
              <a:extrusionClr>
                <a:srgbClr val="FF6600"/>
              </a:extrusionClr>
            </a:sp3d>
          </a:bodyPr>
          <a:lstStyle/>
          <a:p>
            <a:r>
              <a:rPr lang="en-US" sz="1800" kern="10">
                <a:ln w="9525">
                  <a:round/>
                  <a:headEnd/>
                  <a:tailEnd/>
                </a:ln>
                <a:gradFill rotWithShape="1">
                  <a:gsLst>
                    <a:gs pos="0">
                      <a:srgbClr val="FFE701"/>
                    </a:gs>
                    <a:gs pos="100000">
                      <a:srgbClr val="FE3E02"/>
                    </a:gs>
                  </a:gsLst>
                  <a:lin ang="5400000" scaled="1"/>
                </a:gradFill>
                <a:latin typeface="Impact"/>
                <a:ea typeface="Impact"/>
                <a:cs typeface="Impact"/>
              </a:rPr>
              <a:t>ARCHIVO</a:t>
            </a:r>
          </a:p>
          <a:p>
            <a:r>
              <a:rPr lang="en-US" sz="1800" kern="10">
                <a:ln w="9525">
                  <a:round/>
                  <a:headEnd/>
                  <a:tailEnd/>
                </a:ln>
                <a:gradFill rotWithShape="1">
                  <a:gsLst>
                    <a:gs pos="0">
                      <a:srgbClr val="FFE701"/>
                    </a:gs>
                    <a:gs pos="100000">
                      <a:srgbClr val="FE3E02"/>
                    </a:gs>
                  </a:gsLst>
                  <a:lin ang="5400000" scaled="1"/>
                </a:gradFill>
                <a:latin typeface="Impact"/>
                <a:ea typeface="Impact"/>
                <a:cs typeface="Impact"/>
              </a:rPr>
              <a:t>BIBLICO</a:t>
            </a: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11"/>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71682" name="Text Box 14"/>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71683" name="Text Box 15"/>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71684" name="Text Box 16"/>
          <p:cNvSpPr txBox="1">
            <a:spLocks noChangeArrowheads="1"/>
          </p:cNvSpPr>
          <p:nvPr/>
        </p:nvSpPr>
        <p:spPr bwMode="auto">
          <a:xfrm>
            <a:off x="8096250" y="65325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32</a:t>
            </a:r>
          </a:p>
        </p:txBody>
      </p:sp>
      <p:sp>
        <p:nvSpPr>
          <p:cNvPr id="71685" name="Rectangle 8"/>
          <p:cNvSpPr>
            <a:spLocks noChangeArrowheads="1"/>
          </p:cNvSpPr>
          <p:nvPr/>
        </p:nvSpPr>
        <p:spPr bwMode="auto">
          <a:xfrm>
            <a:off x="0" y="0"/>
            <a:ext cx="1846263" cy="1870075"/>
          </a:xfrm>
          <a:prstGeom prst="rect">
            <a:avLst/>
          </a:prstGeom>
          <a:solidFill>
            <a:srgbClr val="81000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920012"/>
              </a:solidFill>
            </a:endParaRPr>
          </a:p>
        </p:txBody>
      </p:sp>
      <p:pic>
        <p:nvPicPr>
          <p:cNvPr id="71686" name="Picture 7"/>
          <p:cNvPicPr>
            <a:picLocks noChangeAspect="1" noChangeArrowheads="1"/>
          </p:cNvPicPr>
          <p:nvPr/>
        </p:nvPicPr>
        <p:blipFill>
          <a:blip r:embed="rId3">
            <a:extLst>
              <a:ext uri="{28A0092B-C50C-407E-A947-70E740481C1C}">
                <a14:useLocalDpi xmlns:a14="http://schemas.microsoft.com/office/drawing/2010/main" val="0"/>
              </a:ext>
            </a:extLst>
          </a:blip>
          <a:srcRect l="13219" t="8720" r="12126" b="9135"/>
          <a:stretch>
            <a:fillRect/>
          </a:stretch>
        </p:blipFill>
        <p:spPr bwMode="auto">
          <a:xfrm>
            <a:off x="1020763" y="520700"/>
            <a:ext cx="7102475" cy="5862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21" name="Oval 13"/>
          <p:cNvSpPr>
            <a:spLocks noChangeArrowheads="1"/>
          </p:cNvSpPr>
          <p:nvPr/>
        </p:nvSpPr>
        <p:spPr bwMode="auto">
          <a:xfrm>
            <a:off x="4217988" y="357188"/>
            <a:ext cx="2185987" cy="3154362"/>
          </a:xfrm>
          <a:prstGeom prst="ellipse">
            <a:avLst/>
          </a:prstGeom>
          <a:noFill/>
          <a:ln w="76200">
            <a:solidFill>
              <a:srgbClr val="FFE957"/>
            </a:solidFill>
            <a:round/>
            <a:headEnd/>
            <a:tailEnd/>
          </a:ln>
          <a:effectLst>
            <a:outerShdw blurRad="63500" dist="89803" dir="2700000" algn="ctr" rotWithShape="0">
              <a:srgbClr val="040404">
                <a:alpha val="74998"/>
              </a:srgbClr>
            </a:outerShdw>
          </a:effectLst>
        </p:spPr>
        <p:txBody>
          <a:bodyPr wrap="none" anchor="ctr"/>
          <a:lstStyle/>
          <a:p>
            <a:pPr>
              <a:defRPr/>
            </a:pPr>
            <a:endParaRPr lang="en-US">
              <a:latin typeface="American Typewriter Light" pitchFamily="1"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9821"/>
                                        </p:tgtEl>
                                        <p:attrNameLst>
                                          <p:attrName>style.visibility</p:attrName>
                                        </p:attrNameLst>
                                      </p:cBhvr>
                                      <p:to>
                                        <p:strVal val="visible"/>
                                      </p:to>
                                    </p:set>
                                    <p:animEffect transition="in" filter="fade">
                                      <p:cBhvr>
                                        <p:cTn id="7" dur="1000"/>
                                        <p:tgtEl>
                                          <p:spTgt spid="119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3" y="549275"/>
            <a:ext cx="8001000" cy="5765800"/>
          </a:xfrm>
          <a:prstGeom prst="rect">
            <a:avLst/>
          </a:prstGeom>
          <a:noFill/>
          <a:ln w="5715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73730" name="Freeform 43"/>
          <p:cNvSpPr>
            <a:spLocks/>
          </p:cNvSpPr>
          <p:nvPr/>
        </p:nvSpPr>
        <p:spPr bwMode="auto">
          <a:xfrm>
            <a:off x="1974850" y="2805113"/>
            <a:ext cx="2465388" cy="1308100"/>
          </a:xfrm>
          <a:custGeom>
            <a:avLst/>
            <a:gdLst>
              <a:gd name="T0" fmla="*/ 2147483647 w 1553"/>
              <a:gd name="T1" fmla="*/ 2147483647 h 824"/>
              <a:gd name="T2" fmla="*/ 2147483647 w 1553"/>
              <a:gd name="T3" fmla="*/ 2147483647 h 824"/>
              <a:gd name="T4" fmla="*/ 2147483647 w 1553"/>
              <a:gd name="T5" fmla="*/ 2147483647 h 824"/>
              <a:gd name="T6" fmla="*/ 2147483647 w 1553"/>
              <a:gd name="T7" fmla="*/ 2147483647 h 824"/>
              <a:gd name="T8" fmla="*/ 2147483647 w 1553"/>
              <a:gd name="T9" fmla="*/ 2147483647 h 824"/>
              <a:gd name="T10" fmla="*/ 2147483647 w 1553"/>
              <a:gd name="T11" fmla="*/ 2147483647 h 824"/>
              <a:gd name="T12" fmla="*/ 2147483647 w 1553"/>
              <a:gd name="T13" fmla="*/ 2147483647 h 824"/>
              <a:gd name="T14" fmla="*/ 2147483647 w 1553"/>
              <a:gd name="T15" fmla="*/ 2147483647 h 824"/>
              <a:gd name="T16" fmla="*/ 2147483647 w 1553"/>
              <a:gd name="T17" fmla="*/ 2147483647 h 824"/>
              <a:gd name="T18" fmla="*/ 2147483647 w 1553"/>
              <a:gd name="T19" fmla="*/ 2147483647 h 824"/>
              <a:gd name="T20" fmla="*/ 2147483647 w 1553"/>
              <a:gd name="T21" fmla="*/ 2147483647 h 824"/>
              <a:gd name="T22" fmla="*/ 2147483647 w 1553"/>
              <a:gd name="T23" fmla="*/ 2147483647 h 824"/>
              <a:gd name="T24" fmla="*/ 2147483647 w 1553"/>
              <a:gd name="T25" fmla="*/ 2147483647 h 824"/>
              <a:gd name="T26" fmla="*/ 2147483647 w 1553"/>
              <a:gd name="T27" fmla="*/ 2147483647 h 824"/>
              <a:gd name="T28" fmla="*/ 2147483647 w 1553"/>
              <a:gd name="T29" fmla="*/ 2147483647 h 824"/>
              <a:gd name="T30" fmla="*/ 2147483647 w 1553"/>
              <a:gd name="T31" fmla="*/ 2147483647 h 824"/>
              <a:gd name="T32" fmla="*/ 2147483647 w 1553"/>
              <a:gd name="T33" fmla="*/ 2147483647 h 824"/>
              <a:gd name="T34" fmla="*/ 2147483647 w 1553"/>
              <a:gd name="T35" fmla="*/ 2147483647 h 824"/>
              <a:gd name="T36" fmla="*/ 2147483647 w 1553"/>
              <a:gd name="T37" fmla="*/ 2147483647 h 824"/>
              <a:gd name="T38" fmla="*/ 2147483647 w 1553"/>
              <a:gd name="T39" fmla="*/ 2147483647 h 824"/>
              <a:gd name="T40" fmla="*/ 2147483647 w 1553"/>
              <a:gd name="T41" fmla="*/ 2147483647 h 824"/>
              <a:gd name="T42" fmla="*/ 2147483647 w 1553"/>
              <a:gd name="T43" fmla="*/ 2147483647 h 824"/>
              <a:gd name="T44" fmla="*/ 2147483647 w 1553"/>
              <a:gd name="T45" fmla="*/ 2147483647 h 824"/>
              <a:gd name="T46" fmla="*/ 2147483647 w 1553"/>
              <a:gd name="T47" fmla="*/ 2147483647 h 824"/>
              <a:gd name="T48" fmla="*/ 2147483647 w 1553"/>
              <a:gd name="T49" fmla="*/ 2147483647 h 824"/>
              <a:gd name="T50" fmla="*/ 2147483647 w 1553"/>
              <a:gd name="T51" fmla="*/ 2147483647 h 824"/>
              <a:gd name="T52" fmla="*/ 2147483647 w 1553"/>
              <a:gd name="T53" fmla="*/ 2147483647 h 824"/>
              <a:gd name="T54" fmla="*/ 2147483647 w 1553"/>
              <a:gd name="T55" fmla="*/ 2147483647 h 824"/>
              <a:gd name="T56" fmla="*/ 2147483647 w 1553"/>
              <a:gd name="T57" fmla="*/ 2147483647 h 824"/>
              <a:gd name="T58" fmla="*/ 2147483647 w 1553"/>
              <a:gd name="T59" fmla="*/ 2147483647 h 824"/>
              <a:gd name="T60" fmla="*/ 2147483647 w 1553"/>
              <a:gd name="T61" fmla="*/ 2147483647 h 824"/>
              <a:gd name="T62" fmla="*/ 2147483647 w 1553"/>
              <a:gd name="T63" fmla="*/ 2147483647 h 824"/>
              <a:gd name="T64" fmla="*/ 2147483647 w 1553"/>
              <a:gd name="T65" fmla="*/ 2147483647 h 824"/>
              <a:gd name="T66" fmla="*/ 2147483647 w 1553"/>
              <a:gd name="T67" fmla="*/ 2147483647 h 824"/>
              <a:gd name="T68" fmla="*/ 2147483647 w 1553"/>
              <a:gd name="T69" fmla="*/ 2147483647 h 824"/>
              <a:gd name="T70" fmla="*/ 2147483647 w 1553"/>
              <a:gd name="T71" fmla="*/ 2147483647 h 824"/>
              <a:gd name="T72" fmla="*/ 2147483647 w 1553"/>
              <a:gd name="T73" fmla="*/ 2147483647 h 824"/>
              <a:gd name="T74" fmla="*/ 2147483647 w 1553"/>
              <a:gd name="T75" fmla="*/ 2147483647 h 824"/>
              <a:gd name="T76" fmla="*/ 2147483647 w 1553"/>
              <a:gd name="T77" fmla="*/ 2147483647 h 824"/>
              <a:gd name="T78" fmla="*/ 2147483647 w 1553"/>
              <a:gd name="T79" fmla="*/ 2147483647 h 824"/>
              <a:gd name="T80" fmla="*/ 2147483647 w 1553"/>
              <a:gd name="T81" fmla="*/ 2147483647 h 824"/>
              <a:gd name="T82" fmla="*/ 2147483647 w 1553"/>
              <a:gd name="T83" fmla="*/ 2147483647 h 824"/>
              <a:gd name="T84" fmla="*/ 2147483647 w 1553"/>
              <a:gd name="T85" fmla="*/ 2147483647 h 824"/>
              <a:gd name="T86" fmla="*/ 2147483647 w 1553"/>
              <a:gd name="T87" fmla="*/ 2147483647 h 824"/>
              <a:gd name="T88" fmla="*/ 2147483647 w 1553"/>
              <a:gd name="T89" fmla="*/ 2147483647 h 824"/>
              <a:gd name="T90" fmla="*/ 2147483647 w 1553"/>
              <a:gd name="T91" fmla="*/ 2147483647 h 824"/>
              <a:gd name="T92" fmla="*/ 2147483647 w 1553"/>
              <a:gd name="T93" fmla="*/ 2147483647 h 824"/>
              <a:gd name="T94" fmla="*/ 2147483647 w 1553"/>
              <a:gd name="T95" fmla="*/ 2147483647 h 824"/>
              <a:gd name="T96" fmla="*/ 2147483647 w 1553"/>
              <a:gd name="T97" fmla="*/ 2147483647 h 824"/>
              <a:gd name="T98" fmla="*/ 2147483647 w 1553"/>
              <a:gd name="T99" fmla="*/ 2147483647 h 824"/>
              <a:gd name="T100" fmla="*/ 2147483647 w 1553"/>
              <a:gd name="T101" fmla="*/ 2147483647 h 824"/>
              <a:gd name="T102" fmla="*/ 2147483647 w 1553"/>
              <a:gd name="T103" fmla="*/ 2147483647 h 824"/>
              <a:gd name="T104" fmla="*/ 2147483647 w 1553"/>
              <a:gd name="T105" fmla="*/ 2147483647 h 8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53"/>
              <a:gd name="T160" fmla="*/ 0 h 824"/>
              <a:gd name="T161" fmla="*/ 1553 w 1553"/>
              <a:gd name="T162" fmla="*/ 824 h 8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53" h="824">
                <a:moveTo>
                  <a:pt x="179" y="711"/>
                </a:moveTo>
                <a:cubicBezTo>
                  <a:pt x="175" y="707"/>
                  <a:pt x="134" y="668"/>
                  <a:pt x="129" y="654"/>
                </a:cubicBezTo>
                <a:cubicBezTo>
                  <a:pt x="113" y="610"/>
                  <a:pt x="111" y="585"/>
                  <a:pt x="87" y="548"/>
                </a:cubicBezTo>
                <a:cubicBezTo>
                  <a:pt x="74" y="496"/>
                  <a:pt x="59" y="457"/>
                  <a:pt x="23" y="420"/>
                </a:cubicBezTo>
                <a:cubicBezTo>
                  <a:pt x="6" y="370"/>
                  <a:pt x="0" y="390"/>
                  <a:pt x="23" y="357"/>
                </a:cubicBezTo>
                <a:cubicBezTo>
                  <a:pt x="27" y="325"/>
                  <a:pt x="39" y="228"/>
                  <a:pt x="87" y="222"/>
                </a:cubicBezTo>
                <a:cubicBezTo>
                  <a:pt x="134" y="215"/>
                  <a:pt x="181" y="217"/>
                  <a:pt x="229" y="215"/>
                </a:cubicBezTo>
                <a:cubicBezTo>
                  <a:pt x="272" y="209"/>
                  <a:pt x="312" y="204"/>
                  <a:pt x="356" y="201"/>
                </a:cubicBezTo>
                <a:cubicBezTo>
                  <a:pt x="431" y="195"/>
                  <a:pt x="582" y="187"/>
                  <a:pt x="582" y="187"/>
                </a:cubicBezTo>
                <a:cubicBezTo>
                  <a:pt x="609" y="173"/>
                  <a:pt x="630" y="146"/>
                  <a:pt x="660" y="137"/>
                </a:cubicBezTo>
                <a:cubicBezTo>
                  <a:pt x="722" y="117"/>
                  <a:pt x="812" y="124"/>
                  <a:pt x="880" y="116"/>
                </a:cubicBezTo>
                <a:cubicBezTo>
                  <a:pt x="919" y="106"/>
                  <a:pt x="959" y="100"/>
                  <a:pt x="1000" y="95"/>
                </a:cubicBezTo>
                <a:cubicBezTo>
                  <a:pt x="1016" y="70"/>
                  <a:pt x="1021" y="60"/>
                  <a:pt x="1050" y="52"/>
                </a:cubicBezTo>
                <a:cubicBezTo>
                  <a:pt x="1127" y="0"/>
                  <a:pt x="1230" y="46"/>
                  <a:pt x="1319" y="17"/>
                </a:cubicBezTo>
                <a:cubicBezTo>
                  <a:pt x="1342" y="21"/>
                  <a:pt x="1369" y="17"/>
                  <a:pt x="1390" y="31"/>
                </a:cubicBezTo>
                <a:cubicBezTo>
                  <a:pt x="1402" y="39"/>
                  <a:pt x="1393" y="63"/>
                  <a:pt x="1404" y="74"/>
                </a:cubicBezTo>
                <a:cubicBezTo>
                  <a:pt x="1413" y="83"/>
                  <a:pt x="1422" y="92"/>
                  <a:pt x="1432" y="102"/>
                </a:cubicBezTo>
                <a:cubicBezTo>
                  <a:pt x="1434" y="111"/>
                  <a:pt x="1433" y="122"/>
                  <a:pt x="1439" y="130"/>
                </a:cubicBezTo>
                <a:cubicBezTo>
                  <a:pt x="1448" y="144"/>
                  <a:pt x="1491" y="168"/>
                  <a:pt x="1475" y="166"/>
                </a:cubicBezTo>
                <a:cubicBezTo>
                  <a:pt x="1444" y="161"/>
                  <a:pt x="1382" y="151"/>
                  <a:pt x="1382" y="151"/>
                </a:cubicBezTo>
                <a:cubicBezTo>
                  <a:pt x="1336" y="182"/>
                  <a:pt x="1329" y="184"/>
                  <a:pt x="1319" y="236"/>
                </a:cubicBezTo>
                <a:cubicBezTo>
                  <a:pt x="1320" y="240"/>
                  <a:pt x="1341" y="289"/>
                  <a:pt x="1340" y="300"/>
                </a:cubicBezTo>
                <a:cubicBezTo>
                  <a:pt x="1338" y="313"/>
                  <a:pt x="1311" y="352"/>
                  <a:pt x="1305" y="371"/>
                </a:cubicBezTo>
                <a:cubicBezTo>
                  <a:pt x="1309" y="394"/>
                  <a:pt x="1313" y="418"/>
                  <a:pt x="1319" y="442"/>
                </a:cubicBezTo>
                <a:cubicBezTo>
                  <a:pt x="1322" y="456"/>
                  <a:pt x="1333" y="484"/>
                  <a:pt x="1333" y="484"/>
                </a:cubicBezTo>
                <a:cubicBezTo>
                  <a:pt x="1335" y="500"/>
                  <a:pt x="1340" y="517"/>
                  <a:pt x="1340" y="534"/>
                </a:cubicBezTo>
                <a:cubicBezTo>
                  <a:pt x="1340" y="555"/>
                  <a:pt x="1317" y="582"/>
                  <a:pt x="1333" y="597"/>
                </a:cubicBezTo>
                <a:cubicBezTo>
                  <a:pt x="1348" y="612"/>
                  <a:pt x="1375" y="592"/>
                  <a:pt x="1397" y="590"/>
                </a:cubicBezTo>
                <a:cubicBezTo>
                  <a:pt x="1414" y="555"/>
                  <a:pt x="1431" y="522"/>
                  <a:pt x="1453" y="491"/>
                </a:cubicBezTo>
                <a:cubicBezTo>
                  <a:pt x="1468" y="428"/>
                  <a:pt x="1489" y="368"/>
                  <a:pt x="1510" y="307"/>
                </a:cubicBezTo>
                <a:cubicBezTo>
                  <a:pt x="1514" y="269"/>
                  <a:pt x="1553" y="151"/>
                  <a:pt x="1489" y="130"/>
                </a:cubicBezTo>
                <a:cubicBezTo>
                  <a:pt x="1430" y="136"/>
                  <a:pt x="1393" y="124"/>
                  <a:pt x="1425" y="187"/>
                </a:cubicBezTo>
                <a:cubicBezTo>
                  <a:pt x="1422" y="210"/>
                  <a:pt x="1423" y="234"/>
                  <a:pt x="1418" y="258"/>
                </a:cubicBezTo>
                <a:cubicBezTo>
                  <a:pt x="1416" y="266"/>
                  <a:pt x="1405" y="270"/>
                  <a:pt x="1404" y="279"/>
                </a:cubicBezTo>
                <a:cubicBezTo>
                  <a:pt x="1400" y="310"/>
                  <a:pt x="1413" y="316"/>
                  <a:pt x="1432" y="335"/>
                </a:cubicBezTo>
                <a:cubicBezTo>
                  <a:pt x="1424" y="379"/>
                  <a:pt x="1426" y="425"/>
                  <a:pt x="1418" y="470"/>
                </a:cubicBezTo>
                <a:cubicBezTo>
                  <a:pt x="1416" y="478"/>
                  <a:pt x="1409" y="484"/>
                  <a:pt x="1404" y="491"/>
                </a:cubicBezTo>
                <a:cubicBezTo>
                  <a:pt x="1369" y="529"/>
                  <a:pt x="1359" y="529"/>
                  <a:pt x="1333" y="569"/>
                </a:cubicBezTo>
                <a:cubicBezTo>
                  <a:pt x="1327" y="577"/>
                  <a:pt x="1326" y="589"/>
                  <a:pt x="1319" y="597"/>
                </a:cubicBezTo>
                <a:cubicBezTo>
                  <a:pt x="1305" y="610"/>
                  <a:pt x="1281" y="607"/>
                  <a:pt x="1262" y="612"/>
                </a:cubicBezTo>
                <a:cubicBezTo>
                  <a:pt x="1240" y="609"/>
                  <a:pt x="1217" y="612"/>
                  <a:pt x="1198" y="604"/>
                </a:cubicBezTo>
                <a:cubicBezTo>
                  <a:pt x="1191" y="601"/>
                  <a:pt x="1198" y="584"/>
                  <a:pt x="1191" y="583"/>
                </a:cubicBezTo>
                <a:cubicBezTo>
                  <a:pt x="1138" y="571"/>
                  <a:pt x="1091" y="612"/>
                  <a:pt x="1043" y="619"/>
                </a:cubicBezTo>
                <a:cubicBezTo>
                  <a:pt x="1017" y="622"/>
                  <a:pt x="991" y="623"/>
                  <a:pt x="965" y="626"/>
                </a:cubicBezTo>
                <a:cubicBezTo>
                  <a:pt x="955" y="628"/>
                  <a:pt x="945" y="630"/>
                  <a:pt x="936" y="633"/>
                </a:cubicBezTo>
                <a:cubicBezTo>
                  <a:pt x="921" y="637"/>
                  <a:pt x="894" y="647"/>
                  <a:pt x="894" y="647"/>
                </a:cubicBezTo>
                <a:cubicBezTo>
                  <a:pt x="866" y="674"/>
                  <a:pt x="824" y="731"/>
                  <a:pt x="781" y="739"/>
                </a:cubicBezTo>
                <a:cubicBezTo>
                  <a:pt x="759" y="742"/>
                  <a:pt x="738" y="743"/>
                  <a:pt x="717" y="746"/>
                </a:cubicBezTo>
                <a:cubicBezTo>
                  <a:pt x="646" y="769"/>
                  <a:pt x="579" y="777"/>
                  <a:pt x="505" y="789"/>
                </a:cubicBezTo>
                <a:cubicBezTo>
                  <a:pt x="445" y="798"/>
                  <a:pt x="387" y="815"/>
                  <a:pt x="328" y="824"/>
                </a:cubicBezTo>
                <a:cubicBezTo>
                  <a:pt x="274" y="817"/>
                  <a:pt x="243" y="819"/>
                  <a:pt x="207" y="781"/>
                </a:cubicBezTo>
                <a:cubicBezTo>
                  <a:pt x="203" y="755"/>
                  <a:pt x="209" y="724"/>
                  <a:pt x="193" y="704"/>
                </a:cubicBezTo>
                <a:cubicBezTo>
                  <a:pt x="157" y="658"/>
                  <a:pt x="176" y="704"/>
                  <a:pt x="179" y="711"/>
                </a:cubicBezTo>
                <a:close/>
              </a:path>
            </a:pathLst>
          </a:custGeom>
          <a:solidFill>
            <a:srgbClr val="FF9609"/>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3731" name="Text Box 1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73732" name="Text Box 19"/>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solidFill>
                <a:srgbClr val="FFFFFF"/>
              </a:solidFill>
              <a:latin typeface="Arial" charset="0"/>
            </a:endParaRPr>
          </a:p>
        </p:txBody>
      </p:sp>
      <p:sp>
        <p:nvSpPr>
          <p:cNvPr id="73733" name="Text Box 20"/>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73734" name="Text Box 22"/>
          <p:cNvSpPr txBox="1">
            <a:spLocks noChangeArrowheads="1"/>
          </p:cNvSpPr>
          <p:nvPr/>
        </p:nvSpPr>
        <p:spPr bwMode="auto">
          <a:xfrm>
            <a:off x="8089900" y="65357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33</a:t>
            </a:r>
          </a:p>
        </p:txBody>
      </p:sp>
      <p:sp>
        <p:nvSpPr>
          <p:cNvPr id="73735" name="Text Box 23"/>
          <p:cNvSpPr txBox="1">
            <a:spLocks noChangeArrowheads="1"/>
          </p:cNvSpPr>
          <p:nvPr/>
        </p:nvSpPr>
        <p:spPr bwMode="auto">
          <a:xfrm>
            <a:off x="8740775"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5</a:t>
            </a:r>
          </a:p>
        </p:txBody>
      </p:sp>
      <p:grpSp>
        <p:nvGrpSpPr>
          <p:cNvPr id="73736" name="Group 30"/>
          <p:cNvGrpSpPr>
            <a:grpSpLocks/>
          </p:cNvGrpSpPr>
          <p:nvPr/>
        </p:nvGrpSpPr>
        <p:grpSpPr bwMode="auto">
          <a:xfrm rot="-934344">
            <a:off x="1987550" y="2957513"/>
            <a:ext cx="2479675" cy="1066800"/>
            <a:chOff x="1287" y="2118"/>
            <a:chExt cx="1562" cy="672"/>
          </a:xfrm>
        </p:grpSpPr>
        <p:sp>
          <p:nvSpPr>
            <p:cNvPr id="73754" name="Text Box 28"/>
            <p:cNvSpPr txBox="1">
              <a:spLocks noChangeArrowheads="1"/>
            </p:cNvSpPr>
            <p:nvPr/>
          </p:nvSpPr>
          <p:spPr bwMode="auto">
            <a:xfrm>
              <a:off x="1287" y="2118"/>
              <a:ext cx="156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3200">
                  <a:solidFill>
                    <a:schemeClr val="bg2"/>
                  </a:solidFill>
                  <a:latin typeface="Arial" charset="0"/>
                </a:rPr>
                <a:t>¿Juan el Que?</a:t>
              </a:r>
            </a:p>
          </p:txBody>
        </p:sp>
        <p:sp>
          <p:nvSpPr>
            <p:cNvPr id="73755" name="Text Box 29"/>
            <p:cNvSpPr txBox="1">
              <a:spLocks noChangeArrowheads="1"/>
            </p:cNvSpPr>
            <p:nvPr/>
          </p:nvSpPr>
          <p:spPr bwMode="auto">
            <a:xfrm rot="-10733366">
              <a:off x="1353" y="2270"/>
              <a:ext cx="116"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rot="10800000"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3200">
                <a:solidFill>
                  <a:schemeClr val="bg2"/>
                </a:solidFill>
                <a:latin typeface="Arial" charset="0"/>
              </a:endParaRPr>
            </a:p>
          </p:txBody>
        </p:sp>
      </p:grpSp>
      <p:sp>
        <p:nvSpPr>
          <p:cNvPr id="73737" name="Text Box 33"/>
          <p:cNvSpPr txBox="1">
            <a:spLocks noChangeArrowheads="1"/>
          </p:cNvSpPr>
          <p:nvPr/>
        </p:nvSpPr>
        <p:spPr bwMode="auto">
          <a:xfrm rot="-10733366">
            <a:off x="1939925" y="4332288"/>
            <a:ext cx="3698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400">
                <a:solidFill>
                  <a:schemeClr val="bg2"/>
                </a:solidFill>
                <a:latin typeface="Arial" charset="0"/>
              </a:rPr>
              <a:t>?</a:t>
            </a:r>
          </a:p>
        </p:txBody>
      </p:sp>
      <p:sp>
        <p:nvSpPr>
          <p:cNvPr id="73738" name="Freeform 45"/>
          <p:cNvSpPr>
            <a:spLocks/>
          </p:cNvSpPr>
          <p:nvPr/>
        </p:nvSpPr>
        <p:spPr bwMode="auto">
          <a:xfrm>
            <a:off x="4157663" y="1506538"/>
            <a:ext cx="2360612" cy="965200"/>
          </a:xfrm>
          <a:custGeom>
            <a:avLst/>
            <a:gdLst>
              <a:gd name="T0" fmla="*/ 2147483647 w 1487"/>
              <a:gd name="T1" fmla="*/ 2147483647 h 608"/>
              <a:gd name="T2" fmla="*/ 2147483647 w 1487"/>
              <a:gd name="T3" fmla="*/ 2147483647 h 608"/>
              <a:gd name="T4" fmla="*/ 2147483647 w 1487"/>
              <a:gd name="T5" fmla="*/ 2147483647 h 608"/>
              <a:gd name="T6" fmla="*/ 2147483647 w 1487"/>
              <a:gd name="T7" fmla="*/ 2147483647 h 608"/>
              <a:gd name="T8" fmla="*/ 2147483647 w 1487"/>
              <a:gd name="T9" fmla="*/ 2147483647 h 608"/>
              <a:gd name="T10" fmla="*/ 2147483647 w 1487"/>
              <a:gd name="T11" fmla="*/ 2147483647 h 608"/>
              <a:gd name="T12" fmla="*/ 2147483647 w 1487"/>
              <a:gd name="T13" fmla="*/ 2147483647 h 608"/>
              <a:gd name="T14" fmla="*/ 2147483647 w 1487"/>
              <a:gd name="T15" fmla="*/ 0 h 608"/>
              <a:gd name="T16" fmla="*/ 2147483647 w 1487"/>
              <a:gd name="T17" fmla="*/ 0 h 608"/>
              <a:gd name="T18" fmla="*/ 2147483647 w 1487"/>
              <a:gd name="T19" fmla="*/ 2147483647 h 608"/>
              <a:gd name="T20" fmla="*/ 2147483647 w 1487"/>
              <a:gd name="T21" fmla="*/ 2147483647 h 608"/>
              <a:gd name="T22" fmla="*/ 2147483647 w 1487"/>
              <a:gd name="T23" fmla="*/ 2147483647 h 608"/>
              <a:gd name="T24" fmla="*/ 2147483647 w 1487"/>
              <a:gd name="T25" fmla="*/ 2147483647 h 608"/>
              <a:gd name="T26" fmla="*/ 2147483647 w 1487"/>
              <a:gd name="T27" fmla="*/ 2147483647 h 608"/>
              <a:gd name="T28" fmla="*/ 2147483647 w 1487"/>
              <a:gd name="T29" fmla="*/ 2147483647 h 608"/>
              <a:gd name="T30" fmla="*/ 2147483647 w 1487"/>
              <a:gd name="T31" fmla="*/ 2147483647 h 608"/>
              <a:gd name="T32" fmla="*/ 2147483647 w 1487"/>
              <a:gd name="T33" fmla="*/ 2147483647 h 608"/>
              <a:gd name="T34" fmla="*/ 2147483647 w 1487"/>
              <a:gd name="T35" fmla="*/ 2147483647 h 608"/>
              <a:gd name="T36" fmla="*/ 2147483647 w 1487"/>
              <a:gd name="T37" fmla="*/ 2147483647 h 608"/>
              <a:gd name="T38" fmla="*/ 2147483647 w 1487"/>
              <a:gd name="T39" fmla="*/ 2147483647 h 608"/>
              <a:gd name="T40" fmla="*/ 2147483647 w 1487"/>
              <a:gd name="T41" fmla="*/ 2147483647 h 608"/>
              <a:gd name="T42" fmla="*/ 2147483647 w 1487"/>
              <a:gd name="T43" fmla="*/ 2147483647 h 608"/>
              <a:gd name="T44" fmla="*/ 2147483647 w 1487"/>
              <a:gd name="T45" fmla="*/ 2147483647 h 608"/>
              <a:gd name="T46" fmla="*/ 2147483647 w 1487"/>
              <a:gd name="T47" fmla="*/ 2147483647 h 608"/>
              <a:gd name="T48" fmla="*/ 2147483647 w 1487"/>
              <a:gd name="T49" fmla="*/ 2147483647 h 608"/>
              <a:gd name="T50" fmla="*/ 2147483647 w 1487"/>
              <a:gd name="T51" fmla="*/ 2147483647 h 608"/>
              <a:gd name="T52" fmla="*/ 2147483647 w 1487"/>
              <a:gd name="T53" fmla="*/ 2147483647 h 608"/>
              <a:gd name="T54" fmla="*/ 2147483647 w 1487"/>
              <a:gd name="T55" fmla="*/ 2147483647 h 608"/>
              <a:gd name="T56" fmla="*/ 2147483647 w 1487"/>
              <a:gd name="T57" fmla="*/ 2147483647 h 608"/>
              <a:gd name="T58" fmla="*/ 2147483647 w 1487"/>
              <a:gd name="T59" fmla="*/ 2147483647 h 608"/>
              <a:gd name="T60" fmla="*/ 2147483647 w 1487"/>
              <a:gd name="T61" fmla="*/ 2147483647 h 608"/>
              <a:gd name="T62" fmla="*/ 2147483647 w 1487"/>
              <a:gd name="T63" fmla="*/ 2147483647 h 608"/>
              <a:gd name="T64" fmla="*/ 2147483647 w 1487"/>
              <a:gd name="T65" fmla="*/ 2147483647 h 608"/>
              <a:gd name="T66" fmla="*/ 2147483647 w 1487"/>
              <a:gd name="T67" fmla="*/ 2147483647 h 608"/>
              <a:gd name="T68" fmla="*/ 2147483647 w 1487"/>
              <a:gd name="T69" fmla="*/ 2147483647 h 608"/>
              <a:gd name="T70" fmla="*/ 2147483647 w 1487"/>
              <a:gd name="T71" fmla="*/ 2147483647 h 6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87"/>
              <a:gd name="T109" fmla="*/ 0 h 608"/>
              <a:gd name="T110" fmla="*/ 1487 w 1487"/>
              <a:gd name="T111" fmla="*/ 608 h 6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87" h="608">
                <a:moveTo>
                  <a:pt x="354" y="545"/>
                </a:moveTo>
                <a:cubicBezTo>
                  <a:pt x="315" y="534"/>
                  <a:pt x="279" y="515"/>
                  <a:pt x="241" y="509"/>
                </a:cubicBezTo>
                <a:cubicBezTo>
                  <a:pt x="229" y="507"/>
                  <a:pt x="176" y="498"/>
                  <a:pt x="163" y="495"/>
                </a:cubicBezTo>
                <a:cubicBezTo>
                  <a:pt x="160" y="494"/>
                  <a:pt x="111" y="477"/>
                  <a:pt x="100" y="474"/>
                </a:cubicBezTo>
                <a:cubicBezTo>
                  <a:pt x="92" y="471"/>
                  <a:pt x="78" y="467"/>
                  <a:pt x="78" y="467"/>
                </a:cubicBezTo>
                <a:cubicBezTo>
                  <a:pt x="64" y="424"/>
                  <a:pt x="63" y="381"/>
                  <a:pt x="50" y="339"/>
                </a:cubicBezTo>
                <a:cubicBezTo>
                  <a:pt x="47" y="294"/>
                  <a:pt x="45" y="249"/>
                  <a:pt x="43" y="205"/>
                </a:cubicBezTo>
                <a:cubicBezTo>
                  <a:pt x="37" y="97"/>
                  <a:pt x="0" y="32"/>
                  <a:pt x="100" y="0"/>
                </a:cubicBezTo>
                <a:cubicBezTo>
                  <a:pt x="241" y="10"/>
                  <a:pt x="369" y="15"/>
                  <a:pt x="510" y="0"/>
                </a:cubicBezTo>
                <a:cubicBezTo>
                  <a:pt x="685" y="19"/>
                  <a:pt x="778" y="30"/>
                  <a:pt x="984" y="35"/>
                </a:cubicBezTo>
                <a:cubicBezTo>
                  <a:pt x="996" y="37"/>
                  <a:pt x="1007" y="41"/>
                  <a:pt x="1020" y="42"/>
                </a:cubicBezTo>
                <a:cubicBezTo>
                  <a:pt x="1069" y="45"/>
                  <a:pt x="1119" y="42"/>
                  <a:pt x="1168" y="49"/>
                </a:cubicBezTo>
                <a:cubicBezTo>
                  <a:pt x="1209" y="54"/>
                  <a:pt x="1247" y="76"/>
                  <a:pt x="1289" y="85"/>
                </a:cubicBezTo>
                <a:cubicBezTo>
                  <a:pt x="1355" y="97"/>
                  <a:pt x="1420" y="115"/>
                  <a:pt x="1487" y="127"/>
                </a:cubicBezTo>
                <a:cubicBezTo>
                  <a:pt x="1482" y="129"/>
                  <a:pt x="1442" y="147"/>
                  <a:pt x="1438" y="155"/>
                </a:cubicBezTo>
                <a:cubicBezTo>
                  <a:pt x="1429" y="167"/>
                  <a:pt x="1431" y="185"/>
                  <a:pt x="1423" y="198"/>
                </a:cubicBezTo>
                <a:cubicBezTo>
                  <a:pt x="1406" y="223"/>
                  <a:pt x="1397" y="250"/>
                  <a:pt x="1381" y="276"/>
                </a:cubicBezTo>
                <a:cubicBezTo>
                  <a:pt x="1370" y="319"/>
                  <a:pt x="1382" y="356"/>
                  <a:pt x="1402" y="396"/>
                </a:cubicBezTo>
                <a:cubicBezTo>
                  <a:pt x="1391" y="438"/>
                  <a:pt x="1398" y="529"/>
                  <a:pt x="1345" y="552"/>
                </a:cubicBezTo>
                <a:cubicBezTo>
                  <a:pt x="1325" y="560"/>
                  <a:pt x="1303" y="561"/>
                  <a:pt x="1282" y="566"/>
                </a:cubicBezTo>
                <a:cubicBezTo>
                  <a:pt x="1267" y="568"/>
                  <a:pt x="1253" y="570"/>
                  <a:pt x="1239" y="573"/>
                </a:cubicBezTo>
                <a:cubicBezTo>
                  <a:pt x="1192" y="604"/>
                  <a:pt x="1135" y="590"/>
                  <a:pt x="1084" y="608"/>
                </a:cubicBezTo>
                <a:cubicBezTo>
                  <a:pt x="1038" y="601"/>
                  <a:pt x="999" y="594"/>
                  <a:pt x="956" y="580"/>
                </a:cubicBezTo>
                <a:cubicBezTo>
                  <a:pt x="941" y="575"/>
                  <a:pt x="914" y="566"/>
                  <a:pt x="914" y="566"/>
                </a:cubicBezTo>
                <a:cubicBezTo>
                  <a:pt x="888" y="541"/>
                  <a:pt x="905" y="554"/>
                  <a:pt x="857" y="538"/>
                </a:cubicBezTo>
                <a:cubicBezTo>
                  <a:pt x="850" y="535"/>
                  <a:pt x="836" y="531"/>
                  <a:pt x="836" y="531"/>
                </a:cubicBezTo>
                <a:cubicBezTo>
                  <a:pt x="811" y="504"/>
                  <a:pt x="793" y="511"/>
                  <a:pt x="758" y="502"/>
                </a:cubicBezTo>
                <a:cubicBezTo>
                  <a:pt x="702" y="487"/>
                  <a:pt x="679" y="461"/>
                  <a:pt x="630" y="446"/>
                </a:cubicBezTo>
                <a:cubicBezTo>
                  <a:pt x="625" y="441"/>
                  <a:pt x="622" y="433"/>
                  <a:pt x="616" y="431"/>
                </a:cubicBezTo>
                <a:cubicBezTo>
                  <a:pt x="557" y="404"/>
                  <a:pt x="569" y="472"/>
                  <a:pt x="538" y="502"/>
                </a:cubicBezTo>
                <a:cubicBezTo>
                  <a:pt x="535" y="512"/>
                  <a:pt x="525" y="574"/>
                  <a:pt x="517" y="580"/>
                </a:cubicBezTo>
                <a:cubicBezTo>
                  <a:pt x="503" y="589"/>
                  <a:pt x="475" y="608"/>
                  <a:pt x="475" y="608"/>
                </a:cubicBezTo>
                <a:cubicBezTo>
                  <a:pt x="460" y="603"/>
                  <a:pt x="438" y="607"/>
                  <a:pt x="432" y="594"/>
                </a:cubicBezTo>
                <a:cubicBezTo>
                  <a:pt x="427" y="584"/>
                  <a:pt x="422" y="575"/>
                  <a:pt x="418" y="566"/>
                </a:cubicBezTo>
                <a:cubicBezTo>
                  <a:pt x="415" y="559"/>
                  <a:pt x="418" y="547"/>
                  <a:pt x="411" y="545"/>
                </a:cubicBezTo>
                <a:cubicBezTo>
                  <a:pt x="392" y="539"/>
                  <a:pt x="373" y="545"/>
                  <a:pt x="354" y="545"/>
                </a:cubicBezTo>
                <a:close/>
              </a:path>
            </a:pathLst>
          </a:custGeom>
          <a:solidFill>
            <a:srgbClr val="FFAD2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3739" name="Text Box 32"/>
          <p:cNvSpPr txBox="1">
            <a:spLocks noChangeArrowheads="1"/>
          </p:cNvSpPr>
          <p:nvPr/>
        </p:nvSpPr>
        <p:spPr bwMode="auto">
          <a:xfrm rot="148108">
            <a:off x="3656013" y="1471613"/>
            <a:ext cx="3311525" cy="94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3200">
                <a:solidFill>
                  <a:schemeClr val="bg2"/>
                </a:solidFill>
                <a:latin typeface="Arial" charset="0"/>
              </a:rPr>
              <a:t>¿</a:t>
            </a:r>
            <a:r>
              <a:rPr lang="en-US" sz="2400">
                <a:solidFill>
                  <a:schemeClr val="bg2"/>
                </a:solidFill>
                <a:latin typeface="Arial" charset="0"/>
              </a:rPr>
              <a:t>Que fue lo que </a:t>
            </a:r>
            <a:r>
              <a:rPr lang="ja-JP" altLang="en-US" sz="2400">
                <a:solidFill>
                  <a:schemeClr val="bg2"/>
                </a:solidFill>
                <a:latin typeface="Arial" charset="0"/>
              </a:rPr>
              <a:t>“</a:t>
            </a:r>
            <a:r>
              <a:rPr lang="en-US" altLang="ja-JP" sz="2400">
                <a:solidFill>
                  <a:schemeClr val="bg2"/>
                </a:solidFill>
                <a:latin typeface="Arial" charset="0"/>
              </a:rPr>
              <a:t>juzgaron</a:t>
            </a:r>
            <a:r>
              <a:rPr lang="ja-JP" altLang="en-US" sz="2400">
                <a:solidFill>
                  <a:schemeClr val="bg2"/>
                </a:solidFill>
                <a:latin typeface="Arial" charset="0"/>
              </a:rPr>
              <a:t>”</a:t>
            </a:r>
            <a:r>
              <a:rPr lang="en-US" altLang="ja-JP" sz="2400">
                <a:solidFill>
                  <a:schemeClr val="bg2"/>
                </a:solidFill>
                <a:latin typeface="Arial" charset="0"/>
              </a:rPr>
              <a:t>?</a:t>
            </a:r>
            <a:endParaRPr lang="en-US" sz="2400">
              <a:solidFill>
                <a:schemeClr val="bg2"/>
              </a:solidFill>
              <a:latin typeface="Arial" charset="0"/>
            </a:endParaRPr>
          </a:p>
        </p:txBody>
      </p:sp>
      <p:sp>
        <p:nvSpPr>
          <p:cNvPr id="73740" name="Freeform 46"/>
          <p:cNvSpPr>
            <a:spLocks/>
          </p:cNvSpPr>
          <p:nvPr/>
        </p:nvSpPr>
        <p:spPr bwMode="auto">
          <a:xfrm>
            <a:off x="4889500" y="2686050"/>
            <a:ext cx="2081213" cy="1123950"/>
          </a:xfrm>
          <a:custGeom>
            <a:avLst/>
            <a:gdLst>
              <a:gd name="T0" fmla="*/ 2147483647 w 1311"/>
              <a:gd name="T1" fmla="*/ 2147483647 h 708"/>
              <a:gd name="T2" fmla="*/ 2147483647 w 1311"/>
              <a:gd name="T3" fmla="*/ 2147483647 h 708"/>
              <a:gd name="T4" fmla="*/ 2147483647 w 1311"/>
              <a:gd name="T5" fmla="*/ 2147483647 h 708"/>
              <a:gd name="T6" fmla="*/ 2147483647 w 1311"/>
              <a:gd name="T7" fmla="*/ 2147483647 h 708"/>
              <a:gd name="T8" fmla="*/ 2147483647 w 1311"/>
              <a:gd name="T9" fmla="*/ 2147483647 h 708"/>
              <a:gd name="T10" fmla="*/ 2147483647 w 1311"/>
              <a:gd name="T11" fmla="*/ 2147483647 h 708"/>
              <a:gd name="T12" fmla="*/ 2147483647 w 1311"/>
              <a:gd name="T13" fmla="*/ 2147483647 h 708"/>
              <a:gd name="T14" fmla="*/ 2147483647 w 1311"/>
              <a:gd name="T15" fmla="*/ 2147483647 h 708"/>
              <a:gd name="T16" fmla="*/ 2147483647 w 1311"/>
              <a:gd name="T17" fmla="*/ 2147483647 h 708"/>
              <a:gd name="T18" fmla="*/ 2147483647 w 1311"/>
              <a:gd name="T19" fmla="*/ 2147483647 h 708"/>
              <a:gd name="T20" fmla="*/ 2147483647 w 1311"/>
              <a:gd name="T21" fmla="*/ 2147483647 h 708"/>
              <a:gd name="T22" fmla="*/ 2147483647 w 1311"/>
              <a:gd name="T23" fmla="*/ 2147483647 h 708"/>
              <a:gd name="T24" fmla="*/ 2147483647 w 1311"/>
              <a:gd name="T25" fmla="*/ 2147483647 h 708"/>
              <a:gd name="T26" fmla="*/ 2147483647 w 1311"/>
              <a:gd name="T27" fmla="*/ 2147483647 h 708"/>
              <a:gd name="T28" fmla="*/ 2147483647 w 1311"/>
              <a:gd name="T29" fmla="*/ 2147483647 h 708"/>
              <a:gd name="T30" fmla="*/ 2147483647 w 1311"/>
              <a:gd name="T31" fmla="*/ 2147483647 h 708"/>
              <a:gd name="T32" fmla="*/ 2147483647 w 1311"/>
              <a:gd name="T33" fmla="*/ 0 h 708"/>
              <a:gd name="T34" fmla="*/ 2147483647 w 1311"/>
              <a:gd name="T35" fmla="*/ 2147483647 h 708"/>
              <a:gd name="T36" fmla="*/ 2147483647 w 1311"/>
              <a:gd name="T37" fmla="*/ 2147483647 h 708"/>
              <a:gd name="T38" fmla="*/ 0 w 1311"/>
              <a:gd name="T39" fmla="*/ 2147483647 h 708"/>
              <a:gd name="T40" fmla="*/ 2147483647 w 1311"/>
              <a:gd name="T41" fmla="*/ 2147483647 h 708"/>
              <a:gd name="T42" fmla="*/ 2147483647 w 1311"/>
              <a:gd name="T43" fmla="*/ 2147483647 h 708"/>
              <a:gd name="T44" fmla="*/ 2147483647 w 1311"/>
              <a:gd name="T45" fmla="*/ 2147483647 h 708"/>
              <a:gd name="T46" fmla="*/ 2147483647 w 1311"/>
              <a:gd name="T47" fmla="*/ 2147483647 h 708"/>
              <a:gd name="T48" fmla="*/ 2147483647 w 1311"/>
              <a:gd name="T49" fmla="*/ 2147483647 h 708"/>
              <a:gd name="T50" fmla="*/ 2147483647 w 1311"/>
              <a:gd name="T51" fmla="*/ 2147483647 h 708"/>
              <a:gd name="T52" fmla="*/ 2147483647 w 1311"/>
              <a:gd name="T53" fmla="*/ 2147483647 h 708"/>
              <a:gd name="T54" fmla="*/ 2147483647 w 1311"/>
              <a:gd name="T55" fmla="*/ 2147483647 h 708"/>
              <a:gd name="T56" fmla="*/ 2147483647 w 1311"/>
              <a:gd name="T57" fmla="*/ 2147483647 h 708"/>
              <a:gd name="T58" fmla="*/ 2147483647 w 1311"/>
              <a:gd name="T59" fmla="*/ 2147483647 h 708"/>
              <a:gd name="T60" fmla="*/ 2147483647 w 1311"/>
              <a:gd name="T61" fmla="*/ 2147483647 h 708"/>
              <a:gd name="T62" fmla="*/ 2147483647 w 1311"/>
              <a:gd name="T63" fmla="*/ 2147483647 h 708"/>
              <a:gd name="T64" fmla="*/ 2147483647 w 1311"/>
              <a:gd name="T65" fmla="*/ 2147483647 h 708"/>
              <a:gd name="T66" fmla="*/ 2147483647 w 1311"/>
              <a:gd name="T67" fmla="*/ 2147483647 h 708"/>
              <a:gd name="T68" fmla="*/ 2147483647 w 1311"/>
              <a:gd name="T69" fmla="*/ 2147483647 h 708"/>
              <a:gd name="T70" fmla="*/ 2147483647 w 1311"/>
              <a:gd name="T71" fmla="*/ 2147483647 h 708"/>
              <a:gd name="T72" fmla="*/ 2147483647 w 1311"/>
              <a:gd name="T73" fmla="*/ 2147483647 h 708"/>
              <a:gd name="T74" fmla="*/ 2147483647 w 1311"/>
              <a:gd name="T75" fmla="*/ 2147483647 h 708"/>
              <a:gd name="T76" fmla="*/ 2147483647 w 1311"/>
              <a:gd name="T77" fmla="*/ 2147483647 h 708"/>
              <a:gd name="T78" fmla="*/ 2147483647 w 1311"/>
              <a:gd name="T79" fmla="*/ 2147483647 h 708"/>
              <a:gd name="T80" fmla="*/ 2147483647 w 1311"/>
              <a:gd name="T81" fmla="*/ 2147483647 h 70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11"/>
              <a:gd name="T124" fmla="*/ 0 h 708"/>
              <a:gd name="T125" fmla="*/ 1311 w 1311"/>
              <a:gd name="T126" fmla="*/ 708 h 70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11" h="708">
                <a:moveTo>
                  <a:pt x="1295" y="559"/>
                </a:moveTo>
                <a:cubicBezTo>
                  <a:pt x="1251" y="537"/>
                  <a:pt x="1215" y="519"/>
                  <a:pt x="1168" y="510"/>
                </a:cubicBezTo>
                <a:cubicBezTo>
                  <a:pt x="1162" y="507"/>
                  <a:pt x="1124" y="488"/>
                  <a:pt x="1118" y="481"/>
                </a:cubicBezTo>
                <a:cubicBezTo>
                  <a:pt x="1113" y="475"/>
                  <a:pt x="1115" y="465"/>
                  <a:pt x="1111" y="460"/>
                </a:cubicBezTo>
                <a:cubicBezTo>
                  <a:pt x="1096" y="442"/>
                  <a:pt x="1068" y="424"/>
                  <a:pt x="1047" y="418"/>
                </a:cubicBezTo>
                <a:cubicBezTo>
                  <a:pt x="1012" y="381"/>
                  <a:pt x="962" y="382"/>
                  <a:pt x="920" y="361"/>
                </a:cubicBezTo>
                <a:cubicBezTo>
                  <a:pt x="910" y="356"/>
                  <a:pt x="900" y="352"/>
                  <a:pt x="892" y="347"/>
                </a:cubicBezTo>
                <a:cubicBezTo>
                  <a:pt x="886" y="343"/>
                  <a:pt x="883" y="334"/>
                  <a:pt x="877" y="333"/>
                </a:cubicBezTo>
                <a:cubicBezTo>
                  <a:pt x="854" y="327"/>
                  <a:pt x="830" y="328"/>
                  <a:pt x="807" y="326"/>
                </a:cubicBezTo>
                <a:cubicBezTo>
                  <a:pt x="781" y="308"/>
                  <a:pt x="756" y="303"/>
                  <a:pt x="729" y="290"/>
                </a:cubicBezTo>
                <a:cubicBezTo>
                  <a:pt x="715" y="269"/>
                  <a:pt x="706" y="250"/>
                  <a:pt x="700" y="226"/>
                </a:cubicBezTo>
                <a:cubicBezTo>
                  <a:pt x="697" y="216"/>
                  <a:pt x="700" y="204"/>
                  <a:pt x="693" y="198"/>
                </a:cubicBezTo>
                <a:cubicBezTo>
                  <a:pt x="679" y="186"/>
                  <a:pt x="624" y="179"/>
                  <a:pt x="608" y="177"/>
                </a:cubicBezTo>
                <a:cubicBezTo>
                  <a:pt x="539" y="154"/>
                  <a:pt x="475" y="140"/>
                  <a:pt x="403" y="134"/>
                </a:cubicBezTo>
                <a:cubicBezTo>
                  <a:pt x="379" y="126"/>
                  <a:pt x="366" y="109"/>
                  <a:pt x="346" y="99"/>
                </a:cubicBezTo>
                <a:cubicBezTo>
                  <a:pt x="332" y="92"/>
                  <a:pt x="304" y="85"/>
                  <a:pt x="304" y="85"/>
                </a:cubicBezTo>
                <a:cubicBezTo>
                  <a:pt x="253" y="8"/>
                  <a:pt x="148" y="24"/>
                  <a:pt x="70" y="0"/>
                </a:cubicBezTo>
                <a:cubicBezTo>
                  <a:pt x="31" y="15"/>
                  <a:pt x="35" y="4"/>
                  <a:pt x="21" y="42"/>
                </a:cubicBezTo>
                <a:cubicBezTo>
                  <a:pt x="15" y="56"/>
                  <a:pt x="11" y="70"/>
                  <a:pt x="7" y="85"/>
                </a:cubicBezTo>
                <a:cubicBezTo>
                  <a:pt x="4" y="92"/>
                  <a:pt x="0" y="106"/>
                  <a:pt x="0" y="106"/>
                </a:cubicBezTo>
                <a:cubicBezTo>
                  <a:pt x="10" y="179"/>
                  <a:pt x="8" y="160"/>
                  <a:pt x="85" y="170"/>
                </a:cubicBezTo>
                <a:cubicBezTo>
                  <a:pt x="100" y="173"/>
                  <a:pt x="144" y="184"/>
                  <a:pt x="155" y="191"/>
                </a:cubicBezTo>
                <a:cubicBezTo>
                  <a:pt x="204" y="223"/>
                  <a:pt x="181" y="213"/>
                  <a:pt x="219" y="226"/>
                </a:cubicBezTo>
                <a:cubicBezTo>
                  <a:pt x="255" y="264"/>
                  <a:pt x="266" y="250"/>
                  <a:pt x="325" y="269"/>
                </a:cubicBezTo>
                <a:cubicBezTo>
                  <a:pt x="339" y="273"/>
                  <a:pt x="368" y="283"/>
                  <a:pt x="368" y="283"/>
                </a:cubicBezTo>
                <a:cubicBezTo>
                  <a:pt x="393" y="299"/>
                  <a:pt x="403" y="319"/>
                  <a:pt x="424" y="340"/>
                </a:cubicBezTo>
                <a:cubicBezTo>
                  <a:pt x="432" y="348"/>
                  <a:pt x="465" y="363"/>
                  <a:pt x="474" y="368"/>
                </a:cubicBezTo>
                <a:cubicBezTo>
                  <a:pt x="495" y="399"/>
                  <a:pt x="523" y="398"/>
                  <a:pt x="559" y="410"/>
                </a:cubicBezTo>
                <a:cubicBezTo>
                  <a:pt x="598" y="436"/>
                  <a:pt x="625" y="454"/>
                  <a:pt x="665" y="474"/>
                </a:cubicBezTo>
                <a:cubicBezTo>
                  <a:pt x="699" y="491"/>
                  <a:pt x="742" y="492"/>
                  <a:pt x="778" y="510"/>
                </a:cubicBezTo>
                <a:cubicBezTo>
                  <a:pt x="806" y="523"/>
                  <a:pt x="834" y="539"/>
                  <a:pt x="863" y="552"/>
                </a:cubicBezTo>
                <a:cubicBezTo>
                  <a:pt x="876" y="558"/>
                  <a:pt x="906" y="566"/>
                  <a:pt x="906" y="566"/>
                </a:cubicBezTo>
                <a:cubicBezTo>
                  <a:pt x="954" y="599"/>
                  <a:pt x="931" y="589"/>
                  <a:pt x="969" y="602"/>
                </a:cubicBezTo>
                <a:cubicBezTo>
                  <a:pt x="991" y="623"/>
                  <a:pt x="1024" y="636"/>
                  <a:pt x="1054" y="644"/>
                </a:cubicBezTo>
                <a:cubicBezTo>
                  <a:pt x="1091" y="680"/>
                  <a:pt x="1076" y="674"/>
                  <a:pt x="1111" y="687"/>
                </a:cubicBezTo>
                <a:cubicBezTo>
                  <a:pt x="1124" y="691"/>
                  <a:pt x="1138" y="696"/>
                  <a:pt x="1153" y="701"/>
                </a:cubicBezTo>
                <a:cubicBezTo>
                  <a:pt x="1160" y="703"/>
                  <a:pt x="1175" y="708"/>
                  <a:pt x="1175" y="708"/>
                </a:cubicBezTo>
                <a:cubicBezTo>
                  <a:pt x="1210" y="696"/>
                  <a:pt x="1212" y="666"/>
                  <a:pt x="1246" y="644"/>
                </a:cubicBezTo>
                <a:cubicBezTo>
                  <a:pt x="1276" y="623"/>
                  <a:pt x="1258" y="631"/>
                  <a:pt x="1302" y="623"/>
                </a:cubicBezTo>
                <a:cubicBezTo>
                  <a:pt x="1311" y="595"/>
                  <a:pt x="1303" y="578"/>
                  <a:pt x="1295" y="552"/>
                </a:cubicBezTo>
                <a:cubicBezTo>
                  <a:pt x="1257" y="559"/>
                  <a:pt x="1271" y="559"/>
                  <a:pt x="1253" y="559"/>
                </a:cubicBezTo>
              </a:path>
            </a:pathLst>
          </a:custGeom>
          <a:solidFill>
            <a:srgbClr val="E48A36"/>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3741" name="Freeform 47"/>
          <p:cNvSpPr>
            <a:spLocks/>
          </p:cNvSpPr>
          <p:nvPr/>
        </p:nvSpPr>
        <p:spPr bwMode="auto">
          <a:xfrm>
            <a:off x="5573713" y="4116388"/>
            <a:ext cx="2282825" cy="1457325"/>
          </a:xfrm>
          <a:custGeom>
            <a:avLst/>
            <a:gdLst>
              <a:gd name="T0" fmla="*/ 2147483647 w 1438"/>
              <a:gd name="T1" fmla="*/ 2147483647 h 918"/>
              <a:gd name="T2" fmla="*/ 2147483647 w 1438"/>
              <a:gd name="T3" fmla="*/ 2147483647 h 918"/>
              <a:gd name="T4" fmla="*/ 2147483647 w 1438"/>
              <a:gd name="T5" fmla="*/ 2147483647 h 918"/>
              <a:gd name="T6" fmla="*/ 2147483647 w 1438"/>
              <a:gd name="T7" fmla="*/ 2147483647 h 918"/>
              <a:gd name="T8" fmla="*/ 2147483647 w 1438"/>
              <a:gd name="T9" fmla="*/ 2147483647 h 918"/>
              <a:gd name="T10" fmla="*/ 2147483647 w 1438"/>
              <a:gd name="T11" fmla="*/ 2147483647 h 918"/>
              <a:gd name="T12" fmla="*/ 2147483647 w 1438"/>
              <a:gd name="T13" fmla="*/ 2147483647 h 918"/>
              <a:gd name="T14" fmla="*/ 2147483647 w 1438"/>
              <a:gd name="T15" fmla="*/ 2147483647 h 918"/>
              <a:gd name="T16" fmla="*/ 2147483647 w 1438"/>
              <a:gd name="T17" fmla="*/ 2147483647 h 918"/>
              <a:gd name="T18" fmla="*/ 2147483647 w 1438"/>
              <a:gd name="T19" fmla="*/ 2147483647 h 918"/>
              <a:gd name="T20" fmla="*/ 2147483647 w 1438"/>
              <a:gd name="T21" fmla="*/ 2147483647 h 918"/>
              <a:gd name="T22" fmla="*/ 2147483647 w 1438"/>
              <a:gd name="T23" fmla="*/ 2147483647 h 918"/>
              <a:gd name="T24" fmla="*/ 2147483647 w 1438"/>
              <a:gd name="T25" fmla="*/ 2147483647 h 918"/>
              <a:gd name="T26" fmla="*/ 2147483647 w 1438"/>
              <a:gd name="T27" fmla="*/ 2147483647 h 918"/>
              <a:gd name="T28" fmla="*/ 2147483647 w 1438"/>
              <a:gd name="T29" fmla="*/ 2147483647 h 918"/>
              <a:gd name="T30" fmla="*/ 2147483647 w 1438"/>
              <a:gd name="T31" fmla="*/ 2147483647 h 918"/>
              <a:gd name="T32" fmla="*/ 2147483647 w 1438"/>
              <a:gd name="T33" fmla="*/ 2147483647 h 918"/>
              <a:gd name="T34" fmla="*/ 2147483647 w 1438"/>
              <a:gd name="T35" fmla="*/ 2147483647 h 918"/>
              <a:gd name="T36" fmla="*/ 2147483647 w 1438"/>
              <a:gd name="T37" fmla="*/ 2147483647 h 918"/>
              <a:gd name="T38" fmla="*/ 2147483647 w 1438"/>
              <a:gd name="T39" fmla="*/ 2147483647 h 918"/>
              <a:gd name="T40" fmla="*/ 2147483647 w 1438"/>
              <a:gd name="T41" fmla="*/ 2147483647 h 918"/>
              <a:gd name="T42" fmla="*/ 2147483647 w 1438"/>
              <a:gd name="T43" fmla="*/ 2147483647 h 918"/>
              <a:gd name="T44" fmla="*/ 2147483647 w 1438"/>
              <a:gd name="T45" fmla="*/ 2147483647 h 918"/>
              <a:gd name="T46" fmla="*/ 2147483647 w 1438"/>
              <a:gd name="T47" fmla="*/ 2147483647 h 918"/>
              <a:gd name="T48" fmla="*/ 0 w 1438"/>
              <a:gd name="T49" fmla="*/ 2147483647 h 918"/>
              <a:gd name="T50" fmla="*/ 2147483647 w 1438"/>
              <a:gd name="T51" fmla="*/ 2147483647 h 918"/>
              <a:gd name="T52" fmla="*/ 2147483647 w 1438"/>
              <a:gd name="T53" fmla="*/ 2147483647 h 918"/>
              <a:gd name="T54" fmla="*/ 2147483647 w 1438"/>
              <a:gd name="T55" fmla="*/ 2147483647 h 918"/>
              <a:gd name="T56" fmla="*/ 2147483647 w 1438"/>
              <a:gd name="T57" fmla="*/ 2147483647 h 918"/>
              <a:gd name="T58" fmla="*/ 2147483647 w 1438"/>
              <a:gd name="T59" fmla="*/ 2147483647 h 918"/>
              <a:gd name="T60" fmla="*/ 2147483647 w 1438"/>
              <a:gd name="T61" fmla="*/ 2147483647 h 918"/>
              <a:gd name="T62" fmla="*/ 2147483647 w 1438"/>
              <a:gd name="T63" fmla="*/ 2147483647 h 918"/>
              <a:gd name="T64" fmla="*/ 2147483647 w 1438"/>
              <a:gd name="T65" fmla="*/ 2147483647 h 918"/>
              <a:gd name="T66" fmla="*/ 2147483647 w 1438"/>
              <a:gd name="T67" fmla="*/ 2147483647 h 918"/>
              <a:gd name="T68" fmla="*/ 2147483647 w 1438"/>
              <a:gd name="T69" fmla="*/ 2147483647 h 918"/>
              <a:gd name="T70" fmla="*/ 2147483647 w 1438"/>
              <a:gd name="T71" fmla="*/ 2147483647 h 9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38"/>
              <a:gd name="T109" fmla="*/ 0 h 918"/>
              <a:gd name="T110" fmla="*/ 1438 w 1438"/>
              <a:gd name="T111" fmla="*/ 918 h 9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38" h="918">
                <a:moveTo>
                  <a:pt x="1438" y="253"/>
                </a:moveTo>
                <a:cubicBezTo>
                  <a:pt x="1428" y="278"/>
                  <a:pt x="1395" y="324"/>
                  <a:pt x="1395" y="324"/>
                </a:cubicBezTo>
                <a:cubicBezTo>
                  <a:pt x="1388" y="343"/>
                  <a:pt x="1386" y="377"/>
                  <a:pt x="1374" y="394"/>
                </a:cubicBezTo>
                <a:cubicBezTo>
                  <a:pt x="1364" y="406"/>
                  <a:pt x="1347" y="411"/>
                  <a:pt x="1338" y="423"/>
                </a:cubicBezTo>
                <a:cubicBezTo>
                  <a:pt x="1332" y="429"/>
                  <a:pt x="1330" y="438"/>
                  <a:pt x="1324" y="444"/>
                </a:cubicBezTo>
                <a:cubicBezTo>
                  <a:pt x="1318" y="448"/>
                  <a:pt x="1310" y="448"/>
                  <a:pt x="1303" y="451"/>
                </a:cubicBezTo>
                <a:cubicBezTo>
                  <a:pt x="1280" y="480"/>
                  <a:pt x="1266" y="515"/>
                  <a:pt x="1253" y="550"/>
                </a:cubicBezTo>
                <a:cubicBezTo>
                  <a:pt x="1245" y="596"/>
                  <a:pt x="1245" y="600"/>
                  <a:pt x="1204" y="614"/>
                </a:cubicBezTo>
                <a:cubicBezTo>
                  <a:pt x="1185" y="670"/>
                  <a:pt x="1213" y="604"/>
                  <a:pt x="1176" y="642"/>
                </a:cubicBezTo>
                <a:cubicBezTo>
                  <a:pt x="1144" y="673"/>
                  <a:pt x="1199" y="654"/>
                  <a:pt x="1154" y="685"/>
                </a:cubicBezTo>
                <a:cubicBezTo>
                  <a:pt x="1130" y="700"/>
                  <a:pt x="1089" y="697"/>
                  <a:pt x="1062" y="706"/>
                </a:cubicBezTo>
                <a:cubicBezTo>
                  <a:pt x="1038" y="721"/>
                  <a:pt x="1019" y="727"/>
                  <a:pt x="992" y="734"/>
                </a:cubicBezTo>
                <a:cubicBezTo>
                  <a:pt x="965" y="758"/>
                  <a:pt x="963" y="792"/>
                  <a:pt x="956" y="826"/>
                </a:cubicBezTo>
                <a:cubicBezTo>
                  <a:pt x="952" y="842"/>
                  <a:pt x="954" y="863"/>
                  <a:pt x="942" y="876"/>
                </a:cubicBezTo>
                <a:cubicBezTo>
                  <a:pt x="908" y="909"/>
                  <a:pt x="873" y="911"/>
                  <a:pt x="829" y="918"/>
                </a:cubicBezTo>
                <a:cubicBezTo>
                  <a:pt x="780" y="902"/>
                  <a:pt x="796" y="862"/>
                  <a:pt x="772" y="826"/>
                </a:cubicBezTo>
                <a:cubicBezTo>
                  <a:pt x="762" y="812"/>
                  <a:pt x="760" y="787"/>
                  <a:pt x="744" y="784"/>
                </a:cubicBezTo>
                <a:cubicBezTo>
                  <a:pt x="704" y="774"/>
                  <a:pt x="663" y="769"/>
                  <a:pt x="623" y="763"/>
                </a:cubicBezTo>
                <a:cubicBezTo>
                  <a:pt x="593" y="767"/>
                  <a:pt x="579" y="769"/>
                  <a:pt x="553" y="777"/>
                </a:cubicBezTo>
                <a:cubicBezTo>
                  <a:pt x="538" y="781"/>
                  <a:pt x="510" y="791"/>
                  <a:pt x="510" y="791"/>
                </a:cubicBezTo>
                <a:cubicBezTo>
                  <a:pt x="512" y="798"/>
                  <a:pt x="524" y="810"/>
                  <a:pt x="517" y="812"/>
                </a:cubicBezTo>
                <a:cubicBezTo>
                  <a:pt x="510" y="813"/>
                  <a:pt x="360" y="799"/>
                  <a:pt x="347" y="798"/>
                </a:cubicBezTo>
                <a:cubicBezTo>
                  <a:pt x="309" y="785"/>
                  <a:pt x="301" y="757"/>
                  <a:pt x="269" y="741"/>
                </a:cubicBezTo>
                <a:cubicBezTo>
                  <a:pt x="215" y="714"/>
                  <a:pt x="98" y="723"/>
                  <a:pt x="43" y="720"/>
                </a:cubicBezTo>
                <a:cubicBezTo>
                  <a:pt x="36" y="664"/>
                  <a:pt x="16" y="623"/>
                  <a:pt x="0" y="571"/>
                </a:cubicBezTo>
                <a:cubicBezTo>
                  <a:pt x="34" y="538"/>
                  <a:pt x="47" y="486"/>
                  <a:pt x="92" y="458"/>
                </a:cubicBezTo>
                <a:cubicBezTo>
                  <a:pt x="157" y="415"/>
                  <a:pt x="211" y="361"/>
                  <a:pt x="262" y="302"/>
                </a:cubicBezTo>
                <a:cubicBezTo>
                  <a:pt x="294" y="263"/>
                  <a:pt x="318" y="174"/>
                  <a:pt x="361" y="147"/>
                </a:cubicBezTo>
                <a:cubicBezTo>
                  <a:pt x="384" y="131"/>
                  <a:pt x="436" y="128"/>
                  <a:pt x="461" y="125"/>
                </a:cubicBezTo>
                <a:cubicBezTo>
                  <a:pt x="519" y="90"/>
                  <a:pt x="603" y="22"/>
                  <a:pt x="673" y="5"/>
                </a:cubicBezTo>
                <a:cubicBezTo>
                  <a:pt x="806" y="8"/>
                  <a:pt x="939" y="0"/>
                  <a:pt x="1069" y="33"/>
                </a:cubicBezTo>
                <a:cubicBezTo>
                  <a:pt x="1105" y="55"/>
                  <a:pt x="1150" y="81"/>
                  <a:pt x="1190" y="97"/>
                </a:cubicBezTo>
                <a:cubicBezTo>
                  <a:pt x="1207" y="104"/>
                  <a:pt x="1227" y="104"/>
                  <a:pt x="1246" y="111"/>
                </a:cubicBezTo>
                <a:cubicBezTo>
                  <a:pt x="1282" y="164"/>
                  <a:pt x="1230" y="96"/>
                  <a:pt x="1317" y="161"/>
                </a:cubicBezTo>
                <a:cubicBezTo>
                  <a:pt x="1351" y="186"/>
                  <a:pt x="1381" y="218"/>
                  <a:pt x="1423" y="232"/>
                </a:cubicBezTo>
                <a:cubicBezTo>
                  <a:pt x="1430" y="255"/>
                  <a:pt x="1422" y="253"/>
                  <a:pt x="1438" y="253"/>
                </a:cubicBezTo>
                <a:close/>
              </a:path>
            </a:pathLst>
          </a:custGeom>
          <a:solidFill>
            <a:srgbClr val="FFAC2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nvGrpSpPr>
          <p:cNvPr id="73742" name="Group 40"/>
          <p:cNvGrpSpPr>
            <a:grpSpLocks/>
          </p:cNvGrpSpPr>
          <p:nvPr/>
        </p:nvGrpSpPr>
        <p:grpSpPr bwMode="auto">
          <a:xfrm rot="-2522661">
            <a:off x="5532438" y="4141788"/>
            <a:ext cx="2479675" cy="946150"/>
            <a:chOff x="3371" y="1108"/>
            <a:chExt cx="1562" cy="596"/>
          </a:xfrm>
        </p:grpSpPr>
        <p:sp>
          <p:nvSpPr>
            <p:cNvPr id="73752" name="Text Box 35"/>
            <p:cNvSpPr txBox="1">
              <a:spLocks noChangeArrowheads="1"/>
            </p:cNvSpPr>
            <p:nvPr/>
          </p:nvSpPr>
          <p:spPr bwMode="auto">
            <a:xfrm>
              <a:off x="3371" y="1108"/>
              <a:ext cx="1562" cy="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800">
                  <a:solidFill>
                    <a:schemeClr val="bg2"/>
                  </a:solidFill>
                  <a:latin typeface="Arial" charset="0"/>
                </a:rPr>
                <a:t>¿Que es una epistola?</a:t>
              </a:r>
            </a:p>
          </p:txBody>
        </p:sp>
        <p:sp>
          <p:nvSpPr>
            <p:cNvPr id="73753" name="Text Box 36"/>
            <p:cNvSpPr txBox="1">
              <a:spLocks noChangeArrowheads="1"/>
            </p:cNvSpPr>
            <p:nvPr/>
          </p:nvSpPr>
          <p:spPr bwMode="auto">
            <a:xfrm rot="-10733366">
              <a:off x="3496" y="1137"/>
              <a:ext cx="116"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rot="10800000"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800">
                <a:solidFill>
                  <a:schemeClr val="bg2"/>
                </a:solidFill>
                <a:latin typeface="Arial" charset="0"/>
              </a:endParaRPr>
            </a:p>
          </p:txBody>
        </p:sp>
      </p:grpSp>
      <p:sp>
        <p:nvSpPr>
          <p:cNvPr id="73743" name="Text Box 38"/>
          <p:cNvSpPr txBox="1">
            <a:spLocks noChangeArrowheads="1"/>
          </p:cNvSpPr>
          <p:nvPr/>
        </p:nvSpPr>
        <p:spPr bwMode="auto">
          <a:xfrm rot="1519861">
            <a:off x="4619625" y="2987675"/>
            <a:ext cx="24796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400">
                <a:solidFill>
                  <a:schemeClr val="bg2"/>
                </a:solidFill>
                <a:latin typeface="Arial" charset="0"/>
              </a:rPr>
              <a:t>Mapa de Israel</a:t>
            </a:r>
          </a:p>
        </p:txBody>
      </p:sp>
      <p:sp>
        <p:nvSpPr>
          <p:cNvPr id="94256" name="Text Box 48"/>
          <p:cNvSpPr txBox="1">
            <a:spLocks noChangeArrowheads="1"/>
          </p:cNvSpPr>
          <p:nvPr/>
        </p:nvSpPr>
        <p:spPr bwMode="auto">
          <a:xfrm>
            <a:off x="5048250" y="2574925"/>
            <a:ext cx="723900" cy="1874838"/>
          </a:xfrm>
          <a:prstGeom prst="rect">
            <a:avLst/>
          </a:prstGeom>
          <a:noFill/>
          <a:ln w="12700">
            <a:noFill/>
            <a:miter lim="800000"/>
            <a:headEnd/>
            <a:tailEnd/>
          </a:ln>
          <a:effectLst>
            <a:outerShdw blurRad="63500" dist="53882" dir="2700000" algn="ctr" rotWithShape="0">
              <a:srgbClr val="D83104">
                <a:alpha val="74998"/>
              </a:srgbClr>
            </a:outerShdw>
          </a:effectLst>
        </p:spPr>
        <p:txBody>
          <a:bodyPr>
            <a:spAutoFit/>
          </a:bodyPr>
          <a:lstStyle/>
          <a:p>
            <a:pPr algn="l">
              <a:spcBef>
                <a:spcPct val="50000"/>
              </a:spcBef>
              <a:defRPr/>
            </a:pPr>
            <a:r>
              <a:rPr lang="en-US" sz="11700" b="0">
                <a:solidFill>
                  <a:schemeClr val="accent1"/>
                </a:solidFill>
                <a:latin typeface="Comic Sans MS" pitchFamily="1" charset="0"/>
                <a:ea typeface="+mn-ea"/>
                <a:cs typeface="+mn-cs"/>
              </a:rPr>
              <a:t>?</a:t>
            </a:r>
          </a:p>
        </p:txBody>
      </p:sp>
      <p:sp>
        <p:nvSpPr>
          <p:cNvPr id="94257" name="Text Box 49"/>
          <p:cNvSpPr txBox="1">
            <a:spLocks noChangeArrowheads="1"/>
          </p:cNvSpPr>
          <p:nvPr/>
        </p:nvSpPr>
        <p:spPr bwMode="auto">
          <a:xfrm>
            <a:off x="6757988" y="3476625"/>
            <a:ext cx="723900" cy="1874838"/>
          </a:xfrm>
          <a:prstGeom prst="rect">
            <a:avLst/>
          </a:prstGeom>
          <a:noFill/>
          <a:ln w="12700">
            <a:noFill/>
            <a:miter lim="800000"/>
            <a:headEnd/>
            <a:tailEnd/>
          </a:ln>
          <a:effectLst>
            <a:outerShdw blurRad="63500" dist="53882" dir="2700000" algn="ctr" rotWithShape="0">
              <a:srgbClr val="D83104">
                <a:alpha val="74998"/>
              </a:srgbClr>
            </a:outerShdw>
          </a:effectLst>
        </p:spPr>
        <p:txBody>
          <a:bodyPr>
            <a:spAutoFit/>
          </a:bodyPr>
          <a:lstStyle/>
          <a:p>
            <a:pPr algn="l">
              <a:spcBef>
                <a:spcPct val="50000"/>
              </a:spcBef>
              <a:defRPr/>
            </a:pPr>
            <a:r>
              <a:rPr lang="en-US" sz="11700" b="0">
                <a:solidFill>
                  <a:schemeClr val="accent1"/>
                </a:solidFill>
                <a:latin typeface="Comic Sans MS" pitchFamily="1" charset="0"/>
                <a:ea typeface="+mn-ea"/>
                <a:cs typeface="+mn-cs"/>
              </a:rPr>
              <a:t>?</a:t>
            </a:r>
          </a:p>
        </p:txBody>
      </p:sp>
      <p:sp>
        <p:nvSpPr>
          <p:cNvPr id="94258" name="Text Box 50"/>
          <p:cNvSpPr txBox="1">
            <a:spLocks noChangeArrowheads="1"/>
          </p:cNvSpPr>
          <p:nvPr/>
        </p:nvSpPr>
        <p:spPr bwMode="auto">
          <a:xfrm>
            <a:off x="2709863" y="2287588"/>
            <a:ext cx="723900" cy="1874837"/>
          </a:xfrm>
          <a:prstGeom prst="rect">
            <a:avLst/>
          </a:prstGeom>
          <a:noFill/>
          <a:ln w="12700">
            <a:noFill/>
            <a:miter lim="800000"/>
            <a:headEnd/>
            <a:tailEnd/>
          </a:ln>
          <a:effectLst>
            <a:outerShdw blurRad="63500" dist="53882" dir="2700000" algn="ctr" rotWithShape="0">
              <a:srgbClr val="D83104">
                <a:alpha val="74998"/>
              </a:srgbClr>
            </a:outerShdw>
          </a:effectLst>
        </p:spPr>
        <p:txBody>
          <a:bodyPr>
            <a:spAutoFit/>
          </a:bodyPr>
          <a:lstStyle/>
          <a:p>
            <a:pPr algn="l">
              <a:spcBef>
                <a:spcPct val="50000"/>
              </a:spcBef>
              <a:defRPr/>
            </a:pPr>
            <a:r>
              <a:rPr lang="en-US" sz="11700" b="0">
                <a:solidFill>
                  <a:schemeClr val="accent1"/>
                </a:solidFill>
                <a:latin typeface="Comic Sans MS" pitchFamily="1" charset="0"/>
                <a:ea typeface="+mn-ea"/>
                <a:cs typeface="+mn-cs"/>
              </a:rPr>
              <a:t>?</a:t>
            </a:r>
          </a:p>
        </p:txBody>
      </p:sp>
      <p:sp>
        <p:nvSpPr>
          <p:cNvPr id="94259" name="Text Box 51"/>
          <p:cNvSpPr txBox="1">
            <a:spLocks noChangeArrowheads="1"/>
          </p:cNvSpPr>
          <p:nvPr/>
        </p:nvSpPr>
        <p:spPr bwMode="auto">
          <a:xfrm>
            <a:off x="5492750" y="1028700"/>
            <a:ext cx="723900" cy="1874838"/>
          </a:xfrm>
          <a:prstGeom prst="rect">
            <a:avLst/>
          </a:prstGeom>
          <a:noFill/>
          <a:ln w="12700">
            <a:noFill/>
            <a:miter lim="800000"/>
            <a:headEnd/>
            <a:tailEnd/>
          </a:ln>
          <a:effectLst>
            <a:outerShdw blurRad="63500" dist="53882" dir="2700000" algn="ctr" rotWithShape="0">
              <a:srgbClr val="D83104">
                <a:alpha val="74998"/>
              </a:srgbClr>
            </a:outerShdw>
          </a:effectLst>
        </p:spPr>
        <p:txBody>
          <a:bodyPr>
            <a:spAutoFit/>
          </a:bodyPr>
          <a:lstStyle/>
          <a:p>
            <a:pPr algn="l">
              <a:spcBef>
                <a:spcPct val="50000"/>
              </a:spcBef>
              <a:defRPr/>
            </a:pPr>
            <a:r>
              <a:rPr lang="en-US" sz="11700" b="0">
                <a:solidFill>
                  <a:schemeClr val="accent1"/>
                </a:solidFill>
                <a:latin typeface="Comic Sans MS" pitchFamily="1" charset="0"/>
                <a:ea typeface="+mn-ea"/>
                <a:cs typeface="+mn-cs"/>
              </a:rPr>
              <a:t>?</a:t>
            </a:r>
          </a:p>
        </p:txBody>
      </p:sp>
      <p:grpSp>
        <p:nvGrpSpPr>
          <p:cNvPr id="4" name="Group 52"/>
          <p:cNvGrpSpPr>
            <a:grpSpLocks/>
          </p:cNvGrpSpPr>
          <p:nvPr/>
        </p:nvGrpSpPr>
        <p:grpSpPr bwMode="auto">
          <a:xfrm>
            <a:off x="1709738" y="1619250"/>
            <a:ext cx="5857875" cy="3590925"/>
            <a:chOff x="1188" y="909"/>
            <a:chExt cx="3689" cy="2263"/>
          </a:xfrm>
        </p:grpSpPr>
        <p:sp>
          <p:nvSpPr>
            <p:cNvPr id="94261" name="Rectangle 53"/>
            <p:cNvSpPr>
              <a:spLocks noChangeArrowheads="1"/>
            </p:cNvSpPr>
            <p:nvPr/>
          </p:nvSpPr>
          <p:spPr bwMode="auto">
            <a:xfrm rot="-731836">
              <a:off x="1188" y="909"/>
              <a:ext cx="3665" cy="2263"/>
            </a:xfrm>
            <a:prstGeom prst="rect">
              <a:avLst/>
            </a:prstGeom>
            <a:gradFill rotWithShape="0">
              <a:gsLst>
                <a:gs pos="0">
                  <a:srgbClr val="000099">
                    <a:gamma/>
                    <a:shade val="46275"/>
                    <a:invGamma/>
                  </a:srgbClr>
                </a:gs>
                <a:gs pos="50000">
                  <a:srgbClr val="000099"/>
                </a:gs>
                <a:gs pos="100000">
                  <a:srgbClr val="000099">
                    <a:gamma/>
                    <a:shade val="46275"/>
                    <a:invGamma/>
                  </a:srgbClr>
                </a:gs>
              </a:gsLst>
              <a:lin ang="5400000" scaled="1"/>
            </a:gradFill>
            <a:ln w="12700">
              <a:noFill/>
              <a:miter lim="800000"/>
              <a:headEnd/>
              <a:tailEnd/>
            </a:ln>
            <a:effectLst>
              <a:outerShdw blurRad="63500" dist="200805" dir="2081709"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94262" name="Text Box 54"/>
            <p:cNvSpPr txBox="1">
              <a:spLocks noChangeArrowheads="1"/>
            </p:cNvSpPr>
            <p:nvPr/>
          </p:nvSpPr>
          <p:spPr bwMode="auto">
            <a:xfrm rot="-763059">
              <a:off x="1230" y="1057"/>
              <a:ext cx="3647" cy="1789"/>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600">
                  <a:solidFill>
                    <a:srgbClr val="EEFF4B"/>
                  </a:solidFill>
                  <a:latin typeface="Comic Sans MS" pitchFamily="1" charset="0"/>
                  <a:ea typeface="+mn-ea"/>
                  <a:cs typeface="+mn-cs"/>
                </a:rPr>
                <a:t>Entonces…¿Por dónde comienza usted a clasificar toda esta información… y la información errónea?</a:t>
              </a:r>
            </a:p>
          </p:txBody>
        </p:sp>
      </p:grpSp>
      <p:sp>
        <p:nvSpPr>
          <p:cNvPr id="73749" name="Line 28"/>
          <p:cNvSpPr>
            <a:spLocks noChangeShapeType="1"/>
          </p:cNvSpPr>
          <p:nvPr/>
        </p:nvSpPr>
        <p:spPr bwMode="auto">
          <a:xfrm>
            <a:off x="317500" y="457200"/>
            <a:ext cx="1346200" cy="0"/>
          </a:xfrm>
          <a:prstGeom prst="line">
            <a:avLst/>
          </a:prstGeom>
          <a:noFill/>
          <a:ln w="76200">
            <a:solidFill>
              <a:srgbClr val="710013"/>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94258"/>
                                        </p:tgtEl>
                                        <p:attrNameLst>
                                          <p:attrName>style.visibility</p:attrName>
                                        </p:attrNameLst>
                                      </p:cBhvr>
                                      <p:to>
                                        <p:strVal val="visible"/>
                                      </p:to>
                                    </p:set>
                                    <p:anim calcmode="lin" valueType="num">
                                      <p:cBhvr>
                                        <p:cTn id="7" dur="500" fill="hold"/>
                                        <p:tgtEl>
                                          <p:spTgt spid="94258"/>
                                        </p:tgtEl>
                                        <p:attrNameLst>
                                          <p:attrName>ppt_w</p:attrName>
                                        </p:attrNameLst>
                                      </p:cBhvr>
                                      <p:tavLst>
                                        <p:tav tm="0">
                                          <p:val>
                                            <p:fltVal val="0"/>
                                          </p:val>
                                        </p:tav>
                                        <p:tav tm="100000">
                                          <p:val>
                                            <p:strVal val="#ppt_w"/>
                                          </p:val>
                                        </p:tav>
                                      </p:tavLst>
                                    </p:anim>
                                    <p:anim calcmode="lin" valueType="num">
                                      <p:cBhvr>
                                        <p:cTn id="8" dur="500" fill="hold"/>
                                        <p:tgtEl>
                                          <p:spTgt spid="94258"/>
                                        </p:tgtEl>
                                        <p:attrNameLst>
                                          <p:attrName>ppt_h</p:attrName>
                                        </p:attrNameLst>
                                      </p:cBhvr>
                                      <p:tavLst>
                                        <p:tav tm="0">
                                          <p:val>
                                            <p:fltVal val="0"/>
                                          </p:val>
                                        </p:tav>
                                        <p:tav tm="100000">
                                          <p:val>
                                            <p:strVal val="#ppt_h"/>
                                          </p:val>
                                        </p:tav>
                                      </p:tavLst>
                                    </p:anim>
                                    <p:anim calcmode="lin" valueType="num">
                                      <p:cBhvr>
                                        <p:cTn id="9" dur="500" fill="hold"/>
                                        <p:tgtEl>
                                          <p:spTgt spid="94258"/>
                                        </p:tgtEl>
                                        <p:attrNameLst>
                                          <p:attrName>ppt_x</p:attrName>
                                        </p:attrNameLst>
                                      </p:cBhvr>
                                      <p:tavLst>
                                        <p:tav tm="0">
                                          <p:val>
                                            <p:fltVal val="0.5"/>
                                          </p:val>
                                        </p:tav>
                                        <p:tav tm="100000">
                                          <p:val>
                                            <p:strVal val="#ppt_x"/>
                                          </p:val>
                                        </p:tav>
                                      </p:tavLst>
                                    </p:anim>
                                    <p:anim calcmode="lin" valueType="num">
                                      <p:cBhvr>
                                        <p:cTn id="10" dur="500" fill="hold"/>
                                        <p:tgtEl>
                                          <p:spTgt spid="9425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94259"/>
                                        </p:tgtEl>
                                        <p:attrNameLst>
                                          <p:attrName>style.visibility</p:attrName>
                                        </p:attrNameLst>
                                      </p:cBhvr>
                                      <p:to>
                                        <p:strVal val="visible"/>
                                      </p:to>
                                    </p:set>
                                    <p:anim calcmode="lin" valueType="num">
                                      <p:cBhvr>
                                        <p:cTn id="15" dur="500" fill="hold"/>
                                        <p:tgtEl>
                                          <p:spTgt spid="94259"/>
                                        </p:tgtEl>
                                        <p:attrNameLst>
                                          <p:attrName>ppt_w</p:attrName>
                                        </p:attrNameLst>
                                      </p:cBhvr>
                                      <p:tavLst>
                                        <p:tav tm="0">
                                          <p:val>
                                            <p:fltVal val="0"/>
                                          </p:val>
                                        </p:tav>
                                        <p:tav tm="100000">
                                          <p:val>
                                            <p:strVal val="#ppt_w"/>
                                          </p:val>
                                        </p:tav>
                                      </p:tavLst>
                                    </p:anim>
                                    <p:anim calcmode="lin" valueType="num">
                                      <p:cBhvr>
                                        <p:cTn id="16" dur="500" fill="hold"/>
                                        <p:tgtEl>
                                          <p:spTgt spid="94259"/>
                                        </p:tgtEl>
                                        <p:attrNameLst>
                                          <p:attrName>ppt_h</p:attrName>
                                        </p:attrNameLst>
                                      </p:cBhvr>
                                      <p:tavLst>
                                        <p:tav tm="0">
                                          <p:val>
                                            <p:fltVal val="0"/>
                                          </p:val>
                                        </p:tav>
                                        <p:tav tm="100000">
                                          <p:val>
                                            <p:strVal val="#ppt_h"/>
                                          </p:val>
                                        </p:tav>
                                      </p:tavLst>
                                    </p:anim>
                                    <p:anim calcmode="lin" valueType="num">
                                      <p:cBhvr>
                                        <p:cTn id="17" dur="500" fill="hold"/>
                                        <p:tgtEl>
                                          <p:spTgt spid="94259"/>
                                        </p:tgtEl>
                                        <p:attrNameLst>
                                          <p:attrName>ppt_x</p:attrName>
                                        </p:attrNameLst>
                                      </p:cBhvr>
                                      <p:tavLst>
                                        <p:tav tm="0">
                                          <p:val>
                                            <p:fltVal val="0.5"/>
                                          </p:val>
                                        </p:tav>
                                        <p:tav tm="100000">
                                          <p:val>
                                            <p:strVal val="#ppt_x"/>
                                          </p:val>
                                        </p:tav>
                                      </p:tavLst>
                                    </p:anim>
                                    <p:anim calcmode="lin" valueType="num">
                                      <p:cBhvr>
                                        <p:cTn id="18" dur="500" fill="hold"/>
                                        <p:tgtEl>
                                          <p:spTgt spid="94259"/>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94256"/>
                                        </p:tgtEl>
                                        <p:attrNameLst>
                                          <p:attrName>style.visibility</p:attrName>
                                        </p:attrNameLst>
                                      </p:cBhvr>
                                      <p:to>
                                        <p:strVal val="visible"/>
                                      </p:to>
                                    </p:set>
                                    <p:anim calcmode="lin" valueType="num">
                                      <p:cBhvr>
                                        <p:cTn id="23" dur="500" fill="hold"/>
                                        <p:tgtEl>
                                          <p:spTgt spid="94256"/>
                                        </p:tgtEl>
                                        <p:attrNameLst>
                                          <p:attrName>ppt_w</p:attrName>
                                        </p:attrNameLst>
                                      </p:cBhvr>
                                      <p:tavLst>
                                        <p:tav tm="0">
                                          <p:val>
                                            <p:fltVal val="0"/>
                                          </p:val>
                                        </p:tav>
                                        <p:tav tm="100000">
                                          <p:val>
                                            <p:strVal val="#ppt_w"/>
                                          </p:val>
                                        </p:tav>
                                      </p:tavLst>
                                    </p:anim>
                                    <p:anim calcmode="lin" valueType="num">
                                      <p:cBhvr>
                                        <p:cTn id="24" dur="500" fill="hold"/>
                                        <p:tgtEl>
                                          <p:spTgt spid="94256"/>
                                        </p:tgtEl>
                                        <p:attrNameLst>
                                          <p:attrName>ppt_h</p:attrName>
                                        </p:attrNameLst>
                                      </p:cBhvr>
                                      <p:tavLst>
                                        <p:tav tm="0">
                                          <p:val>
                                            <p:fltVal val="0"/>
                                          </p:val>
                                        </p:tav>
                                        <p:tav tm="100000">
                                          <p:val>
                                            <p:strVal val="#ppt_h"/>
                                          </p:val>
                                        </p:tav>
                                      </p:tavLst>
                                    </p:anim>
                                    <p:anim calcmode="lin" valueType="num">
                                      <p:cBhvr>
                                        <p:cTn id="25" dur="500" fill="hold"/>
                                        <p:tgtEl>
                                          <p:spTgt spid="94256"/>
                                        </p:tgtEl>
                                        <p:attrNameLst>
                                          <p:attrName>ppt_x</p:attrName>
                                        </p:attrNameLst>
                                      </p:cBhvr>
                                      <p:tavLst>
                                        <p:tav tm="0">
                                          <p:val>
                                            <p:fltVal val="0.5"/>
                                          </p:val>
                                        </p:tav>
                                        <p:tav tm="100000">
                                          <p:val>
                                            <p:strVal val="#ppt_x"/>
                                          </p:val>
                                        </p:tav>
                                      </p:tavLst>
                                    </p:anim>
                                    <p:anim calcmode="lin" valueType="num">
                                      <p:cBhvr>
                                        <p:cTn id="26" dur="500" fill="hold"/>
                                        <p:tgtEl>
                                          <p:spTgt spid="94256"/>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94257"/>
                                        </p:tgtEl>
                                        <p:attrNameLst>
                                          <p:attrName>style.visibility</p:attrName>
                                        </p:attrNameLst>
                                      </p:cBhvr>
                                      <p:to>
                                        <p:strVal val="visible"/>
                                      </p:to>
                                    </p:set>
                                    <p:anim calcmode="lin" valueType="num">
                                      <p:cBhvr>
                                        <p:cTn id="31" dur="500" fill="hold"/>
                                        <p:tgtEl>
                                          <p:spTgt spid="94257"/>
                                        </p:tgtEl>
                                        <p:attrNameLst>
                                          <p:attrName>ppt_w</p:attrName>
                                        </p:attrNameLst>
                                      </p:cBhvr>
                                      <p:tavLst>
                                        <p:tav tm="0">
                                          <p:val>
                                            <p:fltVal val="0"/>
                                          </p:val>
                                        </p:tav>
                                        <p:tav tm="100000">
                                          <p:val>
                                            <p:strVal val="#ppt_w"/>
                                          </p:val>
                                        </p:tav>
                                      </p:tavLst>
                                    </p:anim>
                                    <p:anim calcmode="lin" valueType="num">
                                      <p:cBhvr>
                                        <p:cTn id="32" dur="500" fill="hold"/>
                                        <p:tgtEl>
                                          <p:spTgt spid="94257"/>
                                        </p:tgtEl>
                                        <p:attrNameLst>
                                          <p:attrName>ppt_h</p:attrName>
                                        </p:attrNameLst>
                                      </p:cBhvr>
                                      <p:tavLst>
                                        <p:tav tm="0">
                                          <p:val>
                                            <p:fltVal val="0"/>
                                          </p:val>
                                        </p:tav>
                                        <p:tav tm="100000">
                                          <p:val>
                                            <p:strVal val="#ppt_h"/>
                                          </p:val>
                                        </p:tav>
                                      </p:tavLst>
                                    </p:anim>
                                    <p:anim calcmode="lin" valueType="num">
                                      <p:cBhvr>
                                        <p:cTn id="33" dur="500" fill="hold"/>
                                        <p:tgtEl>
                                          <p:spTgt spid="94257"/>
                                        </p:tgtEl>
                                        <p:attrNameLst>
                                          <p:attrName>ppt_x</p:attrName>
                                        </p:attrNameLst>
                                      </p:cBhvr>
                                      <p:tavLst>
                                        <p:tav tm="0">
                                          <p:val>
                                            <p:fltVal val="0.5"/>
                                          </p:val>
                                        </p:tav>
                                        <p:tav tm="100000">
                                          <p:val>
                                            <p:strVal val="#ppt_x"/>
                                          </p:val>
                                        </p:tav>
                                      </p:tavLst>
                                    </p:anim>
                                    <p:anim calcmode="lin" valueType="num">
                                      <p:cBhvr>
                                        <p:cTn id="34" dur="500" fill="hold"/>
                                        <p:tgtEl>
                                          <p:spTgt spid="94257"/>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 calcmode="lin" valueType="num">
                                      <p:cBhvr>
                                        <p:cTn id="41" dur="500" fill="hold"/>
                                        <p:tgtEl>
                                          <p:spTgt spid="4"/>
                                        </p:tgtEl>
                                        <p:attrNameLst>
                                          <p:attrName>ppt_x</p:attrName>
                                        </p:attrNameLst>
                                      </p:cBhvr>
                                      <p:tavLst>
                                        <p:tav tm="0">
                                          <p:val>
                                            <p:fltVal val="0.5"/>
                                          </p:val>
                                        </p:tav>
                                        <p:tav tm="100000">
                                          <p:val>
                                            <p:strVal val="#ppt_x"/>
                                          </p:val>
                                        </p:tav>
                                      </p:tavLst>
                                    </p:anim>
                                    <p:anim calcmode="lin" valueType="num">
                                      <p:cBhvr>
                                        <p:cTn id="42"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56" grpId="0" autoUpdateAnimBg="0"/>
      <p:bldP spid="94257" grpId="0" autoUpdateAnimBg="0"/>
      <p:bldP spid="94258" grpId="0" autoUpdateAnimBg="0"/>
      <p:bldP spid="94259"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777" name="Object 2"/>
          <p:cNvGraphicFramePr>
            <a:graphicFrameLocks/>
          </p:cNvGraphicFramePr>
          <p:nvPr/>
        </p:nvGraphicFramePr>
        <p:xfrm>
          <a:off x="3479800" y="296863"/>
          <a:ext cx="2133600" cy="5792787"/>
        </p:xfrm>
        <a:graphic>
          <a:graphicData uri="http://schemas.openxmlformats.org/presentationml/2006/ole">
            <mc:AlternateContent xmlns:mc="http://schemas.openxmlformats.org/markup-compatibility/2006">
              <mc:Choice xmlns:v="urn:schemas-microsoft-com:vml" Requires="v">
                <p:oleObj spid="_x0000_s75790" name="Microsoft ClipArt Gallery" r:id="rId4" imgW="2146300" imgH="5803900" progId="MS_ClipArt_Gallery">
                  <p:embed/>
                </p:oleObj>
              </mc:Choice>
              <mc:Fallback>
                <p:oleObj name="Microsoft ClipArt Gallery" r:id="rId4" imgW="2146300" imgH="5803900" progId="MS_ClipArt_Gallery">
                  <p:embed/>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9800" y="296863"/>
                        <a:ext cx="2133600" cy="5792787"/>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pic>
                </p:oleObj>
              </mc:Fallback>
            </mc:AlternateContent>
          </a:graphicData>
        </a:graphic>
      </p:graphicFrame>
      <p:sp>
        <p:nvSpPr>
          <p:cNvPr id="19460" name="Line 4"/>
          <p:cNvSpPr>
            <a:spLocks noChangeShapeType="1"/>
          </p:cNvSpPr>
          <p:nvPr/>
        </p:nvSpPr>
        <p:spPr bwMode="auto">
          <a:xfrm>
            <a:off x="4867275" y="1317625"/>
            <a:ext cx="957263" cy="92075"/>
          </a:xfrm>
          <a:prstGeom prst="line">
            <a:avLst/>
          </a:prstGeom>
          <a:no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19463" name="Oval 7"/>
          <p:cNvSpPr>
            <a:spLocks noChangeArrowheads="1"/>
          </p:cNvSpPr>
          <p:nvPr/>
        </p:nvSpPr>
        <p:spPr bwMode="auto">
          <a:xfrm>
            <a:off x="5518150" y="266700"/>
            <a:ext cx="3625850" cy="2501900"/>
          </a:xfrm>
          <a:prstGeom prst="ellipse">
            <a:avLst/>
          </a:prstGeom>
          <a:solidFill>
            <a:schemeClr val="accent1"/>
          </a:solidFill>
          <a:ln w="12700">
            <a:solidFill>
              <a:schemeClr val="bg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19464" name="Rectangle 8"/>
          <p:cNvSpPr>
            <a:spLocks noChangeArrowheads="1"/>
          </p:cNvSpPr>
          <p:nvPr/>
        </p:nvSpPr>
        <p:spPr bwMode="auto">
          <a:xfrm>
            <a:off x="6005513" y="498475"/>
            <a:ext cx="2725737" cy="2098675"/>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defRPr/>
            </a:pPr>
            <a:r>
              <a:rPr lang="en-US" sz="4400">
                <a:solidFill>
                  <a:srgbClr val="FFFF00"/>
                </a:solidFill>
                <a:latin typeface="Times" pitchFamily="1" charset="0"/>
                <a:ea typeface="+mn-ea"/>
                <a:cs typeface="+mn-cs"/>
              </a:rPr>
              <a:t>¡No tengo la menor idea!</a:t>
            </a:r>
          </a:p>
        </p:txBody>
      </p:sp>
      <p:sp>
        <p:nvSpPr>
          <p:cNvPr id="75781" name="Text Box 19"/>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75782" name="Text Box 22"/>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75783" name="Text Box 23"/>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75784" name="Text Box 24"/>
          <p:cNvSpPr txBox="1">
            <a:spLocks noChangeArrowheads="1"/>
          </p:cNvSpPr>
          <p:nvPr/>
        </p:nvSpPr>
        <p:spPr bwMode="auto">
          <a:xfrm>
            <a:off x="8089900" y="65357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34</a:t>
            </a:r>
          </a:p>
        </p:txBody>
      </p:sp>
      <p:grpSp>
        <p:nvGrpSpPr>
          <p:cNvPr id="2" name="Group 31"/>
          <p:cNvGrpSpPr>
            <a:grpSpLocks/>
          </p:cNvGrpSpPr>
          <p:nvPr/>
        </p:nvGrpSpPr>
        <p:grpSpPr bwMode="auto">
          <a:xfrm>
            <a:off x="5127625" y="2763838"/>
            <a:ext cx="3625850" cy="2501900"/>
            <a:chOff x="3230" y="1741"/>
            <a:chExt cx="2284" cy="1576"/>
          </a:xfrm>
        </p:grpSpPr>
        <p:sp>
          <p:nvSpPr>
            <p:cNvPr id="19485" name="Oval 29"/>
            <p:cNvSpPr>
              <a:spLocks noChangeArrowheads="1"/>
            </p:cNvSpPr>
            <p:nvPr/>
          </p:nvSpPr>
          <p:spPr bwMode="auto">
            <a:xfrm>
              <a:off x="3230" y="1741"/>
              <a:ext cx="2284" cy="1576"/>
            </a:xfrm>
            <a:prstGeom prst="ellipse">
              <a:avLst/>
            </a:prstGeom>
            <a:solidFill>
              <a:schemeClr val="accent1"/>
            </a:solidFill>
            <a:ln w="12700">
              <a:solidFill>
                <a:schemeClr val="bg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19486" name="Rectangle 30"/>
            <p:cNvSpPr>
              <a:spLocks noChangeArrowheads="1"/>
            </p:cNvSpPr>
            <p:nvPr/>
          </p:nvSpPr>
          <p:spPr bwMode="auto">
            <a:xfrm>
              <a:off x="3513" y="1813"/>
              <a:ext cx="1752" cy="1322"/>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defRPr/>
              </a:pPr>
              <a:r>
                <a:rPr lang="en-US" sz="4400" i="1">
                  <a:solidFill>
                    <a:srgbClr val="FFFF00"/>
                  </a:solidFill>
                  <a:latin typeface="Times New Roman" pitchFamily="1" charset="0"/>
                  <a:ea typeface="+mn-ea"/>
                  <a:cs typeface="+mn-cs"/>
                </a:rPr>
                <a:t>¿Por dónde empiezo?</a:t>
              </a:r>
            </a:p>
          </p:txBody>
        </p:sp>
      </p:grpSp>
      <p:sp>
        <p:nvSpPr>
          <p:cNvPr id="75786" name="Rectangle 13"/>
          <p:cNvSpPr>
            <a:spLocks noChangeArrowheads="1"/>
          </p:cNvSpPr>
          <p:nvPr/>
        </p:nvSpPr>
        <p:spPr bwMode="auto">
          <a:xfrm>
            <a:off x="0" y="0"/>
            <a:ext cx="1841500" cy="1855788"/>
          </a:xfrm>
          <a:prstGeom prst="rect">
            <a:avLst/>
          </a:prstGeom>
          <a:solidFill>
            <a:srgbClr val="6A001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ChangeArrowheads="1"/>
          </p:cNvSpPr>
          <p:nvPr/>
        </p:nvSpPr>
        <p:spPr bwMode="auto">
          <a:xfrm>
            <a:off x="25400" y="1366838"/>
            <a:ext cx="4675188"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7826" name="Rectangle 7"/>
          <p:cNvSpPr>
            <a:spLocks noChangeArrowheads="1"/>
          </p:cNvSpPr>
          <p:nvPr/>
        </p:nvSpPr>
        <p:spPr bwMode="auto">
          <a:xfrm>
            <a:off x="6292850" y="3797300"/>
            <a:ext cx="539750" cy="596900"/>
          </a:xfrm>
          <a:prstGeom prst="rect">
            <a:avLst/>
          </a:prstGeom>
          <a:solidFill>
            <a:srgbClr val="67676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7827" name="Freeform 8"/>
          <p:cNvSpPr>
            <a:spLocks/>
          </p:cNvSpPr>
          <p:nvPr/>
        </p:nvSpPr>
        <p:spPr bwMode="auto">
          <a:xfrm>
            <a:off x="6000750" y="3429000"/>
            <a:ext cx="744538" cy="477838"/>
          </a:xfrm>
          <a:custGeom>
            <a:avLst/>
            <a:gdLst>
              <a:gd name="T0" fmla="*/ 2147483647 w 469"/>
              <a:gd name="T1" fmla="*/ 2147483647 h 301"/>
              <a:gd name="T2" fmla="*/ 2147483647 w 469"/>
              <a:gd name="T3" fmla="*/ 2147483647 h 301"/>
              <a:gd name="T4" fmla="*/ 2147483647 w 469"/>
              <a:gd name="T5" fmla="*/ 2147483647 h 301"/>
              <a:gd name="T6" fmla="*/ 2147483647 w 469"/>
              <a:gd name="T7" fmla="*/ 2147483647 h 301"/>
              <a:gd name="T8" fmla="*/ 2147483647 w 469"/>
              <a:gd name="T9" fmla="*/ 2147483647 h 301"/>
              <a:gd name="T10" fmla="*/ 2147483647 w 469"/>
              <a:gd name="T11" fmla="*/ 2147483647 h 301"/>
              <a:gd name="T12" fmla="*/ 2147483647 w 469"/>
              <a:gd name="T13" fmla="*/ 2147483647 h 301"/>
              <a:gd name="T14" fmla="*/ 2147483647 w 469"/>
              <a:gd name="T15" fmla="*/ 2147483647 h 301"/>
              <a:gd name="T16" fmla="*/ 2147483647 w 469"/>
              <a:gd name="T17" fmla="*/ 2147483647 h 301"/>
              <a:gd name="T18" fmla="*/ 2147483647 w 469"/>
              <a:gd name="T19" fmla="*/ 2147483647 h 301"/>
              <a:gd name="T20" fmla="*/ 2147483647 w 469"/>
              <a:gd name="T21" fmla="*/ 2147483647 h 301"/>
              <a:gd name="T22" fmla="*/ 2147483647 w 469"/>
              <a:gd name="T23" fmla="*/ 2147483647 h 301"/>
              <a:gd name="T24" fmla="*/ 2147483647 w 469"/>
              <a:gd name="T25" fmla="*/ 2147483647 h 301"/>
              <a:gd name="T26" fmla="*/ 2147483647 w 469"/>
              <a:gd name="T27" fmla="*/ 2147483647 h 301"/>
              <a:gd name="T28" fmla="*/ 2147483647 w 469"/>
              <a:gd name="T29" fmla="*/ 2147483647 h 301"/>
              <a:gd name="T30" fmla="*/ 2147483647 w 469"/>
              <a:gd name="T31" fmla="*/ 2147483647 h 301"/>
              <a:gd name="T32" fmla="*/ 2147483647 w 469"/>
              <a:gd name="T33" fmla="*/ 2147483647 h 301"/>
              <a:gd name="T34" fmla="*/ 2147483647 w 469"/>
              <a:gd name="T35" fmla="*/ 2147483647 h 301"/>
              <a:gd name="T36" fmla="*/ 2147483647 w 469"/>
              <a:gd name="T37" fmla="*/ 2147483647 h 301"/>
              <a:gd name="T38" fmla="*/ 2147483647 w 469"/>
              <a:gd name="T39" fmla="*/ 2147483647 h 301"/>
              <a:gd name="T40" fmla="*/ 2147483647 w 469"/>
              <a:gd name="T41" fmla="*/ 2147483647 h 301"/>
              <a:gd name="T42" fmla="*/ 2147483647 w 469"/>
              <a:gd name="T43" fmla="*/ 2147483647 h 301"/>
              <a:gd name="T44" fmla="*/ 2147483647 w 469"/>
              <a:gd name="T45" fmla="*/ 2147483647 h 301"/>
              <a:gd name="T46" fmla="*/ 2147483647 w 469"/>
              <a:gd name="T47" fmla="*/ 2147483647 h 301"/>
              <a:gd name="T48" fmla="*/ 2147483647 w 469"/>
              <a:gd name="T49" fmla="*/ 2147483647 h 301"/>
              <a:gd name="T50" fmla="*/ 2147483647 w 469"/>
              <a:gd name="T51" fmla="*/ 0 h 301"/>
              <a:gd name="T52" fmla="*/ 2147483647 w 469"/>
              <a:gd name="T53" fmla="*/ 0 h 301"/>
              <a:gd name="T54" fmla="*/ 2147483647 w 469"/>
              <a:gd name="T55" fmla="*/ 0 h 301"/>
              <a:gd name="T56" fmla="*/ 2147483647 w 469"/>
              <a:gd name="T57" fmla="*/ 0 h 301"/>
              <a:gd name="T58" fmla="*/ 2147483647 w 469"/>
              <a:gd name="T59" fmla="*/ 2147483647 h 301"/>
              <a:gd name="T60" fmla="*/ 2147483647 w 469"/>
              <a:gd name="T61" fmla="*/ 2147483647 h 301"/>
              <a:gd name="T62" fmla="*/ 2147483647 w 469"/>
              <a:gd name="T63" fmla="*/ 2147483647 h 301"/>
              <a:gd name="T64" fmla="*/ 2147483647 w 469"/>
              <a:gd name="T65" fmla="*/ 2147483647 h 301"/>
              <a:gd name="T66" fmla="*/ 2147483647 w 469"/>
              <a:gd name="T67" fmla="*/ 2147483647 h 301"/>
              <a:gd name="T68" fmla="*/ 2147483647 w 469"/>
              <a:gd name="T69" fmla="*/ 2147483647 h 301"/>
              <a:gd name="T70" fmla="*/ 2147483647 w 469"/>
              <a:gd name="T71" fmla="*/ 2147483647 h 301"/>
              <a:gd name="T72" fmla="*/ 2147483647 w 469"/>
              <a:gd name="T73" fmla="*/ 2147483647 h 301"/>
              <a:gd name="T74" fmla="*/ 2147483647 w 469"/>
              <a:gd name="T75" fmla="*/ 2147483647 h 301"/>
              <a:gd name="T76" fmla="*/ 2147483647 w 469"/>
              <a:gd name="T77" fmla="*/ 2147483647 h 301"/>
              <a:gd name="T78" fmla="*/ 2147483647 w 469"/>
              <a:gd name="T79" fmla="*/ 2147483647 h 301"/>
              <a:gd name="T80" fmla="*/ 2147483647 w 469"/>
              <a:gd name="T81" fmla="*/ 2147483647 h 301"/>
              <a:gd name="T82" fmla="*/ 2147483647 w 469"/>
              <a:gd name="T83" fmla="*/ 2147483647 h 301"/>
              <a:gd name="T84" fmla="*/ 0 w 469"/>
              <a:gd name="T85" fmla="*/ 2147483647 h 301"/>
              <a:gd name="T86" fmla="*/ 0 w 469"/>
              <a:gd name="T87" fmla="*/ 2147483647 h 301"/>
              <a:gd name="T88" fmla="*/ 2147483647 w 469"/>
              <a:gd name="T89" fmla="*/ 2147483647 h 301"/>
              <a:gd name="T90" fmla="*/ 2147483647 w 469"/>
              <a:gd name="T91" fmla="*/ 2147483647 h 301"/>
              <a:gd name="T92" fmla="*/ 2147483647 w 469"/>
              <a:gd name="T93" fmla="*/ 2147483647 h 301"/>
              <a:gd name="T94" fmla="*/ 2147483647 w 469"/>
              <a:gd name="T95" fmla="*/ 2147483647 h 301"/>
              <a:gd name="T96" fmla="*/ 2147483647 w 469"/>
              <a:gd name="T97" fmla="*/ 2147483647 h 301"/>
              <a:gd name="T98" fmla="*/ 2147483647 w 469"/>
              <a:gd name="T99" fmla="*/ 2147483647 h 301"/>
              <a:gd name="T100" fmla="*/ 2147483647 w 469"/>
              <a:gd name="T101" fmla="*/ 2147483647 h 301"/>
              <a:gd name="T102" fmla="*/ 2147483647 w 469"/>
              <a:gd name="T103" fmla="*/ 2147483647 h 301"/>
              <a:gd name="T104" fmla="*/ 2147483647 w 469"/>
              <a:gd name="T105" fmla="*/ 2147483647 h 301"/>
              <a:gd name="T106" fmla="*/ 2147483647 w 469"/>
              <a:gd name="T107" fmla="*/ 2147483647 h 301"/>
              <a:gd name="T108" fmla="*/ 2147483647 w 469"/>
              <a:gd name="T109" fmla="*/ 2147483647 h 301"/>
              <a:gd name="T110" fmla="*/ 2147483647 w 469"/>
              <a:gd name="T111" fmla="*/ 2147483647 h 301"/>
              <a:gd name="T112" fmla="*/ 2147483647 w 469"/>
              <a:gd name="T113" fmla="*/ 2147483647 h 301"/>
              <a:gd name="T114" fmla="*/ 2147483647 w 469"/>
              <a:gd name="T115" fmla="*/ 2147483647 h 301"/>
              <a:gd name="T116" fmla="*/ 2147483647 w 469"/>
              <a:gd name="T117" fmla="*/ 2147483647 h 301"/>
              <a:gd name="T118" fmla="*/ 2147483647 w 469"/>
              <a:gd name="T119" fmla="*/ 2147483647 h 301"/>
              <a:gd name="T120" fmla="*/ 2147483647 w 469"/>
              <a:gd name="T121" fmla="*/ 2147483647 h 301"/>
              <a:gd name="T122" fmla="*/ 2147483647 w 469"/>
              <a:gd name="T123" fmla="*/ 2147483647 h 301"/>
              <a:gd name="T124" fmla="*/ 2147483647 w 469"/>
              <a:gd name="T125" fmla="*/ 2147483647 h 3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69"/>
              <a:gd name="T190" fmla="*/ 0 h 301"/>
              <a:gd name="T191" fmla="*/ 469 w 469"/>
              <a:gd name="T192" fmla="*/ 301 h 30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69" h="301">
                <a:moveTo>
                  <a:pt x="180" y="180"/>
                </a:moveTo>
                <a:lnTo>
                  <a:pt x="156" y="168"/>
                </a:lnTo>
                <a:lnTo>
                  <a:pt x="180" y="156"/>
                </a:lnTo>
                <a:lnTo>
                  <a:pt x="204" y="156"/>
                </a:lnTo>
                <a:lnTo>
                  <a:pt x="228" y="168"/>
                </a:lnTo>
                <a:lnTo>
                  <a:pt x="252" y="168"/>
                </a:lnTo>
                <a:lnTo>
                  <a:pt x="276" y="180"/>
                </a:lnTo>
                <a:lnTo>
                  <a:pt x="300" y="192"/>
                </a:lnTo>
                <a:lnTo>
                  <a:pt x="324" y="204"/>
                </a:lnTo>
                <a:lnTo>
                  <a:pt x="348" y="204"/>
                </a:lnTo>
                <a:lnTo>
                  <a:pt x="372" y="180"/>
                </a:lnTo>
                <a:lnTo>
                  <a:pt x="396" y="180"/>
                </a:lnTo>
                <a:lnTo>
                  <a:pt x="420" y="180"/>
                </a:lnTo>
                <a:lnTo>
                  <a:pt x="444" y="156"/>
                </a:lnTo>
                <a:lnTo>
                  <a:pt x="468" y="144"/>
                </a:lnTo>
                <a:lnTo>
                  <a:pt x="468" y="120"/>
                </a:lnTo>
                <a:lnTo>
                  <a:pt x="456" y="96"/>
                </a:lnTo>
                <a:lnTo>
                  <a:pt x="432" y="96"/>
                </a:lnTo>
                <a:lnTo>
                  <a:pt x="408" y="84"/>
                </a:lnTo>
                <a:lnTo>
                  <a:pt x="432" y="72"/>
                </a:lnTo>
                <a:lnTo>
                  <a:pt x="456" y="84"/>
                </a:lnTo>
                <a:lnTo>
                  <a:pt x="456" y="60"/>
                </a:lnTo>
                <a:lnTo>
                  <a:pt x="432" y="48"/>
                </a:lnTo>
                <a:lnTo>
                  <a:pt x="420" y="24"/>
                </a:lnTo>
                <a:lnTo>
                  <a:pt x="396" y="12"/>
                </a:lnTo>
                <a:lnTo>
                  <a:pt x="372" y="0"/>
                </a:lnTo>
                <a:lnTo>
                  <a:pt x="348" y="0"/>
                </a:lnTo>
                <a:lnTo>
                  <a:pt x="324" y="0"/>
                </a:lnTo>
                <a:lnTo>
                  <a:pt x="300" y="0"/>
                </a:lnTo>
                <a:lnTo>
                  <a:pt x="288" y="24"/>
                </a:lnTo>
                <a:lnTo>
                  <a:pt x="264" y="24"/>
                </a:lnTo>
                <a:lnTo>
                  <a:pt x="240" y="24"/>
                </a:lnTo>
                <a:lnTo>
                  <a:pt x="216" y="24"/>
                </a:lnTo>
                <a:lnTo>
                  <a:pt x="192" y="36"/>
                </a:lnTo>
                <a:lnTo>
                  <a:pt x="168" y="48"/>
                </a:lnTo>
                <a:lnTo>
                  <a:pt x="144" y="48"/>
                </a:lnTo>
                <a:lnTo>
                  <a:pt x="132" y="72"/>
                </a:lnTo>
                <a:lnTo>
                  <a:pt x="108" y="72"/>
                </a:lnTo>
                <a:lnTo>
                  <a:pt x="84" y="72"/>
                </a:lnTo>
                <a:lnTo>
                  <a:pt x="60" y="84"/>
                </a:lnTo>
                <a:lnTo>
                  <a:pt x="36" y="96"/>
                </a:lnTo>
                <a:lnTo>
                  <a:pt x="24" y="120"/>
                </a:lnTo>
                <a:lnTo>
                  <a:pt x="0" y="132"/>
                </a:lnTo>
                <a:lnTo>
                  <a:pt x="0" y="156"/>
                </a:lnTo>
                <a:lnTo>
                  <a:pt x="12" y="180"/>
                </a:lnTo>
                <a:lnTo>
                  <a:pt x="36" y="180"/>
                </a:lnTo>
                <a:lnTo>
                  <a:pt x="60" y="192"/>
                </a:lnTo>
                <a:lnTo>
                  <a:pt x="84" y="192"/>
                </a:lnTo>
                <a:lnTo>
                  <a:pt x="96" y="216"/>
                </a:lnTo>
                <a:lnTo>
                  <a:pt x="96" y="240"/>
                </a:lnTo>
                <a:lnTo>
                  <a:pt x="120" y="252"/>
                </a:lnTo>
                <a:lnTo>
                  <a:pt x="132" y="276"/>
                </a:lnTo>
                <a:lnTo>
                  <a:pt x="156" y="276"/>
                </a:lnTo>
                <a:lnTo>
                  <a:pt x="180" y="288"/>
                </a:lnTo>
                <a:lnTo>
                  <a:pt x="204" y="288"/>
                </a:lnTo>
                <a:lnTo>
                  <a:pt x="228" y="300"/>
                </a:lnTo>
                <a:lnTo>
                  <a:pt x="252" y="288"/>
                </a:lnTo>
                <a:lnTo>
                  <a:pt x="276" y="276"/>
                </a:lnTo>
                <a:lnTo>
                  <a:pt x="288" y="252"/>
                </a:lnTo>
                <a:lnTo>
                  <a:pt x="300" y="228"/>
                </a:lnTo>
                <a:lnTo>
                  <a:pt x="312" y="204"/>
                </a:lnTo>
                <a:lnTo>
                  <a:pt x="300" y="168"/>
                </a:lnTo>
                <a:lnTo>
                  <a:pt x="180" y="18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77828" name="Freeform 9"/>
          <p:cNvSpPr>
            <a:spLocks/>
          </p:cNvSpPr>
          <p:nvPr/>
        </p:nvSpPr>
        <p:spPr bwMode="auto">
          <a:xfrm>
            <a:off x="6057900" y="3962400"/>
            <a:ext cx="2611438" cy="706438"/>
          </a:xfrm>
          <a:custGeom>
            <a:avLst/>
            <a:gdLst>
              <a:gd name="T0" fmla="*/ 2147483647 w 1645"/>
              <a:gd name="T1" fmla="*/ 2147483647 h 445"/>
              <a:gd name="T2" fmla="*/ 2147483647 w 1645"/>
              <a:gd name="T3" fmla="*/ 2147483647 h 445"/>
              <a:gd name="T4" fmla="*/ 2147483647 w 1645"/>
              <a:gd name="T5" fmla="*/ 2147483647 h 445"/>
              <a:gd name="T6" fmla="*/ 2147483647 w 1645"/>
              <a:gd name="T7" fmla="*/ 2147483647 h 445"/>
              <a:gd name="T8" fmla="*/ 2147483647 w 1645"/>
              <a:gd name="T9" fmla="*/ 2147483647 h 445"/>
              <a:gd name="T10" fmla="*/ 2147483647 w 1645"/>
              <a:gd name="T11" fmla="*/ 2147483647 h 445"/>
              <a:gd name="T12" fmla="*/ 2147483647 w 1645"/>
              <a:gd name="T13" fmla="*/ 2147483647 h 445"/>
              <a:gd name="T14" fmla="*/ 2147483647 w 1645"/>
              <a:gd name="T15" fmla="*/ 2147483647 h 445"/>
              <a:gd name="T16" fmla="*/ 2147483647 w 1645"/>
              <a:gd name="T17" fmla="*/ 2147483647 h 445"/>
              <a:gd name="T18" fmla="*/ 2147483647 w 1645"/>
              <a:gd name="T19" fmla="*/ 2147483647 h 445"/>
              <a:gd name="T20" fmla="*/ 2147483647 w 1645"/>
              <a:gd name="T21" fmla="*/ 2147483647 h 445"/>
              <a:gd name="T22" fmla="*/ 2147483647 w 1645"/>
              <a:gd name="T23" fmla="*/ 2147483647 h 445"/>
              <a:gd name="T24" fmla="*/ 2147483647 w 1645"/>
              <a:gd name="T25" fmla="*/ 2147483647 h 445"/>
              <a:gd name="T26" fmla="*/ 2147483647 w 1645"/>
              <a:gd name="T27" fmla="*/ 2147483647 h 445"/>
              <a:gd name="T28" fmla="*/ 2147483647 w 1645"/>
              <a:gd name="T29" fmla="*/ 2147483647 h 445"/>
              <a:gd name="T30" fmla="*/ 2147483647 w 1645"/>
              <a:gd name="T31" fmla="*/ 2147483647 h 445"/>
              <a:gd name="T32" fmla="*/ 2147483647 w 1645"/>
              <a:gd name="T33" fmla="*/ 2147483647 h 445"/>
              <a:gd name="T34" fmla="*/ 2147483647 w 1645"/>
              <a:gd name="T35" fmla="*/ 2147483647 h 445"/>
              <a:gd name="T36" fmla="*/ 2147483647 w 1645"/>
              <a:gd name="T37" fmla="*/ 2147483647 h 445"/>
              <a:gd name="T38" fmla="*/ 2147483647 w 1645"/>
              <a:gd name="T39" fmla="*/ 2147483647 h 445"/>
              <a:gd name="T40" fmla="*/ 2147483647 w 1645"/>
              <a:gd name="T41" fmla="*/ 2147483647 h 445"/>
              <a:gd name="T42" fmla="*/ 2147483647 w 1645"/>
              <a:gd name="T43" fmla="*/ 2147483647 h 445"/>
              <a:gd name="T44" fmla="*/ 2147483647 w 1645"/>
              <a:gd name="T45" fmla="*/ 2147483647 h 445"/>
              <a:gd name="T46" fmla="*/ 2147483647 w 1645"/>
              <a:gd name="T47" fmla="*/ 2147483647 h 445"/>
              <a:gd name="T48" fmla="*/ 2147483647 w 1645"/>
              <a:gd name="T49" fmla="*/ 2147483647 h 445"/>
              <a:gd name="T50" fmla="*/ 2147483647 w 1645"/>
              <a:gd name="T51" fmla="*/ 2147483647 h 445"/>
              <a:gd name="T52" fmla="*/ 2147483647 w 1645"/>
              <a:gd name="T53" fmla="*/ 2147483647 h 445"/>
              <a:gd name="T54" fmla="*/ 2147483647 w 1645"/>
              <a:gd name="T55" fmla="*/ 2147483647 h 445"/>
              <a:gd name="T56" fmla="*/ 2147483647 w 1645"/>
              <a:gd name="T57" fmla="*/ 2147483647 h 445"/>
              <a:gd name="T58" fmla="*/ 2147483647 w 1645"/>
              <a:gd name="T59" fmla="*/ 2147483647 h 445"/>
              <a:gd name="T60" fmla="*/ 2147483647 w 1645"/>
              <a:gd name="T61" fmla="*/ 2147483647 h 445"/>
              <a:gd name="T62" fmla="*/ 2147483647 w 1645"/>
              <a:gd name="T63" fmla="*/ 2147483647 h 445"/>
              <a:gd name="T64" fmla="*/ 2147483647 w 1645"/>
              <a:gd name="T65" fmla="*/ 2147483647 h 445"/>
              <a:gd name="T66" fmla="*/ 2147483647 w 1645"/>
              <a:gd name="T67" fmla="*/ 2147483647 h 445"/>
              <a:gd name="T68" fmla="*/ 2147483647 w 1645"/>
              <a:gd name="T69" fmla="*/ 2147483647 h 445"/>
              <a:gd name="T70" fmla="*/ 2147483647 w 1645"/>
              <a:gd name="T71" fmla="*/ 2147483647 h 445"/>
              <a:gd name="T72" fmla="*/ 2147483647 w 1645"/>
              <a:gd name="T73" fmla="*/ 2147483647 h 445"/>
              <a:gd name="T74" fmla="*/ 2147483647 w 1645"/>
              <a:gd name="T75" fmla="*/ 2147483647 h 445"/>
              <a:gd name="T76" fmla="*/ 2147483647 w 1645"/>
              <a:gd name="T77" fmla="*/ 0 h 445"/>
              <a:gd name="T78" fmla="*/ 2147483647 w 1645"/>
              <a:gd name="T79" fmla="*/ 2147483647 h 445"/>
              <a:gd name="T80" fmla="*/ 2147483647 w 1645"/>
              <a:gd name="T81" fmla="*/ 2147483647 h 445"/>
              <a:gd name="T82" fmla="*/ 2147483647 w 1645"/>
              <a:gd name="T83" fmla="*/ 2147483647 h 445"/>
              <a:gd name="T84" fmla="*/ 2147483647 w 1645"/>
              <a:gd name="T85" fmla="*/ 2147483647 h 445"/>
              <a:gd name="T86" fmla="*/ 2147483647 w 1645"/>
              <a:gd name="T87" fmla="*/ 2147483647 h 445"/>
              <a:gd name="T88" fmla="*/ 2147483647 w 1645"/>
              <a:gd name="T89" fmla="*/ 2147483647 h 445"/>
              <a:gd name="T90" fmla="*/ 2147483647 w 1645"/>
              <a:gd name="T91" fmla="*/ 2147483647 h 445"/>
              <a:gd name="T92" fmla="*/ 2147483647 w 1645"/>
              <a:gd name="T93" fmla="*/ 2147483647 h 445"/>
              <a:gd name="T94" fmla="*/ 2147483647 w 1645"/>
              <a:gd name="T95" fmla="*/ 2147483647 h 445"/>
              <a:gd name="T96" fmla="*/ 2147483647 w 1645"/>
              <a:gd name="T97" fmla="*/ 2147483647 h 445"/>
              <a:gd name="T98" fmla="*/ 2147483647 w 1645"/>
              <a:gd name="T99" fmla="*/ 2147483647 h 4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45"/>
              <a:gd name="T151" fmla="*/ 0 h 445"/>
              <a:gd name="T152" fmla="*/ 1645 w 1645"/>
              <a:gd name="T153" fmla="*/ 445 h 44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45" h="445">
                <a:moveTo>
                  <a:pt x="744" y="156"/>
                </a:moveTo>
                <a:lnTo>
                  <a:pt x="720" y="168"/>
                </a:lnTo>
                <a:lnTo>
                  <a:pt x="696" y="180"/>
                </a:lnTo>
                <a:lnTo>
                  <a:pt x="672" y="192"/>
                </a:lnTo>
                <a:lnTo>
                  <a:pt x="648" y="192"/>
                </a:lnTo>
                <a:lnTo>
                  <a:pt x="624" y="204"/>
                </a:lnTo>
                <a:lnTo>
                  <a:pt x="600" y="204"/>
                </a:lnTo>
                <a:lnTo>
                  <a:pt x="576" y="204"/>
                </a:lnTo>
                <a:lnTo>
                  <a:pt x="552" y="216"/>
                </a:lnTo>
                <a:lnTo>
                  <a:pt x="528" y="216"/>
                </a:lnTo>
                <a:lnTo>
                  <a:pt x="504" y="216"/>
                </a:lnTo>
                <a:lnTo>
                  <a:pt x="480" y="216"/>
                </a:lnTo>
                <a:lnTo>
                  <a:pt x="456" y="216"/>
                </a:lnTo>
                <a:lnTo>
                  <a:pt x="432" y="216"/>
                </a:lnTo>
                <a:lnTo>
                  <a:pt x="408" y="228"/>
                </a:lnTo>
                <a:lnTo>
                  <a:pt x="384" y="252"/>
                </a:lnTo>
                <a:lnTo>
                  <a:pt x="372" y="276"/>
                </a:lnTo>
                <a:lnTo>
                  <a:pt x="348" y="288"/>
                </a:lnTo>
                <a:lnTo>
                  <a:pt x="336" y="312"/>
                </a:lnTo>
                <a:lnTo>
                  <a:pt x="312" y="324"/>
                </a:lnTo>
                <a:lnTo>
                  <a:pt x="288" y="336"/>
                </a:lnTo>
                <a:lnTo>
                  <a:pt x="276" y="360"/>
                </a:lnTo>
                <a:lnTo>
                  <a:pt x="252" y="360"/>
                </a:lnTo>
                <a:lnTo>
                  <a:pt x="252" y="336"/>
                </a:lnTo>
                <a:lnTo>
                  <a:pt x="228" y="336"/>
                </a:lnTo>
                <a:lnTo>
                  <a:pt x="204" y="336"/>
                </a:lnTo>
                <a:lnTo>
                  <a:pt x="180" y="336"/>
                </a:lnTo>
                <a:lnTo>
                  <a:pt x="168" y="312"/>
                </a:lnTo>
                <a:lnTo>
                  <a:pt x="144" y="276"/>
                </a:lnTo>
                <a:lnTo>
                  <a:pt x="132" y="252"/>
                </a:lnTo>
                <a:lnTo>
                  <a:pt x="132" y="228"/>
                </a:lnTo>
                <a:lnTo>
                  <a:pt x="96" y="204"/>
                </a:lnTo>
                <a:lnTo>
                  <a:pt x="72" y="192"/>
                </a:lnTo>
                <a:lnTo>
                  <a:pt x="48" y="180"/>
                </a:lnTo>
                <a:lnTo>
                  <a:pt x="24" y="180"/>
                </a:lnTo>
                <a:lnTo>
                  <a:pt x="12" y="204"/>
                </a:lnTo>
                <a:lnTo>
                  <a:pt x="0" y="228"/>
                </a:lnTo>
                <a:lnTo>
                  <a:pt x="0" y="252"/>
                </a:lnTo>
                <a:lnTo>
                  <a:pt x="12" y="276"/>
                </a:lnTo>
                <a:lnTo>
                  <a:pt x="24" y="300"/>
                </a:lnTo>
                <a:lnTo>
                  <a:pt x="48" y="312"/>
                </a:lnTo>
                <a:lnTo>
                  <a:pt x="72" y="324"/>
                </a:lnTo>
                <a:lnTo>
                  <a:pt x="108" y="348"/>
                </a:lnTo>
                <a:lnTo>
                  <a:pt x="132" y="348"/>
                </a:lnTo>
                <a:lnTo>
                  <a:pt x="144" y="372"/>
                </a:lnTo>
                <a:lnTo>
                  <a:pt x="144" y="396"/>
                </a:lnTo>
                <a:lnTo>
                  <a:pt x="156" y="420"/>
                </a:lnTo>
                <a:lnTo>
                  <a:pt x="180" y="432"/>
                </a:lnTo>
                <a:lnTo>
                  <a:pt x="204" y="444"/>
                </a:lnTo>
                <a:lnTo>
                  <a:pt x="228" y="444"/>
                </a:lnTo>
                <a:lnTo>
                  <a:pt x="252" y="444"/>
                </a:lnTo>
                <a:lnTo>
                  <a:pt x="276" y="444"/>
                </a:lnTo>
                <a:lnTo>
                  <a:pt x="300" y="432"/>
                </a:lnTo>
                <a:lnTo>
                  <a:pt x="324" y="432"/>
                </a:lnTo>
                <a:lnTo>
                  <a:pt x="348" y="432"/>
                </a:lnTo>
                <a:lnTo>
                  <a:pt x="372" y="432"/>
                </a:lnTo>
                <a:lnTo>
                  <a:pt x="396" y="432"/>
                </a:lnTo>
                <a:lnTo>
                  <a:pt x="420" y="432"/>
                </a:lnTo>
                <a:lnTo>
                  <a:pt x="444" y="432"/>
                </a:lnTo>
                <a:lnTo>
                  <a:pt x="480" y="432"/>
                </a:lnTo>
                <a:lnTo>
                  <a:pt x="516" y="432"/>
                </a:lnTo>
                <a:lnTo>
                  <a:pt x="552" y="432"/>
                </a:lnTo>
                <a:lnTo>
                  <a:pt x="564" y="408"/>
                </a:lnTo>
                <a:lnTo>
                  <a:pt x="588" y="408"/>
                </a:lnTo>
                <a:lnTo>
                  <a:pt x="612" y="396"/>
                </a:lnTo>
                <a:lnTo>
                  <a:pt x="636" y="384"/>
                </a:lnTo>
                <a:lnTo>
                  <a:pt x="660" y="384"/>
                </a:lnTo>
                <a:lnTo>
                  <a:pt x="696" y="384"/>
                </a:lnTo>
                <a:lnTo>
                  <a:pt x="720" y="384"/>
                </a:lnTo>
                <a:lnTo>
                  <a:pt x="732" y="360"/>
                </a:lnTo>
                <a:lnTo>
                  <a:pt x="756" y="348"/>
                </a:lnTo>
                <a:lnTo>
                  <a:pt x="780" y="324"/>
                </a:lnTo>
                <a:lnTo>
                  <a:pt x="804" y="312"/>
                </a:lnTo>
                <a:lnTo>
                  <a:pt x="828" y="300"/>
                </a:lnTo>
                <a:lnTo>
                  <a:pt x="852" y="288"/>
                </a:lnTo>
                <a:lnTo>
                  <a:pt x="864" y="264"/>
                </a:lnTo>
                <a:lnTo>
                  <a:pt x="888" y="264"/>
                </a:lnTo>
                <a:lnTo>
                  <a:pt x="900" y="240"/>
                </a:lnTo>
                <a:lnTo>
                  <a:pt x="936" y="240"/>
                </a:lnTo>
                <a:lnTo>
                  <a:pt x="960" y="228"/>
                </a:lnTo>
                <a:lnTo>
                  <a:pt x="984" y="216"/>
                </a:lnTo>
                <a:lnTo>
                  <a:pt x="1008" y="204"/>
                </a:lnTo>
                <a:lnTo>
                  <a:pt x="1032" y="204"/>
                </a:lnTo>
                <a:lnTo>
                  <a:pt x="1056" y="192"/>
                </a:lnTo>
                <a:lnTo>
                  <a:pt x="1080" y="192"/>
                </a:lnTo>
                <a:lnTo>
                  <a:pt x="1104" y="180"/>
                </a:lnTo>
                <a:lnTo>
                  <a:pt x="1128" y="180"/>
                </a:lnTo>
                <a:lnTo>
                  <a:pt x="1152" y="180"/>
                </a:lnTo>
                <a:lnTo>
                  <a:pt x="1176" y="180"/>
                </a:lnTo>
                <a:lnTo>
                  <a:pt x="1212" y="180"/>
                </a:lnTo>
                <a:lnTo>
                  <a:pt x="1236" y="168"/>
                </a:lnTo>
                <a:lnTo>
                  <a:pt x="1248" y="144"/>
                </a:lnTo>
                <a:lnTo>
                  <a:pt x="1272" y="144"/>
                </a:lnTo>
                <a:lnTo>
                  <a:pt x="1296" y="144"/>
                </a:lnTo>
                <a:lnTo>
                  <a:pt x="1320" y="144"/>
                </a:lnTo>
                <a:lnTo>
                  <a:pt x="1344" y="144"/>
                </a:lnTo>
                <a:lnTo>
                  <a:pt x="1368" y="132"/>
                </a:lnTo>
                <a:lnTo>
                  <a:pt x="1404" y="120"/>
                </a:lnTo>
                <a:lnTo>
                  <a:pt x="1428" y="120"/>
                </a:lnTo>
                <a:lnTo>
                  <a:pt x="1452" y="120"/>
                </a:lnTo>
                <a:lnTo>
                  <a:pt x="1476" y="120"/>
                </a:lnTo>
                <a:lnTo>
                  <a:pt x="1500" y="120"/>
                </a:lnTo>
                <a:lnTo>
                  <a:pt x="1524" y="120"/>
                </a:lnTo>
                <a:lnTo>
                  <a:pt x="1560" y="120"/>
                </a:lnTo>
                <a:lnTo>
                  <a:pt x="1596" y="120"/>
                </a:lnTo>
                <a:lnTo>
                  <a:pt x="1620" y="120"/>
                </a:lnTo>
                <a:lnTo>
                  <a:pt x="1644" y="120"/>
                </a:lnTo>
                <a:lnTo>
                  <a:pt x="1620" y="120"/>
                </a:lnTo>
                <a:lnTo>
                  <a:pt x="1596" y="120"/>
                </a:lnTo>
                <a:lnTo>
                  <a:pt x="1572" y="120"/>
                </a:lnTo>
                <a:lnTo>
                  <a:pt x="1596" y="120"/>
                </a:lnTo>
                <a:lnTo>
                  <a:pt x="1584" y="96"/>
                </a:lnTo>
                <a:lnTo>
                  <a:pt x="1584" y="72"/>
                </a:lnTo>
                <a:lnTo>
                  <a:pt x="1584" y="48"/>
                </a:lnTo>
                <a:lnTo>
                  <a:pt x="1584" y="24"/>
                </a:lnTo>
                <a:lnTo>
                  <a:pt x="1584" y="0"/>
                </a:lnTo>
                <a:lnTo>
                  <a:pt x="1560" y="0"/>
                </a:lnTo>
                <a:lnTo>
                  <a:pt x="1536" y="12"/>
                </a:lnTo>
                <a:lnTo>
                  <a:pt x="1512" y="12"/>
                </a:lnTo>
                <a:lnTo>
                  <a:pt x="1488" y="12"/>
                </a:lnTo>
                <a:lnTo>
                  <a:pt x="1464" y="12"/>
                </a:lnTo>
                <a:lnTo>
                  <a:pt x="1440" y="24"/>
                </a:lnTo>
                <a:lnTo>
                  <a:pt x="1416" y="24"/>
                </a:lnTo>
                <a:lnTo>
                  <a:pt x="1392" y="36"/>
                </a:lnTo>
                <a:lnTo>
                  <a:pt x="1368" y="36"/>
                </a:lnTo>
                <a:lnTo>
                  <a:pt x="1332" y="48"/>
                </a:lnTo>
                <a:lnTo>
                  <a:pt x="1308" y="60"/>
                </a:lnTo>
                <a:lnTo>
                  <a:pt x="1284" y="60"/>
                </a:lnTo>
                <a:lnTo>
                  <a:pt x="1260" y="60"/>
                </a:lnTo>
                <a:lnTo>
                  <a:pt x="1236" y="48"/>
                </a:lnTo>
                <a:lnTo>
                  <a:pt x="1200" y="48"/>
                </a:lnTo>
                <a:lnTo>
                  <a:pt x="1176" y="48"/>
                </a:lnTo>
                <a:lnTo>
                  <a:pt x="1152" y="48"/>
                </a:lnTo>
                <a:lnTo>
                  <a:pt x="1128" y="36"/>
                </a:lnTo>
                <a:lnTo>
                  <a:pt x="1104" y="24"/>
                </a:lnTo>
                <a:lnTo>
                  <a:pt x="1080" y="24"/>
                </a:lnTo>
                <a:lnTo>
                  <a:pt x="1056" y="24"/>
                </a:lnTo>
                <a:lnTo>
                  <a:pt x="1032" y="24"/>
                </a:lnTo>
                <a:lnTo>
                  <a:pt x="1020" y="48"/>
                </a:lnTo>
                <a:lnTo>
                  <a:pt x="996" y="60"/>
                </a:lnTo>
                <a:lnTo>
                  <a:pt x="984" y="84"/>
                </a:lnTo>
                <a:lnTo>
                  <a:pt x="960" y="96"/>
                </a:lnTo>
                <a:lnTo>
                  <a:pt x="924" y="132"/>
                </a:lnTo>
                <a:lnTo>
                  <a:pt x="900" y="144"/>
                </a:lnTo>
                <a:lnTo>
                  <a:pt x="876" y="156"/>
                </a:lnTo>
                <a:lnTo>
                  <a:pt x="852" y="156"/>
                </a:lnTo>
                <a:lnTo>
                  <a:pt x="828" y="168"/>
                </a:lnTo>
                <a:lnTo>
                  <a:pt x="804" y="168"/>
                </a:lnTo>
                <a:lnTo>
                  <a:pt x="780" y="156"/>
                </a:lnTo>
                <a:lnTo>
                  <a:pt x="756" y="156"/>
                </a:lnTo>
                <a:lnTo>
                  <a:pt x="744" y="156"/>
                </a:lnTo>
              </a:path>
            </a:pathLst>
          </a:custGeom>
          <a:solidFill>
            <a:srgbClr val="47474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nvGrpSpPr>
          <p:cNvPr id="2" name="Group 10"/>
          <p:cNvGrpSpPr>
            <a:grpSpLocks/>
          </p:cNvGrpSpPr>
          <p:nvPr/>
        </p:nvGrpSpPr>
        <p:grpSpPr bwMode="auto">
          <a:xfrm>
            <a:off x="4845050" y="844550"/>
            <a:ext cx="2025650" cy="825500"/>
            <a:chOff x="3052" y="532"/>
            <a:chExt cx="1276" cy="520"/>
          </a:xfrm>
        </p:grpSpPr>
        <p:sp>
          <p:nvSpPr>
            <p:cNvPr id="71691" name="Oval 11"/>
            <p:cNvSpPr>
              <a:spLocks noChangeArrowheads="1"/>
            </p:cNvSpPr>
            <p:nvPr/>
          </p:nvSpPr>
          <p:spPr bwMode="auto">
            <a:xfrm>
              <a:off x="3052" y="628"/>
              <a:ext cx="124" cy="76"/>
            </a:xfrm>
            <a:prstGeom prst="ellipse">
              <a:avLst/>
            </a:prstGeom>
            <a:solidFill>
              <a:schemeClr val="tx1"/>
            </a:solidFill>
            <a:ln w="12700">
              <a:solidFill>
                <a:schemeClr val="bg1"/>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71692" name="Oval 12"/>
            <p:cNvSpPr>
              <a:spLocks noChangeArrowheads="1"/>
            </p:cNvSpPr>
            <p:nvPr/>
          </p:nvSpPr>
          <p:spPr bwMode="auto">
            <a:xfrm>
              <a:off x="3232" y="532"/>
              <a:ext cx="220" cy="100"/>
            </a:xfrm>
            <a:prstGeom prst="ellipse">
              <a:avLst/>
            </a:prstGeom>
            <a:solidFill>
              <a:schemeClr val="tx1"/>
            </a:solidFill>
            <a:ln w="12700">
              <a:solidFill>
                <a:schemeClr val="bg1"/>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71693" name="Oval 13"/>
            <p:cNvSpPr>
              <a:spLocks noChangeArrowheads="1"/>
            </p:cNvSpPr>
            <p:nvPr/>
          </p:nvSpPr>
          <p:spPr bwMode="auto">
            <a:xfrm>
              <a:off x="3508" y="580"/>
              <a:ext cx="268" cy="124"/>
            </a:xfrm>
            <a:prstGeom prst="ellipse">
              <a:avLst/>
            </a:prstGeom>
            <a:solidFill>
              <a:schemeClr val="tx1"/>
            </a:solidFill>
            <a:ln w="12700">
              <a:solidFill>
                <a:schemeClr val="bg1"/>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71694" name="Oval 14"/>
            <p:cNvSpPr>
              <a:spLocks noChangeArrowheads="1"/>
            </p:cNvSpPr>
            <p:nvPr/>
          </p:nvSpPr>
          <p:spPr bwMode="auto">
            <a:xfrm>
              <a:off x="3796" y="664"/>
              <a:ext cx="292" cy="112"/>
            </a:xfrm>
            <a:prstGeom prst="ellipse">
              <a:avLst/>
            </a:prstGeom>
            <a:solidFill>
              <a:schemeClr val="tx1"/>
            </a:solidFill>
            <a:ln w="12700">
              <a:solidFill>
                <a:schemeClr val="bg1"/>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71695" name="Oval 15"/>
            <p:cNvSpPr>
              <a:spLocks noChangeArrowheads="1"/>
            </p:cNvSpPr>
            <p:nvPr/>
          </p:nvSpPr>
          <p:spPr bwMode="auto">
            <a:xfrm>
              <a:off x="3952" y="880"/>
              <a:ext cx="376" cy="172"/>
            </a:xfrm>
            <a:prstGeom prst="ellipse">
              <a:avLst/>
            </a:prstGeom>
            <a:solidFill>
              <a:schemeClr val="tx1"/>
            </a:solidFill>
            <a:ln w="12700">
              <a:solidFill>
                <a:schemeClr val="bg1"/>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grpSp>
      <p:sp>
        <p:nvSpPr>
          <p:cNvPr id="77830" name="Freeform 21"/>
          <p:cNvSpPr>
            <a:spLocks/>
          </p:cNvSpPr>
          <p:nvPr/>
        </p:nvSpPr>
        <p:spPr bwMode="auto">
          <a:xfrm>
            <a:off x="6230938" y="3805238"/>
            <a:ext cx="898525" cy="954087"/>
          </a:xfrm>
          <a:custGeom>
            <a:avLst/>
            <a:gdLst>
              <a:gd name="T0" fmla="*/ 2147483647 w 565"/>
              <a:gd name="T1" fmla="*/ 2147483647 h 601"/>
              <a:gd name="T2" fmla="*/ 2147483647 w 565"/>
              <a:gd name="T3" fmla="*/ 2147483647 h 601"/>
              <a:gd name="T4" fmla="*/ 2147483647 w 565"/>
              <a:gd name="T5" fmla="*/ 2147483647 h 601"/>
              <a:gd name="T6" fmla="*/ 2147483647 w 565"/>
              <a:gd name="T7" fmla="*/ 2147483647 h 601"/>
              <a:gd name="T8" fmla="*/ 2147483647 w 565"/>
              <a:gd name="T9" fmla="*/ 2147483647 h 601"/>
              <a:gd name="T10" fmla="*/ 2147483647 w 565"/>
              <a:gd name="T11" fmla="*/ 2147483647 h 601"/>
              <a:gd name="T12" fmla="*/ 2147483647 w 565"/>
              <a:gd name="T13" fmla="*/ 2147483647 h 601"/>
              <a:gd name="T14" fmla="*/ 2147483647 w 565"/>
              <a:gd name="T15" fmla="*/ 2147483647 h 601"/>
              <a:gd name="T16" fmla="*/ 2147483647 w 565"/>
              <a:gd name="T17" fmla="*/ 2147483647 h 601"/>
              <a:gd name="T18" fmla="*/ 2147483647 w 565"/>
              <a:gd name="T19" fmla="*/ 2147483647 h 601"/>
              <a:gd name="T20" fmla="*/ 2147483647 w 565"/>
              <a:gd name="T21" fmla="*/ 2147483647 h 601"/>
              <a:gd name="T22" fmla="*/ 2147483647 w 565"/>
              <a:gd name="T23" fmla="*/ 2147483647 h 601"/>
              <a:gd name="T24" fmla="*/ 2147483647 w 565"/>
              <a:gd name="T25" fmla="*/ 2147483647 h 601"/>
              <a:gd name="T26" fmla="*/ 2147483647 w 565"/>
              <a:gd name="T27" fmla="*/ 2147483647 h 601"/>
              <a:gd name="T28" fmla="*/ 2147483647 w 565"/>
              <a:gd name="T29" fmla="*/ 2147483647 h 601"/>
              <a:gd name="T30" fmla="*/ 2147483647 w 565"/>
              <a:gd name="T31" fmla="*/ 2147483647 h 601"/>
              <a:gd name="T32" fmla="*/ 2147483647 w 565"/>
              <a:gd name="T33" fmla="*/ 2147483647 h 601"/>
              <a:gd name="T34" fmla="*/ 2147483647 w 565"/>
              <a:gd name="T35" fmla="*/ 2147483647 h 601"/>
              <a:gd name="T36" fmla="*/ 2147483647 w 565"/>
              <a:gd name="T37" fmla="*/ 2147483647 h 601"/>
              <a:gd name="T38" fmla="*/ 2147483647 w 565"/>
              <a:gd name="T39" fmla="*/ 2147483647 h 601"/>
              <a:gd name="T40" fmla="*/ 2147483647 w 565"/>
              <a:gd name="T41" fmla="*/ 2147483647 h 601"/>
              <a:gd name="T42" fmla="*/ 2147483647 w 565"/>
              <a:gd name="T43" fmla="*/ 2147483647 h 601"/>
              <a:gd name="T44" fmla="*/ 2147483647 w 565"/>
              <a:gd name="T45" fmla="*/ 2147483647 h 601"/>
              <a:gd name="T46" fmla="*/ 2147483647 w 565"/>
              <a:gd name="T47" fmla="*/ 2147483647 h 601"/>
              <a:gd name="T48" fmla="*/ 2147483647 w 565"/>
              <a:gd name="T49" fmla="*/ 0 h 601"/>
              <a:gd name="T50" fmla="*/ 2147483647 w 565"/>
              <a:gd name="T51" fmla="*/ 2147483647 h 601"/>
              <a:gd name="T52" fmla="*/ 2147483647 w 565"/>
              <a:gd name="T53" fmla="*/ 2147483647 h 601"/>
              <a:gd name="T54" fmla="*/ 2147483647 w 565"/>
              <a:gd name="T55" fmla="*/ 2147483647 h 601"/>
              <a:gd name="T56" fmla="*/ 2147483647 w 565"/>
              <a:gd name="T57" fmla="*/ 2147483647 h 601"/>
              <a:gd name="T58" fmla="*/ 2147483647 w 565"/>
              <a:gd name="T59" fmla="*/ 2147483647 h 601"/>
              <a:gd name="T60" fmla="*/ 2147483647 w 565"/>
              <a:gd name="T61" fmla="*/ 2147483647 h 601"/>
              <a:gd name="T62" fmla="*/ 2147483647 w 565"/>
              <a:gd name="T63" fmla="*/ 2147483647 h 601"/>
              <a:gd name="T64" fmla="*/ 2147483647 w 565"/>
              <a:gd name="T65" fmla="*/ 2147483647 h 601"/>
              <a:gd name="T66" fmla="*/ 2147483647 w 565"/>
              <a:gd name="T67" fmla="*/ 2147483647 h 601"/>
              <a:gd name="T68" fmla="*/ 2147483647 w 565"/>
              <a:gd name="T69" fmla="*/ 2147483647 h 601"/>
              <a:gd name="T70" fmla="*/ 0 w 565"/>
              <a:gd name="T71" fmla="*/ 2147483647 h 601"/>
              <a:gd name="T72" fmla="*/ 2147483647 w 565"/>
              <a:gd name="T73" fmla="*/ 2147483647 h 601"/>
              <a:gd name="T74" fmla="*/ 2147483647 w 565"/>
              <a:gd name="T75" fmla="*/ 2147483647 h 601"/>
              <a:gd name="T76" fmla="*/ 2147483647 w 565"/>
              <a:gd name="T77" fmla="*/ 2147483647 h 6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65"/>
              <a:gd name="T118" fmla="*/ 0 h 601"/>
              <a:gd name="T119" fmla="*/ 565 w 565"/>
              <a:gd name="T120" fmla="*/ 601 h 6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65" h="601">
                <a:moveTo>
                  <a:pt x="144" y="552"/>
                </a:moveTo>
                <a:lnTo>
                  <a:pt x="168" y="552"/>
                </a:lnTo>
                <a:lnTo>
                  <a:pt x="192" y="564"/>
                </a:lnTo>
                <a:lnTo>
                  <a:pt x="216" y="564"/>
                </a:lnTo>
                <a:lnTo>
                  <a:pt x="240" y="564"/>
                </a:lnTo>
                <a:lnTo>
                  <a:pt x="264" y="576"/>
                </a:lnTo>
                <a:lnTo>
                  <a:pt x="288" y="576"/>
                </a:lnTo>
                <a:lnTo>
                  <a:pt x="312" y="588"/>
                </a:lnTo>
                <a:lnTo>
                  <a:pt x="336" y="588"/>
                </a:lnTo>
                <a:lnTo>
                  <a:pt x="360" y="576"/>
                </a:lnTo>
                <a:lnTo>
                  <a:pt x="384" y="576"/>
                </a:lnTo>
                <a:lnTo>
                  <a:pt x="408" y="588"/>
                </a:lnTo>
                <a:lnTo>
                  <a:pt x="432" y="600"/>
                </a:lnTo>
                <a:lnTo>
                  <a:pt x="456" y="600"/>
                </a:lnTo>
                <a:lnTo>
                  <a:pt x="480" y="600"/>
                </a:lnTo>
                <a:lnTo>
                  <a:pt x="504" y="576"/>
                </a:lnTo>
                <a:lnTo>
                  <a:pt x="516" y="552"/>
                </a:lnTo>
                <a:lnTo>
                  <a:pt x="516" y="528"/>
                </a:lnTo>
                <a:lnTo>
                  <a:pt x="516" y="504"/>
                </a:lnTo>
                <a:lnTo>
                  <a:pt x="516" y="480"/>
                </a:lnTo>
                <a:lnTo>
                  <a:pt x="492" y="468"/>
                </a:lnTo>
                <a:lnTo>
                  <a:pt x="492" y="444"/>
                </a:lnTo>
                <a:lnTo>
                  <a:pt x="504" y="420"/>
                </a:lnTo>
                <a:lnTo>
                  <a:pt x="516" y="396"/>
                </a:lnTo>
                <a:lnTo>
                  <a:pt x="540" y="384"/>
                </a:lnTo>
                <a:lnTo>
                  <a:pt x="564" y="360"/>
                </a:lnTo>
                <a:lnTo>
                  <a:pt x="564" y="336"/>
                </a:lnTo>
                <a:lnTo>
                  <a:pt x="564" y="312"/>
                </a:lnTo>
                <a:lnTo>
                  <a:pt x="540" y="300"/>
                </a:lnTo>
                <a:lnTo>
                  <a:pt x="528" y="276"/>
                </a:lnTo>
                <a:lnTo>
                  <a:pt x="504" y="264"/>
                </a:lnTo>
                <a:lnTo>
                  <a:pt x="504" y="240"/>
                </a:lnTo>
                <a:lnTo>
                  <a:pt x="492" y="216"/>
                </a:lnTo>
                <a:lnTo>
                  <a:pt x="480" y="192"/>
                </a:lnTo>
                <a:lnTo>
                  <a:pt x="456" y="180"/>
                </a:lnTo>
                <a:lnTo>
                  <a:pt x="444" y="156"/>
                </a:lnTo>
                <a:lnTo>
                  <a:pt x="432" y="132"/>
                </a:lnTo>
                <a:lnTo>
                  <a:pt x="420" y="108"/>
                </a:lnTo>
                <a:lnTo>
                  <a:pt x="396" y="96"/>
                </a:lnTo>
                <a:lnTo>
                  <a:pt x="372" y="84"/>
                </a:lnTo>
                <a:lnTo>
                  <a:pt x="348" y="84"/>
                </a:lnTo>
                <a:lnTo>
                  <a:pt x="324" y="72"/>
                </a:lnTo>
                <a:lnTo>
                  <a:pt x="300" y="72"/>
                </a:lnTo>
                <a:lnTo>
                  <a:pt x="276" y="72"/>
                </a:lnTo>
                <a:lnTo>
                  <a:pt x="252" y="60"/>
                </a:lnTo>
                <a:lnTo>
                  <a:pt x="228" y="48"/>
                </a:lnTo>
                <a:lnTo>
                  <a:pt x="204" y="36"/>
                </a:lnTo>
                <a:lnTo>
                  <a:pt x="180" y="36"/>
                </a:lnTo>
                <a:lnTo>
                  <a:pt x="156" y="12"/>
                </a:lnTo>
                <a:lnTo>
                  <a:pt x="132" y="0"/>
                </a:lnTo>
                <a:lnTo>
                  <a:pt x="108" y="0"/>
                </a:lnTo>
                <a:lnTo>
                  <a:pt x="108" y="24"/>
                </a:lnTo>
                <a:lnTo>
                  <a:pt x="108" y="48"/>
                </a:lnTo>
                <a:lnTo>
                  <a:pt x="96" y="72"/>
                </a:lnTo>
                <a:lnTo>
                  <a:pt x="96" y="96"/>
                </a:lnTo>
                <a:lnTo>
                  <a:pt x="96" y="120"/>
                </a:lnTo>
                <a:lnTo>
                  <a:pt x="96" y="144"/>
                </a:lnTo>
                <a:lnTo>
                  <a:pt x="84" y="168"/>
                </a:lnTo>
                <a:lnTo>
                  <a:pt x="72" y="192"/>
                </a:lnTo>
                <a:lnTo>
                  <a:pt x="60" y="216"/>
                </a:lnTo>
                <a:lnTo>
                  <a:pt x="48" y="240"/>
                </a:lnTo>
                <a:lnTo>
                  <a:pt x="60" y="264"/>
                </a:lnTo>
                <a:lnTo>
                  <a:pt x="84" y="288"/>
                </a:lnTo>
                <a:lnTo>
                  <a:pt x="96" y="312"/>
                </a:lnTo>
                <a:lnTo>
                  <a:pt x="96" y="336"/>
                </a:lnTo>
                <a:lnTo>
                  <a:pt x="84" y="360"/>
                </a:lnTo>
                <a:lnTo>
                  <a:pt x="72" y="384"/>
                </a:lnTo>
                <a:lnTo>
                  <a:pt x="48" y="396"/>
                </a:lnTo>
                <a:lnTo>
                  <a:pt x="36" y="420"/>
                </a:lnTo>
                <a:lnTo>
                  <a:pt x="24" y="444"/>
                </a:lnTo>
                <a:lnTo>
                  <a:pt x="0" y="468"/>
                </a:lnTo>
                <a:lnTo>
                  <a:pt x="0" y="492"/>
                </a:lnTo>
                <a:lnTo>
                  <a:pt x="24" y="504"/>
                </a:lnTo>
                <a:lnTo>
                  <a:pt x="48" y="528"/>
                </a:lnTo>
                <a:lnTo>
                  <a:pt x="72" y="528"/>
                </a:lnTo>
                <a:lnTo>
                  <a:pt x="96" y="540"/>
                </a:lnTo>
                <a:lnTo>
                  <a:pt x="120" y="552"/>
                </a:lnTo>
                <a:lnTo>
                  <a:pt x="144" y="552"/>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aphicFrame>
        <p:nvGraphicFramePr>
          <p:cNvPr id="77831" name="Object 2"/>
          <p:cNvGraphicFramePr>
            <a:graphicFrameLocks/>
          </p:cNvGraphicFramePr>
          <p:nvPr/>
        </p:nvGraphicFramePr>
        <p:xfrm>
          <a:off x="3489325" y="296863"/>
          <a:ext cx="2141538" cy="5792787"/>
        </p:xfrm>
        <a:graphic>
          <a:graphicData uri="http://schemas.openxmlformats.org/presentationml/2006/ole">
            <mc:AlternateContent xmlns:mc="http://schemas.openxmlformats.org/markup-compatibility/2006">
              <mc:Choice xmlns:v="urn:schemas-microsoft-com:vml" Requires="v">
                <p:oleObj spid="_x0000_s78063" name="Microsoft ClipArt Gallery" r:id="rId4" imgW="2146300" imgH="5803900" progId="MS_ClipArt_Gallery">
                  <p:embed/>
                </p:oleObj>
              </mc:Choice>
              <mc:Fallback>
                <p:oleObj name="Microsoft ClipArt Gallery" r:id="rId4" imgW="2146300" imgH="5803900" progId="MS_ClipArt_Gallery">
                  <p:embed/>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9325" y="296863"/>
                        <a:ext cx="2141538" cy="5792787"/>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pic>
                </p:oleObj>
              </mc:Fallback>
            </mc:AlternateContent>
          </a:graphicData>
        </a:graphic>
      </p:graphicFrame>
      <p:sp>
        <p:nvSpPr>
          <p:cNvPr id="77832" name="Text Box 2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grpSp>
        <p:nvGrpSpPr>
          <p:cNvPr id="77833" name="Group 71"/>
          <p:cNvGrpSpPr>
            <a:grpSpLocks/>
          </p:cNvGrpSpPr>
          <p:nvPr/>
        </p:nvGrpSpPr>
        <p:grpSpPr bwMode="auto">
          <a:xfrm>
            <a:off x="6638925" y="1744663"/>
            <a:ext cx="1357313" cy="2247900"/>
            <a:chOff x="916" y="1605"/>
            <a:chExt cx="855" cy="1416"/>
          </a:xfrm>
        </p:grpSpPr>
        <p:sp>
          <p:nvSpPr>
            <p:cNvPr id="71752" name="Freeform 72"/>
            <p:cNvSpPr>
              <a:spLocks/>
            </p:cNvSpPr>
            <p:nvPr/>
          </p:nvSpPr>
          <p:spPr bwMode="auto">
            <a:xfrm>
              <a:off x="916" y="1605"/>
              <a:ext cx="855" cy="1075"/>
            </a:xfrm>
            <a:custGeom>
              <a:avLst/>
              <a:gdLst/>
              <a:ahLst/>
              <a:cxnLst>
                <a:cxn ang="0">
                  <a:pos x="136" y="704"/>
                </a:cxn>
                <a:cxn ang="0">
                  <a:pos x="98" y="644"/>
                </a:cxn>
                <a:cxn ang="0">
                  <a:pos x="45" y="575"/>
                </a:cxn>
                <a:cxn ang="0">
                  <a:pos x="15" y="515"/>
                </a:cxn>
                <a:cxn ang="0">
                  <a:pos x="0" y="439"/>
                </a:cxn>
                <a:cxn ang="0">
                  <a:pos x="0" y="371"/>
                </a:cxn>
                <a:cxn ang="0">
                  <a:pos x="15" y="280"/>
                </a:cxn>
                <a:cxn ang="0">
                  <a:pos x="53" y="204"/>
                </a:cxn>
                <a:cxn ang="0">
                  <a:pos x="113" y="129"/>
                </a:cxn>
                <a:cxn ang="0">
                  <a:pos x="189" y="76"/>
                </a:cxn>
                <a:cxn ang="0">
                  <a:pos x="257" y="38"/>
                </a:cxn>
                <a:cxn ang="0">
                  <a:pos x="333" y="15"/>
                </a:cxn>
                <a:cxn ang="0">
                  <a:pos x="439" y="0"/>
                </a:cxn>
                <a:cxn ang="0">
                  <a:pos x="537" y="15"/>
                </a:cxn>
                <a:cxn ang="0">
                  <a:pos x="605" y="38"/>
                </a:cxn>
                <a:cxn ang="0">
                  <a:pos x="673" y="68"/>
                </a:cxn>
                <a:cxn ang="0">
                  <a:pos x="726" y="106"/>
                </a:cxn>
                <a:cxn ang="0">
                  <a:pos x="772" y="159"/>
                </a:cxn>
                <a:cxn ang="0">
                  <a:pos x="802" y="204"/>
                </a:cxn>
                <a:cxn ang="0">
                  <a:pos x="825" y="250"/>
                </a:cxn>
                <a:cxn ang="0">
                  <a:pos x="847" y="310"/>
                </a:cxn>
                <a:cxn ang="0">
                  <a:pos x="855" y="371"/>
                </a:cxn>
                <a:cxn ang="0">
                  <a:pos x="855" y="439"/>
                </a:cxn>
                <a:cxn ang="0">
                  <a:pos x="832" y="507"/>
                </a:cxn>
                <a:cxn ang="0">
                  <a:pos x="802" y="575"/>
                </a:cxn>
                <a:cxn ang="0">
                  <a:pos x="756" y="651"/>
                </a:cxn>
                <a:cxn ang="0">
                  <a:pos x="726" y="704"/>
                </a:cxn>
                <a:cxn ang="0">
                  <a:pos x="703" y="772"/>
                </a:cxn>
                <a:cxn ang="0">
                  <a:pos x="673" y="848"/>
                </a:cxn>
                <a:cxn ang="0">
                  <a:pos x="658" y="909"/>
                </a:cxn>
                <a:cxn ang="0">
                  <a:pos x="651" y="984"/>
                </a:cxn>
                <a:cxn ang="0">
                  <a:pos x="651" y="1075"/>
                </a:cxn>
                <a:cxn ang="0">
                  <a:pos x="242" y="1075"/>
                </a:cxn>
                <a:cxn ang="0">
                  <a:pos x="242" y="1000"/>
                </a:cxn>
                <a:cxn ang="0">
                  <a:pos x="227" y="909"/>
                </a:cxn>
                <a:cxn ang="0">
                  <a:pos x="197" y="841"/>
                </a:cxn>
                <a:cxn ang="0">
                  <a:pos x="166" y="765"/>
                </a:cxn>
                <a:cxn ang="0">
                  <a:pos x="136" y="704"/>
                </a:cxn>
              </a:cxnLst>
              <a:rect l="0" t="0" r="r" b="b"/>
              <a:pathLst>
                <a:path w="855" h="1075">
                  <a:moveTo>
                    <a:pt x="136" y="704"/>
                  </a:moveTo>
                  <a:lnTo>
                    <a:pt x="98" y="644"/>
                  </a:lnTo>
                  <a:lnTo>
                    <a:pt x="45" y="575"/>
                  </a:lnTo>
                  <a:lnTo>
                    <a:pt x="15" y="515"/>
                  </a:lnTo>
                  <a:lnTo>
                    <a:pt x="0" y="439"/>
                  </a:lnTo>
                  <a:lnTo>
                    <a:pt x="0" y="371"/>
                  </a:lnTo>
                  <a:lnTo>
                    <a:pt x="15" y="280"/>
                  </a:lnTo>
                  <a:lnTo>
                    <a:pt x="53" y="204"/>
                  </a:lnTo>
                  <a:lnTo>
                    <a:pt x="113" y="129"/>
                  </a:lnTo>
                  <a:lnTo>
                    <a:pt x="189" y="76"/>
                  </a:lnTo>
                  <a:lnTo>
                    <a:pt x="257" y="38"/>
                  </a:lnTo>
                  <a:lnTo>
                    <a:pt x="333" y="15"/>
                  </a:lnTo>
                  <a:lnTo>
                    <a:pt x="439" y="0"/>
                  </a:lnTo>
                  <a:lnTo>
                    <a:pt x="537" y="15"/>
                  </a:lnTo>
                  <a:lnTo>
                    <a:pt x="605" y="38"/>
                  </a:lnTo>
                  <a:lnTo>
                    <a:pt x="673" y="68"/>
                  </a:lnTo>
                  <a:lnTo>
                    <a:pt x="726" y="106"/>
                  </a:lnTo>
                  <a:lnTo>
                    <a:pt x="772" y="159"/>
                  </a:lnTo>
                  <a:lnTo>
                    <a:pt x="802" y="204"/>
                  </a:lnTo>
                  <a:lnTo>
                    <a:pt x="825" y="250"/>
                  </a:lnTo>
                  <a:lnTo>
                    <a:pt x="847" y="310"/>
                  </a:lnTo>
                  <a:lnTo>
                    <a:pt x="855" y="371"/>
                  </a:lnTo>
                  <a:lnTo>
                    <a:pt x="855" y="439"/>
                  </a:lnTo>
                  <a:lnTo>
                    <a:pt x="832" y="507"/>
                  </a:lnTo>
                  <a:lnTo>
                    <a:pt x="802" y="575"/>
                  </a:lnTo>
                  <a:lnTo>
                    <a:pt x="756" y="651"/>
                  </a:lnTo>
                  <a:lnTo>
                    <a:pt x="726" y="704"/>
                  </a:lnTo>
                  <a:lnTo>
                    <a:pt x="703" y="772"/>
                  </a:lnTo>
                  <a:lnTo>
                    <a:pt x="673" y="848"/>
                  </a:lnTo>
                  <a:lnTo>
                    <a:pt x="658" y="909"/>
                  </a:lnTo>
                  <a:lnTo>
                    <a:pt x="651" y="984"/>
                  </a:lnTo>
                  <a:lnTo>
                    <a:pt x="651" y="1075"/>
                  </a:lnTo>
                  <a:lnTo>
                    <a:pt x="242" y="1075"/>
                  </a:lnTo>
                  <a:lnTo>
                    <a:pt x="242" y="1000"/>
                  </a:lnTo>
                  <a:lnTo>
                    <a:pt x="227" y="909"/>
                  </a:lnTo>
                  <a:lnTo>
                    <a:pt x="197" y="841"/>
                  </a:lnTo>
                  <a:lnTo>
                    <a:pt x="166" y="765"/>
                  </a:lnTo>
                  <a:lnTo>
                    <a:pt x="136" y="704"/>
                  </a:lnTo>
                  <a:close/>
                </a:path>
              </a:pathLst>
            </a:custGeom>
            <a:solidFill>
              <a:srgbClr val="FFFFFF"/>
            </a:solidFill>
            <a:ln w="17463">
              <a:solidFill>
                <a:srgbClr val="000000"/>
              </a:solidFill>
              <a:prstDash val="solid"/>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grpSp>
          <p:nvGrpSpPr>
            <p:cNvPr id="78050" name="Group 73"/>
            <p:cNvGrpSpPr>
              <a:grpSpLocks/>
            </p:cNvGrpSpPr>
            <p:nvPr/>
          </p:nvGrpSpPr>
          <p:grpSpPr bwMode="auto">
            <a:xfrm>
              <a:off x="1158" y="2658"/>
              <a:ext cx="401" cy="363"/>
              <a:chOff x="1158" y="2658"/>
              <a:chExt cx="401" cy="363"/>
            </a:xfrm>
          </p:grpSpPr>
          <p:sp>
            <p:nvSpPr>
              <p:cNvPr id="71754" name="Oval 74"/>
              <p:cNvSpPr>
                <a:spLocks noChangeArrowheads="1"/>
              </p:cNvSpPr>
              <p:nvPr/>
            </p:nvSpPr>
            <p:spPr bwMode="auto">
              <a:xfrm>
                <a:off x="1226" y="2960"/>
                <a:ext cx="272" cy="61"/>
              </a:xfrm>
              <a:prstGeom prst="ellipse">
                <a:avLst/>
              </a:prstGeom>
              <a:solidFill>
                <a:srgbClr val="000000"/>
              </a:solidFill>
              <a:ln w="17463">
                <a:solidFill>
                  <a:srgbClr val="0000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55" name="Freeform 75"/>
              <p:cNvSpPr>
                <a:spLocks/>
              </p:cNvSpPr>
              <p:nvPr/>
            </p:nvSpPr>
            <p:spPr bwMode="auto">
              <a:xfrm>
                <a:off x="1158" y="2658"/>
                <a:ext cx="401" cy="98"/>
              </a:xfrm>
              <a:custGeom>
                <a:avLst/>
                <a:gdLst/>
                <a:ahLst/>
                <a:cxnLst>
                  <a:cxn ang="0">
                    <a:pos x="0" y="0"/>
                  </a:cxn>
                  <a:cxn ang="0">
                    <a:pos x="0" y="98"/>
                  </a:cxn>
                  <a:cxn ang="0">
                    <a:pos x="91" y="98"/>
                  </a:cxn>
                  <a:cxn ang="0">
                    <a:pos x="401" y="30"/>
                  </a:cxn>
                  <a:cxn ang="0">
                    <a:pos x="401" y="0"/>
                  </a:cxn>
                  <a:cxn ang="0">
                    <a:pos x="0" y="0"/>
                  </a:cxn>
                </a:cxnLst>
                <a:rect l="0" t="0" r="r" b="b"/>
                <a:pathLst>
                  <a:path w="401" h="98">
                    <a:moveTo>
                      <a:pt x="0" y="0"/>
                    </a:moveTo>
                    <a:lnTo>
                      <a:pt x="0" y="98"/>
                    </a:lnTo>
                    <a:lnTo>
                      <a:pt x="91" y="98"/>
                    </a:lnTo>
                    <a:lnTo>
                      <a:pt x="401" y="30"/>
                    </a:lnTo>
                    <a:lnTo>
                      <a:pt x="401" y="0"/>
                    </a:lnTo>
                    <a:lnTo>
                      <a:pt x="0" y="0"/>
                    </a:lnTo>
                    <a:close/>
                  </a:path>
                </a:pathLst>
              </a:custGeom>
              <a:solidFill>
                <a:srgbClr val="C0C0C0"/>
              </a:solidFill>
              <a:ln w="17463">
                <a:solidFill>
                  <a:srgbClr val="000000"/>
                </a:solidFill>
                <a:prstDash val="solid"/>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56" name="Freeform 76"/>
              <p:cNvSpPr>
                <a:spLocks/>
              </p:cNvSpPr>
              <p:nvPr/>
            </p:nvSpPr>
            <p:spPr bwMode="auto">
              <a:xfrm>
                <a:off x="1158" y="2688"/>
                <a:ext cx="401" cy="136"/>
              </a:xfrm>
              <a:custGeom>
                <a:avLst/>
                <a:gdLst/>
                <a:ahLst/>
                <a:cxnLst>
                  <a:cxn ang="0">
                    <a:pos x="91" y="68"/>
                  </a:cxn>
                  <a:cxn ang="0">
                    <a:pos x="0" y="68"/>
                  </a:cxn>
                  <a:cxn ang="0">
                    <a:pos x="0" y="136"/>
                  </a:cxn>
                  <a:cxn ang="0">
                    <a:pos x="91" y="136"/>
                  </a:cxn>
                  <a:cxn ang="0">
                    <a:pos x="401" y="68"/>
                  </a:cxn>
                  <a:cxn ang="0">
                    <a:pos x="401" y="0"/>
                  </a:cxn>
                  <a:cxn ang="0">
                    <a:pos x="91" y="68"/>
                  </a:cxn>
                </a:cxnLst>
                <a:rect l="0" t="0" r="r" b="b"/>
                <a:pathLst>
                  <a:path w="401" h="136">
                    <a:moveTo>
                      <a:pt x="91" y="68"/>
                    </a:moveTo>
                    <a:lnTo>
                      <a:pt x="0" y="68"/>
                    </a:lnTo>
                    <a:lnTo>
                      <a:pt x="0" y="136"/>
                    </a:lnTo>
                    <a:lnTo>
                      <a:pt x="91" y="136"/>
                    </a:lnTo>
                    <a:lnTo>
                      <a:pt x="401" y="68"/>
                    </a:lnTo>
                    <a:lnTo>
                      <a:pt x="401" y="0"/>
                    </a:lnTo>
                    <a:lnTo>
                      <a:pt x="91" y="68"/>
                    </a:lnTo>
                    <a:close/>
                  </a:path>
                </a:pathLst>
              </a:custGeom>
              <a:solidFill>
                <a:srgbClr val="3F3F3F"/>
              </a:solidFill>
              <a:ln w="17463">
                <a:solidFill>
                  <a:srgbClr val="000000"/>
                </a:solidFill>
                <a:prstDash val="solid"/>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57" name="Freeform 77"/>
              <p:cNvSpPr>
                <a:spLocks/>
              </p:cNvSpPr>
              <p:nvPr/>
            </p:nvSpPr>
            <p:spPr bwMode="auto">
              <a:xfrm>
                <a:off x="1158" y="2756"/>
                <a:ext cx="401" cy="129"/>
              </a:xfrm>
              <a:custGeom>
                <a:avLst/>
                <a:gdLst/>
                <a:ahLst/>
                <a:cxnLst>
                  <a:cxn ang="0">
                    <a:pos x="91" y="68"/>
                  </a:cxn>
                  <a:cxn ang="0">
                    <a:pos x="0" y="68"/>
                  </a:cxn>
                  <a:cxn ang="0">
                    <a:pos x="0" y="129"/>
                  </a:cxn>
                  <a:cxn ang="0">
                    <a:pos x="91" y="129"/>
                  </a:cxn>
                  <a:cxn ang="0">
                    <a:pos x="401" y="68"/>
                  </a:cxn>
                  <a:cxn ang="0">
                    <a:pos x="401" y="0"/>
                  </a:cxn>
                  <a:cxn ang="0">
                    <a:pos x="91" y="68"/>
                  </a:cxn>
                </a:cxnLst>
                <a:rect l="0" t="0" r="r" b="b"/>
                <a:pathLst>
                  <a:path w="401" h="129">
                    <a:moveTo>
                      <a:pt x="91" y="68"/>
                    </a:moveTo>
                    <a:lnTo>
                      <a:pt x="0" y="68"/>
                    </a:lnTo>
                    <a:lnTo>
                      <a:pt x="0" y="129"/>
                    </a:lnTo>
                    <a:lnTo>
                      <a:pt x="91" y="129"/>
                    </a:lnTo>
                    <a:lnTo>
                      <a:pt x="401" y="68"/>
                    </a:lnTo>
                    <a:lnTo>
                      <a:pt x="401" y="0"/>
                    </a:lnTo>
                    <a:lnTo>
                      <a:pt x="91" y="68"/>
                    </a:lnTo>
                    <a:close/>
                  </a:path>
                </a:pathLst>
              </a:custGeom>
              <a:solidFill>
                <a:srgbClr val="C0C0C0"/>
              </a:solidFill>
              <a:ln w="17463">
                <a:solidFill>
                  <a:srgbClr val="000000"/>
                </a:solidFill>
                <a:prstDash val="solid"/>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58" name="Freeform 78"/>
              <p:cNvSpPr>
                <a:spLocks/>
              </p:cNvSpPr>
              <p:nvPr/>
            </p:nvSpPr>
            <p:spPr bwMode="auto">
              <a:xfrm>
                <a:off x="1158" y="2824"/>
                <a:ext cx="401" cy="129"/>
              </a:xfrm>
              <a:custGeom>
                <a:avLst/>
                <a:gdLst/>
                <a:ahLst/>
                <a:cxnLst>
                  <a:cxn ang="0">
                    <a:pos x="91" y="61"/>
                  </a:cxn>
                  <a:cxn ang="0">
                    <a:pos x="83" y="68"/>
                  </a:cxn>
                  <a:cxn ang="0">
                    <a:pos x="0" y="61"/>
                  </a:cxn>
                  <a:cxn ang="0">
                    <a:pos x="0" y="129"/>
                  </a:cxn>
                  <a:cxn ang="0">
                    <a:pos x="91" y="129"/>
                  </a:cxn>
                  <a:cxn ang="0">
                    <a:pos x="401" y="61"/>
                  </a:cxn>
                  <a:cxn ang="0">
                    <a:pos x="401" y="0"/>
                  </a:cxn>
                  <a:cxn ang="0">
                    <a:pos x="91" y="61"/>
                  </a:cxn>
                </a:cxnLst>
                <a:rect l="0" t="0" r="r" b="b"/>
                <a:pathLst>
                  <a:path w="401" h="129">
                    <a:moveTo>
                      <a:pt x="91" y="61"/>
                    </a:moveTo>
                    <a:lnTo>
                      <a:pt x="83" y="68"/>
                    </a:lnTo>
                    <a:lnTo>
                      <a:pt x="0" y="61"/>
                    </a:lnTo>
                    <a:lnTo>
                      <a:pt x="0" y="129"/>
                    </a:lnTo>
                    <a:lnTo>
                      <a:pt x="91" y="129"/>
                    </a:lnTo>
                    <a:lnTo>
                      <a:pt x="401" y="61"/>
                    </a:lnTo>
                    <a:lnTo>
                      <a:pt x="401" y="0"/>
                    </a:lnTo>
                    <a:lnTo>
                      <a:pt x="91" y="61"/>
                    </a:lnTo>
                    <a:close/>
                  </a:path>
                </a:pathLst>
              </a:custGeom>
              <a:solidFill>
                <a:srgbClr val="3F3F3F"/>
              </a:solidFill>
              <a:ln w="17463">
                <a:solidFill>
                  <a:srgbClr val="000000"/>
                </a:solidFill>
                <a:prstDash val="solid"/>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59" name="Freeform 79"/>
              <p:cNvSpPr>
                <a:spLocks/>
              </p:cNvSpPr>
              <p:nvPr/>
            </p:nvSpPr>
            <p:spPr bwMode="auto">
              <a:xfrm>
                <a:off x="1158" y="2885"/>
                <a:ext cx="401" cy="98"/>
              </a:xfrm>
              <a:custGeom>
                <a:avLst/>
                <a:gdLst/>
                <a:ahLst/>
                <a:cxnLst>
                  <a:cxn ang="0">
                    <a:pos x="91" y="68"/>
                  </a:cxn>
                  <a:cxn ang="0">
                    <a:pos x="0" y="68"/>
                  </a:cxn>
                  <a:cxn ang="0">
                    <a:pos x="45" y="98"/>
                  </a:cxn>
                  <a:cxn ang="0">
                    <a:pos x="356" y="98"/>
                  </a:cxn>
                  <a:cxn ang="0">
                    <a:pos x="401" y="68"/>
                  </a:cxn>
                  <a:cxn ang="0">
                    <a:pos x="401" y="0"/>
                  </a:cxn>
                  <a:cxn ang="0">
                    <a:pos x="91" y="68"/>
                  </a:cxn>
                </a:cxnLst>
                <a:rect l="0" t="0" r="r" b="b"/>
                <a:pathLst>
                  <a:path w="401" h="98">
                    <a:moveTo>
                      <a:pt x="91" y="68"/>
                    </a:moveTo>
                    <a:lnTo>
                      <a:pt x="0" y="68"/>
                    </a:lnTo>
                    <a:lnTo>
                      <a:pt x="45" y="98"/>
                    </a:lnTo>
                    <a:lnTo>
                      <a:pt x="356" y="98"/>
                    </a:lnTo>
                    <a:lnTo>
                      <a:pt x="401" y="68"/>
                    </a:lnTo>
                    <a:lnTo>
                      <a:pt x="401" y="0"/>
                    </a:lnTo>
                    <a:lnTo>
                      <a:pt x="91" y="68"/>
                    </a:lnTo>
                    <a:close/>
                  </a:path>
                </a:pathLst>
              </a:custGeom>
              <a:solidFill>
                <a:srgbClr val="C0C0C0"/>
              </a:solidFill>
              <a:ln w="17463">
                <a:solidFill>
                  <a:srgbClr val="000000"/>
                </a:solidFill>
                <a:prstDash val="solid"/>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grpSp>
      </p:grpSp>
      <p:grpSp>
        <p:nvGrpSpPr>
          <p:cNvPr id="5" name="Group 80"/>
          <p:cNvGrpSpPr>
            <a:grpSpLocks/>
          </p:cNvGrpSpPr>
          <p:nvPr/>
        </p:nvGrpSpPr>
        <p:grpSpPr bwMode="auto">
          <a:xfrm>
            <a:off x="6005513" y="1206500"/>
            <a:ext cx="2581275" cy="1827213"/>
            <a:chOff x="515" y="1242"/>
            <a:chExt cx="1626" cy="1151"/>
          </a:xfrm>
        </p:grpSpPr>
        <p:sp>
          <p:nvSpPr>
            <p:cNvPr id="71761" name="Line 81"/>
            <p:cNvSpPr>
              <a:spLocks noChangeShapeType="1"/>
            </p:cNvSpPr>
            <p:nvPr/>
          </p:nvSpPr>
          <p:spPr bwMode="auto">
            <a:xfrm flipV="1">
              <a:off x="1604" y="1378"/>
              <a:ext cx="144" cy="235"/>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62" name="Line 82"/>
            <p:cNvSpPr>
              <a:spLocks noChangeShapeType="1"/>
            </p:cNvSpPr>
            <p:nvPr/>
          </p:nvSpPr>
          <p:spPr bwMode="auto">
            <a:xfrm flipH="1">
              <a:off x="1544" y="1423"/>
              <a:ext cx="45" cy="137"/>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63" name="Line 83"/>
            <p:cNvSpPr>
              <a:spLocks noChangeShapeType="1"/>
            </p:cNvSpPr>
            <p:nvPr/>
          </p:nvSpPr>
          <p:spPr bwMode="auto">
            <a:xfrm flipH="1">
              <a:off x="1438" y="1264"/>
              <a:ext cx="30" cy="27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64" name="Line 84"/>
            <p:cNvSpPr>
              <a:spLocks noChangeShapeType="1"/>
            </p:cNvSpPr>
            <p:nvPr/>
          </p:nvSpPr>
          <p:spPr bwMode="auto">
            <a:xfrm>
              <a:off x="1332" y="1393"/>
              <a:ext cx="1" cy="144"/>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65" name="Line 85"/>
            <p:cNvSpPr>
              <a:spLocks noChangeShapeType="1"/>
            </p:cNvSpPr>
            <p:nvPr/>
          </p:nvSpPr>
          <p:spPr bwMode="auto">
            <a:xfrm>
              <a:off x="1211" y="1242"/>
              <a:ext cx="45" cy="295"/>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66" name="Line 86"/>
            <p:cNvSpPr>
              <a:spLocks noChangeShapeType="1"/>
            </p:cNvSpPr>
            <p:nvPr/>
          </p:nvSpPr>
          <p:spPr bwMode="auto">
            <a:xfrm flipH="1" flipV="1">
              <a:off x="1128" y="1431"/>
              <a:ext cx="22" cy="106"/>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67" name="Line 87"/>
            <p:cNvSpPr>
              <a:spLocks noChangeShapeType="1"/>
            </p:cNvSpPr>
            <p:nvPr/>
          </p:nvSpPr>
          <p:spPr bwMode="auto">
            <a:xfrm flipH="1" flipV="1">
              <a:off x="946" y="1340"/>
              <a:ext cx="121" cy="265"/>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68" name="Line 88"/>
            <p:cNvSpPr>
              <a:spLocks noChangeShapeType="1"/>
            </p:cNvSpPr>
            <p:nvPr/>
          </p:nvSpPr>
          <p:spPr bwMode="auto">
            <a:xfrm>
              <a:off x="924" y="1567"/>
              <a:ext cx="52" cy="9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69" name="Line 89"/>
            <p:cNvSpPr>
              <a:spLocks noChangeShapeType="1"/>
            </p:cNvSpPr>
            <p:nvPr/>
          </p:nvSpPr>
          <p:spPr bwMode="auto">
            <a:xfrm>
              <a:off x="697" y="1582"/>
              <a:ext cx="219" cy="152"/>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70" name="Line 90"/>
            <p:cNvSpPr>
              <a:spLocks noChangeShapeType="1"/>
            </p:cNvSpPr>
            <p:nvPr/>
          </p:nvSpPr>
          <p:spPr bwMode="auto">
            <a:xfrm>
              <a:off x="742" y="1741"/>
              <a:ext cx="113" cy="68"/>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71" name="Line 91"/>
            <p:cNvSpPr>
              <a:spLocks noChangeShapeType="1"/>
            </p:cNvSpPr>
            <p:nvPr/>
          </p:nvSpPr>
          <p:spPr bwMode="auto">
            <a:xfrm flipH="1" flipV="1">
              <a:off x="560" y="1817"/>
              <a:ext cx="273" cy="76"/>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72" name="Line 92"/>
            <p:cNvSpPr>
              <a:spLocks noChangeShapeType="1"/>
            </p:cNvSpPr>
            <p:nvPr/>
          </p:nvSpPr>
          <p:spPr bwMode="auto">
            <a:xfrm flipH="1" flipV="1">
              <a:off x="689" y="1961"/>
              <a:ext cx="129"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73" name="Line 93"/>
            <p:cNvSpPr>
              <a:spLocks noChangeShapeType="1"/>
            </p:cNvSpPr>
            <p:nvPr/>
          </p:nvSpPr>
          <p:spPr bwMode="auto">
            <a:xfrm flipH="1" flipV="1">
              <a:off x="515" y="2052"/>
              <a:ext cx="303" cy="22"/>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74" name="Line 94"/>
            <p:cNvSpPr>
              <a:spLocks noChangeShapeType="1"/>
            </p:cNvSpPr>
            <p:nvPr/>
          </p:nvSpPr>
          <p:spPr bwMode="auto">
            <a:xfrm flipH="1">
              <a:off x="704" y="2158"/>
              <a:ext cx="114" cy="22"/>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75" name="Line 95"/>
            <p:cNvSpPr>
              <a:spLocks noChangeShapeType="1"/>
            </p:cNvSpPr>
            <p:nvPr/>
          </p:nvSpPr>
          <p:spPr bwMode="auto">
            <a:xfrm flipH="1">
              <a:off x="538" y="2241"/>
              <a:ext cx="340" cy="12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76" name="Line 96"/>
            <p:cNvSpPr>
              <a:spLocks noChangeShapeType="1"/>
            </p:cNvSpPr>
            <p:nvPr/>
          </p:nvSpPr>
          <p:spPr bwMode="auto">
            <a:xfrm flipV="1">
              <a:off x="840" y="2340"/>
              <a:ext cx="91" cy="5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77" name="Line 97"/>
            <p:cNvSpPr>
              <a:spLocks noChangeShapeType="1"/>
            </p:cNvSpPr>
            <p:nvPr/>
          </p:nvSpPr>
          <p:spPr bwMode="auto">
            <a:xfrm flipV="1">
              <a:off x="1741" y="1537"/>
              <a:ext cx="219" cy="15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78" name="Line 98"/>
            <p:cNvSpPr>
              <a:spLocks noChangeShapeType="1"/>
            </p:cNvSpPr>
            <p:nvPr/>
          </p:nvSpPr>
          <p:spPr bwMode="auto">
            <a:xfrm flipV="1">
              <a:off x="1809" y="1703"/>
              <a:ext cx="105" cy="6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79" name="Line 99"/>
            <p:cNvSpPr>
              <a:spLocks noChangeShapeType="1"/>
            </p:cNvSpPr>
            <p:nvPr/>
          </p:nvSpPr>
          <p:spPr bwMode="auto">
            <a:xfrm flipV="1">
              <a:off x="1824" y="1764"/>
              <a:ext cx="272" cy="8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80" name="Line 100"/>
            <p:cNvSpPr>
              <a:spLocks noChangeShapeType="1"/>
            </p:cNvSpPr>
            <p:nvPr/>
          </p:nvSpPr>
          <p:spPr bwMode="auto">
            <a:xfrm flipV="1">
              <a:off x="1839" y="1923"/>
              <a:ext cx="128"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81" name="Line 101"/>
            <p:cNvSpPr>
              <a:spLocks noChangeShapeType="1"/>
            </p:cNvSpPr>
            <p:nvPr/>
          </p:nvSpPr>
          <p:spPr bwMode="auto">
            <a:xfrm flipV="1">
              <a:off x="1839" y="2014"/>
              <a:ext cx="302"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82" name="Line 102"/>
            <p:cNvSpPr>
              <a:spLocks noChangeShapeType="1"/>
            </p:cNvSpPr>
            <p:nvPr/>
          </p:nvSpPr>
          <p:spPr bwMode="auto">
            <a:xfrm>
              <a:off x="1839" y="2112"/>
              <a:ext cx="113"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83" name="Line 103"/>
            <p:cNvSpPr>
              <a:spLocks noChangeShapeType="1"/>
            </p:cNvSpPr>
            <p:nvPr/>
          </p:nvSpPr>
          <p:spPr bwMode="auto">
            <a:xfrm>
              <a:off x="1778" y="2203"/>
              <a:ext cx="348" cy="129"/>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84" name="Line 104"/>
            <p:cNvSpPr>
              <a:spLocks noChangeShapeType="1"/>
            </p:cNvSpPr>
            <p:nvPr/>
          </p:nvSpPr>
          <p:spPr bwMode="auto">
            <a:xfrm>
              <a:off x="1725" y="2294"/>
              <a:ext cx="91" cy="5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85" name="Line 105"/>
            <p:cNvSpPr>
              <a:spLocks noChangeShapeType="1"/>
            </p:cNvSpPr>
            <p:nvPr/>
          </p:nvSpPr>
          <p:spPr bwMode="auto">
            <a:xfrm flipV="1">
              <a:off x="1688" y="1544"/>
              <a:ext cx="75" cy="106"/>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grpSp>
      <p:sp>
        <p:nvSpPr>
          <p:cNvPr id="77835" name="Text Box 10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77836" name="Text Box 109"/>
          <p:cNvSpPr txBox="1">
            <a:spLocks noChangeArrowheads="1"/>
          </p:cNvSpPr>
          <p:nvPr/>
        </p:nvSpPr>
        <p:spPr bwMode="auto">
          <a:xfrm>
            <a:off x="8315325" y="6486525"/>
            <a:ext cx="2825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71791" name="WordArt 111"/>
          <p:cNvSpPr>
            <a:spLocks noChangeArrowheads="1" noChangeShapeType="1" noTextEdit="1"/>
          </p:cNvSpPr>
          <p:nvPr/>
        </p:nvSpPr>
        <p:spPr bwMode="auto">
          <a:xfrm>
            <a:off x="6989763" y="2008188"/>
            <a:ext cx="746125" cy="1282700"/>
          </a:xfrm>
          <a:prstGeom prst="rect">
            <a:avLst/>
          </a:prstGeom>
        </p:spPr>
        <p:txBody>
          <a:bodyPr wrap="none" fromWordArt="1">
            <a:prstTxWarp prst="textPlain">
              <a:avLst>
                <a:gd name="adj" fmla="val 46356"/>
              </a:avLst>
            </a:prstTxWarp>
          </a:bodyPr>
          <a:lstStyle/>
          <a:p>
            <a:r>
              <a:rPr lang="en-US" sz="7200" kern="10">
                <a:ln w="9525">
                  <a:solidFill>
                    <a:srgbClr val="000000"/>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63500" dist="63500" dir="2212194" algn="ctr" rotWithShape="0">
                    <a:schemeClr val="bg2">
                      <a:alpha val="74997"/>
                    </a:schemeClr>
                  </a:outerShdw>
                </a:effectLst>
                <a:latin typeface="Arial Black"/>
                <a:ea typeface="Arial Black"/>
                <a:cs typeface="Arial Black"/>
              </a:rPr>
              <a:t>7</a:t>
            </a:r>
          </a:p>
        </p:txBody>
      </p:sp>
      <p:sp>
        <p:nvSpPr>
          <p:cNvPr id="71792" name="Rectangle 112"/>
          <p:cNvSpPr>
            <a:spLocks noChangeArrowheads="1"/>
          </p:cNvSpPr>
          <p:nvPr/>
        </p:nvSpPr>
        <p:spPr bwMode="auto">
          <a:xfrm>
            <a:off x="7159625" y="2513013"/>
            <a:ext cx="533400" cy="107950"/>
          </a:xfrm>
          <a:prstGeom prst="rect">
            <a:avLst/>
          </a:prstGeom>
          <a:solidFill>
            <a:srgbClr val="C4D5E2"/>
          </a:solidFill>
          <a:ln w="12700">
            <a:solidFill>
              <a:schemeClr val="bg2"/>
            </a:solidFill>
            <a:miter lim="800000"/>
            <a:headEnd/>
            <a:tailEnd/>
          </a:ln>
          <a:effectLst>
            <a:outerShdw blurRad="63500" dist="53882"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77839" name="Text Box 113"/>
          <p:cNvSpPr txBox="1">
            <a:spLocks noChangeArrowheads="1"/>
          </p:cNvSpPr>
          <p:nvPr/>
        </p:nvSpPr>
        <p:spPr bwMode="auto">
          <a:xfrm>
            <a:off x="8093075" y="65325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35</a:t>
            </a:r>
          </a:p>
        </p:txBody>
      </p:sp>
      <p:sp>
        <p:nvSpPr>
          <p:cNvPr id="77840" name="Text Box 114"/>
          <p:cNvSpPr txBox="1">
            <a:spLocks noChangeArrowheads="1"/>
          </p:cNvSpPr>
          <p:nvPr/>
        </p:nvSpPr>
        <p:spPr bwMode="auto">
          <a:xfrm>
            <a:off x="7159625" y="6270625"/>
            <a:ext cx="1412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8-14</a:t>
            </a:r>
          </a:p>
        </p:txBody>
      </p:sp>
      <p:grpSp>
        <p:nvGrpSpPr>
          <p:cNvPr id="6" name="Group 117"/>
          <p:cNvGrpSpPr>
            <a:grpSpLocks/>
          </p:cNvGrpSpPr>
          <p:nvPr/>
        </p:nvGrpSpPr>
        <p:grpSpPr bwMode="auto">
          <a:xfrm>
            <a:off x="6003925" y="1206500"/>
            <a:ext cx="2581275" cy="1827213"/>
            <a:chOff x="515" y="1242"/>
            <a:chExt cx="1626" cy="1151"/>
          </a:xfrm>
        </p:grpSpPr>
        <p:sp>
          <p:nvSpPr>
            <p:cNvPr id="71798" name="Line 118"/>
            <p:cNvSpPr>
              <a:spLocks noChangeShapeType="1"/>
            </p:cNvSpPr>
            <p:nvPr/>
          </p:nvSpPr>
          <p:spPr bwMode="auto">
            <a:xfrm flipV="1">
              <a:off x="1604" y="1378"/>
              <a:ext cx="144" cy="235"/>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799" name="Line 119"/>
            <p:cNvSpPr>
              <a:spLocks noChangeShapeType="1"/>
            </p:cNvSpPr>
            <p:nvPr/>
          </p:nvSpPr>
          <p:spPr bwMode="auto">
            <a:xfrm flipH="1">
              <a:off x="1544" y="1423"/>
              <a:ext cx="45" cy="137"/>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00" name="Line 120"/>
            <p:cNvSpPr>
              <a:spLocks noChangeShapeType="1"/>
            </p:cNvSpPr>
            <p:nvPr/>
          </p:nvSpPr>
          <p:spPr bwMode="auto">
            <a:xfrm flipH="1">
              <a:off x="1438" y="1264"/>
              <a:ext cx="30" cy="27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01" name="Line 121"/>
            <p:cNvSpPr>
              <a:spLocks noChangeShapeType="1"/>
            </p:cNvSpPr>
            <p:nvPr/>
          </p:nvSpPr>
          <p:spPr bwMode="auto">
            <a:xfrm>
              <a:off x="1332" y="1393"/>
              <a:ext cx="1" cy="144"/>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02" name="Line 122"/>
            <p:cNvSpPr>
              <a:spLocks noChangeShapeType="1"/>
            </p:cNvSpPr>
            <p:nvPr/>
          </p:nvSpPr>
          <p:spPr bwMode="auto">
            <a:xfrm>
              <a:off x="1211" y="1242"/>
              <a:ext cx="45" cy="295"/>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03" name="Line 123"/>
            <p:cNvSpPr>
              <a:spLocks noChangeShapeType="1"/>
            </p:cNvSpPr>
            <p:nvPr/>
          </p:nvSpPr>
          <p:spPr bwMode="auto">
            <a:xfrm flipH="1" flipV="1">
              <a:off x="1128" y="1431"/>
              <a:ext cx="22" cy="106"/>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04" name="Line 124"/>
            <p:cNvSpPr>
              <a:spLocks noChangeShapeType="1"/>
            </p:cNvSpPr>
            <p:nvPr/>
          </p:nvSpPr>
          <p:spPr bwMode="auto">
            <a:xfrm flipH="1" flipV="1">
              <a:off x="946" y="1340"/>
              <a:ext cx="121" cy="265"/>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05" name="Line 125"/>
            <p:cNvSpPr>
              <a:spLocks noChangeShapeType="1"/>
            </p:cNvSpPr>
            <p:nvPr/>
          </p:nvSpPr>
          <p:spPr bwMode="auto">
            <a:xfrm>
              <a:off x="924" y="1567"/>
              <a:ext cx="52" cy="9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06" name="Line 126"/>
            <p:cNvSpPr>
              <a:spLocks noChangeShapeType="1"/>
            </p:cNvSpPr>
            <p:nvPr/>
          </p:nvSpPr>
          <p:spPr bwMode="auto">
            <a:xfrm>
              <a:off x="697" y="1582"/>
              <a:ext cx="219" cy="152"/>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07" name="Line 127"/>
            <p:cNvSpPr>
              <a:spLocks noChangeShapeType="1"/>
            </p:cNvSpPr>
            <p:nvPr/>
          </p:nvSpPr>
          <p:spPr bwMode="auto">
            <a:xfrm>
              <a:off x="742" y="1741"/>
              <a:ext cx="113" cy="68"/>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08" name="Line 128"/>
            <p:cNvSpPr>
              <a:spLocks noChangeShapeType="1"/>
            </p:cNvSpPr>
            <p:nvPr/>
          </p:nvSpPr>
          <p:spPr bwMode="auto">
            <a:xfrm flipH="1" flipV="1">
              <a:off x="560" y="1817"/>
              <a:ext cx="273" cy="76"/>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09" name="Line 129"/>
            <p:cNvSpPr>
              <a:spLocks noChangeShapeType="1"/>
            </p:cNvSpPr>
            <p:nvPr/>
          </p:nvSpPr>
          <p:spPr bwMode="auto">
            <a:xfrm flipH="1" flipV="1">
              <a:off x="689" y="1961"/>
              <a:ext cx="129"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10" name="Line 130"/>
            <p:cNvSpPr>
              <a:spLocks noChangeShapeType="1"/>
            </p:cNvSpPr>
            <p:nvPr/>
          </p:nvSpPr>
          <p:spPr bwMode="auto">
            <a:xfrm flipH="1" flipV="1">
              <a:off x="515" y="2052"/>
              <a:ext cx="303" cy="22"/>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11" name="Line 131"/>
            <p:cNvSpPr>
              <a:spLocks noChangeShapeType="1"/>
            </p:cNvSpPr>
            <p:nvPr/>
          </p:nvSpPr>
          <p:spPr bwMode="auto">
            <a:xfrm flipH="1">
              <a:off x="704" y="2158"/>
              <a:ext cx="114" cy="22"/>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12" name="Line 132"/>
            <p:cNvSpPr>
              <a:spLocks noChangeShapeType="1"/>
            </p:cNvSpPr>
            <p:nvPr/>
          </p:nvSpPr>
          <p:spPr bwMode="auto">
            <a:xfrm flipH="1">
              <a:off x="538" y="2241"/>
              <a:ext cx="340" cy="12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13" name="Line 133"/>
            <p:cNvSpPr>
              <a:spLocks noChangeShapeType="1"/>
            </p:cNvSpPr>
            <p:nvPr/>
          </p:nvSpPr>
          <p:spPr bwMode="auto">
            <a:xfrm flipV="1">
              <a:off x="840" y="2340"/>
              <a:ext cx="91" cy="5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14" name="Line 134"/>
            <p:cNvSpPr>
              <a:spLocks noChangeShapeType="1"/>
            </p:cNvSpPr>
            <p:nvPr/>
          </p:nvSpPr>
          <p:spPr bwMode="auto">
            <a:xfrm flipV="1">
              <a:off x="1741" y="1537"/>
              <a:ext cx="219" cy="15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15" name="Line 135"/>
            <p:cNvSpPr>
              <a:spLocks noChangeShapeType="1"/>
            </p:cNvSpPr>
            <p:nvPr/>
          </p:nvSpPr>
          <p:spPr bwMode="auto">
            <a:xfrm flipV="1">
              <a:off x="1809" y="1703"/>
              <a:ext cx="105" cy="6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16" name="Line 136"/>
            <p:cNvSpPr>
              <a:spLocks noChangeShapeType="1"/>
            </p:cNvSpPr>
            <p:nvPr/>
          </p:nvSpPr>
          <p:spPr bwMode="auto">
            <a:xfrm flipV="1">
              <a:off x="1824" y="1764"/>
              <a:ext cx="272" cy="8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17" name="Line 137"/>
            <p:cNvSpPr>
              <a:spLocks noChangeShapeType="1"/>
            </p:cNvSpPr>
            <p:nvPr/>
          </p:nvSpPr>
          <p:spPr bwMode="auto">
            <a:xfrm flipV="1">
              <a:off x="1839" y="1923"/>
              <a:ext cx="128"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18" name="Line 138"/>
            <p:cNvSpPr>
              <a:spLocks noChangeShapeType="1"/>
            </p:cNvSpPr>
            <p:nvPr/>
          </p:nvSpPr>
          <p:spPr bwMode="auto">
            <a:xfrm flipV="1">
              <a:off x="1839" y="2014"/>
              <a:ext cx="302"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19" name="Line 139"/>
            <p:cNvSpPr>
              <a:spLocks noChangeShapeType="1"/>
            </p:cNvSpPr>
            <p:nvPr/>
          </p:nvSpPr>
          <p:spPr bwMode="auto">
            <a:xfrm>
              <a:off x="1839" y="2112"/>
              <a:ext cx="113"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20" name="Line 140"/>
            <p:cNvSpPr>
              <a:spLocks noChangeShapeType="1"/>
            </p:cNvSpPr>
            <p:nvPr/>
          </p:nvSpPr>
          <p:spPr bwMode="auto">
            <a:xfrm>
              <a:off x="1778" y="2203"/>
              <a:ext cx="348" cy="129"/>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21" name="Line 141"/>
            <p:cNvSpPr>
              <a:spLocks noChangeShapeType="1"/>
            </p:cNvSpPr>
            <p:nvPr/>
          </p:nvSpPr>
          <p:spPr bwMode="auto">
            <a:xfrm>
              <a:off x="1725" y="2294"/>
              <a:ext cx="91" cy="5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22" name="Line 142"/>
            <p:cNvSpPr>
              <a:spLocks noChangeShapeType="1"/>
            </p:cNvSpPr>
            <p:nvPr/>
          </p:nvSpPr>
          <p:spPr bwMode="auto">
            <a:xfrm flipV="1">
              <a:off x="1688" y="1544"/>
              <a:ext cx="75" cy="106"/>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grpSp>
      <p:grpSp>
        <p:nvGrpSpPr>
          <p:cNvPr id="7" name="Group 143"/>
          <p:cNvGrpSpPr>
            <a:grpSpLocks/>
          </p:cNvGrpSpPr>
          <p:nvPr/>
        </p:nvGrpSpPr>
        <p:grpSpPr bwMode="auto">
          <a:xfrm>
            <a:off x="5988050" y="1206500"/>
            <a:ext cx="2581275" cy="1827213"/>
            <a:chOff x="515" y="1242"/>
            <a:chExt cx="1626" cy="1151"/>
          </a:xfrm>
        </p:grpSpPr>
        <p:sp>
          <p:nvSpPr>
            <p:cNvPr id="71824" name="Line 144"/>
            <p:cNvSpPr>
              <a:spLocks noChangeShapeType="1"/>
            </p:cNvSpPr>
            <p:nvPr/>
          </p:nvSpPr>
          <p:spPr bwMode="auto">
            <a:xfrm flipV="1">
              <a:off x="1604" y="1378"/>
              <a:ext cx="144" cy="235"/>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25" name="Line 145"/>
            <p:cNvSpPr>
              <a:spLocks noChangeShapeType="1"/>
            </p:cNvSpPr>
            <p:nvPr/>
          </p:nvSpPr>
          <p:spPr bwMode="auto">
            <a:xfrm flipH="1">
              <a:off x="1544" y="1423"/>
              <a:ext cx="45" cy="137"/>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26" name="Line 146"/>
            <p:cNvSpPr>
              <a:spLocks noChangeShapeType="1"/>
            </p:cNvSpPr>
            <p:nvPr/>
          </p:nvSpPr>
          <p:spPr bwMode="auto">
            <a:xfrm flipH="1">
              <a:off x="1438" y="1264"/>
              <a:ext cx="30" cy="27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27" name="Line 147"/>
            <p:cNvSpPr>
              <a:spLocks noChangeShapeType="1"/>
            </p:cNvSpPr>
            <p:nvPr/>
          </p:nvSpPr>
          <p:spPr bwMode="auto">
            <a:xfrm>
              <a:off x="1332" y="1393"/>
              <a:ext cx="1" cy="144"/>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28" name="Line 148"/>
            <p:cNvSpPr>
              <a:spLocks noChangeShapeType="1"/>
            </p:cNvSpPr>
            <p:nvPr/>
          </p:nvSpPr>
          <p:spPr bwMode="auto">
            <a:xfrm>
              <a:off x="1211" y="1242"/>
              <a:ext cx="45" cy="295"/>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29" name="Line 149"/>
            <p:cNvSpPr>
              <a:spLocks noChangeShapeType="1"/>
            </p:cNvSpPr>
            <p:nvPr/>
          </p:nvSpPr>
          <p:spPr bwMode="auto">
            <a:xfrm flipH="1" flipV="1">
              <a:off x="1128" y="1431"/>
              <a:ext cx="22" cy="106"/>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30" name="Line 150"/>
            <p:cNvSpPr>
              <a:spLocks noChangeShapeType="1"/>
            </p:cNvSpPr>
            <p:nvPr/>
          </p:nvSpPr>
          <p:spPr bwMode="auto">
            <a:xfrm flipH="1" flipV="1">
              <a:off x="946" y="1340"/>
              <a:ext cx="121" cy="265"/>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31" name="Line 151"/>
            <p:cNvSpPr>
              <a:spLocks noChangeShapeType="1"/>
            </p:cNvSpPr>
            <p:nvPr/>
          </p:nvSpPr>
          <p:spPr bwMode="auto">
            <a:xfrm>
              <a:off x="924" y="1567"/>
              <a:ext cx="52" cy="9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32" name="Line 152"/>
            <p:cNvSpPr>
              <a:spLocks noChangeShapeType="1"/>
            </p:cNvSpPr>
            <p:nvPr/>
          </p:nvSpPr>
          <p:spPr bwMode="auto">
            <a:xfrm>
              <a:off x="697" y="1582"/>
              <a:ext cx="219" cy="152"/>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33" name="Line 153"/>
            <p:cNvSpPr>
              <a:spLocks noChangeShapeType="1"/>
            </p:cNvSpPr>
            <p:nvPr/>
          </p:nvSpPr>
          <p:spPr bwMode="auto">
            <a:xfrm>
              <a:off x="742" y="1741"/>
              <a:ext cx="113" cy="68"/>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34" name="Line 154"/>
            <p:cNvSpPr>
              <a:spLocks noChangeShapeType="1"/>
            </p:cNvSpPr>
            <p:nvPr/>
          </p:nvSpPr>
          <p:spPr bwMode="auto">
            <a:xfrm flipH="1" flipV="1">
              <a:off x="560" y="1817"/>
              <a:ext cx="273" cy="76"/>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35" name="Line 155"/>
            <p:cNvSpPr>
              <a:spLocks noChangeShapeType="1"/>
            </p:cNvSpPr>
            <p:nvPr/>
          </p:nvSpPr>
          <p:spPr bwMode="auto">
            <a:xfrm flipH="1" flipV="1">
              <a:off x="689" y="1961"/>
              <a:ext cx="129"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36" name="Line 156"/>
            <p:cNvSpPr>
              <a:spLocks noChangeShapeType="1"/>
            </p:cNvSpPr>
            <p:nvPr/>
          </p:nvSpPr>
          <p:spPr bwMode="auto">
            <a:xfrm flipH="1" flipV="1">
              <a:off x="515" y="2052"/>
              <a:ext cx="303" cy="22"/>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37" name="Line 157"/>
            <p:cNvSpPr>
              <a:spLocks noChangeShapeType="1"/>
            </p:cNvSpPr>
            <p:nvPr/>
          </p:nvSpPr>
          <p:spPr bwMode="auto">
            <a:xfrm flipH="1">
              <a:off x="704" y="2158"/>
              <a:ext cx="114" cy="22"/>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38" name="Line 158"/>
            <p:cNvSpPr>
              <a:spLocks noChangeShapeType="1"/>
            </p:cNvSpPr>
            <p:nvPr/>
          </p:nvSpPr>
          <p:spPr bwMode="auto">
            <a:xfrm flipH="1">
              <a:off x="538" y="2241"/>
              <a:ext cx="340" cy="12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39" name="Line 159"/>
            <p:cNvSpPr>
              <a:spLocks noChangeShapeType="1"/>
            </p:cNvSpPr>
            <p:nvPr/>
          </p:nvSpPr>
          <p:spPr bwMode="auto">
            <a:xfrm flipV="1">
              <a:off x="840" y="2340"/>
              <a:ext cx="91" cy="5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40" name="Line 160"/>
            <p:cNvSpPr>
              <a:spLocks noChangeShapeType="1"/>
            </p:cNvSpPr>
            <p:nvPr/>
          </p:nvSpPr>
          <p:spPr bwMode="auto">
            <a:xfrm flipV="1">
              <a:off x="1741" y="1537"/>
              <a:ext cx="219" cy="15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41" name="Line 161"/>
            <p:cNvSpPr>
              <a:spLocks noChangeShapeType="1"/>
            </p:cNvSpPr>
            <p:nvPr/>
          </p:nvSpPr>
          <p:spPr bwMode="auto">
            <a:xfrm flipV="1">
              <a:off x="1809" y="1703"/>
              <a:ext cx="105" cy="6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42" name="Line 162"/>
            <p:cNvSpPr>
              <a:spLocks noChangeShapeType="1"/>
            </p:cNvSpPr>
            <p:nvPr/>
          </p:nvSpPr>
          <p:spPr bwMode="auto">
            <a:xfrm flipV="1">
              <a:off x="1824" y="1764"/>
              <a:ext cx="272" cy="8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43" name="Line 163"/>
            <p:cNvSpPr>
              <a:spLocks noChangeShapeType="1"/>
            </p:cNvSpPr>
            <p:nvPr/>
          </p:nvSpPr>
          <p:spPr bwMode="auto">
            <a:xfrm flipV="1">
              <a:off x="1839" y="1923"/>
              <a:ext cx="128"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44" name="Line 164"/>
            <p:cNvSpPr>
              <a:spLocks noChangeShapeType="1"/>
            </p:cNvSpPr>
            <p:nvPr/>
          </p:nvSpPr>
          <p:spPr bwMode="auto">
            <a:xfrm flipV="1">
              <a:off x="1839" y="2014"/>
              <a:ext cx="302"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45" name="Line 165"/>
            <p:cNvSpPr>
              <a:spLocks noChangeShapeType="1"/>
            </p:cNvSpPr>
            <p:nvPr/>
          </p:nvSpPr>
          <p:spPr bwMode="auto">
            <a:xfrm>
              <a:off x="1839" y="2112"/>
              <a:ext cx="113"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46" name="Line 166"/>
            <p:cNvSpPr>
              <a:spLocks noChangeShapeType="1"/>
            </p:cNvSpPr>
            <p:nvPr/>
          </p:nvSpPr>
          <p:spPr bwMode="auto">
            <a:xfrm>
              <a:off x="1778" y="2203"/>
              <a:ext cx="348" cy="129"/>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47" name="Line 167"/>
            <p:cNvSpPr>
              <a:spLocks noChangeShapeType="1"/>
            </p:cNvSpPr>
            <p:nvPr/>
          </p:nvSpPr>
          <p:spPr bwMode="auto">
            <a:xfrm>
              <a:off x="1725" y="2294"/>
              <a:ext cx="91" cy="5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48" name="Line 168"/>
            <p:cNvSpPr>
              <a:spLocks noChangeShapeType="1"/>
            </p:cNvSpPr>
            <p:nvPr/>
          </p:nvSpPr>
          <p:spPr bwMode="auto">
            <a:xfrm flipV="1">
              <a:off x="1688" y="1544"/>
              <a:ext cx="75" cy="106"/>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grpSp>
      <p:grpSp>
        <p:nvGrpSpPr>
          <p:cNvPr id="8" name="Group 169"/>
          <p:cNvGrpSpPr>
            <a:grpSpLocks/>
          </p:cNvGrpSpPr>
          <p:nvPr/>
        </p:nvGrpSpPr>
        <p:grpSpPr bwMode="auto">
          <a:xfrm>
            <a:off x="5989638" y="1192213"/>
            <a:ext cx="2581275" cy="1827212"/>
            <a:chOff x="515" y="1242"/>
            <a:chExt cx="1626" cy="1151"/>
          </a:xfrm>
        </p:grpSpPr>
        <p:sp>
          <p:nvSpPr>
            <p:cNvPr id="71850" name="Line 170"/>
            <p:cNvSpPr>
              <a:spLocks noChangeShapeType="1"/>
            </p:cNvSpPr>
            <p:nvPr/>
          </p:nvSpPr>
          <p:spPr bwMode="auto">
            <a:xfrm flipV="1">
              <a:off x="1604" y="1378"/>
              <a:ext cx="144" cy="235"/>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51" name="Line 171"/>
            <p:cNvSpPr>
              <a:spLocks noChangeShapeType="1"/>
            </p:cNvSpPr>
            <p:nvPr/>
          </p:nvSpPr>
          <p:spPr bwMode="auto">
            <a:xfrm flipH="1">
              <a:off x="1544" y="1423"/>
              <a:ext cx="45" cy="137"/>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52" name="Line 172"/>
            <p:cNvSpPr>
              <a:spLocks noChangeShapeType="1"/>
            </p:cNvSpPr>
            <p:nvPr/>
          </p:nvSpPr>
          <p:spPr bwMode="auto">
            <a:xfrm flipH="1">
              <a:off x="1438" y="1264"/>
              <a:ext cx="30" cy="27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53" name="Line 173"/>
            <p:cNvSpPr>
              <a:spLocks noChangeShapeType="1"/>
            </p:cNvSpPr>
            <p:nvPr/>
          </p:nvSpPr>
          <p:spPr bwMode="auto">
            <a:xfrm>
              <a:off x="1332" y="1393"/>
              <a:ext cx="1" cy="144"/>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54" name="Line 174"/>
            <p:cNvSpPr>
              <a:spLocks noChangeShapeType="1"/>
            </p:cNvSpPr>
            <p:nvPr/>
          </p:nvSpPr>
          <p:spPr bwMode="auto">
            <a:xfrm>
              <a:off x="1211" y="1242"/>
              <a:ext cx="45" cy="295"/>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55" name="Line 175"/>
            <p:cNvSpPr>
              <a:spLocks noChangeShapeType="1"/>
            </p:cNvSpPr>
            <p:nvPr/>
          </p:nvSpPr>
          <p:spPr bwMode="auto">
            <a:xfrm flipH="1" flipV="1">
              <a:off x="1128" y="1431"/>
              <a:ext cx="22" cy="106"/>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56" name="Line 176"/>
            <p:cNvSpPr>
              <a:spLocks noChangeShapeType="1"/>
            </p:cNvSpPr>
            <p:nvPr/>
          </p:nvSpPr>
          <p:spPr bwMode="auto">
            <a:xfrm flipH="1" flipV="1">
              <a:off x="946" y="1340"/>
              <a:ext cx="121" cy="265"/>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57" name="Line 177"/>
            <p:cNvSpPr>
              <a:spLocks noChangeShapeType="1"/>
            </p:cNvSpPr>
            <p:nvPr/>
          </p:nvSpPr>
          <p:spPr bwMode="auto">
            <a:xfrm>
              <a:off x="924" y="1567"/>
              <a:ext cx="52" cy="9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58" name="Line 178"/>
            <p:cNvSpPr>
              <a:spLocks noChangeShapeType="1"/>
            </p:cNvSpPr>
            <p:nvPr/>
          </p:nvSpPr>
          <p:spPr bwMode="auto">
            <a:xfrm>
              <a:off x="697" y="1582"/>
              <a:ext cx="219" cy="152"/>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59" name="Line 179"/>
            <p:cNvSpPr>
              <a:spLocks noChangeShapeType="1"/>
            </p:cNvSpPr>
            <p:nvPr/>
          </p:nvSpPr>
          <p:spPr bwMode="auto">
            <a:xfrm>
              <a:off x="742" y="1741"/>
              <a:ext cx="113" cy="68"/>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60" name="Line 180"/>
            <p:cNvSpPr>
              <a:spLocks noChangeShapeType="1"/>
            </p:cNvSpPr>
            <p:nvPr/>
          </p:nvSpPr>
          <p:spPr bwMode="auto">
            <a:xfrm flipH="1" flipV="1">
              <a:off x="560" y="1817"/>
              <a:ext cx="273" cy="76"/>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61" name="Line 181"/>
            <p:cNvSpPr>
              <a:spLocks noChangeShapeType="1"/>
            </p:cNvSpPr>
            <p:nvPr/>
          </p:nvSpPr>
          <p:spPr bwMode="auto">
            <a:xfrm flipH="1" flipV="1">
              <a:off x="689" y="1961"/>
              <a:ext cx="129"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62" name="Line 182"/>
            <p:cNvSpPr>
              <a:spLocks noChangeShapeType="1"/>
            </p:cNvSpPr>
            <p:nvPr/>
          </p:nvSpPr>
          <p:spPr bwMode="auto">
            <a:xfrm flipH="1" flipV="1">
              <a:off x="515" y="2052"/>
              <a:ext cx="303" cy="22"/>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63" name="Line 183"/>
            <p:cNvSpPr>
              <a:spLocks noChangeShapeType="1"/>
            </p:cNvSpPr>
            <p:nvPr/>
          </p:nvSpPr>
          <p:spPr bwMode="auto">
            <a:xfrm flipH="1">
              <a:off x="704" y="2158"/>
              <a:ext cx="114" cy="22"/>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64" name="Line 184"/>
            <p:cNvSpPr>
              <a:spLocks noChangeShapeType="1"/>
            </p:cNvSpPr>
            <p:nvPr/>
          </p:nvSpPr>
          <p:spPr bwMode="auto">
            <a:xfrm flipH="1">
              <a:off x="538" y="2241"/>
              <a:ext cx="340" cy="12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65" name="Line 185"/>
            <p:cNvSpPr>
              <a:spLocks noChangeShapeType="1"/>
            </p:cNvSpPr>
            <p:nvPr/>
          </p:nvSpPr>
          <p:spPr bwMode="auto">
            <a:xfrm flipV="1">
              <a:off x="840" y="2340"/>
              <a:ext cx="91" cy="5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66" name="Line 186"/>
            <p:cNvSpPr>
              <a:spLocks noChangeShapeType="1"/>
            </p:cNvSpPr>
            <p:nvPr/>
          </p:nvSpPr>
          <p:spPr bwMode="auto">
            <a:xfrm flipV="1">
              <a:off x="1741" y="1537"/>
              <a:ext cx="219" cy="15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67" name="Line 187"/>
            <p:cNvSpPr>
              <a:spLocks noChangeShapeType="1"/>
            </p:cNvSpPr>
            <p:nvPr/>
          </p:nvSpPr>
          <p:spPr bwMode="auto">
            <a:xfrm flipV="1">
              <a:off x="1809" y="1703"/>
              <a:ext cx="105" cy="6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68" name="Line 188"/>
            <p:cNvSpPr>
              <a:spLocks noChangeShapeType="1"/>
            </p:cNvSpPr>
            <p:nvPr/>
          </p:nvSpPr>
          <p:spPr bwMode="auto">
            <a:xfrm flipV="1">
              <a:off x="1824" y="1764"/>
              <a:ext cx="272" cy="8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69" name="Line 189"/>
            <p:cNvSpPr>
              <a:spLocks noChangeShapeType="1"/>
            </p:cNvSpPr>
            <p:nvPr/>
          </p:nvSpPr>
          <p:spPr bwMode="auto">
            <a:xfrm flipV="1">
              <a:off x="1839" y="1923"/>
              <a:ext cx="128"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70" name="Line 190"/>
            <p:cNvSpPr>
              <a:spLocks noChangeShapeType="1"/>
            </p:cNvSpPr>
            <p:nvPr/>
          </p:nvSpPr>
          <p:spPr bwMode="auto">
            <a:xfrm flipV="1">
              <a:off x="1839" y="2014"/>
              <a:ext cx="302"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71" name="Line 191"/>
            <p:cNvSpPr>
              <a:spLocks noChangeShapeType="1"/>
            </p:cNvSpPr>
            <p:nvPr/>
          </p:nvSpPr>
          <p:spPr bwMode="auto">
            <a:xfrm>
              <a:off x="1839" y="2112"/>
              <a:ext cx="113"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72" name="Line 192"/>
            <p:cNvSpPr>
              <a:spLocks noChangeShapeType="1"/>
            </p:cNvSpPr>
            <p:nvPr/>
          </p:nvSpPr>
          <p:spPr bwMode="auto">
            <a:xfrm>
              <a:off x="1778" y="2203"/>
              <a:ext cx="348" cy="129"/>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73" name="Line 193"/>
            <p:cNvSpPr>
              <a:spLocks noChangeShapeType="1"/>
            </p:cNvSpPr>
            <p:nvPr/>
          </p:nvSpPr>
          <p:spPr bwMode="auto">
            <a:xfrm>
              <a:off x="1725" y="2294"/>
              <a:ext cx="91" cy="5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74" name="Line 194"/>
            <p:cNvSpPr>
              <a:spLocks noChangeShapeType="1"/>
            </p:cNvSpPr>
            <p:nvPr/>
          </p:nvSpPr>
          <p:spPr bwMode="auto">
            <a:xfrm flipV="1">
              <a:off x="1688" y="1544"/>
              <a:ext cx="75" cy="106"/>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grpSp>
      <p:grpSp>
        <p:nvGrpSpPr>
          <p:cNvPr id="9" name="Group 195"/>
          <p:cNvGrpSpPr>
            <a:grpSpLocks/>
          </p:cNvGrpSpPr>
          <p:nvPr/>
        </p:nvGrpSpPr>
        <p:grpSpPr bwMode="auto">
          <a:xfrm>
            <a:off x="5973763" y="1193800"/>
            <a:ext cx="2581275" cy="1827213"/>
            <a:chOff x="515" y="1242"/>
            <a:chExt cx="1626" cy="1151"/>
          </a:xfrm>
        </p:grpSpPr>
        <p:sp>
          <p:nvSpPr>
            <p:cNvPr id="71876" name="Line 196"/>
            <p:cNvSpPr>
              <a:spLocks noChangeShapeType="1"/>
            </p:cNvSpPr>
            <p:nvPr/>
          </p:nvSpPr>
          <p:spPr bwMode="auto">
            <a:xfrm flipV="1">
              <a:off x="1604" y="1378"/>
              <a:ext cx="144" cy="235"/>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77" name="Line 197"/>
            <p:cNvSpPr>
              <a:spLocks noChangeShapeType="1"/>
            </p:cNvSpPr>
            <p:nvPr/>
          </p:nvSpPr>
          <p:spPr bwMode="auto">
            <a:xfrm flipH="1">
              <a:off x="1544" y="1423"/>
              <a:ext cx="45" cy="137"/>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78" name="Line 198"/>
            <p:cNvSpPr>
              <a:spLocks noChangeShapeType="1"/>
            </p:cNvSpPr>
            <p:nvPr/>
          </p:nvSpPr>
          <p:spPr bwMode="auto">
            <a:xfrm flipH="1">
              <a:off x="1438" y="1264"/>
              <a:ext cx="30" cy="27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79" name="Line 199"/>
            <p:cNvSpPr>
              <a:spLocks noChangeShapeType="1"/>
            </p:cNvSpPr>
            <p:nvPr/>
          </p:nvSpPr>
          <p:spPr bwMode="auto">
            <a:xfrm>
              <a:off x="1332" y="1393"/>
              <a:ext cx="1" cy="144"/>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80" name="Line 200"/>
            <p:cNvSpPr>
              <a:spLocks noChangeShapeType="1"/>
            </p:cNvSpPr>
            <p:nvPr/>
          </p:nvSpPr>
          <p:spPr bwMode="auto">
            <a:xfrm>
              <a:off x="1211" y="1242"/>
              <a:ext cx="45" cy="295"/>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81" name="Line 201"/>
            <p:cNvSpPr>
              <a:spLocks noChangeShapeType="1"/>
            </p:cNvSpPr>
            <p:nvPr/>
          </p:nvSpPr>
          <p:spPr bwMode="auto">
            <a:xfrm flipH="1" flipV="1">
              <a:off x="1128" y="1431"/>
              <a:ext cx="22" cy="106"/>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82" name="Line 202"/>
            <p:cNvSpPr>
              <a:spLocks noChangeShapeType="1"/>
            </p:cNvSpPr>
            <p:nvPr/>
          </p:nvSpPr>
          <p:spPr bwMode="auto">
            <a:xfrm flipH="1" flipV="1">
              <a:off x="946" y="1340"/>
              <a:ext cx="121" cy="265"/>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83" name="Line 203"/>
            <p:cNvSpPr>
              <a:spLocks noChangeShapeType="1"/>
            </p:cNvSpPr>
            <p:nvPr/>
          </p:nvSpPr>
          <p:spPr bwMode="auto">
            <a:xfrm>
              <a:off x="924" y="1567"/>
              <a:ext cx="52" cy="9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84" name="Line 204"/>
            <p:cNvSpPr>
              <a:spLocks noChangeShapeType="1"/>
            </p:cNvSpPr>
            <p:nvPr/>
          </p:nvSpPr>
          <p:spPr bwMode="auto">
            <a:xfrm>
              <a:off x="697" y="1582"/>
              <a:ext cx="219" cy="152"/>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85" name="Line 205"/>
            <p:cNvSpPr>
              <a:spLocks noChangeShapeType="1"/>
            </p:cNvSpPr>
            <p:nvPr/>
          </p:nvSpPr>
          <p:spPr bwMode="auto">
            <a:xfrm>
              <a:off x="742" y="1741"/>
              <a:ext cx="113" cy="68"/>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86" name="Line 206"/>
            <p:cNvSpPr>
              <a:spLocks noChangeShapeType="1"/>
            </p:cNvSpPr>
            <p:nvPr/>
          </p:nvSpPr>
          <p:spPr bwMode="auto">
            <a:xfrm flipH="1" flipV="1">
              <a:off x="560" y="1817"/>
              <a:ext cx="273" cy="76"/>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87" name="Line 207"/>
            <p:cNvSpPr>
              <a:spLocks noChangeShapeType="1"/>
            </p:cNvSpPr>
            <p:nvPr/>
          </p:nvSpPr>
          <p:spPr bwMode="auto">
            <a:xfrm flipH="1" flipV="1">
              <a:off x="689" y="1961"/>
              <a:ext cx="129"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88" name="Line 208"/>
            <p:cNvSpPr>
              <a:spLocks noChangeShapeType="1"/>
            </p:cNvSpPr>
            <p:nvPr/>
          </p:nvSpPr>
          <p:spPr bwMode="auto">
            <a:xfrm flipH="1" flipV="1">
              <a:off x="515" y="2052"/>
              <a:ext cx="303" cy="22"/>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89" name="Line 209"/>
            <p:cNvSpPr>
              <a:spLocks noChangeShapeType="1"/>
            </p:cNvSpPr>
            <p:nvPr/>
          </p:nvSpPr>
          <p:spPr bwMode="auto">
            <a:xfrm flipH="1">
              <a:off x="704" y="2158"/>
              <a:ext cx="114" cy="22"/>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90" name="Line 210"/>
            <p:cNvSpPr>
              <a:spLocks noChangeShapeType="1"/>
            </p:cNvSpPr>
            <p:nvPr/>
          </p:nvSpPr>
          <p:spPr bwMode="auto">
            <a:xfrm flipH="1">
              <a:off x="538" y="2241"/>
              <a:ext cx="340" cy="12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91" name="Line 211"/>
            <p:cNvSpPr>
              <a:spLocks noChangeShapeType="1"/>
            </p:cNvSpPr>
            <p:nvPr/>
          </p:nvSpPr>
          <p:spPr bwMode="auto">
            <a:xfrm flipV="1">
              <a:off x="840" y="2340"/>
              <a:ext cx="91" cy="5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92" name="Line 212"/>
            <p:cNvSpPr>
              <a:spLocks noChangeShapeType="1"/>
            </p:cNvSpPr>
            <p:nvPr/>
          </p:nvSpPr>
          <p:spPr bwMode="auto">
            <a:xfrm flipV="1">
              <a:off x="1741" y="1537"/>
              <a:ext cx="219" cy="15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93" name="Line 213"/>
            <p:cNvSpPr>
              <a:spLocks noChangeShapeType="1"/>
            </p:cNvSpPr>
            <p:nvPr/>
          </p:nvSpPr>
          <p:spPr bwMode="auto">
            <a:xfrm flipV="1">
              <a:off x="1809" y="1703"/>
              <a:ext cx="105" cy="6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94" name="Line 214"/>
            <p:cNvSpPr>
              <a:spLocks noChangeShapeType="1"/>
            </p:cNvSpPr>
            <p:nvPr/>
          </p:nvSpPr>
          <p:spPr bwMode="auto">
            <a:xfrm flipV="1">
              <a:off x="1824" y="1764"/>
              <a:ext cx="272" cy="8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95" name="Line 215"/>
            <p:cNvSpPr>
              <a:spLocks noChangeShapeType="1"/>
            </p:cNvSpPr>
            <p:nvPr/>
          </p:nvSpPr>
          <p:spPr bwMode="auto">
            <a:xfrm flipV="1">
              <a:off x="1839" y="1923"/>
              <a:ext cx="128"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96" name="Line 216"/>
            <p:cNvSpPr>
              <a:spLocks noChangeShapeType="1"/>
            </p:cNvSpPr>
            <p:nvPr/>
          </p:nvSpPr>
          <p:spPr bwMode="auto">
            <a:xfrm flipV="1">
              <a:off x="1839" y="2014"/>
              <a:ext cx="302"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97" name="Line 217"/>
            <p:cNvSpPr>
              <a:spLocks noChangeShapeType="1"/>
            </p:cNvSpPr>
            <p:nvPr/>
          </p:nvSpPr>
          <p:spPr bwMode="auto">
            <a:xfrm>
              <a:off x="1839" y="2112"/>
              <a:ext cx="113"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98" name="Line 218"/>
            <p:cNvSpPr>
              <a:spLocks noChangeShapeType="1"/>
            </p:cNvSpPr>
            <p:nvPr/>
          </p:nvSpPr>
          <p:spPr bwMode="auto">
            <a:xfrm>
              <a:off x="1778" y="2203"/>
              <a:ext cx="348" cy="129"/>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899" name="Line 219"/>
            <p:cNvSpPr>
              <a:spLocks noChangeShapeType="1"/>
            </p:cNvSpPr>
            <p:nvPr/>
          </p:nvSpPr>
          <p:spPr bwMode="auto">
            <a:xfrm>
              <a:off x="1725" y="2294"/>
              <a:ext cx="91" cy="5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00" name="Line 220"/>
            <p:cNvSpPr>
              <a:spLocks noChangeShapeType="1"/>
            </p:cNvSpPr>
            <p:nvPr/>
          </p:nvSpPr>
          <p:spPr bwMode="auto">
            <a:xfrm flipV="1">
              <a:off x="1688" y="1544"/>
              <a:ext cx="75" cy="106"/>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grpSp>
      <p:grpSp>
        <p:nvGrpSpPr>
          <p:cNvPr id="10" name="Group 221"/>
          <p:cNvGrpSpPr>
            <a:grpSpLocks/>
          </p:cNvGrpSpPr>
          <p:nvPr/>
        </p:nvGrpSpPr>
        <p:grpSpPr bwMode="auto">
          <a:xfrm>
            <a:off x="5970588" y="1176338"/>
            <a:ext cx="2581275" cy="1827212"/>
            <a:chOff x="515" y="1242"/>
            <a:chExt cx="1626" cy="1151"/>
          </a:xfrm>
        </p:grpSpPr>
        <p:sp>
          <p:nvSpPr>
            <p:cNvPr id="71902" name="Line 222"/>
            <p:cNvSpPr>
              <a:spLocks noChangeShapeType="1"/>
            </p:cNvSpPr>
            <p:nvPr/>
          </p:nvSpPr>
          <p:spPr bwMode="auto">
            <a:xfrm flipV="1">
              <a:off x="1604" y="1378"/>
              <a:ext cx="144" cy="235"/>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03" name="Line 223"/>
            <p:cNvSpPr>
              <a:spLocks noChangeShapeType="1"/>
            </p:cNvSpPr>
            <p:nvPr/>
          </p:nvSpPr>
          <p:spPr bwMode="auto">
            <a:xfrm flipH="1">
              <a:off x="1544" y="1423"/>
              <a:ext cx="45" cy="137"/>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04" name="Line 224"/>
            <p:cNvSpPr>
              <a:spLocks noChangeShapeType="1"/>
            </p:cNvSpPr>
            <p:nvPr/>
          </p:nvSpPr>
          <p:spPr bwMode="auto">
            <a:xfrm flipH="1">
              <a:off x="1438" y="1264"/>
              <a:ext cx="30" cy="27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05" name="Line 225"/>
            <p:cNvSpPr>
              <a:spLocks noChangeShapeType="1"/>
            </p:cNvSpPr>
            <p:nvPr/>
          </p:nvSpPr>
          <p:spPr bwMode="auto">
            <a:xfrm>
              <a:off x="1332" y="1393"/>
              <a:ext cx="1" cy="144"/>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06" name="Line 226"/>
            <p:cNvSpPr>
              <a:spLocks noChangeShapeType="1"/>
            </p:cNvSpPr>
            <p:nvPr/>
          </p:nvSpPr>
          <p:spPr bwMode="auto">
            <a:xfrm>
              <a:off x="1211" y="1242"/>
              <a:ext cx="45" cy="295"/>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07" name="Line 227"/>
            <p:cNvSpPr>
              <a:spLocks noChangeShapeType="1"/>
            </p:cNvSpPr>
            <p:nvPr/>
          </p:nvSpPr>
          <p:spPr bwMode="auto">
            <a:xfrm flipH="1" flipV="1">
              <a:off x="1128" y="1431"/>
              <a:ext cx="22" cy="106"/>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08" name="Line 228"/>
            <p:cNvSpPr>
              <a:spLocks noChangeShapeType="1"/>
            </p:cNvSpPr>
            <p:nvPr/>
          </p:nvSpPr>
          <p:spPr bwMode="auto">
            <a:xfrm flipH="1" flipV="1">
              <a:off x="946" y="1340"/>
              <a:ext cx="121" cy="265"/>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09" name="Line 229"/>
            <p:cNvSpPr>
              <a:spLocks noChangeShapeType="1"/>
            </p:cNvSpPr>
            <p:nvPr/>
          </p:nvSpPr>
          <p:spPr bwMode="auto">
            <a:xfrm>
              <a:off x="924" y="1567"/>
              <a:ext cx="52" cy="9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10" name="Line 230"/>
            <p:cNvSpPr>
              <a:spLocks noChangeShapeType="1"/>
            </p:cNvSpPr>
            <p:nvPr/>
          </p:nvSpPr>
          <p:spPr bwMode="auto">
            <a:xfrm>
              <a:off x="697" y="1582"/>
              <a:ext cx="219" cy="152"/>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11" name="Line 231"/>
            <p:cNvSpPr>
              <a:spLocks noChangeShapeType="1"/>
            </p:cNvSpPr>
            <p:nvPr/>
          </p:nvSpPr>
          <p:spPr bwMode="auto">
            <a:xfrm>
              <a:off x="742" y="1741"/>
              <a:ext cx="113" cy="68"/>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12" name="Line 232"/>
            <p:cNvSpPr>
              <a:spLocks noChangeShapeType="1"/>
            </p:cNvSpPr>
            <p:nvPr/>
          </p:nvSpPr>
          <p:spPr bwMode="auto">
            <a:xfrm flipH="1" flipV="1">
              <a:off x="560" y="1817"/>
              <a:ext cx="273" cy="76"/>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13" name="Line 233"/>
            <p:cNvSpPr>
              <a:spLocks noChangeShapeType="1"/>
            </p:cNvSpPr>
            <p:nvPr/>
          </p:nvSpPr>
          <p:spPr bwMode="auto">
            <a:xfrm flipH="1" flipV="1">
              <a:off x="689" y="1961"/>
              <a:ext cx="129"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14" name="Line 234"/>
            <p:cNvSpPr>
              <a:spLocks noChangeShapeType="1"/>
            </p:cNvSpPr>
            <p:nvPr/>
          </p:nvSpPr>
          <p:spPr bwMode="auto">
            <a:xfrm flipH="1" flipV="1">
              <a:off x="515" y="2052"/>
              <a:ext cx="303" cy="22"/>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15" name="Line 235"/>
            <p:cNvSpPr>
              <a:spLocks noChangeShapeType="1"/>
            </p:cNvSpPr>
            <p:nvPr/>
          </p:nvSpPr>
          <p:spPr bwMode="auto">
            <a:xfrm flipH="1">
              <a:off x="704" y="2158"/>
              <a:ext cx="114" cy="22"/>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16" name="Line 236"/>
            <p:cNvSpPr>
              <a:spLocks noChangeShapeType="1"/>
            </p:cNvSpPr>
            <p:nvPr/>
          </p:nvSpPr>
          <p:spPr bwMode="auto">
            <a:xfrm flipH="1">
              <a:off x="538" y="2241"/>
              <a:ext cx="340" cy="12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17" name="Line 237"/>
            <p:cNvSpPr>
              <a:spLocks noChangeShapeType="1"/>
            </p:cNvSpPr>
            <p:nvPr/>
          </p:nvSpPr>
          <p:spPr bwMode="auto">
            <a:xfrm flipV="1">
              <a:off x="840" y="2340"/>
              <a:ext cx="91" cy="5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18" name="Line 238"/>
            <p:cNvSpPr>
              <a:spLocks noChangeShapeType="1"/>
            </p:cNvSpPr>
            <p:nvPr/>
          </p:nvSpPr>
          <p:spPr bwMode="auto">
            <a:xfrm flipV="1">
              <a:off x="1741" y="1537"/>
              <a:ext cx="219" cy="15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19" name="Line 239"/>
            <p:cNvSpPr>
              <a:spLocks noChangeShapeType="1"/>
            </p:cNvSpPr>
            <p:nvPr/>
          </p:nvSpPr>
          <p:spPr bwMode="auto">
            <a:xfrm flipV="1">
              <a:off x="1809" y="1703"/>
              <a:ext cx="105" cy="6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20" name="Line 240"/>
            <p:cNvSpPr>
              <a:spLocks noChangeShapeType="1"/>
            </p:cNvSpPr>
            <p:nvPr/>
          </p:nvSpPr>
          <p:spPr bwMode="auto">
            <a:xfrm flipV="1">
              <a:off x="1824" y="1764"/>
              <a:ext cx="272" cy="8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21" name="Line 241"/>
            <p:cNvSpPr>
              <a:spLocks noChangeShapeType="1"/>
            </p:cNvSpPr>
            <p:nvPr/>
          </p:nvSpPr>
          <p:spPr bwMode="auto">
            <a:xfrm flipV="1">
              <a:off x="1839" y="1923"/>
              <a:ext cx="128"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22" name="Line 242"/>
            <p:cNvSpPr>
              <a:spLocks noChangeShapeType="1"/>
            </p:cNvSpPr>
            <p:nvPr/>
          </p:nvSpPr>
          <p:spPr bwMode="auto">
            <a:xfrm flipV="1">
              <a:off x="1839" y="2014"/>
              <a:ext cx="302"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23" name="Line 243"/>
            <p:cNvSpPr>
              <a:spLocks noChangeShapeType="1"/>
            </p:cNvSpPr>
            <p:nvPr/>
          </p:nvSpPr>
          <p:spPr bwMode="auto">
            <a:xfrm>
              <a:off x="1839" y="2112"/>
              <a:ext cx="113"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24" name="Line 244"/>
            <p:cNvSpPr>
              <a:spLocks noChangeShapeType="1"/>
            </p:cNvSpPr>
            <p:nvPr/>
          </p:nvSpPr>
          <p:spPr bwMode="auto">
            <a:xfrm>
              <a:off x="1778" y="2203"/>
              <a:ext cx="348" cy="129"/>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25" name="Line 245"/>
            <p:cNvSpPr>
              <a:spLocks noChangeShapeType="1"/>
            </p:cNvSpPr>
            <p:nvPr/>
          </p:nvSpPr>
          <p:spPr bwMode="auto">
            <a:xfrm>
              <a:off x="1725" y="2294"/>
              <a:ext cx="91" cy="5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26" name="Line 246"/>
            <p:cNvSpPr>
              <a:spLocks noChangeShapeType="1"/>
            </p:cNvSpPr>
            <p:nvPr/>
          </p:nvSpPr>
          <p:spPr bwMode="auto">
            <a:xfrm flipV="1">
              <a:off x="1688" y="1544"/>
              <a:ext cx="75" cy="106"/>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grpSp>
      <p:grpSp>
        <p:nvGrpSpPr>
          <p:cNvPr id="11" name="Group 247"/>
          <p:cNvGrpSpPr>
            <a:grpSpLocks/>
          </p:cNvGrpSpPr>
          <p:nvPr/>
        </p:nvGrpSpPr>
        <p:grpSpPr bwMode="auto">
          <a:xfrm>
            <a:off x="5975350" y="1243013"/>
            <a:ext cx="2581275" cy="1827212"/>
            <a:chOff x="515" y="1242"/>
            <a:chExt cx="1626" cy="1151"/>
          </a:xfrm>
        </p:grpSpPr>
        <p:sp>
          <p:nvSpPr>
            <p:cNvPr id="71928" name="Line 248"/>
            <p:cNvSpPr>
              <a:spLocks noChangeShapeType="1"/>
            </p:cNvSpPr>
            <p:nvPr/>
          </p:nvSpPr>
          <p:spPr bwMode="auto">
            <a:xfrm flipV="1">
              <a:off x="1604" y="1378"/>
              <a:ext cx="144" cy="235"/>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29" name="Line 249"/>
            <p:cNvSpPr>
              <a:spLocks noChangeShapeType="1"/>
            </p:cNvSpPr>
            <p:nvPr/>
          </p:nvSpPr>
          <p:spPr bwMode="auto">
            <a:xfrm flipH="1">
              <a:off x="1544" y="1423"/>
              <a:ext cx="45" cy="137"/>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30" name="Line 250"/>
            <p:cNvSpPr>
              <a:spLocks noChangeShapeType="1"/>
            </p:cNvSpPr>
            <p:nvPr/>
          </p:nvSpPr>
          <p:spPr bwMode="auto">
            <a:xfrm flipH="1">
              <a:off x="1438" y="1264"/>
              <a:ext cx="30" cy="27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31" name="Line 251"/>
            <p:cNvSpPr>
              <a:spLocks noChangeShapeType="1"/>
            </p:cNvSpPr>
            <p:nvPr/>
          </p:nvSpPr>
          <p:spPr bwMode="auto">
            <a:xfrm>
              <a:off x="1332" y="1393"/>
              <a:ext cx="1" cy="144"/>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32" name="Line 252"/>
            <p:cNvSpPr>
              <a:spLocks noChangeShapeType="1"/>
            </p:cNvSpPr>
            <p:nvPr/>
          </p:nvSpPr>
          <p:spPr bwMode="auto">
            <a:xfrm>
              <a:off x="1211" y="1242"/>
              <a:ext cx="45" cy="295"/>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33" name="Line 253"/>
            <p:cNvSpPr>
              <a:spLocks noChangeShapeType="1"/>
            </p:cNvSpPr>
            <p:nvPr/>
          </p:nvSpPr>
          <p:spPr bwMode="auto">
            <a:xfrm flipH="1" flipV="1">
              <a:off x="1128" y="1431"/>
              <a:ext cx="22" cy="106"/>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34" name="Line 254"/>
            <p:cNvSpPr>
              <a:spLocks noChangeShapeType="1"/>
            </p:cNvSpPr>
            <p:nvPr/>
          </p:nvSpPr>
          <p:spPr bwMode="auto">
            <a:xfrm flipH="1" flipV="1">
              <a:off x="946" y="1340"/>
              <a:ext cx="121" cy="265"/>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35" name="Line 255"/>
            <p:cNvSpPr>
              <a:spLocks noChangeShapeType="1"/>
            </p:cNvSpPr>
            <p:nvPr/>
          </p:nvSpPr>
          <p:spPr bwMode="auto">
            <a:xfrm>
              <a:off x="924" y="1567"/>
              <a:ext cx="52" cy="9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36" name="Line 256"/>
            <p:cNvSpPr>
              <a:spLocks noChangeShapeType="1"/>
            </p:cNvSpPr>
            <p:nvPr/>
          </p:nvSpPr>
          <p:spPr bwMode="auto">
            <a:xfrm>
              <a:off x="697" y="1582"/>
              <a:ext cx="219" cy="152"/>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37" name="Line 257"/>
            <p:cNvSpPr>
              <a:spLocks noChangeShapeType="1"/>
            </p:cNvSpPr>
            <p:nvPr/>
          </p:nvSpPr>
          <p:spPr bwMode="auto">
            <a:xfrm>
              <a:off x="742" y="1741"/>
              <a:ext cx="113" cy="68"/>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38" name="Line 258"/>
            <p:cNvSpPr>
              <a:spLocks noChangeShapeType="1"/>
            </p:cNvSpPr>
            <p:nvPr/>
          </p:nvSpPr>
          <p:spPr bwMode="auto">
            <a:xfrm flipH="1" flipV="1">
              <a:off x="560" y="1817"/>
              <a:ext cx="273" cy="76"/>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39" name="Line 259"/>
            <p:cNvSpPr>
              <a:spLocks noChangeShapeType="1"/>
            </p:cNvSpPr>
            <p:nvPr/>
          </p:nvSpPr>
          <p:spPr bwMode="auto">
            <a:xfrm flipH="1" flipV="1">
              <a:off x="689" y="1961"/>
              <a:ext cx="129"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40" name="Line 260"/>
            <p:cNvSpPr>
              <a:spLocks noChangeShapeType="1"/>
            </p:cNvSpPr>
            <p:nvPr/>
          </p:nvSpPr>
          <p:spPr bwMode="auto">
            <a:xfrm flipH="1" flipV="1">
              <a:off x="515" y="2052"/>
              <a:ext cx="303" cy="22"/>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41" name="Line 261"/>
            <p:cNvSpPr>
              <a:spLocks noChangeShapeType="1"/>
            </p:cNvSpPr>
            <p:nvPr/>
          </p:nvSpPr>
          <p:spPr bwMode="auto">
            <a:xfrm flipH="1">
              <a:off x="704" y="2158"/>
              <a:ext cx="114" cy="22"/>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42" name="Line 262"/>
            <p:cNvSpPr>
              <a:spLocks noChangeShapeType="1"/>
            </p:cNvSpPr>
            <p:nvPr/>
          </p:nvSpPr>
          <p:spPr bwMode="auto">
            <a:xfrm flipH="1">
              <a:off x="538" y="2241"/>
              <a:ext cx="340" cy="12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43" name="Line 263"/>
            <p:cNvSpPr>
              <a:spLocks noChangeShapeType="1"/>
            </p:cNvSpPr>
            <p:nvPr/>
          </p:nvSpPr>
          <p:spPr bwMode="auto">
            <a:xfrm flipV="1">
              <a:off x="840" y="2340"/>
              <a:ext cx="91" cy="5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44" name="Line 264"/>
            <p:cNvSpPr>
              <a:spLocks noChangeShapeType="1"/>
            </p:cNvSpPr>
            <p:nvPr/>
          </p:nvSpPr>
          <p:spPr bwMode="auto">
            <a:xfrm flipV="1">
              <a:off x="1741" y="1537"/>
              <a:ext cx="219" cy="15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45" name="Line 265"/>
            <p:cNvSpPr>
              <a:spLocks noChangeShapeType="1"/>
            </p:cNvSpPr>
            <p:nvPr/>
          </p:nvSpPr>
          <p:spPr bwMode="auto">
            <a:xfrm flipV="1">
              <a:off x="1809" y="1703"/>
              <a:ext cx="105" cy="6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46" name="Line 266"/>
            <p:cNvSpPr>
              <a:spLocks noChangeShapeType="1"/>
            </p:cNvSpPr>
            <p:nvPr/>
          </p:nvSpPr>
          <p:spPr bwMode="auto">
            <a:xfrm flipV="1">
              <a:off x="1824" y="1764"/>
              <a:ext cx="272" cy="8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47" name="Line 267"/>
            <p:cNvSpPr>
              <a:spLocks noChangeShapeType="1"/>
            </p:cNvSpPr>
            <p:nvPr/>
          </p:nvSpPr>
          <p:spPr bwMode="auto">
            <a:xfrm flipV="1">
              <a:off x="1839" y="1923"/>
              <a:ext cx="128"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48" name="Line 268"/>
            <p:cNvSpPr>
              <a:spLocks noChangeShapeType="1"/>
            </p:cNvSpPr>
            <p:nvPr/>
          </p:nvSpPr>
          <p:spPr bwMode="auto">
            <a:xfrm flipV="1">
              <a:off x="1839" y="2014"/>
              <a:ext cx="302"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49" name="Line 269"/>
            <p:cNvSpPr>
              <a:spLocks noChangeShapeType="1"/>
            </p:cNvSpPr>
            <p:nvPr/>
          </p:nvSpPr>
          <p:spPr bwMode="auto">
            <a:xfrm>
              <a:off x="1839" y="2112"/>
              <a:ext cx="113"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50" name="Line 270"/>
            <p:cNvSpPr>
              <a:spLocks noChangeShapeType="1"/>
            </p:cNvSpPr>
            <p:nvPr/>
          </p:nvSpPr>
          <p:spPr bwMode="auto">
            <a:xfrm>
              <a:off x="1778" y="2203"/>
              <a:ext cx="348" cy="129"/>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51" name="Line 271"/>
            <p:cNvSpPr>
              <a:spLocks noChangeShapeType="1"/>
            </p:cNvSpPr>
            <p:nvPr/>
          </p:nvSpPr>
          <p:spPr bwMode="auto">
            <a:xfrm>
              <a:off x="1725" y="2294"/>
              <a:ext cx="91" cy="5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52" name="Line 272"/>
            <p:cNvSpPr>
              <a:spLocks noChangeShapeType="1"/>
            </p:cNvSpPr>
            <p:nvPr/>
          </p:nvSpPr>
          <p:spPr bwMode="auto">
            <a:xfrm flipV="1">
              <a:off x="1688" y="1544"/>
              <a:ext cx="75" cy="106"/>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grpSp>
      <p:grpSp>
        <p:nvGrpSpPr>
          <p:cNvPr id="12" name="Group 273"/>
          <p:cNvGrpSpPr>
            <a:grpSpLocks/>
          </p:cNvGrpSpPr>
          <p:nvPr/>
        </p:nvGrpSpPr>
        <p:grpSpPr bwMode="auto">
          <a:xfrm>
            <a:off x="6018213" y="1190625"/>
            <a:ext cx="2581275" cy="1827213"/>
            <a:chOff x="515" y="1242"/>
            <a:chExt cx="1626" cy="1151"/>
          </a:xfrm>
        </p:grpSpPr>
        <p:sp>
          <p:nvSpPr>
            <p:cNvPr id="71954" name="Line 274"/>
            <p:cNvSpPr>
              <a:spLocks noChangeShapeType="1"/>
            </p:cNvSpPr>
            <p:nvPr/>
          </p:nvSpPr>
          <p:spPr bwMode="auto">
            <a:xfrm flipV="1">
              <a:off x="1604" y="1378"/>
              <a:ext cx="144" cy="235"/>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55" name="Line 275"/>
            <p:cNvSpPr>
              <a:spLocks noChangeShapeType="1"/>
            </p:cNvSpPr>
            <p:nvPr/>
          </p:nvSpPr>
          <p:spPr bwMode="auto">
            <a:xfrm flipH="1">
              <a:off x="1544" y="1423"/>
              <a:ext cx="45" cy="137"/>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56" name="Line 276"/>
            <p:cNvSpPr>
              <a:spLocks noChangeShapeType="1"/>
            </p:cNvSpPr>
            <p:nvPr/>
          </p:nvSpPr>
          <p:spPr bwMode="auto">
            <a:xfrm flipH="1">
              <a:off x="1438" y="1264"/>
              <a:ext cx="30" cy="27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57" name="Line 277"/>
            <p:cNvSpPr>
              <a:spLocks noChangeShapeType="1"/>
            </p:cNvSpPr>
            <p:nvPr/>
          </p:nvSpPr>
          <p:spPr bwMode="auto">
            <a:xfrm>
              <a:off x="1332" y="1393"/>
              <a:ext cx="1" cy="144"/>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58" name="Line 278"/>
            <p:cNvSpPr>
              <a:spLocks noChangeShapeType="1"/>
            </p:cNvSpPr>
            <p:nvPr/>
          </p:nvSpPr>
          <p:spPr bwMode="auto">
            <a:xfrm>
              <a:off x="1211" y="1242"/>
              <a:ext cx="45" cy="295"/>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59" name="Line 279"/>
            <p:cNvSpPr>
              <a:spLocks noChangeShapeType="1"/>
            </p:cNvSpPr>
            <p:nvPr/>
          </p:nvSpPr>
          <p:spPr bwMode="auto">
            <a:xfrm flipH="1" flipV="1">
              <a:off x="1128" y="1431"/>
              <a:ext cx="22" cy="106"/>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60" name="Line 280"/>
            <p:cNvSpPr>
              <a:spLocks noChangeShapeType="1"/>
            </p:cNvSpPr>
            <p:nvPr/>
          </p:nvSpPr>
          <p:spPr bwMode="auto">
            <a:xfrm flipH="1" flipV="1">
              <a:off x="946" y="1340"/>
              <a:ext cx="121" cy="265"/>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61" name="Line 281"/>
            <p:cNvSpPr>
              <a:spLocks noChangeShapeType="1"/>
            </p:cNvSpPr>
            <p:nvPr/>
          </p:nvSpPr>
          <p:spPr bwMode="auto">
            <a:xfrm>
              <a:off x="924" y="1567"/>
              <a:ext cx="52" cy="9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62" name="Line 282"/>
            <p:cNvSpPr>
              <a:spLocks noChangeShapeType="1"/>
            </p:cNvSpPr>
            <p:nvPr/>
          </p:nvSpPr>
          <p:spPr bwMode="auto">
            <a:xfrm>
              <a:off x="697" y="1582"/>
              <a:ext cx="219" cy="152"/>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63" name="Line 283"/>
            <p:cNvSpPr>
              <a:spLocks noChangeShapeType="1"/>
            </p:cNvSpPr>
            <p:nvPr/>
          </p:nvSpPr>
          <p:spPr bwMode="auto">
            <a:xfrm>
              <a:off x="742" y="1741"/>
              <a:ext cx="113" cy="68"/>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64" name="Line 284"/>
            <p:cNvSpPr>
              <a:spLocks noChangeShapeType="1"/>
            </p:cNvSpPr>
            <p:nvPr/>
          </p:nvSpPr>
          <p:spPr bwMode="auto">
            <a:xfrm flipH="1" flipV="1">
              <a:off x="560" y="1817"/>
              <a:ext cx="273" cy="76"/>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65" name="Line 285"/>
            <p:cNvSpPr>
              <a:spLocks noChangeShapeType="1"/>
            </p:cNvSpPr>
            <p:nvPr/>
          </p:nvSpPr>
          <p:spPr bwMode="auto">
            <a:xfrm flipH="1" flipV="1">
              <a:off x="689" y="1961"/>
              <a:ext cx="129"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66" name="Line 286"/>
            <p:cNvSpPr>
              <a:spLocks noChangeShapeType="1"/>
            </p:cNvSpPr>
            <p:nvPr/>
          </p:nvSpPr>
          <p:spPr bwMode="auto">
            <a:xfrm flipH="1" flipV="1">
              <a:off x="515" y="2052"/>
              <a:ext cx="303" cy="22"/>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67" name="Line 287"/>
            <p:cNvSpPr>
              <a:spLocks noChangeShapeType="1"/>
            </p:cNvSpPr>
            <p:nvPr/>
          </p:nvSpPr>
          <p:spPr bwMode="auto">
            <a:xfrm flipH="1">
              <a:off x="704" y="2158"/>
              <a:ext cx="114" cy="22"/>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68" name="Line 288"/>
            <p:cNvSpPr>
              <a:spLocks noChangeShapeType="1"/>
            </p:cNvSpPr>
            <p:nvPr/>
          </p:nvSpPr>
          <p:spPr bwMode="auto">
            <a:xfrm flipH="1">
              <a:off x="538" y="2241"/>
              <a:ext cx="340" cy="12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69" name="Line 289"/>
            <p:cNvSpPr>
              <a:spLocks noChangeShapeType="1"/>
            </p:cNvSpPr>
            <p:nvPr/>
          </p:nvSpPr>
          <p:spPr bwMode="auto">
            <a:xfrm flipV="1">
              <a:off x="840" y="2340"/>
              <a:ext cx="91" cy="5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70" name="Line 290"/>
            <p:cNvSpPr>
              <a:spLocks noChangeShapeType="1"/>
            </p:cNvSpPr>
            <p:nvPr/>
          </p:nvSpPr>
          <p:spPr bwMode="auto">
            <a:xfrm flipV="1">
              <a:off x="1741" y="1537"/>
              <a:ext cx="219" cy="15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71" name="Line 291"/>
            <p:cNvSpPr>
              <a:spLocks noChangeShapeType="1"/>
            </p:cNvSpPr>
            <p:nvPr/>
          </p:nvSpPr>
          <p:spPr bwMode="auto">
            <a:xfrm flipV="1">
              <a:off x="1809" y="1703"/>
              <a:ext cx="105" cy="61"/>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72" name="Line 292"/>
            <p:cNvSpPr>
              <a:spLocks noChangeShapeType="1"/>
            </p:cNvSpPr>
            <p:nvPr/>
          </p:nvSpPr>
          <p:spPr bwMode="auto">
            <a:xfrm flipV="1">
              <a:off x="1824" y="1764"/>
              <a:ext cx="272" cy="8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73" name="Line 293"/>
            <p:cNvSpPr>
              <a:spLocks noChangeShapeType="1"/>
            </p:cNvSpPr>
            <p:nvPr/>
          </p:nvSpPr>
          <p:spPr bwMode="auto">
            <a:xfrm flipV="1">
              <a:off x="1839" y="1923"/>
              <a:ext cx="128"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74" name="Line 294"/>
            <p:cNvSpPr>
              <a:spLocks noChangeShapeType="1"/>
            </p:cNvSpPr>
            <p:nvPr/>
          </p:nvSpPr>
          <p:spPr bwMode="auto">
            <a:xfrm flipV="1">
              <a:off x="1839" y="2014"/>
              <a:ext cx="302"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75" name="Line 295"/>
            <p:cNvSpPr>
              <a:spLocks noChangeShapeType="1"/>
            </p:cNvSpPr>
            <p:nvPr/>
          </p:nvSpPr>
          <p:spPr bwMode="auto">
            <a:xfrm>
              <a:off x="1839" y="2112"/>
              <a:ext cx="113" cy="2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76" name="Line 296"/>
            <p:cNvSpPr>
              <a:spLocks noChangeShapeType="1"/>
            </p:cNvSpPr>
            <p:nvPr/>
          </p:nvSpPr>
          <p:spPr bwMode="auto">
            <a:xfrm>
              <a:off x="1778" y="2203"/>
              <a:ext cx="348" cy="129"/>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77" name="Line 297"/>
            <p:cNvSpPr>
              <a:spLocks noChangeShapeType="1"/>
            </p:cNvSpPr>
            <p:nvPr/>
          </p:nvSpPr>
          <p:spPr bwMode="auto">
            <a:xfrm>
              <a:off x="1725" y="2294"/>
              <a:ext cx="91" cy="53"/>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sp>
          <p:nvSpPr>
            <p:cNvPr id="71978" name="Line 298"/>
            <p:cNvSpPr>
              <a:spLocks noChangeShapeType="1"/>
            </p:cNvSpPr>
            <p:nvPr/>
          </p:nvSpPr>
          <p:spPr bwMode="auto">
            <a:xfrm flipV="1">
              <a:off x="1688" y="1544"/>
              <a:ext cx="75" cy="106"/>
            </a:xfrm>
            <a:prstGeom prst="line">
              <a:avLst/>
            </a:prstGeom>
            <a:noFill/>
            <a:ln w="28575">
              <a:solidFill>
                <a:srgbClr val="FFFF00"/>
              </a:solidFill>
              <a:round/>
              <a:headEnd/>
              <a:tailEnd/>
            </a:ln>
            <a:effectLst>
              <a:outerShdw blurRad="63500" dist="155023" dir="3300479" algn="ctr" rotWithShape="0">
                <a:schemeClr val="bg2">
                  <a:alpha val="74998"/>
                </a:schemeClr>
              </a:outerShdw>
            </a:effectLst>
          </p:spPr>
          <p:txBody>
            <a:bodyPr/>
            <a:lstStyle/>
            <a:p>
              <a:pPr>
                <a:defRPr/>
              </a:pPr>
              <a:endParaRPr lang="en-US">
                <a:latin typeface="American Typewriter Light" pitchFamily="1" charset="0"/>
                <a:ea typeface="+mn-ea"/>
                <a:cs typeface="+mn-cs"/>
              </a:endParaRPr>
            </a:p>
          </p:txBody>
        </p:sp>
      </p:grpSp>
      <p:sp>
        <p:nvSpPr>
          <p:cNvPr id="77848" name="Rectangle 13"/>
          <p:cNvSpPr>
            <a:spLocks noChangeArrowheads="1"/>
          </p:cNvSpPr>
          <p:nvPr/>
        </p:nvSpPr>
        <p:spPr bwMode="auto">
          <a:xfrm>
            <a:off x="0" y="0"/>
            <a:ext cx="1841500" cy="1855788"/>
          </a:xfrm>
          <a:prstGeom prst="rect">
            <a:avLst/>
          </a:prstGeom>
          <a:solidFill>
            <a:srgbClr val="6A001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par>
                          <p:cTn id="12" fill="hold" nodeType="afterGroup">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par>
                                <p:cTn id="16" presetID="10" presetClass="entr" presetSubtype="0" fill="hold" grpId="0" nodeType="withEffect">
                                  <p:stCondLst>
                                    <p:cond delay="0"/>
                                  </p:stCondLst>
                                  <p:childTnLst>
                                    <p:set>
                                      <p:cBhvr>
                                        <p:cTn id="17" dur="1" fill="hold">
                                          <p:stCondLst>
                                            <p:cond delay="0"/>
                                          </p:stCondLst>
                                        </p:cTn>
                                        <p:tgtEl>
                                          <p:spTgt spid="71791"/>
                                        </p:tgtEl>
                                        <p:attrNameLst>
                                          <p:attrName>style.visibility</p:attrName>
                                        </p:attrNameLst>
                                      </p:cBhvr>
                                      <p:to>
                                        <p:strVal val="visible"/>
                                      </p:to>
                                    </p:set>
                                    <p:animEffect transition="in" filter="fade">
                                      <p:cBhvr>
                                        <p:cTn id="18" dur="1000"/>
                                        <p:tgtEl>
                                          <p:spTgt spid="7179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1792"/>
                                        </p:tgtEl>
                                        <p:attrNameLst>
                                          <p:attrName>style.visibility</p:attrName>
                                        </p:attrNameLst>
                                      </p:cBhvr>
                                      <p:to>
                                        <p:strVal val="visible"/>
                                      </p:to>
                                    </p:set>
                                    <p:animEffect transition="in" filter="fade">
                                      <p:cBhvr>
                                        <p:cTn id="21" dur="1000"/>
                                        <p:tgtEl>
                                          <p:spTgt spid="71792"/>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par>
                          <p:cTn id="25" fill="hold" nodeType="afterGroup">
                            <p:stCondLst>
                              <p:cond delay="25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par>
                          <p:cTn id="29" fill="hold" nodeType="afterGroup">
                            <p:stCondLst>
                              <p:cond delay="30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par>
                          <p:cTn id="33" fill="hold" nodeType="afterGroup">
                            <p:stCondLst>
                              <p:cond delay="3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par>
                          <p:cTn id="37" fill="hold" nodeType="afterGroup">
                            <p:stCondLst>
                              <p:cond delay="4000"/>
                            </p:stCondLst>
                            <p:childTnLst>
                              <p:par>
                                <p:cTn id="38" presetID="10" presetClass="entr" presetSubtype="0"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par>
                          <p:cTn id="41" fill="hold" nodeType="afterGroup">
                            <p:stCondLst>
                              <p:cond delay="4500"/>
                            </p:stCondLst>
                            <p:childTnLst>
                              <p:par>
                                <p:cTn id="42" presetID="10" presetClass="entr" presetSubtype="0"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91" grpId="0" animBg="1"/>
      <p:bldP spid="7179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Text Box 5"/>
          <p:cNvSpPr txBox="1">
            <a:spLocks noChangeArrowheads="1"/>
          </p:cNvSpPr>
          <p:nvPr/>
        </p:nvSpPr>
        <p:spPr bwMode="auto">
          <a:xfrm>
            <a:off x="3128963" y="0"/>
            <a:ext cx="3348037" cy="6919913"/>
          </a:xfrm>
          <a:prstGeom prst="rect">
            <a:avLst/>
          </a:prstGeom>
          <a:noFill/>
          <a:ln w="12700">
            <a:noFill/>
            <a:miter lim="800000"/>
            <a:headEnd/>
            <a:tailEnd/>
          </a:ln>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44800" b="0" i="1">
                <a:solidFill>
                  <a:srgbClr val="FFFF00"/>
                </a:solidFill>
                <a:effectLst>
                  <a:outerShdw blurRad="38100" dist="38100" dir="2700000" algn="tl">
                    <a:srgbClr val="000000"/>
                  </a:outerShdw>
                </a:effectLst>
                <a:latin typeface="Arial" charset="0"/>
              </a:rPr>
              <a:t>7</a:t>
            </a:r>
          </a:p>
        </p:txBody>
      </p:sp>
      <p:sp>
        <p:nvSpPr>
          <p:cNvPr id="69638" name="Rectangle 6" descr="Large checker board"/>
          <p:cNvSpPr>
            <a:spLocks noChangeArrowheads="1"/>
          </p:cNvSpPr>
          <p:nvPr/>
        </p:nvSpPr>
        <p:spPr bwMode="auto">
          <a:xfrm>
            <a:off x="3979863" y="3124200"/>
            <a:ext cx="1770062" cy="457200"/>
          </a:xfrm>
          <a:prstGeom prst="rect">
            <a:avLst/>
          </a:prstGeom>
          <a:pattFill prst="lgCheck">
            <a:fgClr>
              <a:srgbClr val="E9F416"/>
            </a:fgClr>
            <a:bgClr>
              <a:srgbClr val="FFFFFF"/>
            </a:bgClr>
          </a:pattFill>
          <a:ln w="57150">
            <a:solidFill>
              <a:srgbClr val="CC1417"/>
            </a:solidFill>
            <a:miter lim="800000"/>
            <a:headEnd/>
            <a:tailEnd/>
          </a:ln>
          <a:effectLst>
            <a:outerShdw blurRad="63500" dist="1143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69641" name="Oval 9"/>
          <p:cNvSpPr>
            <a:spLocks noChangeArrowheads="1"/>
          </p:cNvSpPr>
          <p:nvPr/>
        </p:nvSpPr>
        <p:spPr bwMode="auto">
          <a:xfrm>
            <a:off x="295275" y="147638"/>
            <a:ext cx="1435100" cy="1506537"/>
          </a:xfrm>
          <a:prstGeom prst="ellipse">
            <a:avLst/>
          </a:prstGeom>
          <a:noFill/>
          <a:ln w="76200">
            <a:solidFill>
              <a:schemeClr val="tx2"/>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79876" name="Text Box 13"/>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79877" name="Text Box 15"/>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79878" name="Text Box 16"/>
          <p:cNvSpPr txBox="1">
            <a:spLocks noChangeArrowheads="1"/>
          </p:cNvSpPr>
          <p:nvPr/>
        </p:nvSpPr>
        <p:spPr bwMode="auto">
          <a:xfrm>
            <a:off x="8315325" y="6486525"/>
            <a:ext cx="2825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79879" name="Text Box 17"/>
          <p:cNvSpPr txBox="1">
            <a:spLocks noChangeArrowheads="1"/>
          </p:cNvSpPr>
          <p:nvPr/>
        </p:nvSpPr>
        <p:spPr bwMode="auto">
          <a:xfrm>
            <a:off x="8089900" y="65357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36</a:t>
            </a:r>
          </a:p>
        </p:txBody>
      </p:sp>
      <p:sp>
        <p:nvSpPr>
          <p:cNvPr id="79880" name="Text Box 19"/>
          <p:cNvSpPr txBox="1">
            <a:spLocks noChangeArrowheads="1"/>
          </p:cNvSpPr>
          <p:nvPr/>
        </p:nvSpPr>
        <p:spPr bwMode="auto">
          <a:xfrm>
            <a:off x="7159625" y="6270625"/>
            <a:ext cx="1412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8-14</a:t>
            </a:r>
          </a:p>
        </p:txBody>
      </p:sp>
      <p:sp>
        <p:nvSpPr>
          <p:cNvPr id="79881" name="Text Box 20"/>
          <p:cNvSpPr txBox="1">
            <a:spLocks noChangeArrowheads="1"/>
          </p:cNvSpPr>
          <p:nvPr/>
        </p:nvSpPr>
        <p:spPr bwMode="auto">
          <a:xfrm>
            <a:off x="8721725"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1</a:t>
            </a:r>
          </a:p>
        </p:txBody>
      </p:sp>
      <p:sp>
        <p:nvSpPr>
          <p:cNvPr id="69653" name="Rectangle 2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8800" b="0" dirty="0">
                <a:solidFill>
                  <a:schemeClr val="tx2"/>
                </a:solidFill>
                <a:latin typeface="Times" pitchFamily="1" charset="0"/>
                <a:ea typeface="+mn-ea"/>
                <a:cs typeface="+mn-cs"/>
              </a:rPr>
              <a:t>7</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9638"/>
                                        </p:tgtEl>
                                        <p:attrNameLst>
                                          <p:attrName>style.visibility</p:attrName>
                                        </p:attrNameLst>
                                      </p:cBhvr>
                                      <p:to>
                                        <p:strVal val="visible"/>
                                      </p:to>
                                    </p:set>
                                    <p:anim calcmode="lin" valueType="num">
                                      <p:cBhvr additive="base">
                                        <p:cTn id="7" dur="500" fill="hold"/>
                                        <p:tgtEl>
                                          <p:spTgt spid="69638"/>
                                        </p:tgtEl>
                                        <p:attrNameLst>
                                          <p:attrName>ppt_x</p:attrName>
                                        </p:attrNameLst>
                                      </p:cBhvr>
                                      <p:tavLst>
                                        <p:tav tm="0">
                                          <p:val>
                                            <p:strVal val="#ppt_x"/>
                                          </p:val>
                                        </p:tav>
                                        <p:tav tm="100000">
                                          <p:val>
                                            <p:strVal val="#ppt_x"/>
                                          </p:val>
                                        </p:tav>
                                      </p:tavLst>
                                    </p:anim>
                                    <p:anim calcmode="lin" valueType="num">
                                      <p:cBhvr additive="base">
                                        <p:cTn id="8" dur="500" fill="hold"/>
                                        <p:tgtEl>
                                          <p:spTgt spid="6963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69641"/>
                                        </p:tgtEl>
                                        <p:attrNameLst>
                                          <p:attrName>style.visibility</p:attrName>
                                        </p:attrNameLst>
                                      </p:cBhvr>
                                      <p:to>
                                        <p:strVal val="visible"/>
                                      </p:to>
                                    </p:set>
                                    <p:anim calcmode="lin" valueType="num">
                                      <p:cBhvr>
                                        <p:cTn id="13" dur="2000" fill="hold"/>
                                        <p:tgtEl>
                                          <p:spTgt spid="69641"/>
                                        </p:tgtEl>
                                        <p:attrNameLst>
                                          <p:attrName>ppt_w</p:attrName>
                                        </p:attrNameLst>
                                      </p:cBhvr>
                                      <p:tavLst>
                                        <p:tav tm="0">
                                          <p:val>
                                            <p:fltVal val="0"/>
                                          </p:val>
                                        </p:tav>
                                        <p:tav tm="100000">
                                          <p:val>
                                            <p:strVal val="#ppt_w"/>
                                          </p:val>
                                        </p:tav>
                                      </p:tavLst>
                                    </p:anim>
                                    <p:anim calcmode="lin" valueType="num">
                                      <p:cBhvr>
                                        <p:cTn id="14" dur="2000" fill="hold"/>
                                        <p:tgtEl>
                                          <p:spTgt spid="69641"/>
                                        </p:tgtEl>
                                        <p:attrNameLst>
                                          <p:attrName>ppt_h</p:attrName>
                                        </p:attrNameLst>
                                      </p:cBhvr>
                                      <p:tavLst>
                                        <p:tav tm="0">
                                          <p:val>
                                            <p:fltVal val="0"/>
                                          </p:val>
                                        </p:tav>
                                        <p:tav tm="100000">
                                          <p:val>
                                            <p:strVal val="#ppt_h"/>
                                          </p:val>
                                        </p:tav>
                                      </p:tavLst>
                                    </p:anim>
                                    <p:anim calcmode="lin" valueType="num">
                                      <p:cBhvr>
                                        <p:cTn id="15" dur="2000" fill="hold"/>
                                        <p:tgtEl>
                                          <p:spTgt spid="69641"/>
                                        </p:tgtEl>
                                        <p:attrNameLst>
                                          <p:attrName>ppt_x</p:attrName>
                                        </p:attrNameLst>
                                      </p:cBhvr>
                                      <p:tavLst>
                                        <p:tav tm="0">
                                          <p:val>
                                            <p:fltVal val="0.5"/>
                                          </p:val>
                                        </p:tav>
                                        <p:tav tm="100000">
                                          <p:val>
                                            <p:strVal val="#ppt_x"/>
                                          </p:val>
                                        </p:tav>
                                      </p:tavLst>
                                    </p:anim>
                                    <p:anim calcmode="lin" valueType="num">
                                      <p:cBhvr>
                                        <p:cTn id="16" dur="2000" fill="hold"/>
                                        <p:tgtEl>
                                          <p:spTgt spid="6964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8" grpId="0" animBg="1"/>
      <p:bldP spid="6964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642938"/>
            <a:ext cx="5702300" cy="547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81922" name="Rectangle 10"/>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1923" name="Text Box 12"/>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81924" name="Text Box 14"/>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81925" name="Text Box 15"/>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81926" name="Text Box 16"/>
          <p:cNvSpPr txBox="1">
            <a:spLocks noChangeArrowheads="1"/>
          </p:cNvSpPr>
          <p:nvPr/>
        </p:nvSpPr>
        <p:spPr bwMode="auto">
          <a:xfrm>
            <a:off x="8089900" y="65357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37</a:t>
            </a:r>
          </a:p>
        </p:txBody>
      </p:sp>
      <p:sp>
        <p:nvSpPr>
          <p:cNvPr id="81927" name="Text Box 18"/>
          <p:cNvSpPr txBox="1">
            <a:spLocks noChangeArrowheads="1"/>
          </p:cNvSpPr>
          <p:nvPr/>
        </p:nvSpPr>
        <p:spPr bwMode="auto">
          <a:xfrm>
            <a:off x="7159625" y="6270625"/>
            <a:ext cx="1412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8-14</a:t>
            </a:r>
          </a:p>
        </p:txBody>
      </p:sp>
      <p:sp>
        <p:nvSpPr>
          <p:cNvPr id="25624" name="Rectangle 24"/>
          <p:cNvSpPr>
            <a:spLocks noChangeArrowheads="1"/>
          </p:cNvSpPr>
          <p:nvPr/>
        </p:nvSpPr>
        <p:spPr bwMode="auto">
          <a:xfrm>
            <a:off x="2703513" y="2197100"/>
            <a:ext cx="4845050" cy="17335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5400" b="0" i="1">
                <a:solidFill>
                  <a:srgbClr val="E8EC39"/>
                </a:solidFill>
                <a:latin typeface="Comic Sans MS" pitchFamily="1" charset="0"/>
                <a:ea typeface="+mn-ea"/>
                <a:cs typeface="+mn-cs"/>
              </a:rPr>
              <a:t>       Su        archivo bíblico</a:t>
            </a:r>
          </a:p>
        </p:txBody>
      </p:sp>
      <p:sp>
        <p:nvSpPr>
          <p:cNvPr id="13" name="Rectangle 2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8800" b="0" dirty="0">
                <a:solidFill>
                  <a:schemeClr val="tx2"/>
                </a:solidFill>
                <a:latin typeface="Times" pitchFamily="1" charset="0"/>
                <a:ea typeface="+mn-ea"/>
                <a:cs typeface="+mn-cs"/>
              </a:rPr>
              <a:t>7</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21"/>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242" name="Text Box 7"/>
          <p:cNvSpPr txBox="1">
            <a:spLocks noChangeArrowheads="1"/>
          </p:cNvSpPr>
          <p:nvPr/>
        </p:nvSpPr>
        <p:spPr bwMode="auto">
          <a:xfrm>
            <a:off x="4638675" y="413861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10243" name="Text Box 9"/>
          <p:cNvSpPr txBox="1">
            <a:spLocks noChangeArrowheads="1"/>
          </p:cNvSpPr>
          <p:nvPr/>
        </p:nvSpPr>
        <p:spPr bwMode="auto">
          <a:xfrm>
            <a:off x="3908425" y="17446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115723" name="Text Box 11"/>
          <p:cNvSpPr txBox="1">
            <a:spLocks noChangeArrowheads="1"/>
          </p:cNvSpPr>
          <p:nvPr/>
        </p:nvSpPr>
        <p:spPr bwMode="auto">
          <a:xfrm>
            <a:off x="590550" y="246063"/>
            <a:ext cx="7861300" cy="6435725"/>
          </a:xfrm>
          <a:prstGeom prst="rect">
            <a:avLst/>
          </a:prstGeom>
          <a:noFill/>
          <a:ln w="12700">
            <a:noFill/>
            <a:miter lim="800000"/>
            <a:headEnd/>
            <a:tailEnd/>
          </a:ln>
          <a:effectLst>
            <a:outerShdw blurRad="63500" dist="38099" dir="2700000" algn="ctr" rotWithShape="0">
              <a:schemeClr val="bg2">
                <a:alpha val="74998"/>
              </a:schemeClr>
            </a:outerShdw>
          </a:effectLst>
        </p:spPr>
        <p:txBody>
          <a:bodyPr anchor="ctr">
            <a:spAutoFit/>
          </a:bodyPr>
          <a:lstStyle/>
          <a:p>
            <a:pPr>
              <a:lnSpc>
                <a:spcPct val="90000"/>
              </a:lnSpc>
              <a:defRPr/>
            </a:pPr>
            <a:r>
              <a:rPr lang="en-US" sz="1600">
                <a:solidFill>
                  <a:schemeClr val="tx1"/>
                </a:solidFill>
                <a:latin typeface="Times" pitchFamily="1" charset="0"/>
                <a:ea typeface="+mn-ea"/>
                <a:cs typeface="+mn-cs"/>
              </a:rPr>
              <a:t>El proyecto La Biblia…Básicamente® fue concebido, desarrollado y producido por     John E. Fryman, Ph.D.</a:t>
            </a:r>
          </a:p>
          <a:p>
            <a:pPr>
              <a:lnSpc>
                <a:spcPct val="90000"/>
              </a:lnSpc>
              <a:defRPr/>
            </a:pPr>
            <a:endParaRPr lang="en-US" sz="1600">
              <a:solidFill>
                <a:schemeClr val="tx1"/>
              </a:solidFill>
              <a:latin typeface="Times" pitchFamily="1" charset="0"/>
              <a:ea typeface="+mn-ea"/>
              <a:cs typeface="+mn-cs"/>
            </a:endParaRPr>
          </a:p>
          <a:p>
            <a:pPr>
              <a:lnSpc>
                <a:spcPct val="90000"/>
              </a:lnSpc>
              <a:defRPr/>
            </a:pPr>
            <a:r>
              <a:rPr lang="en-US" sz="1600">
                <a:solidFill>
                  <a:schemeClr val="tx1"/>
                </a:solidFill>
                <a:latin typeface="Times" pitchFamily="1" charset="0"/>
                <a:ea typeface="+mn-ea"/>
                <a:cs typeface="+mn-cs"/>
              </a:rPr>
              <a:t>Copyright © 2008 The Bible…Basically Ministries Intl. Inc., Ft. Worth, Texas</a:t>
            </a:r>
          </a:p>
          <a:p>
            <a:pPr>
              <a:lnSpc>
                <a:spcPct val="90000"/>
              </a:lnSpc>
              <a:defRPr/>
            </a:pPr>
            <a:endParaRPr lang="en-US" sz="1600">
              <a:solidFill>
                <a:schemeClr val="tx1"/>
              </a:solidFill>
              <a:latin typeface="Times" pitchFamily="1" charset="0"/>
              <a:ea typeface="+mn-ea"/>
              <a:cs typeface="+mn-cs"/>
            </a:endParaRPr>
          </a:p>
          <a:p>
            <a:pPr>
              <a:lnSpc>
                <a:spcPct val="90000"/>
              </a:lnSpc>
              <a:defRPr/>
            </a:pPr>
            <a:r>
              <a:rPr lang="es-ES" sz="1600">
                <a:solidFill>
                  <a:schemeClr val="tx1"/>
                </a:solidFill>
                <a:latin typeface="Times" pitchFamily="1" charset="0"/>
                <a:ea typeface="+mn-ea"/>
                <a:cs typeface="+mn-cs"/>
              </a:rPr>
              <a:t>Todos los derechos reservados.  Este trabajo está protegido por las leyes de derecho de autor de los Estados Unidos de América. Ninguna parte o fragmento puede ser reproducido de alguna manera sin el permiso del autor o dueño del derecho de autor, excepto en el caso de citas breves incorporadas en artículos o reseñas críticos.  </a:t>
            </a:r>
          </a:p>
          <a:p>
            <a:pPr>
              <a:lnSpc>
                <a:spcPct val="90000"/>
              </a:lnSpc>
              <a:defRPr/>
            </a:pPr>
            <a:endParaRPr lang="es-ES" sz="1600">
              <a:solidFill>
                <a:schemeClr val="tx1"/>
              </a:solidFill>
              <a:latin typeface="Times" pitchFamily="1" charset="0"/>
              <a:ea typeface="+mn-ea"/>
              <a:cs typeface="+mn-cs"/>
            </a:endParaRPr>
          </a:p>
          <a:p>
            <a:pPr>
              <a:lnSpc>
                <a:spcPct val="90000"/>
              </a:lnSpc>
              <a:defRPr/>
            </a:pPr>
            <a:r>
              <a:rPr lang="es-ES" sz="1600">
                <a:solidFill>
                  <a:schemeClr val="tx1"/>
                </a:solidFill>
                <a:latin typeface="Times" pitchFamily="1" charset="0"/>
                <a:ea typeface="+mn-ea"/>
                <a:cs typeface="+mn-cs"/>
              </a:rPr>
              <a:t>Aquellas secciones para las cuales se ofrece permiso de manera específica en el texto pueden ser reproducidas según lo requiera la necesidad del alumno.</a:t>
            </a:r>
          </a:p>
          <a:p>
            <a:pPr>
              <a:lnSpc>
                <a:spcPct val="90000"/>
              </a:lnSpc>
              <a:defRPr/>
            </a:pPr>
            <a:endParaRPr lang="es-ES" sz="1600">
              <a:solidFill>
                <a:schemeClr val="tx1"/>
              </a:solidFill>
              <a:latin typeface="Times" pitchFamily="1" charset="0"/>
              <a:ea typeface="+mn-ea"/>
              <a:cs typeface="+mn-cs"/>
            </a:endParaRPr>
          </a:p>
          <a:p>
            <a:pPr>
              <a:lnSpc>
                <a:spcPct val="90000"/>
              </a:lnSpc>
              <a:defRPr/>
            </a:pPr>
            <a:r>
              <a:rPr lang="es-ES" sz="1600">
                <a:solidFill>
                  <a:schemeClr val="tx1"/>
                </a:solidFill>
                <a:latin typeface="Times" pitchFamily="1" charset="0"/>
                <a:ea typeface="+mn-ea"/>
                <a:cs typeface="+mn-cs"/>
              </a:rPr>
              <a:t>El ministerio está agradecido al Dr. Todd Bolen, The Master’s College, Jerusalem, Israel,  y a </a:t>
            </a:r>
            <a:r>
              <a:rPr lang="es-ES" sz="1600" b="0">
                <a:solidFill>
                  <a:schemeClr val="tx1"/>
                </a:solidFill>
                <a:latin typeface="Times New Roman" pitchFamily="1" charset="0"/>
                <a:ea typeface="Times New Roman" pitchFamily="1" charset="0"/>
                <a:cs typeface="Times New Roman" pitchFamily="1" charset="0"/>
              </a:rPr>
              <a:t> </a:t>
            </a:r>
            <a:r>
              <a:rPr lang="es-ES" sz="1600">
                <a:solidFill>
                  <a:schemeClr val="tx1"/>
                </a:solidFill>
                <a:latin typeface="Times" pitchFamily="1" charset="0"/>
                <a:ea typeface="+mn-ea"/>
                <a:cs typeface="+mn-cs"/>
              </a:rPr>
              <a:t>Pictorial Library of Bible Lands (BiblePlaces.com)  por el permiso para usar recursos fotográficos amplios en toda esta producción.  La fotografía de Kadesh-Barnea se usó con permiso del Dr. Leen Ritmeyer, Hawthornedene, Australia.  Si se advirtiera el uso de otros materiales protegidos bajo los derechos de autor sin nuestro conocimiento o debida atribución, el ministerio solicita un aviso inmediato.  La atribución al contenido específico se ajustará de la manera correspondiente.  Se hizo todo el esfuerzo por evitar el uso no autorizado de texto y gráficos.</a:t>
            </a:r>
          </a:p>
          <a:p>
            <a:pPr>
              <a:lnSpc>
                <a:spcPct val="90000"/>
              </a:lnSpc>
              <a:defRPr/>
            </a:pPr>
            <a:endParaRPr lang="es-ES" sz="1600">
              <a:solidFill>
                <a:schemeClr val="tx1"/>
              </a:solidFill>
              <a:latin typeface="Times" pitchFamily="1" charset="0"/>
              <a:ea typeface="+mn-ea"/>
              <a:cs typeface="+mn-cs"/>
            </a:endParaRPr>
          </a:p>
          <a:p>
            <a:pPr>
              <a:lnSpc>
                <a:spcPct val="90000"/>
              </a:lnSpc>
              <a:defRPr/>
            </a:pPr>
            <a:r>
              <a:rPr lang="es-ES" sz="1600">
                <a:solidFill>
                  <a:schemeClr val="tx1"/>
                </a:solidFill>
                <a:latin typeface="Times" pitchFamily="1" charset="0"/>
                <a:ea typeface="+mn-ea"/>
                <a:cs typeface="+mn-cs"/>
              </a:rPr>
              <a:t>Los profesores, operadores de medios y/u otros facilitadores no debe alterar ninguna diapositiva de PowerPoint, efectos de animación ni el orden de la presentación de ninguna manera, en ninguna versión para otro idioma ni en ninguna aplicación computarizada en ninguna instalación para el almacenamiento de imágenes, la transmisión, técnica digital o del  Internet sin permiso de los productores.</a:t>
            </a:r>
          </a:p>
          <a:p>
            <a:pPr>
              <a:lnSpc>
                <a:spcPct val="90000"/>
              </a:lnSpc>
              <a:defRPr/>
            </a:pPr>
            <a:endParaRPr lang="es-ES" sz="1600">
              <a:solidFill>
                <a:schemeClr val="tx1"/>
              </a:solidFill>
              <a:latin typeface="Times" pitchFamily="1" charset="0"/>
              <a:ea typeface="+mn-ea"/>
              <a:cs typeface="+mn-cs"/>
            </a:endParaRPr>
          </a:p>
          <a:p>
            <a:pPr>
              <a:lnSpc>
                <a:spcPct val="90000"/>
              </a:lnSpc>
              <a:defRPr/>
            </a:pPr>
            <a:r>
              <a:rPr lang="es-ES" sz="1200">
                <a:solidFill>
                  <a:schemeClr val="tx1"/>
                </a:solidFill>
                <a:latin typeface="Times" pitchFamily="1" charset="0"/>
                <a:ea typeface="+mn-ea"/>
                <a:cs typeface="+mn-cs"/>
              </a:rPr>
              <a:t>Producido en los Estados Unidos de América. Derechos internacionales reservados.</a:t>
            </a:r>
          </a:p>
        </p:txBody>
      </p:sp>
      <p:sp>
        <p:nvSpPr>
          <p:cNvPr id="10245" name="Rectangle 12"/>
          <p:cNvSpPr>
            <a:spLocks noChangeArrowheads="1"/>
          </p:cNvSpPr>
          <p:nvPr/>
        </p:nvSpPr>
        <p:spPr bwMode="auto">
          <a:xfrm>
            <a:off x="2327275" y="2682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endParaRPr lang="en-US" sz="2000" b="0">
              <a:latin typeface="Comic Sans MS" charset="0"/>
            </a:endParaRPr>
          </a:p>
        </p:txBody>
      </p:sp>
      <p:sp>
        <p:nvSpPr>
          <p:cNvPr id="10246" name="Text Box 19"/>
          <p:cNvSpPr txBox="1">
            <a:spLocks noChangeArrowheads="1"/>
          </p:cNvSpPr>
          <p:nvPr/>
        </p:nvSpPr>
        <p:spPr bwMode="auto">
          <a:xfrm>
            <a:off x="474663" y="6607175"/>
            <a:ext cx="92551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a:solidFill>
                  <a:srgbClr val="FFFFFF"/>
                </a:solidFill>
                <a:latin typeface="Arial" charset="0"/>
              </a:rPr>
              <a:t>©2012 TBBMI</a:t>
            </a:r>
          </a:p>
        </p:txBody>
      </p:sp>
      <p:sp>
        <p:nvSpPr>
          <p:cNvPr id="115732" name="Rectangle 20"/>
          <p:cNvSpPr>
            <a:spLocks noChangeArrowheads="1"/>
          </p:cNvSpPr>
          <p:nvPr/>
        </p:nvSpPr>
        <p:spPr bwMode="auto">
          <a:xfrm>
            <a:off x="7620000" y="6523038"/>
            <a:ext cx="658813" cy="244475"/>
          </a:xfrm>
          <a:prstGeom prst="rect">
            <a:avLst/>
          </a:prstGeom>
          <a:noFill/>
          <a:ln w="12700">
            <a:noFill/>
            <a:miter lim="800000"/>
            <a:headEnd/>
            <a:tailEnd/>
          </a:ln>
          <a:effectLst/>
        </p:spPr>
        <p:txBody>
          <a:bodyPr wrap="none" anchor="ctr">
            <a:spAutoFit/>
          </a:bodyPr>
          <a:lstStyle/>
          <a:p>
            <a:pPr>
              <a:defRPr/>
            </a:pPr>
            <a:r>
              <a:rPr lang="en-US" sz="1000">
                <a:solidFill>
                  <a:schemeClr val="tx1"/>
                </a:solidFill>
                <a:effectLst>
                  <a:outerShdw blurRad="38100" dist="38100" dir="2700000" algn="tl">
                    <a:srgbClr val="000000"/>
                  </a:outerShdw>
                </a:effectLst>
                <a:latin typeface="Comic Sans MS" charset="0"/>
              </a:rPr>
              <a:t>9.6.01.</a:t>
            </a:r>
          </a:p>
        </p:txBody>
      </p:sp>
      <p:sp>
        <p:nvSpPr>
          <p:cNvPr id="10248" name="Text Box 22"/>
          <p:cNvSpPr txBox="1">
            <a:spLocks noChangeArrowheads="1"/>
          </p:cNvSpPr>
          <p:nvPr/>
        </p:nvSpPr>
        <p:spPr bwMode="auto">
          <a:xfrm>
            <a:off x="8096250" y="65357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03</a:t>
            </a: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642938"/>
            <a:ext cx="5702300" cy="547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83970" name="Rectangle 5"/>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3971"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83972" name="Text Box 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83973" name="Text Box 9"/>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83974" name="Text Box 10"/>
          <p:cNvSpPr txBox="1">
            <a:spLocks noChangeArrowheads="1"/>
          </p:cNvSpPr>
          <p:nvPr/>
        </p:nvSpPr>
        <p:spPr bwMode="auto">
          <a:xfrm>
            <a:off x="8093075" y="65357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38</a:t>
            </a:r>
          </a:p>
        </p:txBody>
      </p:sp>
      <p:sp>
        <p:nvSpPr>
          <p:cNvPr id="83975" name="Text Box 11"/>
          <p:cNvSpPr txBox="1">
            <a:spLocks noChangeArrowheads="1"/>
          </p:cNvSpPr>
          <p:nvPr/>
        </p:nvSpPr>
        <p:spPr bwMode="auto">
          <a:xfrm>
            <a:off x="7159625" y="6270625"/>
            <a:ext cx="1412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8-14</a:t>
            </a:r>
          </a:p>
        </p:txBody>
      </p:sp>
      <p:sp>
        <p:nvSpPr>
          <p:cNvPr id="346128" name="Text Box 16"/>
          <p:cNvSpPr txBox="1">
            <a:spLocks noChangeArrowheads="1"/>
          </p:cNvSpPr>
          <p:nvPr/>
        </p:nvSpPr>
        <p:spPr bwMode="auto">
          <a:xfrm>
            <a:off x="2397125" y="876300"/>
            <a:ext cx="2227263" cy="26479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a:solidFill>
                  <a:srgbClr val="FFFF00"/>
                </a:solidFill>
                <a:latin typeface="Arial" pitchFamily="1" charset="0"/>
                <a:ea typeface="+mn-ea"/>
                <a:cs typeface="+mn-cs"/>
              </a:rPr>
              <a:t>El video del archivador no está disponible en la versión de esta computadora.</a:t>
            </a:r>
          </a:p>
        </p:txBody>
      </p:sp>
      <p:sp>
        <p:nvSpPr>
          <p:cNvPr id="13" name="Rectangle 2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8800" b="0" dirty="0">
                <a:solidFill>
                  <a:schemeClr val="tx2"/>
                </a:solidFill>
                <a:latin typeface="Times" pitchFamily="1" charset="0"/>
                <a:ea typeface="+mn-ea"/>
                <a:cs typeface="+mn-cs"/>
              </a:rPr>
              <a:t>7</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6128"/>
                                        </p:tgtEl>
                                        <p:attrNameLst>
                                          <p:attrName>style.visibility</p:attrName>
                                        </p:attrNameLst>
                                      </p:cBhvr>
                                      <p:to>
                                        <p:strVal val="visible"/>
                                      </p:to>
                                    </p:set>
                                    <p:animEffect transition="in" filter="fade">
                                      <p:cBhvr>
                                        <p:cTn id="7" dur="2000"/>
                                        <p:tgtEl>
                                          <p:spTgt spid="346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2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9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642938"/>
            <a:ext cx="5702300" cy="547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86018" name="Rectangle 494"/>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2" name="Group 482"/>
          <p:cNvGrpSpPr>
            <a:grpSpLocks/>
          </p:cNvGrpSpPr>
          <p:nvPr/>
        </p:nvGrpSpPr>
        <p:grpSpPr bwMode="auto">
          <a:xfrm>
            <a:off x="2405063" y="803275"/>
            <a:ext cx="2671762" cy="1565275"/>
            <a:chOff x="1366" y="632"/>
            <a:chExt cx="1683" cy="986"/>
          </a:xfrm>
        </p:grpSpPr>
        <p:grpSp>
          <p:nvGrpSpPr>
            <p:cNvPr id="86089" name="Group 468"/>
            <p:cNvGrpSpPr>
              <a:grpSpLocks/>
            </p:cNvGrpSpPr>
            <p:nvPr/>
          </p:nvGrpSpPr>
          <p:grpSpPr bwMode="auto">
            <a:xfrm>
              <a:off x="1366" y="669"/>
              <a:ext cx="1683" cy="949"/>
              <a:chOff x="1002" y="157"/>
              <a:chExt cx="1683" cy="949"/>
            </a:xfrm>
          </p:grpSpPr>
          <p:sp>
            <p:nvSpPr>
              <p:cNvPr id="86091" name="AutoShape 46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86092" name="Rectangle 47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endParaRPr lang="en-US"/>
              </a:p>
            </p:txBody>
          </p:sp>
          <p:sp>
            <p:nvSpPr>
              <p:cNvPr id="86093" name="Rectangle 47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6094" name="Rectangle 47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86090" name="Text Box 376"/>
            <p:cNvSpPr txBox="1">
              <a:spLocks noChangeArrowheads="1"/>
            </p:cNvSpPr>
            <p:nvPr/>
          </p:nvSpPr>
          <p:spPr bwMode="auto">
            <a:xfrm>
              <a:off x="1830" y="632"/>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000000"/>
                  </a:solidFill>
                  <a:latin typeface="Times New Roman" charset="0"/>
                </a:rPr>
                <a:t>1</a:t>
              </a:r>
            </a:p>
          </p:txBody>
        </p:sp>
      </p:grpSp>
      <p:grpSp>
        <p:nvGrpSpPr>
          <p:cNvPr id="4" name="Group 483"/>
          <p:cNvGrpSpPr>
            <a:grpSpLocks/>
          </p:cNvGrpSpPr>
          <p:nvPr/>
        </p:nvGrpSpPr>
        <p:grpSpPr bwMode="auto">
          <a:xfrm>
            <a:off x="2684463" y="1184275"/>
            <a:ext cx="2671762" cy="1565275"/>
            <a:chOff x="1542" y="872"/>
            <a:chExt cx="1683" cy="986"/>
          </a:xfrm>
        </p:grpSpPr>
        <p:grpSp>
          <p:nvGrpSpPr>
            <p:cNvPr id="86083" name="Group 463"/>
            <p:cNvGrpSpPr>
              <a:grpSpLocks/>
            </p:cNvGrpSpPr>
            <p:nvPr/>
          </p:nvGrpSpPr>
          <p:grpSpPr bwMode="auto">
            <a:xfrm>
              <a:off x="1542" y="909"/>
              <a:ext cx="1683" cy="949"/>
              <a:chOff x="1002" y="157"/>
              <a:chExt cx="1683" cy="949"/>
            </a:xfrm>
          </p:grpSpPr>
          <p:sp>
            <p:nvSpPr>
              <p:cNvPr id="86085" name="AutoShape 46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86086" name="Rectangle 46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endParaRPr lang="en-US"/>
              </a:p>
            </p:txBody>
          </p:sp>
          <p:sp>
            <p:nvSpPr>
              <p:cNvPr id="86087" name="Rectangle 46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6088" name="Rectangle 46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86084" name="Text Box 473"/>
            <p:cNvSpPr txBox="1">
              <a:spLocks noChangeArrowheads="1"/>
            </p:cNvSpPr>
            <p:nvPr/>
          </p:nvSpPr>
          <p:spPr bwMode="auto">
            <a:xfrm>
              <a:off x="2022" y="872"/>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000000"/>
                  </a:solidFill>
                  <a:latin typeface="Times New Roman" charset="0"/>
                </a:rPr>
                <a:t>2</a:t>
              </a:r>
            </a:p>
          </p:txBody>
        </p:sp>
      </p:grpSp>
      <p:grpSp>
        <p:nvGrpSpPr>
          <p:cNvPr id="6" name="Group 484"/>
          <p:cNvGrpSpPr>
            <a:grpSpLocks/>
          </p:cNvGrpSpPr>
          <p:nvPr/>
        </p:nvGrpSpPr>
        <p:grpSpPr bwMode="auto">
          <a:xfrm>
            <a:off x="3021013" y="1590675"/>
            <a:ext cx="2671762" cy="1539875"/>
            <a:chOff x="1754" y="1128"/>
            <a:chExt cx="1683" cy="970"/>
          </a:xfrm>
        </p:grpSpPr>
        <p:grpSp>
          <p:nvGrpSpPr>
            <p:cNvPr id="86077" name="Group 428"/>
            <p:cNvGrpSpPr>
              <a:grpSpLocks/>
            </p:cNvGrpSpPr>
            <p:nvPr/>
          </p:nvGrpSpPr>
          <p:grpSpPr bwMode="auto">
            <a:xfrm>
              <a:off x="1754" y="1149"/>
              <a:ext cx="1683" cy="949"/>
              <a:chOff x="1002" y="157"/>
              <a:chExt cx="1683" cy="949"/>
            </a:xfrm>
          </p:grpSpPr>
          <p:sp>
            <p:nvSpPr>
              <p:cNvPr id="86079" name="AutoShape 42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86080" name="Rectangle 43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endParaRPr lang="en-US"/>
              </a:p>
            </p:txBody>
          </p:sp>
          <p:sp>
            <p:nvSpPr>
              <p:cNvPr id="86081" name="Rectangle 43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6082" name="Rectangle 43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86078" name="Text Box 474"/>
            <p:cNvSpPr txBox="1">
              <a:spLocks noChangeArrowheads="1"/>
            </p:cNvSpPr>
            <p:nvPr/>
          </p:nvSpPr>
          <p:spPr bwMode="auto">
            <a:xfrm>
              <a:off x="2206" y="112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000000"/>
                  </a:solidFill>
                  <a:latin typeface="Times New Roman" charset="0"/>
                </a:rPr>
                <a:t>3</a:t>
              </a:r>
            </a:p>
          </p:txBody>
        </p:sp>
      </p:grpSp>
      <p:grpSp>
        <p:nvGrpSpPr>
          <p:cNvPr id="8" name="Group 485"/>
          <p:cNvGrpSpPr>
            <a:grpSpLocks/>
          </p:cNvGrpSpPr>
          <p:nvPr/>
        </p:nvGrpSpPr>
        <p:grpSpPr bwMode="auto">
          <a:xfrm>
            <a:off x="3275013" y="1971675"/>
            <a:ext cx="2671762" cy="1552575"/>
            <a:chOff x="1914" y="1368"/>
            <a:chExt cx="1683" cy="978"/>
          </a:xfrm>
        </p:grpSpPr>
        <p:grpSp>
          <p:nvGrpSpPr>
            <p:cNvPr id="86071" name="Group 423"/>
            <p:cNvGrpSpPr>
              <a:grpSpLocks/>
            </p:cNvGrpSpPr>
            <p:nvPr/>
          </p:nvGrpSpPr>
          <p:grpSpPr bwMode="auto">
            <a:xfrm>
              <a:off x="1914" y="1397"/>
              <a:ext cx="1683" cy="949"/>
              <a:chOff x="1002" y="157"/>
              <a:chExt cx="1683" cy="949"/>
            </a:xfrm>
          </p:grpSpPr>
          <p:sp>
            <p:nvSpPr>
              <p:cNvPr id="86073" name="AutoShape 42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86074" name="Rectangle 42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endParaRPr lang="en-US"/>
              </a:p>
            </p:txBody>
          </p:sp>
          <p:sp>
            <p:nvSpPr>
              <p:cNvPr id="86075" name="Rectangle 42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6076" name="Rectangle 42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86072" name="Text Box 475"/>
            <p:cNvSpPr txBox="1">
              <a:spLocks noChangeArrowheads="1"/>
            </p:cNvSpPr>
            <p:nvPr/>
          </p:nvSpPr>
          <p:spPr bwMode="auto">
            <a:xfrm>
              <a:off x="2382" y="136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000000"/>
                  </a:solidFill>
                  <a:latin typeface="Times New Roman" charset="0"/>
                </a:rPr>
                <a:t>4</a:t>
              </a:r>
            </a:p>
          </p:txBody>
        </p:sp>
      </p:grpSp>
      <p:grpSp>
        <p:nvGrpSpPr>
          <p:cNvPr id="10" name="Group 486"/>
          <p:cNvGrpSpPr>
            <a:grpSpLocks/>
          </p:cNvGrpSpPr>
          <p:nvPr/>
        </p:nvGrpSpPr>
        <p:grpSpPr bwMode="auto">
          <a:xfrm>
            <a:off x="3560763" y="2352675"/>
            <a:ext cx="2671762" cy="1552575"/>
            <a:chOff x="2094" y="1608"/>
            <a:chExt cx="1683" cy="978"/>
          </a:xfrm>
        </p:grpSpPr>
        <p:grpSp>
          <p:nvGrpSpPr>
            <p:cNvPr id="86065" name="Group 433"/>
            <p:cNvGrpSpPr>
              <a:grpSpLocks/>
            </p:cNvGrpSpPr>
            <p:nvPr/>
          </p:nvGrpSpPr>
          <p:grpSpPr bwMode="auto">
            <a:xfrm>
              <a:off x="2094" y="1637"/>
              <a:ext cx="1683" cy="949"/>
              <a:chOff x="1002" y="157"/>
              <a:chExt cx="1683" cy="949"/>
            </a:xfrm>
          </p:grpSpPr>
          <p:sp>
            <p:nvSpPr>
              <p:cNvPr id="86067" name="AutoShape 43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86068" name="Rectangle 43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endParaRPr lang="en-US"/>
              </a:p>
            </p:txBody>
          </p:sp>
          <p:sp>
            <p:nvSpPr>
              <p:cNvPr id="86069" name="Rectangle 43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6070" name="Rectangle 43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86066" name="Text Box 476"/>
            <p:cNvSpPr txBox="1">
              <a:spLocks noChangeArrowheads="1"/>
            </p:cNvSpPr>
            <p:nvPr/>
          </p:nvSpPr>
          <p:spPr bwMode="auto">
            <a:xfrm>
              <a:off x="2566" y="160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000000"/>
                  </a:solidFill>
                  <a:latin typeface="Times New Roman" charset="0"/>
                </a:rPr>
                <a:t>5</a:t>
              </a:r>
            </a:p>
          </p:txBody>
        </p:sp>
      </p:grpSp>
      <p:grpSp>
        <p:nvGrpSpPr>
          <p:cNvPr id="12" name="Group 487"/>
          <p:cNvGrpSpPr>
            <a:grpSpLocks/>
          </p:cNvGrpSpPr>
          <p:nvPr/>
        </p:nvGrpSpPr>
        <p:grpSpPr bwMode="auto">
          <a:xfrm>
            <a:off x="3865563" y="2720975"/>
            <a:ext cx="2671762" cy="1565275"/>
            <a:chOff x="2286" y="1840"/>
            <a:chExt cx="1683" cy="986"/>
          </a:xfrm>
        </p:grpSpPr>
        <p:grpSp>
          <p:nvGrpSpPr>
            <p:cNvPr id="86059" name="Group 438"/>
            <p:cNvGrpSpPr>
              <a:grpSpLocks/>
            </p:cNvGrpSpPr>
            <p:nvPr/>
          </p:nvGrpSpPr>
          <p:grpSpPr bwMode="auto">
            <a:xfrm>
              <a:off x="2286" y="1877"/>
              <a:ext cx="1683" cy="949"/>
              <a:chOff x="1002" y="157"/>
              <a:chExt cx="1683" cy="949"/>
            </a:xfrm>
          </p:grpSpPr>
          <p:sp>
            <p:nvSpPr>
              <p:cNvPr id="86061" name="AutoShape 43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86062" name="Rectangle 44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endParaRPr lang="en-US"/>
              </a:p>
            </p:txBody>
          </p:sp>
          <p:sp>
            <p:nvSpPr>
              <p:cNvPr id="86063" name="Rectangle 44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6064" name="Rectangle 44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86060" name="Text Box 477"/>
            <p:cNvSpPr txBox="1">
              <a:spLocks noChangeArrowheads="1"/>
            </p:cNvSpPr>
            <p:nvPr/>
          </p:nvSpPr>
          <p:spPr bwMode="auto">
            <a:xfrm>
              <a:off x="2734" y="1840"/>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000000"/>
                  </a:solidFill>
                  <a:latin typeface="Times New Roman" charset="0"/>
                </a:rPr>
                <a:t>6</a:t>
              </a:r>
            </a:p>
          </p:txBody>
        </p:sp>
      </p:grpSp>
      <p:grpSp>
        <p:nvGrpSpPr>
          <p:cNvPr id="14" name="Group 489"/>
          <p:cNvGrpSpPr>
            <a:grpSpLocks/>
          </p:cNvGrpSpPr>
          <p:nvPr/>
        </p:nvGrpSpPr>
        <p:grpSpPr bwMode="auto">
          <a:xfrm>
            <a:off x="4132263" y="3114675"/>
            <a:ext cx="2671762" cy="1552575"/>
            <a:chOff x="2454" y="2088"/>
            <a:chExt cx="1683" cy="978"/>
          </a:xfrm>
        </p:grpSpPr>
        <p:grpSp>
          <p:nvGrpSpPr>
            <p:cNvPr id="86053" name="Group 443"/>
            <p:cNvGrpSpPr>
              <a:grpSpLocks/>
            </p:cNvGrpSpPr>
            <p:nvPr/>
          </p:nvGrpSpPr>
          <p:grpSpPr bwMode="auto">
            <a:xfrm>
              <a:off x="2454" y="2117"/>
              <a:ext cx="1683" cy="949"/>
              <a:chOff x="1002" y="157"/>
              <a:chExt cx="1683" cy="949"/>
            </a:xfrm>
          </p:grpSpPr>
          <p:sp>
            <p:nvSpPr>
              <p:cNvPr id="86055" name="AutoShape 44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86056" name="Rectangle 44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endParaRPr lang="en-US"/>
              </a:p>
            </p:txBody>
          </p:sp>
          <p:sp>
            <p:nvSpPr>
              <p:cNvPr id="86057" name="Rectangle 44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6058" name="Rectangle 44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86054" name="Text Box 478"/>
            <p:cNvSpPr txBox="1">
              <a:spLocks noChangeArrowheads="1"/>
            </p:cNvSpPr>
            <p:nvPr/>
          </p:nvSpPr>
          <p:spPr bwMode="auto">
            <a:xfrm>
              <a:off x="2918" y="208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000000"/>
                  </a:solidFill>
                  <a:latin typeface="Times New Roman" charset="0"/>
                </a:rPr>
                <a:t>7</a:t>
              </a:r>
            </a:p>
          </p:txBody>
        </p:sp>
      </p:grpSp>
      <p:grpSp>
        <p:nvGrpSpPr>
          <p:cNvPr id="16" name="Group 490"/>
          <p:cNvGrpSpPr>
            <a:grpSpLocks/>
          </p:cNvGrpSpPr>
          <p:nvPr/>
        </p:nvGrpSpPr>
        <p:grpSpPr bwMode="auto">
          <a:xfrm>
            <a:off x="4386263" y="3495675"/>
            <a:ext cx="2671762" cy="1552575"/>
            <a:chOff x="2614" y="2328"/>
            <a:chExt cx="1683" cy="978"/>
          </a:xfrm>
        </p:grpSpPr>
        <p:grpSp>
          <p:nvGrpSpPr>
            <p:cNvPr id="86047" name="Group 448"/>
            <p:cNvGrpSpPr>
              <a:grpSpLocks/>
            </p:cNvGrpSpPr>
            <p:nvPr/>
          </p:nvGrpSpPr>
          <p:grpSpPr bwMode="auto">
            <a:xfrm>
              <a:off x="2614" y="2357"/>
              <a:ext cx="1683" cy="949"/>
              <a:chOff x="1002" y="157"/>
              <a:chExt cx="1683" cy="949"/>
            </a:xfrm>
          </p:grpSpPr>
          <p:sp>
            <p:nvSpPr>
              <p:cNvPr id="86049" name="AutoShape 44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86050" name="Rectangle 45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endParaRPr lang="en-US"/>
              </a:p>
            </p:txBody>
          </p:sp>
          <p:sp>
            <p:nvSpPr>
              <p:cNvPr id="86051" name="Rectangle 45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6052" name="Rectangle 45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86048" name="Text Box 479"/>
            <p:cNvSpPr txBox="1">
              <a:spLocks noChangeArrowheads="1"/>
            </p:cNvSpPr>
            <p:nvPr/>
          </p:nvSpPr>
          <p:spPr bwMode="auto">
            <a:xfrm>
              <a:off x="3094" y="232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000000"/>
                  </a:solidFill>
                  <a:latin typeface="Times New Roman" charset="0"/>
                </a:rPr>
                <a:t>8</a:t>
              </a:r>
            </a:p>
          </p:txBody>
        </p:sp>
      </p:grpSp>
      <p:grpSp>
        <p:nvGrpSpPr>
          <p:cNvPr id="18" name="Group 491"/>
          <p:cNvGrpSpPr>
            <a:grpSpLocks/>
          </p:cNvGrpSpPr>
          <p:nvPr/>
        </p:nvGrpSpPr>
        <p:grpSpPr bwMode="auto">
          <a:xfrm>
            <a:off x="4703763" y="3863975"/>
            <a:ext cx="2671762" cy="1565275"/>
            <a:chOff x="2814" y="2560"/>
            <a:chExt cx="1683" cy="986"/>
          </a:xfrm>
        </p:grpSpPr>
        <p:grpSp>
          <p:nvGrpSpPr>
            <p:cNvPr id="86041" name="Group 453"/>
            <p:cNvGrpSpPr>
              <a:grpSpLocks/>
            </p:cNvGrpSpPr>
            <p:nvPr/>
          </p:nvGrpSpPr>
          <p:grpSpPr bwMode="auto">
            <a:xfrm>
              <a:off x="2814" y="2597"/>
              <a:ext cx="1683" cy="949"/>
              <a:chOff x="1002" y="157"/>
              <a:chExt cx="1683" cy="949"/>
            </a:xfrm>
          </p:grpSpPr>
          <p:sp>
            <p:nvSpPr>
              <p:cNvPr id="86043" name="AutoShape 45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86044" name="Rectangle 45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endParaRPr lang="en-US"/>
              </a:p>
            </p:txBody>
          </p:sp>
          <p:sp>
            <p:nvSpPr>
              <p:cNvPr id="86045" name="Rectangle 45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6046" name="Rectangle 45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86042" name="Text Box 480"/>
            <p:cNvSpPr txBox="1">
              <a:spLocks noChangeArrowheads="1"/>
            </p:cNvSpPr>
            <p:nvPr/>
          </p:nvSpPr>
          <p:spPr bwMode="auto">
            <a:xfrm>
              <a:off x="3270" y="2560"/>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000000"/>
                  </a:solidFill>
                  <a:latin typeface="Times New Roman" charset="0"/>
                </a:rPr>
                <a:t>9</a:t>
              </a:r>
            </a:p>
          </p:txBody>
        </p:sp>
      </p:grpSp>
      <p:grpSp>
        <p:nvGrpSpPr>
          <p:cNvPr id="20" name="Group 492"/>
          <p:cNvGrpSpPr>
            <a:grpSpLocks/>
          </p:cNvGrpSpPr>
          <p:nvPr/>
        </p:nvGrpSpPr>
        <p:grpSpPr bwMode="auto">
          <a:xfrm>
            <a:off x="4995863" y="4257675"/>
            <a:ext cx="2671762" cy="1552575"/>
            <a:chOff x="2998" y="2808"/>
            <a:chExt cx="1683" cy="978"/>
          </a:xfrm>
        </p:grpSpPr>
        <p:grpSp>
          <p:nvGrpSpPr>
            <p:cNvPr id="86035" name="Group 458"/>
            <p:cNvGrpSpPr>
              <a:grpSpLocks/>
            </p:cNvGrpSpPr>
            <p:nvPr/>
          </p:nvGrpSpPr>
          <p:grpSpPr bwMode="auto">
            <a:xfrm>
              <a:off x="2998" y="2837"/>
              <a:ext cx="1683" cy="949"/>
              <a:chOff x="1002" y="157"/>
              <a:chExt cx="1683" cy="949"/>
            </a:xfrm>
          </p:grpSpPr>
          <p:sp>
            <p:nvSpPr>
              <p:cNvPr id="86037" name="AutoShape 45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86038" name="Rectangle 46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endParaRPr lang="en-US"/>
              </a:p>
            </p:txBody>
          </p:sp>
          <p:sp>
            <p:nvSpPr>
              <p:cNvPr id="86039" name="Rectangle 46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6040" name="Rectangle 46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86036" name="Text Box 481"/>
            <p:cNvSpPr txBox="1">
              <a:spLocks noChangeArrowheads="1"/>
            </p:cNvSpPr>
            <p:nvPr/>
          </p:nvSpPr>
          <p:spPr bwMode="auto">
            <a:xfrm>
              <a:off x="3392" y="2808"/>
              <a:ext cx="27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000000"/>
                  </a:solidFill>
                  <a:latin typeface="Times New Roman" charset="0"/>
                </a:rPr>
                <a:t>10</a:t>
              </a:r>
            </a:p>
          </p:txBody>
        </p:sp>
      </p:grpSp>
      <p:sp>
        <p:nvSpPr>
          <p:cNvPr id="86029" name="Text Box 49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86030" name="Text Box 497"/>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86031" name="Text Box 498"/>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86032" name="Text Box 499"/>
          <p:cNvSpPr txBox="1">
            <a:spLocks noChangeArrowheads="1"/>
          </p:cNvSpPr>
          <p:nvPr/>
        </p:nvSpPr>
        <p:spPr bwMode="auto">
          <a:xfrm>
            <a:off x="8093075" y="65325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39</a:t>
            </a:r>
          </a:p>
        </p:txBody>
      </p:sp>
      <p:sp>
        <p:nvSpPr>
          <p:cNvPr id="86033" name="Text Box 501"/>
          <p:cNvSpPr txBox="1">
            <a:spLocks noChangeArrowheads="1"/>
          </p:cNvSpPr>
          <p:nvPr/>
        </p:nvSpPr>
        <p:spPr bwMode="auto">
          <a:xfrm>
            <a:off x="7159625" y="6270625"/>
            <a:ext cx="1412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8-14</a:t>
            </a:r>
          </a:p>
        </p:txBody>
      </p:sp>
      <p:sp>
        <p:nvSpPr>
          <p:cNvPr id="82" name="Rectangle 2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8800" b="0" dirty="0">
                <a:solidFill>
                  <a:schemeClr val="tx2"/>
                </a:solidFill>
                <a:latin typeface="Times" pitchFamily="1" charset="0"/>
                <a:ea typeface="+mn-ea"/>
                <a:cs typeface="+mn-cs"/>
              </a:rPr>
              <a:t>7</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1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100"/>
                            </p:stCondLst>
                            <p:childTnLst>
                              <p:par>
                                <p:cTn id="15" presetID="2" presetClass="entr" presetSubtype="8" fill="hold" nodeType="afterEffect">
                                  <p:stCondLst>
                                    <p:cond delay="1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700"/>
                            </p:stCondLst>
                            <p:childTnLst>
                              <p:par>
                                <p:cTn id="20" presetID="2" presetClass="entr" presetSubtype="8" fill="hold" nodeType="afterEffect">
                                  <p:stCondLst>
                                    <p:cond delay="1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
                            </p:stCondLst>
                            <p:childTnLst>
                              <p:par>
                                <p:cTn id="25" presetID="2" presetClass="entr" presetSubtype="8" fill="hold" nodeType="afterEffect">
                                  <p:stCondLst>
                                    <p:cond delay="1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900"/>
                            </p:stCondLst>
                            <p:childTnLst>
                              <p:par>
                                <p:cTn id="30" presetID="2" presetClass="entr" presetSubtype="8" fill="hold" nodeType="after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500"/>
                            </p:stCondLst>
                            <p:childTnLst>
                              <p:par>
                                <p:cTn id="35" presetID="2" presetClass="entr" presetSubtype="8" fill="hold" nodeType="afterEffect">
                                  <p:stCondLst>
                                    <p:cond delay="1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4100"/>
                            </p:stCondLst>
                            <p:childTnLst>
                              <p:par>
                                <p:cTn id="40" presetID="2" presetClass="entr" presetSubtype="8" fill="hold" nodeType="afterEffect">
                                  <p:stCondLst>
                                    <p:cond delay="10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0-#ppt_w/2"/>
                                          </p:val>
                                        </p:tav>
                                        <p:tav tm="100000">
                                          <p:val>
                                            <p:strVal val="#ppt_x"/>
                                          </p:val>
                                        </p:tav>
                                      </p:tavLst>
                                    </p:anim>
                                    <p:anim calcmode="lin" valueType="num">
                                      <p:cBhvr additive="base">
                                        <p:cTn id="43" dur="500" fill="hold"/>
                                        <p:tgtEl>
                                          <p:spTgt spid="16"/>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700"/>
                            </p:stCondLst>
                            <p:childTnLst>
                              <p:par>
                                <p:cTn id="45" presetID="2" presetClass="entr" presetSubtype="8" fill="hold" nodeType="afterEffect">
                                  <p:stCondLst>
                                    <p:cond delay="10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5300"/>
                            </p:stCondLst>
                            <p:childTnLst>
                              <p:par>
                                <p:cTn id="50" presetID="2" presetClass="entr" presetSubtype="8" fill="hold" nodeType="afterEffect">
                                  <p:stCondLst>
                                    <p:cond delay="1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4" name="Text Box 4"/>
          <p:cNvSpPr txBox="1">
            <a:spLocks noChangeArrowheads="1"/>
          </p:cNvSpPr>
          <p:nvPr/>
        </p:nvSpPr>
        <p:spPr bwMode="auto">
          <a:xfrm>
            <a:off x="3003550" y="3094038"/>
            <a:ext cx="1652588" cy="3262312"/>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spcBef>
                <a:spcPct val="50000"/>
              </a:spcBef>
              <a:defRPr/>
            </a:pPr>
            <a:r>
              <a:rPr lang="en-US" sz="20800" b="0">
                <a:solidFill>
                  <a:srgbClr val="FC0128"/>
                </a:solidFill>
                <a:latin typeface="Arial" pitchFamily="1" charset="0"/>
                <a:ea typeface="+mn-ea"/>
                <a:cs typeface="+mn-cs"/>
              </a:rPr>
              <a:t>7</a:t>
            </a:r>
          </a:p>
        </p:txBody>
      </p:sp>
      <p:sp>
        <p:nvSpPr>
          <p:cNvPr id="343045" name="Line 5"/>
          <p:cNvSpPr>
            <a:spLocks noChangeShapeType="1"/>
          </p:cNvSpPr>
          <p:nvPr/>
        </p:nvSpPr>
        <p:spPr bwMode="auto">
          <a:xfrm>
            <a:off x="3433763" y="4591050"/>
            <a:ext cx="801687" cy="1588"/>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88067" name="Text Box 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grpSp>
        <p:nvGrpSpPr>
          <p:cNvPr id="2" name="Group 25"/>
          <p:cNvGrpSpPr>
            <a:grpSpLocks/>
          </p:cNvGrpSpPr>
          <p:nvPr/>
        </p:nvGrpSpPr>
        <p:grpSpPr bwMode="auto">
          <a:xfrm>
            <a:off x="566738" y="3090863"/>
            <a:ext cx="8167687" cy="3262312"/>
            <a:chOff x="340" y="380"/>
            <a:chExt cx="5145" cy="2055"/>
          </a:xfrm>
        </p:grpSpPr>
        <p:grpSp>
          <p:nvGrpSpPr>
            <p:cNvPr id="88107" name="Group 15"/>
            <p:cNvGrpSpPr>
              <a:grpSpLocks/>
            </p:cNvGrpSpPr>
            <p:nvPr/>
          </p:nvGrpSpPr>
          <p:grpSpPr bwMode="auto">
            <a:xfrm>
              <a:off x="1870" y="380"/>
              <a:ext cx="1041" cy="2055"/>
              <a:chOff x="1988" y="2045"/>
              <a:chExt cx="1041" cy="2055"/>
            </a:xfrm>
          </p:grpSpPr>
          <p:sp>
            <p:nvSpPr>
              <p:cNvPr id="343056" name="Text Box 16"/>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spcBef>
                    <a:spcPct val="50000"/>
                  </a:spcBef>
                  <a:defRPr/>
                </a:pPr>
                <a:r>
                  <a:rPr lang="en-US" sz="20800" b="0">
                    <a:solidFill>
                      <a:srgbClr val="FC0128"/>
                    </a:solidFill>
                    <a:latin typeface="Arial" pitchFamily="1" charset="0"/>
                    <a:ea typeface="+mn-ea"/>
                    <a:cs typeface="+mn-cs"/>
                  </a:rPr>
                  <a:t>7</a:t>
                </a:r>
              </a:p>
            </p:txBody>
          </p:sp>
          <p:sp>
            <p:nvSpPr>
              <p:cNvPr id="343057" name="Line 17"/>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grpSp>
        <p:sp>
          <p:nvSpPr>
            <p:cNvPr id="343062" name="Text Box 22"/>
            <p:cNvSpPr txBox="1">
              <a:spLocks noChangeArrowheads="1"/>
            </p:cNvSpPr>
            <p:nvPr/>
          </p:nvSpPr>
          <p:spPr bwMode="auto">
            <a:xfrm>
              <a:off x="4004" y="448"/>
              <a:ext cx="1481" cy="1872"/>
            </a:xfrm>
            <a:prstGeom prst="rect">
              <a:avLst/>
            </a:prstGeom>
            <a:noFill/>
            <a:ln w="12700">
              <a:noFill/>
              <a:miter lim="800000"/>
              <a:headEnd/>
              <a:tailEnd/>
            </a:ln>
            <a:effec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18900" b="0">
                  <a:solidFill>
                    <a:schemeClr val="tx1"/>
                  </a:solidFill>
                  <a:effectLst>
                    <a:outerShdw blurRad="38100" dist="38100" dir="2700000" algn="tl">
                      <a:srgbClr val="000000"/>
                    </a:outerShdw>
                  </a:effectLst>
                  <a:latin typeface="Arial" charset="0"/>
                </a:rPr>
                <a:t>J</a:t>
              </a:r>
            </a:p>
          </p:txBody>
        </p:sp>
        <p:sp>
          <p:nvSpPr>
            <p:cNvPr id="343063" name="Text Box 23"/>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18900" b="0">
                  <a:solidFill>
                    <a:schemeClr val="accent1"/>
                  </a:solidFill>
                  <a:effectLst>
                    <a:outerShdw blurRad="38100" dist="38100" dir="2700000" algn="tl">
                      <a:srgbClr val="000000"/>
                    </a:outerShdw>
                  </a:effectLst>
                  <a:latin typeface="Arial" charset="0"/>
                </a:rPr>
                <a:t>S</a:t>
              </a:r>
            </a:p>
          </p:txBody>
        </p:sp>
        <p:sp>
          <p:nvSpPr>
            <p:cNvPr id="343064" name="Text Box 24"/>
            <p:cNvSpPr txBox="1">
              <a:spLocks noChangeArrowheads="1"/>
            </p:cNvSpPr>
            <p:nvPr/>
          </p:nvSpPr>
          <p:spPr bwMode="auto">
            <a:xfrm>
              <a:off x="340" y="448"/>
              <a:ext cx="1481" cy="1872"/>
            </a:xfrm>
            <a:prstGeom prst="rect">
              <a:avLst/>
            </a:prstGeom>
            <a:noFill/>
            <a:ln w="12700">
              <a:noFill/>
              <a:miter lim="800000"/>
              <a:headEnd/>
              <a:tailEnd/>
            </a:ln>
            <a:effec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18900" b="0">
                  <a:solidFill>
                    <a:srgbClr val="FFFF00"/>
                  </a:solidFill>
                  <a:effectLst>
                    <a:outerShdw blurRad="38100" dist="38100" dir="2700000" algn="tl">
                      <a:srgbClr val="000000"/>
                    </a:outerShdw>
                  </a:effectLst>
                  <a:latin typeface="Arial" charset="0"/>
                </a:rPr>
                <a:t>C</a:t>
              </a:r>
            </a:p>
          </p:txBody>
        </p:sp>
      </p:grpSp>
      <p:grpSp>
        <p:nvGrpSpPr>
          <p:cNvPr id="4" name="Group 57"/>
          <p:cNvGrpSpPr>
            <a:grpSpLocks/>
          </p:cNvGrpSpPr>
          <p:nvPr/>
        </p:nvGrpSpPr>
        <p:grpSpPr bwMode="auto">
          <a:xfrm>
            <a:off x="547688" y="3070225"/>
            <a:ext cx="8167687" cy="3454400"/>
            <a:chOff x="453" y="2043"/>
            <a:chExt cx="5145" cy="2176"/>
          </a:xfrm>
        </p:grpSpPr>
        <p:sp>
          <p:nvSpPr>
            <p:cNvPr id="343087" name="Text Box 47"/>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spcBef>
                  <a:spcPct val="50000"/>
                </a:spcBef>
                <a:defRPr/>
              </a:pPr>
              <a:r>
                <a:rPr lang="en-US" sz="20800" b="0">
                  <a:solidFill>
                    <a:srgbClr val="FC0128"/>
                  </a:solidFill>
                  <a:latin typeface="Arial" pitchFamily="1" charset="0"/>
                  <a:ea typeface="+mn-ea"/>
                  <a:cs typeface="+mn-cs"/>
                </a:rPr>
                <a:t>7</a:t>
              </a:r>
            </a:p>
          </p:txBody>
        </p:sp>
        <p:sp>
          <p:nvSpPr>
            <p:cNvPr id="343088" name="Line 48"/>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343089" name="Text Box 49"/>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a:spcBef>
                  <a:spcPct val="50000"/>
                </a:spcBef>
                <a:defRPr/>
              </a:pPr>
              <a:endParaRPr lang="en-US" sz="1200">
                <a:solidFill>
                  <a:schemeClr val="tx1"/>
                </a:solidFill>
                <a:latin typeface="Arial" pitchFamily="1" charset="0"/>
                <a:ea typeface="+mn-ea"/>
                <a:cs typeface="+mn-cs"/>
              </a:endParaRPr>
            </a:p>
          </p:txBody>
        </p:sp>
        <p:grpSp>
          <p:nvGrpSpPr>
            <p:cNvPr id="88100" name="Group 50"/>
            <p:cNvGrpSpPr>
              <a:grpSpLocks/>
            </p:cNvGrpSpPr>
            <p:nvPr/>
          </p:nvGrpSpPr>
          <p:grpSpPr bwMode="auto">
            <a:xfrm>
              <a:off x="453" y="2043"/>
              <a:ext cx="5145" cy="2055"/>
              <a:chOff x="340" y="380"/>
              <a:chExt cx="5145" cy="2055"/>
            </a:xfrm>
          </p:grpSpPr>
          <p:grpSp>
            <p:nvGrpSpPr>
              <p:cNvPr id="88101" name="Group 51"/>
              <p:cNvGrpSpPr>
                <a:grpSpLocks/>
              </p:cNvGrpSpPr>
              <p:nvPr/>
            </p:nvGrpSpPr>
            <p:grpSpPr bwMode="auto">
              <a:xfrm>
                <a:off x="1870" y="380"/>
                <a:ext cx="1041" cy="2055"/>
                <a:chOff x="1988" y="2045"/>
                <a:chExt cx="1041" cy="2055"/>
              </a:xfrm>
            </p:grpSpPr>
            <p:sp>
              <p:nvSpPr>
                <p:cNvPr id="343092" name="Text Box 52"/>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spcBef>
                      <a:spcPct val="50000"/>
                    </a:spcBef>
                    <a:defRPr/>
                  </a:pPr>
                  <a:r>
                    <a:rPr lang="en-US" sz="20800" b="0">
                      <a:solidFill>
                        <a:srgbClr val="FC0128"/>
                      </a:solidFill>
                      <a:latin typeface="Arial" pitchFamily="1" charset="0"/>
                      <a:ea typeface="+mn-ea"/>
                      <a:cs typeface="+mn-cs"/>
                    </a:rPr>
                    <a:t>7</a:t>
                  </a:r>
                </a:p>
              </p:txBody>
            </p:sp>
            <p:sp>
              <p:nvSpPr>
                <p:cNvPr id="343093" name="Line 53"/>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grpSp>
          <p:sp>
            <p:nvSpPr>
              <p:cNvPr id="343094" name="Text Box 54"/>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18900" b="0">
                    <a:solidFill>
                      <a:schemeClr val="tx1"/>
                    </a:solidFill>
                    <a:effectLst>
                      <a:outerShdw blurRad="38100" dist="38100" dir="2700000" algn="tl">
                        <a:srgbClr val="000000"/>
                      </a:outerShdw>
                    </a:effectLst>
                    <a:latin typeface="Arial" charset="0"/>
                  </a:rPr>
                  <a:t>J</a:t>
                </a:r>
              </a:p>
            </p:txBody>
          </p:sp>
          <p:sp>
            <p:nvSpPr>
              <p:cNvPr id="343095" name="Text Box 55"/>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18900" b="0">
                    <a:solidFill>
                      <a:schemeClr val="accent1"/>
                    </a:solidFill>
                    <a:effectLst>
                      <a:outerShdw blurRad="38100" dist="38100" dir="2700000" algn="tl">
                        <a:srgbClr val="000000"/>
                      </a:outerShdw>
                    </a:effectLst>
                    <a:latin typeface="Arial" charset="0"/>
                  </a:rPr>
                  <a:t>S</a:t>
                </a:r>
              </a:p>
            </p:txBody>
          </p:sp>
          <p:sp>
            <p:nvSpPr>
              <p:cNvPr id="343096" name="Text Box 56"/>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18900" b="0">
                    <a:solidFill>
                      <a:srgbClr val="FFFF00"/>
                    </a:solidFill>
                    <a:effectLst>
                      <a:outerShdw blurRad="38100" dist="38100" dir="2700000" algn="tl">
                        <a:srgbClr val="000000"/>
                      </a:outerShdw>
                    </a:effectLst>
                    <a:latin typeface="Arial" charset="0"/>
                  </a:rPr>
                  <a:t>C</a:t>
                </a:r>
              </a:p>
            </p:txBody>
          </p:sp>
        </p:grpSp>
      </p:grpSp>
      <p:grpSp>
        <p:nvGrpSpPr>
          <p:cNvPr id="7" name="Group 81"/>
          <p:cNvGrpSpPr>
            <a:grpSpLocks/>
          </p:cNvGrpSpPr>
          <p:nvPr/>
        </p:nvGrpSpPr>
        <p:grpSpPr bwMode="auto">
          <a:xfrm>
            <a:off x="542925" y="3065463"/>
            <a:ext cx="8167688" cy="3454400"/>
            <a:chOff x="453" y="2043"/>
            <a:chExt cx="5145" cy="2176"/>
          </a:xfrm>
        </p:grpSpPr>
        <p:sp>
          <p:nvSpPr>
            <p:cNvPr id="343122" name="Text Box 82"/>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spcBef>
                  <a:spcPct val="50000"/>
                </a:spcBef>
                <a:defRPr/>
              </a:pPr>
              <a:r>
                <a:rPr lang="en-US" sz="20800" b="0">
                  <a:solidFill>
                    <a:srgbClr val="FC0128"/>
                  </a:solidFill>
                  <a:latin typeface="Arial" pitchFamily="1" charset="0"/>
                  <a:ea typeface="+mn-ea"/>
                  <a:cs typeface="+mn-cs"/>
                </a:rPr>
                <a:t>7</a:t>
              </a:r>
            </a:p>
          </p:txBody>
        </p:sp>
        <p:sp>
          <p:nvSpPr>
            <p:cNvPr id="343123" name="Line 83"/>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343124" name="Text Box 84"/>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a:spcBef>
                  <a:spcPct val="50000"/>
                </a:spcBef>
                <a:defRPr/>
              </a:pPr>
              <a:endParaRPr lang="en-US" sz="1200">
                <a:solidFill>
                  <a:schemeClr val="tx1"/>
                </a:solidFill>
                <a:latin typeface="Arial" pitchFamily="1" charset="0"/>
                <a:ea typeface="+mn-ea"/>
                <a:cs typeface="+mn-cs"/>
              </a:endParaRPr>
            </a:p>
          </p:txBody>
        </p:sp>
        <p:grpSp>
          <p:nvGrpSpPr>
            <p:cNvPr id="88090" name="Group 85"/>
            <p:cNvGrpSpPr>
              <a:grpSpLocks/>
            </p:cNvGrpSpPr>
            <p:nvPr/>
          </p:nvGrpSpPr>
          <p:grpSpPr bwMode="auto">
            <a:xfrm>
              <a:off x="453" y="2043"/>
              <a:ext cx="5145" cy="2055"/>
              <a:chOff x="340" y="380"/>
              <a:chExt cx="5145" cy="2055"/>
            </a:xfrm>
          </p:grpSpPr>
          <p:grpSp>
            <p:nvGrpSpPr>
              <p:cNvPr id="88091" name="Group 86"/>
              <p:cNvGrpSpPr>
                <a:grpSpLocks/>
              </p:cNvGrpSpPr>
              <p:nvPr/>
            </p:nvGrpSpPr>
            <p:grpSpPr bwMode="auto">
              <a:xfrm>
                <a:off x="1870" y="380"/>
                <a:ext cx="1041" cy="2055"/>
                <a:chOff x="1988" y="2045"/>
                <a:chExt cx="1041" cy="2055"/>
              </a:xfrm>
            </p:grpSpPr>
            <p:sp>
              <p:nvSpPr>
                <p:cNvPr id="343127" name="Text Box 87"/>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spcBef>
                      <a:spcPct val="50000"/>
                    </a:spcBef>
                    <a:defRPr/>
                  </a:pPr>
                  <a:r>
                    <a:rPr lang="en-US" sz="20800" b="0">
                      <a:solidFill>
                        <a:srgbClr val="FC0128"/>
                      </a:solidFill>
                      <a:latin typeface="Arial" pitchFamily="1" charset="0"/>
                      <a:ea typeface="+mn-ea"/>
                      <a:cs typeface="+mn-cs"/>
                    </a:rPr>
                    <a:t>7</a:t>
                  </a:r>
                </a:p>
              </p:txBody>
            </p:sp>
            <p:sp>
              <p:nvSpPr>
                <p:cNvPr id="343128" name="Line 88"/>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grpSp>
          <p:sp>
            <p:nvSpPr>
              <p:cNvPr id="343129" name="Text Box 89"/>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18900" b="0">
                    <a:solidFill>
                      <a:schemeClr val="tx1"/>
                    </a:solidFill>
                    <a:effectLst>
                      <a:outerShdw blurRad="38100" dist="38100" dir="2700000" algn="tl">
                        <a:srgbClr val="000000"/>
                      </a:outerShdw>
                    </a:effectLst>
                    <a:latin typeface="Arial" charset="0"/>
                  </a:rPr>
                  <a:t>J</a:t>
                </a:r>
              </a:p>
            </p:txBody>
          </p:sp>
          <p:sp>
            <p:nvSpPr>
              <p:cNvPr id="343130" name="Text Box 90"/>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18900" b="0">
                    <a:solidFill>
                      <a:schemeClr val="accent1"/>
                    </a:solidFill>
                    <a:effectLst>
                      <a:outerShdw blurRad="38100" dist="38100" dir="2700000" algn="tl">
                        <a:srgbClr val="000000"/>
                      </a:outerShdw>
                    </a:effectLst>
                    <a:latin typeface="Arial" charset="0"/>
                  </a:rPr>
                  <a:t>S</a:t>
                </a:r>
              </a:p>
            </p:txBody>
          </p:sp>
          <p:sp>
            <p:nvSpPr>
              <p:cNvPr id="343131" name="Text Box 91"/>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18900" b="0">
                    <a:solidFill>
                      <a:srgbClr val="FFFF00"/>
                    </a:solidFill>
                    <a:effectLst>
                      <a:outerShdw blurRad="38100" dist="38100" dir="2700000" algn="tl">
                        <a:srgbClr val="000000"/>
                      </a:outerShdw>
                    </a:effectLst>
                    <a:latin typeface="Arial" charset="0"/>
                  </a:rPr>
                  <a:t>C</a:t>
                </a:r>
              </a:p>
            </p:txBody>
          </p:sp>
        </p:grpSp>
      </p:grpSp>
      <p:grpSp>
        <p:nvGrpSpPr>
          <p:cNvPr id="10" name="Group 92"/>
          <p:cNvGrpSpPr>
            <a:grpSpLocks/>
          </p:cNvGrpSpPr>
          <p:nvPr/>
        </p:nvGrpSpPr>
        <p:grpSpPr bwMode="auto">
          <a:xfrm>
            <a:off x="566738" y="3074988"/>
            <a:ext cx="8167687" cy="3454400"/>
            <a:chOff x="453" y="2043"/>
            <a:chExt cx="5145" cy="2176"/>
          </a:xfrm>
        </p:grpSpPr>
        <p:sp>
          <p:nvSpPr>
            <p:cNvPr id="343133" name="Text Box 93"/>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spcBef>
                  <a:spcPct val="50000"/>
                </a:spcBef>
                <a:defRPr/>
              </a:pPr>
              <a:r>
                <a:rPr lang="en-US" sz="20800" b="0">
                  <a:solidFill>
                    <a:srgbClr val="FC0128"/>
                  </a:solidFill>
                  <a:latin typeface="Arial" pitchFamily="1" charset="0"/>
                  <a:ea typeface="+mn-ea"/>
                  <a:cs typeface="+mn-cs"/>
                </a:rPr>
                <a:t>7</a:t>
              </a:r>
            </a:p>
          </p:txBody>
        </p:sp>
        <p:sp>
          <p:nvSpPr>
            <p:cNvPr id="343134" name="Line 94"/>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343135" name="Text Box 95"/>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a:spcBef>
                  <a:spcPct val="50000"/>
                </a:spcBef>
                <a:defRPr/>
              </a:pPr>
              <a:endParaRPr lang="en-US" sz="1200">
                <a:solidFill>
                  <a:schemeClr val="tx1"/>
                </a:solidFill>
                <a:latin typeface="Arial" pitchFamily="1" charset="0"/>
                <a:ea typeface="+mn-ea"/>
                <a:cs typeface="+mn-cs"/>
              </a:endParaRPr>
            </a:p>
          </p:txBody>
        </p:sp>
        <p:grpSp>
          <p:nvGrpSpPr>
            <p:cNvPr id="88080" name="Group 96"/>
            <p:cNvGrpSpPr>
              <a:grpSpLocks/>
            </p:cNvGrpSpPr>
            <p:nvPr/>
          </p:nvGrpSpPr>
          <p:grpSpPr bwMode="auto">
            <a:xfrm>
              <a:off x="453" y="2043"/>
              <a:ext cx="5145" cy="2055"/>
              <a:chOff x="340" y="380"/>
              <a:chExt cx="5145" cy="2055"/>
            </a:xfrm>
          </p:grpSpPr>
          <p:grpSp>
            <p:nvGrpSpPr>
              <p:cNvPr id="88081" name="Group 97"/>
              <p:cNvGrpSpPr>
                <a:grpSpLocks/>
              </p:cNvGrpSpPr>
              <p:nvPr/>
            </p:nvGrpSpPr>
            <p:grpSpPr bwMode="auto">
              <a:xfrm>
                <a:off x="1870" y="380"/>
                <a:ext cx="1041" cy="2055"/>
                <a:chOff x="1988" y="2045"/>
                <a:chExt cx="1041" cy="2055"/>
              </a:xfrm>
            </p:grpSpPr>
            <p:sp>
              <p:nvSpPr>
                <p:cNvPr id="343138" name="Text Box 98"/>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spcBef>
                      <a:spcPct val="50000"/>
                    </a:spcBef>
                    <a:defRPr/>
                  </a:pPr>
                  <a:r>
                    <a:rPr lang="en-US" sz="20800" b="0">
                      <a:solidFill>
                        <a:srgbClr val="FC0128"/>
                      </a:solidFill>
                      <a:latin typeface="Arial" pitchFamily="1" charset="0"/>
                      <a:ea typeface="+mn-ea"/>
                      <a:cs typeface="+mn-cs"/>
                    </a:rPr>
                    <a:t>7</a:t>
                  </a:r>
                </a:p>
              </p:txBody>
            </p:sp>
            <p:sp>
              <p:nvSpPr>
                <p:cNvPr id="343139" name="Line 99"/>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grpSp>
          <p:sp>
            <p:nvSpPr>
              <p:cNvPr id="343140" name="Text Box 100"/>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18900" b="0">
                    <a:solidFill>
                      <a:schemeClr val="tx1"/>
                    </a:solidFill>
                    <a:effectLst>
                      <a:outerShdw blurRad="38100" dist="38100" dir="2700000" algn="tl">
                        <a:srgbClr val="000000"/>
                      </a:outerShdw>
                    </a:effectLst>
                    <a:latin typeface="Arial" charset="0"/>
                  </a:rPr>
                  <a:t>J</a:t>
                </a:r>
              </a:p>
            </p:txBody>
          </p:sp>
          <p:sp>
            <p:nvSpPr>
              <p:cNvPr id="343141" name="Text Box 101"/>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18900" b="0">
                    <a:solidFill>
                      <a:schemeClr val="accent1"/>
                    </a:solidFill>
                    <a:effectLst>
                      <a:outerShdw blurRad="38100" dist="38100" dir="2700000" algn="tl">
                        <a:srgbClr val="000000"/>
                      </a:outerShdw>
                    </a:effectLst>
                    <a:latin typeface="Arial" charset="0"/>
                  </a:rPr>
                  <a:t>S</a:t>
                </a:r>
              </a:p>
            </p:txBody>
          </p:sp>
          <p:sp>
            <p:nvSpPr>
              <p:cNvPr id="343142" name="Text Box 102"/>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18900" b="0">
                    <a:solidFill>
                      <a:srgbClr val="FFFF00"/>
                    </a:solidFill>
                    <a:effectLst>
                      <a:outerShdw blurRad="38100" dist="38100" dir="2700000" algn="tl">
                        <a:srgbClr val="000000"/>
                      </a:outerShdw>
                    </a:effectLst>
                    <a:latin typeface="Arial" charset="0"/>
                  </a:rPr>
                  <a:t>C</a:t>
                </a:r>
              </a:p>
            </p:txBody>
          </p:sp>
        </p:grpSp>
      </p:grpSp>
      <p:sp>
        <p:nvSpPr>
          <p:cNvPr id="88072" name="Text Box 103"/>
          <p:cNvSpPr txBox="1">
            <a:spLocks noChangeArrowheads="1"/>
          </p:cNvSpPr>
          <p:nvPr/>
        </p:nvSpPr>
        <p:spPr bwMode="auto">
          <a:xfrm>
            <a:off x="8089900" y="65357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40</a:t>
            </a:r>
          </a:p>
        </p:txBody>
      </p:sp>
      <p:sp>
        <p:nvSpPr>
          <p:cNvPr id="88073" name="Text Box 104"/>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4</a:t>
            </a:r>
          </a:p>
        </p:txBody>
      </p:sp>
      <p:sp>
        <p:nvSpPr>
          <p:cNvPr id="88074" name="Text Box 105"/>
          <p:cNvSpPr txBox="1">
            <a:spLocks noChangeArrowheads="1"/>
          </p:cNvSpPr>
          <p:nvPr/>
        </p:nvSpPr>
        <p:spPr bwMode="auto">
          <a:xfrm>
            <a:off x="7159625" y="6270625"/>
            <a:ext cx="1412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8-14</a:t>
            </a:r>
          </a:p>
        </p:txBody>
      </p:sp>
      <p:sp>
        <p:nvSpPr>
          <p:cNvPr id="343160" name="Rectangle 120"/>
          <p:cNvSpPr>
            <a:spLocks noChangeArrowheads="1"/>
          </p:cNvSpPr>
          <p:nvPr/>
        </p:nvSpPr>
        <p:spPr bwMode="auto">
          <a:xfrm>
            <a:off x="654050" y="1581150"/>
            <a:ext cx="7772400" cy="1143000"/>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nchor="ctr"/>
          <a:lstStyle/>
          <a:p>
            <a:pPr>
              <a:defRPr/>
            </a:pPr>
            <a:r>
              <a:rPr lang="en-US" sz="5400" b="0" i="1">
                <a:solidFill>
                  <a:srgbClr val="FAFD00"/>
                </a:solidFill>
                <a:effectLst>
                  <a:outerShdw blurRad="38100" dist="38100" dir="2700000" algn="tl">
                    <a:srgbClr val="000000"/>
                  </a:outerShdw>
                </a:effectLst>
                <a:latin typeface="Times" charset="0"/>
              </a:rPr>
              <a:t>Abrir</a:t>
            </a:r>
            <a:r>
              <a:rPr lang="en-US" sz="5400" b="0">
                <a:solidFill>
                  <a:srgbClr val="FAFD00"/>
                </a:solidFill>
                <a:effectLst>
                  <a:outerShdw blurRad="38100" dist="38100" dir="2700000" algn="tl">
                    <a:srgbClr val="000000"/>
                  </a:outerShdw>
                </a:effectLst>
                <a:latin typeface="Times" charset="0"/>
              </a:rPr>
              <a:t>  </a:t>
            </a:r>
            <a:br>
              <a:rPr lang="en-US" sz="5400" b="0">
                <a:solidFill>
                  <a:srgbClr val="FAFD00"/>
                </a:solidFill>
                <a:effectLst>
                  <a:outerShdw blurRad="38100" dist="38100" dir="2700000" algn="tl">
                    <a:srgbClr val="000000"/>
                  </a:outerShdw>
                </a:effectLst>
                <a:latin typeface="Times" charset="0"/>
              </a:rPr>
            </a:br>
            <a:r>
              <a:rPr lang="ja-JP" altLang="en-US" sz="5400" b="0" i="1">
                <a:solidFill>
                  <a:srgbClr val="FAFD00"/>
                </a:solidFill>
                <a:effectLst>
                  <a:outerShdw blurRad="38100" dist="38100" dir="2700000" algn="tl">
                    <a:srgbClr val="000000"/>
                  </a:outerShdw>
                </a:effectLst>
                <a:latin typeface="Times" charset="0"/>
              </a:rPr>
              <a:t>“</a:t>
            </a:r>
            <a:r>
              <a:rPr lang="en-US" sz="5400" b="0" i="1">
                <a:solidFill>
                  <a:srgbClr val="FAFD00"/>
                </a:solidFill>
                <a:effectLst>
                  <a:outerShdw blurRad="38100" dist="38100" dir="2700000" algn="tl">
                    <a:srgbClr val="000000"/>
                  </a:outerShdw>
                </a:effectLst>
                <a:latin typeface="Times" charset="0"/>
              </a:rPr>
              <a:t>Su archivo bíblico</a:t>
            </a:r>
            <a:r>
              <a:rPr lang="ja-JP" altLang="en-US" sz="5400" b="0" i="1">
                <a:solidFill>
                  <a:srgbClr val="FAFD00"/>
                </a:solidFill>
                <a:effectLst>
                  <a:outerShdw blurRad="38100" dist="38100" dir="2700000" algn="tl">
                    <a:srgbClr val="000000"/>
                  </a:outerShdw>
                </a:effectLst>
                <a:latin typeface="Times" charset="0"/>
              </a:rPr>
              <a:t>”</a:t>
            </a:r>
            <a:endParaRPr lang="en-US" sz="5400" b="0" i="1">
              <a:solidFill>
                <a:srgbClr val="FAFD00"/>
              </a:solidFill>
              <a:effectLst>
                <a:outerShdw blurRad="38100" dist="38100" dir="2700000" algn="tl">
                  <a:srgbClr val="000000"/>
                </a:outerShdw>
              </a:effectLst>
              <a:latin typeface="Times" charset="0"/>
            </a:endParaRPr>
          </a:p>
        </p:txBody>
      </p:sp>
      <p:sp>
        <p:nvSpPr>
          <p:cNvPr id="52" name="Rectangle 2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8800" b="0" dirty="0">
                <a:solidFill>
                  <a:schemeClr val="tx2"/>
                </a:solidFill>
                <a:latin typeface="Times" pitchFamily="1" charset="0"/>
                <a:ea typeface="+mn-ea"/>
                <a:cs typeface="+mn-cs"/>
              </a:rPr>
              <a:t>7</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43044"/>
                                        </p:tgtEl>
                                        <p:attrNameLst>
                                          <p:attrName>style.visibility</p:attrName>
                                        </p:attrNameLst>
                                      </p:cBhvr>
                                      <p:to>
                                        <p:strVal val="visible"/>
                                      </p:to>
                                    </p:set>
                                    <p:anim calcmode="lin" valueType="num">
                                      <p:cBhvr>
                                        <p:cTn id="7" dur="500" fill="hold"/>
                                        <p:tgtEl>
                                          <p:spTgt spid="343044"/>
                                        </p:tgtEl>
                                        <p:attrNameLst>
                                          <p:attrName>ppt_w</p:attrName>
                                        </p:attrNameLst>
                                      </p:cBhvr>
                                      <p:tavLst>
                                        <p:tav tm="0">
                                          <p:val>
                                            <p:fltVal val="0"/>
                                          </p:val>
                                        </p:tav>
                                        <p:tav tm="100000">
                                          <p:val>
                                            <p:strVal val="#ppt_w"/>
                                          </p:val>
                                        </p:tav>
                                      </p:tavLst>
                                    </p:anim>
                                    <p:anim calcmode="lin" valueType="num">
                                      <p:cBhvr>
                                        <p:cTn id="8" dur="500" fill="hold"/>
                                        <p:tgtEl>
                                          <p:spTgt spid="343044"/>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343045"/>
                                        </p:tgtEl>
                                        <p:attrNameLst>
                                          <p:attrName>style.visibility</p:attrName>
                                        </p:attrNameLst>
                                      </p:cBhvr>
                                      <p:to>
                                        <p:strVal val="visible"/>
                                      </p:to>
                                    </p:set>
                                    <p:anim calcmode="lin" valueType="num">
                                      <p:cBhvr>
                                        <p:cTn id="12" dur="1000" fill="hold"/>
                                        <p:tgtEl>
                                          <p:spTgt spid="343045"/>
                                        </p:tgtEl>
                                        <p:attrNameLst>
                                          <p:attrName>ppt_w</p:attrName>
                                        </p:attrNameLst>
                                      </p:cBhvr>
                                      <p:tavLst>
                                        <p:tav tm="0">
                                          <p:val>
                                            <p:fltVal val="0"/>
                                          </p:val>
                                        </p:tav>
                                        <p:tav tm="100000">
                                          <p:val>
                                            <p:strVal val="#ppt_w"/>
                                          </p:val>
                                        </p:tav>
                                      </p:tavLst>
                                    </p:anim>
                                    <p:anim calcmode="lin" valueType="num">
                                      <p:cBhvr>
                                        <p:cTn id="13" dur="1000" fill="hold"/>
                                        <p:tgtEl>
                                          <p:spTgt spid="343045"/>
                                        </p:tgtEl>
                                        <p:attrNameLst>
                                          <p:attrName>ppt_h</p:attrName>
                                        </p:attrNameLst>
                                      </p:cBhvr>
                                      <p:tavLst>
                                        <p:tav tm="0">
                                          <p:val>
                                            <p:fltVal val="0"/>
                                          </p:val>
                                        </p:tav>
                                        <p:tav tm="100000">
                                          <p:val>
                                            <p:strVal val="#ppt_h"/>
                                          </p:val>
                                        </p:tav>
                                      </p:tavLst>
                                    </p:anim>
                                    <p:anim calcmode="lin" valueType="num">
                                      <p:cBhvr>
                                        <p:cTn id="14" dur="1000" fill="hold"/>
                                        <p:tgtEl>
                                          <p:spTgt spid="34304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430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52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 calcmode="lin" valueType="num">
                                      <p:cBhvr>
                                        <p:cTn id="35" dur="500" fill="hold"/>
                                        <p:tgtEl>
                                          <p:spTgt spid="7"/>
                                        </p:tgtEl>
                                        <p:attrNameLst>
                                          <p:attrName>ppt_x</p:attrName>
                                        </p:attrNameLst>
                                      </p:cBhvr>
                                      <p:tavLst>
                                        <p:tav tm="0">
                                          <p:val>
                                            <p:fltVal val="0.5"/>
                                          </p:val>
                                        </p:tav>
                                        <p:tav tm="100000">
                                          <p:val>
                                            <p:strVal val="#ppt_x"/>
                                          </p:val>
                                        </p:tav>
                                      </p:tavLst>
                                    </p:anim>
                                    <p:anim calcmode="lin" valueType="num">
                                      <p:cBhvr>
                                        <p:cTn id="36"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528"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 calcmode="lin" valueType="num">
                                      <p:cBhvr>
                                        <p:cTn id="43" dur="500" fill="hold"/>
                                        <p:tgtEl>
                                          <p:spTgt spid="10"/>
                                        </p:tgtEl>
                                        <p:attrNameLst>
                                          <p:attrName>ppt_x</p:attrName>
                                        </p:attrNameLst>
                                      </p:cBhvr>
                                      <p:tavLst>
                                        <p:tav tm="0">
                                          <p:val>
                                            <p:fltVal val="0.5"/>
                                          </p:val>
                                        </p:tav>
                                        <p:tav tm="100000">
                                          <p:val>
                                            <p:strVal val="#ppt_x"/>
                                          </p:val>
                                        </p:tav>
                                      </p:tavLst>
                                    </p:anim>
                                    <p:anim calcmode="lin" valueType="num">
                                      <p:cBhvr>
                                        <p:cTn id="44"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97" name="Text Box 25"/>
          <p:cNvSpPr txBox="1">
            <a:spLocks noChangeArrowheads="1"/>
          </p:cNvSpPr>
          <p:nvPr/>
        </p:nvSpPr>
        <p:spPr bwMode="auto">
          <a:xfrm>
            <a:off x="873125" y="3387725"/>
            <a:ext cx="1384300" cy="2971800"/>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none" anchor="ctr">
            <a:spAutoFit/>
          </a:bodyPr>
          <a:lstStyle/>
          <a:p>
            <a:pPr>
              <a:spcBef>
                <a:spcPct val="50000"/>
              </a:spcBef>
              <a:defRPr/>
            </a:pPr>
            <a:r>
              <a:rPr lang="en-US" sz="18900" b="0">
                <a:solidFill>
                  <a:schemeClr val="tx2"/>
                </a:solidFill>
                <a:latin typeface="Times" pitchFamily="1" charset="0"/>
                <a:ea typeface="+mn-ea"/>
                <a:cs typeface="+mn-cs"/>
              </a:rPr>
              <a:t>7</a:t>
            </a:r>
          </a:p>
        </p:txBody>
      </p:sp>
      <p:sp>
        <p:nvSpPr>
          <p:cNvPr id="28676" name="Rectangle 4"/>
          <p:cNvSpPr>
            <a:spLocks noGrp="1" noChangeArrowheads="1"/>
          </p:cNvSpPr>
          <p:nvPr>
            <p:ph type="ctrTitle"/>
          </p:nvPr>
        </p:nvSpPr>
        <p:spPr bwMode="auto">
          <a:xfrm>
            <a:off x="654050" y="158115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5400" i="1">
                <a:solidFill>
                  <a:srgbClr val="FAFD00"/>
                </a:solidFill>
                <a:latin typeface="Times" charset="0"/>
                <a:ea typeface="ＭＳ Ｐゴシック" charset="0"/>
                <a:cs typeface="ＭＳ Ｐゴシック" charset="0"/>
              </a:rPr>
              <a:t>Abrir  </a:t>
            </a:r>
            <a:br>
              <a:rPr lang="en-US" sz="5400">
                <a:solidFill>
                  <a:srgbClr val="FAFD00"/>
                </a:solidFill>
                <a:latin typeface="Times" charset="0"/>
                <a:ea typeface="ＭＳ Ｐゴシック" charset="0"/>
                <a:cs typeface="ＭＳ Ｐゴシック" charset="0"/>
              </a:rPr>
            </a:br>
            <a:r>
              <a:rPr lang="ja-JP" altLang="en-US" sz="5400" i="1">
                <a:solidFill>
                  <a:srgbClr val="FAFD00"/>
                </a:solidFill>
                <a:latin typeface="Times" charset="0"/>
                <a:ea typeface="ＭＳ Ｐゴシック" charset="0"/>
                <a:cs typeface="ＭＳ Ｐゴシック" charset="0"/>
              </a:rPr>
              <a:t>“</a:t>
            </a:r>
            <a:r>
              <a:rPr lang="en-US" sz="5400" i="1">
                <a:solidFill>
                  <a:srgbClr val="FAFD00"/>
                </a:solidFill>
                <a:latin typeface="Times" charset="0"/>
                <a:ea typeface="ＭＳ Ｐゴシック" charset="0"/>
                <a:cs typeface="ＭＳ Ｐゴシック" charset="0"/>
              </a:rPr>
              <a:t>Su archivo bíblico</a:t>
            </a:r>
            <a:r>
              <a:rPr lang="ja-JP" altLang="en-US" sz="5400" i="1">
                <a:solidFill>
                  <a:srgbClr val="FAFD00"/>
                </a:solidFill>
                <a:latin typeface="Times" charset="0"/>
                <a:ea typeface="ＭＳ Ｐゴシック" charset="0"/>
                <a:cs typeface="ＭＳ Ｐゴシック" charset="0"/>
              </a:rPr>
              <a:t>”</a:t>
            </a:r>
            <a:endParaRPr lang="en-US" sz="5400" i="1">
              <a:solidFill>
                <a:srgbClr val="FAFD00"/>
              </a:solidFill>
              <a:latin typeface="Times" charset="0"/>
              <a:ea typeface="ＭＳ Ｐゴシック" charset="0"/>
              <a:cs typeface="ＭＳ Ｐゴシック" charset="0"/>
            </a:endParaRPr>
          </a:p>
        </p:txBody>
      </p:sp>
      <p:sp>
        <p:nvSpPr>
          <p:cNvPr id="28690" name="Rectangle 18"/>
          <p:cNvSpPr>
            <a:spLocks noChangeArrowheads="1"/>
          </p:cNvSpPr>
          <p:nvPr/>
        </p:nvSpPr>
        <p:spPr bwMode="auto">
          <a:xfrm>
            <a:off x="2443163" y="3338513"/>
            <a:ext cx="6173787" cy="1773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l">
              <a:spcBef>
                <a:spcPct val="20000"/>
              </a:spcBef>
              <a:buClr>
                <a:schemeClr val="accent2"/>
              </a:buClr>
              <a:buSzPct val="75000"/>
              <a:buFont typeface="Monotype Sorts" charset="0"/>
              <a:buNone/>
              <a:defRPr/>
            </a:pPr>
            <a:r>
              <a:rPr lang="en-US" sz="17200" b="0">
                <a:solidFill>
                  <a:schemeClr val="tx1"/>
                </a:solidFill>
                <a:effectLst>
                  <a:outerShdw blurRad="38100" dist="38100" dir="2700000" algn="tl">
                    <a:srgbClr val="000000"/>
                  </a:outerShdw>
                </a:effectLst>
                <a:latin typeface="Arial" charset="0"/>
              </a:rPr>
              <a:t>= </a:t>
            </a:r>
            <a:r>
              <a:rPr lang="en-US" sz="17200" b="0">
                <a:solidFill>
                  <a:srgbClr val="FF6600"/>
                </a:solidFill>
                <a:effectLst>
                  <a:outerShdw blurRad="38100" dist="38100" dir="2700000" algn="tl">
                    <a:srgbClr val="000000"/>
                  </a:outerShdw>
                </a:effectLst>
                <a:latin typeface="Arial" charset="0"/>
              </a:rPr>
              <a:t>4</a:t>
            </a:r>
            <a:r>
              <a:rPr lang="en-US" sz="15600" b="0">
                <a:solidFill>
                  <a:schemeClr val="tx1"/>
                </a:solidFill>
                <a:effectLst>
                  <a:outerShdw blurRad="38100" dist="38100" dir="2700000" algn="tl">
                    <a:srgbClr val="000000"/>
                  </a:outerShdw>
                </a:effectLst>
                <a:latin typeface="Arial" charset="0"/>
              </a:rPr>
              <a:t>+</a:t>
            </a:r>
            <a:r>
              <a:rPr lang="en-US" sz="17200" b="0">
                <a:solidFill>
                  <a:srgbClr val="33CC33"/>
                </a:solidFill>
                <a:effectLst>
                  <a:outerShdw blurRad="38100" dist="38100" dir="2700000" algn="tl">
                    <a:srgbClr val="000000"/>
                  </a:outerShdw>
                </a:effectLst>
                <a:latin typeface="Arial" charset="0"/>
              </a:rPr>
              <a:t>3</a:t>
            </a:r>
            <a:endParaRPr lang="en-US" sz="17200" b="0">
              <a:solidFill>
                <a:schemeClr val="tx1"/>
              </a:solidFill>
              <a:effectLst>
                <a:outerShdw blurRad="38100" dist="38100" dir="2700000" algn="tl">
                  <a:srgbClr val="000000"/>
                </a:outerShdw>
              </a:effectLst>
              <a:latin typeface="Arial" charset="0"/>
            </a:endParaRPr>
          </a:p>
        </p:txBody>
      </p:sp>
      <p:sp>
        <p:nvSpPr>
          <p:cNvPr id="28694" name="Line 22"/>
          <p:cNvSpPr>
            <a:spLocks noChangeShapeType="1"/>
          </p:cNvSpPr>
          <p:nvPr/>
        </p:nvSpPr>
        <p:spPr bwMode="auto">
          <a:xfrm>
            <a:off x="1409700" y="4862513"/>
            <a:ext cx="617538" cy="1587"/>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90117"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90118"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90119" name="Text Box 29"/>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90120" name="Text Box 30"/>
          <p:cNvSpPr txBox="1">
            <a:spLocks noChangeArrowheads="1"/>
          </p:cNvSpPr>
          <p:nvPr/>
        </p:nvSpPr>
        <p:spPr bwMode="auto">
          <a:xfrm>
            <a:off x="8089900" y="65357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41</a:t>
            </a:r>
          </a:p>
        </p:txBody>
      </p:sp>
      <p:sp>
        <p:nvSpPr>
          <p:cNvPr id="90121" name="Text Box 32"/>
          <p:cNvSpPr txBox="1">
            <a:spLocks noChangeArrowheads="1"/>
          </p:cNvSpPr>
          <p:nvPr/>
        </p:nvSpPr>
        <p:spPr bwMode="auto">
          <a:xfrm>
            <a:off x="7159625" y="6270625"/>
            <a:ext cx="1412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8-14</a:t>
            </a:r>
          </a:p>
        </p:txBody>
      </p:sp>
      <p:sp>
        <p:nvSpPr>
          <p:cNvPr id="90122" name="Text Box 33"/>
          <p:cNvSpPr txBox="1">
            <a:spLocks noChangeArrowheads="1"/>
          </p:cNvSpPr>
          <p:nvPr/>
        </p:nvSpPr>
        <p:spPr bwMode="auto">
          <a:xfrm>
            <a:off x="874395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8697"/>
                                        </p:tgtEl>
                                        <p:attrNameLst>
                                          <p:attrName>style.visibility</p:attrName>
                                        </p:attrNameLst>
                                      </p:cBhvr>
                                      <p:to>
                                        <p:strVal val="visible"/>
                                      </p:to>
                                    </p:set>
                                    <p:anim calcmode="lin" valueType="num">
                                      <p:cBhvr additive="base">
                                        <p:cTn id="7" dur="500" fill="hold"/>
                                        <p:tgtEl>
                                          <p:spTgt spid="28697"/>
                                        </p:tgtEl>
                                        <p:attrNameLst>
                                          <p:attrName>ppt_x</p:attrName>
                                        </p:attrNameLst>
                                      </p:cBhvr>
                                      <p:tavLst>
                                        <p:tav tm="0">
                                          <p:val>
                                            <p:strVal val="1+#ppt_w/2"/>
                                          </p:val>
                                        </p:tav>
                                        <p:tav tm="100000">
                                          <p:val>
                                            <p:strVal val="#ppt_x"/>
                                          </p:val>
                                        </p:tav>
                                      </p:tavLst>
                                    </p:anim>
                                    <p:anim calcmode="lin" valueType="num">
                                      <p:cBhvr additive="base">
                                        <p:cTn id="8" dur="500" fill="hold"/>
                                        <p:tgtEl>
                                          <p:spTgt spid="286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8694"/>
                                        </p:tgtEl>
                                        <p:attrNameLst>
                                          <p:attrName>style.visibility</p:attrName>
                                        </p:attrNameLst>
                                      </p:cBhvr>
                                      <p:to>
                                        <p:strVal val="visible"/>
                                      </p:to>
                                    </p:set>
                                    <p:anim calcmode="lin" valueType="num">
                                      <p:cBhvr>
                                        <p:cTn id="13" dur="1000" fill="hold"/>
                                        <p:tgtEl>
                                          <p:spTgt spid="28694"/>
                                        </p:tgtEl>
                                        <p:attrNameLst>
                                          <p:attrName>ppt_w</p:attrName>
                                        </p:attrNameLst>
                                      </p:cBhvr>
                                      <p:tavLst>
                                        <p:tav tm="0">
                                          <p:val>
                                            <p:fltVal val="0"/>
                                          </p:val>
                                        </p:tav>
                                        <p:tav tm="100000">
                                          <p:val>
                                            <p:strVal val="#ppt_w"/>
                                          </p:val>
                                        </p:tav>
                                      </p:tavLst>
                                    </p:anim>
                                    <p:anim calcmode="lin" valueType="num">
                                      <p:cBhvr>
                                        <p:cTn id="14" dur="1000" fill="hold"/>
                                        <p:tgtEl>
                                          <p:spTgt spid="28694"/>
                                        </p:tgtEl>
                                        <p:attrNameLst>
                                          <p:attrName>ppt_h</p:attrName>
                                        </p:attrNameLst>
                                      </p:cBhvr>
                                      <p:tavLst>
                                        <p:tav tm="0">
                                          <p:val>
                                            <p:fltVal val="0"/>
                                          </p:val>
                                        </p:tav>
                                        <p:tav tm="100000">
                                          <p:val>
                                            <p:strVal val="#ppt_h"/>
                                          </p:val>
                                        </p:tav>
                                      </p:tavLst>
                                    </p:anim>
                                    <p:anim calcmode="lin" valueType="num">
                                      <p:cBhvr>
                                        <p:cTn id="15" dur="1000" fill="hold"/>
                                        <p:tgtEl>
                                          <p:spTgt spid="2869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86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8690"/>
                                        </p:tgtEl>
                                        <p:attrNameLst>
                                          <p:attrName>style.visibility</p:attrName>
                                        </p:attrNameLst>
                                      </p:cBhvr>
                                      <p:to>
                                        <p:strVal val="visible"/>
                                      </p:to>
                                    </p:set>
                                    <p:animEffect transition="in" filter="wipe(left)">
                                      <p:cBhvr>
                                        <p:cTn id="21" dur="2000"/>
                                        <p:tgtEl>
                                          <p:spTgt spid="28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7" grpId="0" autoUpdateAnimBg="0"/>
      <p:bldP spid="28690"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ChangeArrowheads="1"/>
          </p:cNvSpPr>
          <p:nvPr/>
        </p:nvSpPr>
        <p:spPr bwMode="auto">
          <a:xfrm>
            <a:off x="654050" y="1581150"/>
            <a:ext cx="7772400" cy="11430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defRPr/>
            </a:pPr>
            <a:r>
              <a:rPr lang="en-US" sz="5400" b="0" i="1">
                <a:solidFill>
                  <a:srgbClr val="FAFD00"/>
                </a:solidFill>
                <a:effectLst>
                  <a:outerShdw blurRad="38100" dist="38100" dir="2700000" algn="tl">
                    <a:srgbClr val="000000"/>
                  </a:outerShdw>
                </a:effectLst>
                <a:latin typeface="Times" charset="0"/>
              </a:rPr>
              <a:t>Abrir  </a:t>
            </a:r>
            <a:br>
              <a:rPr lang="en-US" sz="5400" b="0" i="1">
                <a:solidFill>
                  <a:srgbClr val="FAFD00"/>
                </a:solidFill>
                <a:effectLst>
                  <a:outerShdw blurRad="38100" dist="38100" dir="2700000" algn="tl">
                    <a:srgbClr val="000000"/>
                  </a:outerShdw>
                </a:effectLst>
                <a:latin typeface="Times" charset="0"/>
              </a:rPr>
            </a:br>
            <a:r>
              <a:rPr lang="ja-JP" altLang="en-US" sz="5400" b="0" i="1">
                <a:solidFill>
                  <a:srgbClr val="FAFD00"/>
                </a:solidFill>
                <a:effectLst>
                  <a:outerShdw blurRad="38100" dist="38100" dir="2700000" algn="tl">
                    <a:srgbClr val="000000"/>
                  </a:outerShdw>
                </a:effectLst>
                <a:latin typeface="Times" charset="0"/>
              </a:rPr>
              <a:t>“</a:t>
            </a:r>
            <a:r>
              <a:rPr lang="en-US" sz="5400" b="0" i="1">
                <a:solidFill>
                  <a:srgbClr val="FAFD00"/>
                </a:solidFill>
                <a:effectLst>
                  <a:outerShdw blurRad="38100" dist="38100" dir="2700000" algn="tl">
                    <a:srgbClr val="000000"/>
                  </a:outerShdw>
                </a:effectLst>
                <a:latin typeface="Times" charset="0"/>
              </a:rPr>
              <a:t>Su archivo bíblico</a:t>
            </a:r>
            <a:r>
              <a:rPr lang="ja-JP" altLang="en-US" sz="5400" b="0" i="1">
                <a:solidFill>
                  <a:srgbClr val="FAFD00"/>
                </a:solidFill>
                <a:effectLst>
                  <a:outerShdw blurRad="38100" dist="38100" dir="2700000" algn="tl">
                    <a:srgbClr val="000000"/>
                  </a:outerShdw>
                </a:effectLst>
                <a:latin typeface="Times" charset="0"/>
              </a:rPr>
              <a:t>”</a:t>
            </a:r>
            <a:endParaRPr lang="en-US" sz="5400" b="0" i="1">
              <a:solidFill>
                <a:srgbClr val="FAFD00"/>
              </a:solidFill>
              <a:effectLst>
                <a:outerShdw blurRad="38100" dist="38100" dir="2700000" algn="tl">
                  <a:srgbClr val="000000"/>
                </a:outerShdw>
              </a:effectLst>
              <a:latin typeface="Times" charset="0"/>
            </a:endParaRPr>
          </a:p>
        </p:txBody>
      </p:sp>
      <p:sp>
        <p:nvSpPr>
          <p:cNvPr id="92162"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600">
              <a:latin typeface="Arial" charset="0"/>
            </a:endParaRPr>
          </a:p>
        </p:txBody>
      </p:sp>
      <p:sp>
        <p:nvSpPr>
          <p:cNvPr id="30726" name="Rectangle 6"/>
          <p:cNvSpPr>
            <a:spLocks noChangeArrowheads="1"/>
          </p:cNvSpPr>
          <p:nvPr/>
        </p:nvSpPr>
        <p:spPr bwMode="auto">
          <a:xfrm>
            <a:off x="17463" y="3219450"/>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spcBef>
                <a:spcPct val="20000"/>
              </a:spcBef>
              <a:defRPr/>
            </a:pPr>
            <a:r>
              <a:rPr lang="en-US" sz="15600">
                <a:solidFill>
                  <a:srgbClr val="E8EC39"/>
                </a:solidFill>
                <a:effectLst>
                  <a:outerShdw blurRad="38100" dist="38100" dir="2700000" algn="tl">
                    <a:srgbClr val="000000"/>
                  </a:outerShdw>
                </a:effectLst>
                <a:latin typeface="Arial" charset="0"/>
              </a:rPr>
              <a:t>C</a:t>
            </a:r>
            <a:r>
              <a:rPr lang="en-US" sz="15600">
                <a:solidFill>
                  <a:srgbClr val="00FF00"/>
                </a:solidFill>
                <a:effectLst>
                  <a:outerShdw blurRad="38100" dist="38100" dir="2700000" algn="tl">
                    <a:srgbClr val="000000"/>
                  </a:outerShdw>
                </a:effectLst>
                <a:latin typeface="Arial" charset="0"/>
              </a:rPr>
              <a:t> </a:t>
            </a:r>
            <a:r>
              <a:rPr lang="en-US" sz="15600">
                <a:solidFill>
                  <a:srgbClr val="FF5008"/>
                </a:solidFill>
                <a:effectLst>
                  <a:outerShdw blurRad="38100" dist="38100" dir="2700000" algn="tl">
                    <a:srgbClr val="000000"/>
                  </a:outerShdw>
                </a:effectLst>
                <a:latin typeface="Arial" charset="0"/>
              </a:rPr>
              <a:t>4</a:t>
            </a:r>
            <a:r>
              <a:rPr lang="en-US" sz="15600">
                <a:solidFill>
                  <a:srgbClr val="00FF00"/>
                </a:solidFill>
                <a:effectLst>
                  <a:outerShdw blurRad="38100" dist="38100" dir="2700000" algn="tl">
                    <a:srgbClr val="000000"/>
                  </a:outerShdw>
                </a:effectLst>
                <a:latin typeface="Arial" charset="0"/>
              </a:rPr>
              <a:t> 3 </a:t>
            </a:r>
            <a:r>
              <a:rPr lang="en-US" sz="15600">
                <a:solidFill>
                  <a:schemeClr val="accent1"/>
                </a:solidFill>
                <a:effectLst>
                  <a:outerShdw blurRad="38100" dist="38100" dir="2700000" algn="tl">
                    <a:srgbClr val="000000"/>
                  </a:outerShdw>
                </a:effectLst>
                <a:latin typeface="Arial" charset="0"/>
              </a:rPr>
              <a:t>S</a:t>
            </a:r>
            <a:r>
              <a:rPr lang="en-US" sz="15600">
                <a:solidFill>
                  <a:srgbClr val="00FF00"/>
                </a:solidFill>
                <a:effectLst>
                  <a:outerShdw blurRad="38100" dist="38100" dir="2700000" algn="tl">
                    <a:srgbClr val="000000"/>
                  </a:outerShdw>
                </a:effectLst>
                <a:latin typeface="Arial" charset="0"/>
              </a:rPr>
              <a:t> </a:t>
            </a:r>
            <a:r>
              <a:rPr lang="en-US" sz="15600">
                <a:solidFill>
                  <a:schemeClr val="hlink"/>
                </a:solidFill>
                <a:effectLst>
                  <a:outerShdw blurRad="38100" dist="38100" dir="2700000" algn="tl">
                    <a:srgbClr val="000000"/>
                  </a:outerShdw>
                </a:effectLst>
                <a:latin typeface="Arial" charset="0"/>
              </a:rPr>
              <a:t>J</a:t>
            </a:r>
            <a:r>
              <a:rPr lang="en-US" sz="15600">
                <a:solidFill>
                  <a:srgbClr val="00FF00"/>
                </a:solidFill>
                <a:effectLst>
                  <a:outerShdw blurRad="38100" dist="38100" dir="2700000" algn="tl">
                    <a:srgbClr val="000000"/>
                  </a:outerShdw>
                </a:effectLst>
                <a:latin typeface="Arial" charset="0"/>
              </a:rPr>
              <a:t> </a:t>
            </a:r>
          </a:p>
        </p:txBody>
      </p:sp>
      <p:sp>
        <p:nvSpPr>
          <p:cNvPr id="30729" name="Rectangle 9"/>
          <p:cNvSpPr>
            <a:spLocks noChangeArrowheads="1"/>
          </p:cNvSpPr>
          <p:nvPr/>
        </p:nvSpPr>
        <p:spPr bwMode="auto">
          <a:xfrm>
            <a:off x="6350" y="3227388"/>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spcBef>
                <a:spcPct val="20000"/>
              </a:spcBef>
              <a:defRPr/>
            </a:pPr>
            <a:r>
              <a:rPr lang="en-US" sz="15600">
                <a:solidFill>
                  <a:srgbClr val="E8EC39"/>
                </a:solidFill>
                <a:effectLst>
                  <a:outerShdw blurRad="38100" dist="38100" dir="2700000" algn="tl">
                    <a:srgbClr val="000000"/>
                  </a:outerShdw>
                </a:effectLst>
                <a:latin typeface="Arial" charset="0"/>
              </a:rPr>
              <a:t>C</a:t>
            </a:r>
            <a:r>
              <a:rPr lang="en-US" sz="15600">
                <a:solidFill>
                  <a:srgbClr val="00FF00"/>
                </a:solidFill>
                <a:effectLst>
                  <a:outerShdw blurRad="38100" dist="38100" dir="2700000" algn="tl">
                    <a:srgbClr val="000000"/>
                  </a:outerShdw>
                </a:effectLst>
                <a:latin typeface="Arial" charset="0"/>
              </a:rPr>
              <a:t> </a:t>
            </a:r>
            <a:r>
              <a:rPr lang="en-US" sz="15600">
                <a:solidFill>
                  <a:srgbClr val="FF5008"/>
                </a:solidFill>
                <a:effectLst>
                  <a:outerShdw blurRad="38100" dist="38100" dir="2700000" algn="tl">
                    <a:srgbClr val="000000"/>
                  </a:outerShdw>
                </a:effectLst>
                <a:latin typeface="Arial" charset="0"/>
              </a:rPr>
              <a:t>4</a:t>
            </a:r>
            <a:r>
              <a:rPr lang="en-US" sz="15600">
                <a:solidFill>
                  <a:srgbClr val="00FF00"/>
                </a:solidFill>
                <a:effectLst>
                  <a:outerShdw blurRad="38100" dist="38100" dir="2700000" algn="tl">
                    <a:srgbClr val="000000"/>
                  </a:outerShdw>
                </a:effectLst>
                <a:latin typeface="Arial" charset="0"/>
              </a:rPr>
              <a:t> 3 </a:t>
            </a:r>
            <a:r>
              <a:rPr lang="en-US" sz="15600">
                <a:solidFill>
                  <a:schemeClr val="accent1"/>
                </a:solidFill>
                <a:effectLst>
                  <a:outerShdw blurRad="38100" dist="38100" dir="2700000" algn="tl">
                    <a:srgbClr val="000000"/>
                  </a:outerShdw>
                </a:effectLst>
                <a:latin typeface="Arial" charset="0"/>
              </a:rPr>
              <a:t>S</a:t>
            </a:r>
            <a:r>
              <a:rPr lang="en-US" sz="15600">
                <a:solidFill>
                  <a:srgbClr val="00FF00"/>
                </a:solidFill>
                <a:effectLst>
                  <a:outerShdw blurRad="38100" dist="38100" dir="2700000" algn="tl">
                    <a:srgbClr val="000000"/>
                  </a:outerShdw>
                </a:effectLst>
                <a:latin typeface="Arial" charset="0"/>
              </a:rPr>
              <a:t> </a:t>
            </a:r>
            <a:r>
              <a:rPr lang="en-US" sz="15600">
                <a:solidFill>
                  <a:schemeClr val="hlink"/>
                </a:solidFill>
                <a:effectLst>
                  <a:outerShdw blurRad="38100" dist="38100" dir="2700000" algn="tl">
                    <a:srgbClr val="000000"/>
                  </a:outerShdw>
                </a:effectLst>
                <a:latin typeface="Arial" charset="0"/>
              </a:rPr>
              <a:t>J</a:t>
            </a:r>
            <a:r>
              <a:rPr lang="en-US" sz="15600">
                <a:solidFill>
                  <a:srgbClr val="00FF00"/>
                </a:solidFill>
                <a:effectLst>
                  <a:outerShdw blurRad="38100" dist="38100" dir="2700000" algn="tl">
                    <a:srgbClr val="000000"/>
                  </a:outerShdw>
                </a:effectLst>
                <a:latin typeface="Arial" charset="0"/>
              </a:rPr>
              <a:t> </a:t>
            </a:r>
          </a:p>
        </p:txBody>
      </p:sp>
      <p:sp>
        <p:nvSpPr>
          <p:cNvPr id="92165"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92166" name="Text Box 12"/>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solidFill>
                <a:srgbClr val="FFFFFF"/>
              </a:solidFill>
              <a:latin typeface="Arial" charset="0"/>
            </a:endParaRPr>
          </a:p>
        </p:txBody>
      </p:sp>
      <p:sp>
        <p:nvSpPr>
          <p:cNvPr id="92167" name="Text Box 13"/>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92168" name="Text Box 14"/>
          <p:cNvSpPr txBox="1">
            <a:spLocks noChangeArrowheads="1"/>
          </p:cNvSpPr>
          <p:nvPr/>
        </p:nvSpPr>
        <p:spPr bwMode="auto">
          <a:xfrm>
            <a:off x="8093075" y="65357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42</a:t>
            </a:r>
          </a:p>
        </p:txBody>
      </p:sp>
      <p:sp>
        <p:nvSpPr>
          <p:cNvPr id="92169" name="Text Box 15"/>
          <p:cNvSpPr txBox="1">
            <a:spLocks noChangeArrowheads="1"/>
          </p:cNvSpPr>
          <p:nvPr/>
        </p:nvSpPr>
        <p:spPr bwMode="auto">
          <a:xfrm>
            <a:off x="87217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1</a:t>
            </a:r>
          </a:p>
        </p:txBody>
      </p:sp>
      <p:sp>
        <p:nvSpPr>
          <p:cNvPr id="92170" name="Text Box 17"/>
          <p:cNvSpPr txBox="1">
            <a:spLocks noChangeArrowheads="1"/>
          </p:cNvSpPr>
          <p:nvPr/>
        </p:nvSpPr>
        <p:spPr bwMode="auto">
          <a:xfrm>
            <a:off x="7159625" y="6270625"/>
            <a:ext cx="1412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p:cTn id="7" dur="500" fill="hold"/>
                                        <p:tgtEl>
                                          <p:spTgt spid="30726"/>
                                        </p:tgtEl>
                                        <p:attrNameLst>
                                          <p:attrName>ppt_w</p:attrName>
                                        </p:attrNameLst>
                                      </p:cBhvr>
                                      <p:tavLst>
                                        <p:tav tm="0">
                                          <p:val>
                                            <p:fltVal val="0"/>
                                          </p:val>
                                        </p:tav>
                                        <p:tav tm="100000">
                                          <p:val>
                                            <p:strVal val="#ppt_w"/>
                                          </p:val>
                                        </p:tav>
                                      </p:tavLst>
                                    </p:anim>
                                    <p:anim calcmode="lin" valueType="num">
                                      <p:cBhvr>
                                        <p:cTn id="8" dur="500" fill="hold"/>
                                        <p:tgtEl>
                                          <p:spTgt spid="30726"/>
                                        </p:tgtEl>
                                        <p:attrNameLst>
                                          <p:attrName>ppt_h</p:attrName>
                                        </p:attrNameLst>
                                      </p:cBhvr>
                                      <p:tavLst>
                                        <p:tav tm="0">
                                          <p:val>
                                            <p:fltVal val="0"/>
                                          </p:val>
                                        </p:tav>
                                        <p:tav tm="100000">
                                          <p:val>
                                            <p:strVal val="#ppt_h"/>
                                          </p:val>
                                        </p:tav>
                                      </p:tavLst>
                                    </p:anim>
                                    <p:anim calcmode="lin" valueType="num">
                                      <p:cBhvr>
                                        <p:cTn id="9" dur="500" fill="hold"/>
                                        <p:tgtEl>
                                          <p:spTgt spid="30726"/>
                                        </p:tgtEl>
                                        <p:attrNameLst>
                                          <p:attrName>ppt_x</p:attrName>
                                        </p:attrNameLst>
                                      </p:cBhvr>
                                      <p:tavLst>
                                        <p:tav tm="0">
                                          <p:val>
                                            <p:fltVal val="0.5"/>
                                          </p:val>
                                        </p:tav>
                                        <p:tav tm="100000">
                                          <p:val>
                                            <p:strVal val="#ppt_x"/>
                                          </p:val>
                                        </p:tav>
                                      </p:tavLst>
                                    </p:anim>
                                    <p:anim calcmode="lin" valueType="num">
                                      <p:cBhvr>
                                        <p:cTn id="10" dur="500" fill="hold"/>
                                        <p:tgtEl>
                                          <p:spTgt spid="3072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30729"/>
                                        </p:tgtEl>
                                        <p:attrNameLst>
                                          <p:attrName>style.visibility</p:attrName>
                                        </p:attrNameLst>
                                      </p:cBhvr>
                                      <p:to>
                                        <p:strVal val="visible"/>
                                      </p:to>
                                    </p:set>
                                    <p:anim calcmode="lin" valueType="num">
                                      <p:cBhvr>
                                        <p:cTn id="15" dur="500" fill="hold"/>
                                        <p:tgtEl>
                                          <p:spTgt spid="30729"/>
                                        </p:tgtEl>
                                        <p:attrNameLst>
                                          <p:attrName>ppt_w</p:attrName>
                                        </p:attrNameLst>
                                      </p:cBhvr>
                                      <p:tavLst>
                                        <p:tav tm="0">
                                          <p:val>
                                            <p:fltVal val="0"/>
                                          </p:val>
                                        </p:tav>
                                        <p:tav tm="100000">
                                          <p:val>
                                            <p:strVal val="#ppt_w"/>
                                          </p:val>
                                        </p:tav>
                                      </p:tavLst>
                                    </p:anim>
                                    <p:anim calcmode="lin" valueType="num">
                                      <p:cBhvr>
                                        <p:cTn id="16" dur="500" fill="hold"/>
                                        <p:tgtEl>
                                          <p:spTgt spid="30729"/>
                                        </p:tgtEl>
                                        <p:attrNameLst>
                                          <p:attrName>ppt_h</p:attrName>
                                        </p:attrNameLst>
                                      </p:cBhvr>
                                      <p:tavLst>
                                        <p:tav tm="0">
                                          <p:val>
                                            <p:fltVal val="0"/>
                                          </p:val>
                                        </p:tav>
                                        <p:tav tm="100000">
                                          <p:val>
                                            <p:strVal val="#ppt_h"/>
                                          </p:val>
                                        </p:tav>
                                      </p:tavLst>
                                    </p:anim>
                                    <p:anim calcmode="lin" valueType="num">
                                      <p:cBhvr>
                                        <p:cTn id="17" dur="500" fill="hold"/>
                                        <p:tgtEl>
                                          <p:spTgt spid="30729"/>
                                        </p:tgtEl>
                                        <p:attrNameLst>
                                          <p:attrName>ppt_x</p:attrName>
                                        </p:attrNameLst>
                                      </p:cBhvr>
                                      <p:tavLst>
                                        <p:tav tm="0">
                                          <p:val>
                                            <p:fltVal val="0.5"/>
                                          </p:val>
                                        </p:tav>
                                        <p:tav tm="100000">
                                          <p:val>
                                            <p:strVal val="#ppt_x"/>
                                          </p:val>
                                        </p:tav>
                                      </p:tavLst>
                                    </p:anim>
                                    <p:anim calcmode="lin" valueType="num">
                                      <p:cBhvr>
                                        <p:cTn id="18" dur="500" fill="hold"/>
                                        <p:tgtEl>
                                          <p:spTgt spid="307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utoUpdateAnimBg="0"/>
      <p:bldP spid="30729"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042988" y="6064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a:solidFill>
                  <a:srgbClr val="FAFD00"/>
                </a:solidFill>
                <a:latin typeface="Times" charset="0"/>
                <a:ea typeface="ＭＳ Ｐゴシック" charset="0"/>
                <a:cs typeface="ＭＳ Ｐゴシック" charset="0"/>
              </a:rPr>
              <a:t>5 Palabras o frases clave:</a:t>
            </a:r>
          </a:p>
        </p:txBody>
      </p:sp>
      <p:grpSp>
        <p:nvGrpSpPr>
          <p:cNvPr id="2" name="Group 64"/>
          <p:cNvGrpSpPr>
            <a:grpSpLocks/>
          </p:cNvGrpSpPr>
          <p:nvPr/>
        </p:nvGrpSpPr>
        <p:grpSpPr bwMode="auto">
          <a:xfrm>
            <a:off x="2159000" y="5046663"/>
            <a:ext cx="4330700" cy="1006475"/>
            <a:chOff x="1360" y="3179"/>
            <a:chExt cx="2728" cy="634"/>
          </a:xfrm>
        </p:grpSpPr>
        <p:sp>
          <p:nvSpPr>
            <p:cNvPr id="31760" name="Text Box 16"/>
            <p:cNvSpPr txBox="1">
              <a:spLocks noChangeArrowheads="1"/>
            </p:cNvSpPr>
            <p:nvPr/>
          </p:nvSpPr>
          <p:spPr bwMode="auto">
            <a:xfrm>
              <a:off x="1965" y="3179"/>
              <a:ext cx="212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6000">
                  <a:solidFill>
                    <a:schemeClr val="tx1"/>
                  </a:solidFill>
                  <a:effectLst>
                    <a:outerShdw blurRad="38100" dist="38100" dir="2700000" algn="tl">
                      <a:srgbClr val="000000"/>
                    </a:outerShdw>
                  </a:effectLst>
                  <a:latin typeface="Arial" charset="0"/>
                </a:rPr>
                <a:t>J</a:t>
              </a:r>
              <a:r>
                <a:rPr lang="en-US" sz="4800">
                  <a:solidFill>
                    <a:schemeClr val="tx1"/>
                  </a:solidFill>
                  <a:effectLst>
                    <a:outerShdw blurRad="38100" dist="38100" dir="2700000" algn="tl">
                      <a:srgbClr val="000000"/>
                    </a:outerShdw>
                  </a:effectLst>
                  <a:latin typeface="Arial" charset="0"/>
                </a:rPr>
                <a:t> </a:t>
              </a:r>
              <a:r>
                <a:rPr lang="en-US" sz="4800">
                  <a:effectLst>
                    <a:outerShdw blurRad="38100" dist="38100" dir="2700000" algn="tl">
                      <a:srgbClr val="000000"/>
                    </a:outerShdw>
                  </a:effectLst>
                  <a:latin typeface="Arial" charset="0"/>
                </a:rPr>
                <a:t> </a:t>
              </a:r>
              <a:r>
                <a:rPr lang="en-US" sz="4800">
                  <a:solidFill>
                    <a:srgbClr val="EDF636"/>
                  </a:solidFill>
                  <a:effectLst>
                    <a:outerShdw blurRad="38100" dist="38100" dir="2700000" algn="tl">
                      <a:srgbClr val="000000"/>
                    </a:outerShdw>
                  </a:effectLst>
                  <a:latin typeface="Arial" charset="0"/>
                </a:rPr>
                <a:t>=  Jesús</a:t>
              </a:r>
              <a:endParaRPr lang="en-US" sz="4800">
                <a:effectLst>
                  <a:outerShdw blurRad="38100" dist="38100" dir="2700000" algn="tl">
                    <a:srgbClr val="000000"/>
                  </a:outerShdw>
                </a:effectLst>
                <a:latin typeface="Arial" charset="0"/>
              </a:endParaRPr>
            </a:p>
          </p:txBody>
        </p:sp>
        <p:sp>
          <p:nvSpPr>
            <p:cNvPr id="31774" name="AutoShape 30"/>
            <p:cNvSpPr>
              <a:spLocks noChangeArrowheads="1"/>
            </p:cNvSpPr>
            <p:nvPr/>
          </p:nvSpPr>
          <p:spPr bwMode="auto">
            <a:xfrm>
              <a:off x="1360"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grpSp>
      <p:grpSp>
        <p:nvGrpSpPr>
          <p:cNvPr id="3" name="Group 63"/>
          <p:cNvGrpSpPr>
            <a:grpSpLocks/>
          </p:cNvGrpSpPr>
          <p:nvPr/>
        </p:nvGrpSpPr>
        <p:grpSpPr bwMode="auto">
          <a:xfrm>
            <a:off x="2147888" y="4081463"/>
            <a:ext cx="4960937" cy="1006475"/>
            <a:chOff x="1353" y="2571"/>
            <a:chExt cx="3125" cy="634"/>
          </a:xfrm>
        </p:grpSpPr>
        <p:sp>
          <p:nvSpPr>
            <p:cNvPr id="31759" name="Text Box 15"/>
            <p:cNvSpPr txBox="1">
              <a:spLocks noChangeArrowheads="1"/>
            </p:cNvSpPr>
            <p:nvPr/>
          </p:nvSpPr>
          <p:spPr bwMode="auto">
            <a:xfrm>
              <a:off x="1918" y="2571"/>
              <a:ext cx="2560"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6000">
                  <a:solidFill>
                    <a:schemeClr val="accent1"/>
                  </a:solidFill>
                  <a:effectLst>
                    <a:outerShdw blurRad="38100" dist="38100" dir="2700000" algn="tl">
                      <a:srgbClr val="000000"/>
                    </a:outerShdw>
                  </a:effectLst>
                  <a:latin typeface="Arial" charset="0"/>
                </a:rPr>
                <a:t>S</a:t>
              </a:r>
              <a:r>
                <a:rPr lang="en-US" sz="4800">
                  <a:effectLst>
                    <a:outerShdw blurRad="38100" dist="38100" dir="2700000" algn="tl">
                      <a:srgbClr val="000000"/>
                    </a:outerShdw>
                  </a:effectLst>
                  <a:latin typeface="Arial" charset="0"/>
                </a:rPr>
                <a:t>  </a:t>
              </a:r>
              <a:r>
                <a:rPr lang="en-US" sz="4800">
                  <a:solidFill>
                    <a:srgbClr val="EDF636"/>
                  </a:solidFill>
                  <a:effectLst>
                    <a:outerShdw blurRad="38100" dist="38100" dir="2700000" algn="tl">
                      <a:srgbClr val="000000"/>
                    </a:outerShdw>
                  </a:effectLst>
                  <a:latin typeface="Arial" charset="0"/>
                </a:rPr>
                <a:t>=  Silencio</a:t>
              </a:r>
              <a:endParaRPr lang="en-US" sz="4800">
                <a:effectLst>
                  <a:outerShdw blurRad="38100" dist="38100" dir="2700000" algn="tl">
                    <a:srgbClr val="000000"/>
                  </a:outerShdw>
                </a:effectLst>
                <a:latin typeface="Arial" charset="0"/>
              </a:endParaRPr>
            </a:p>
          </p:txBody>
        </p:sp>
        <p:sp>
          <p:nvSpPr>
            <p:cNvPr id="31775" name="AutoShape 31"/>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grpSp>
      <p:grpSp>
        <p:nvGrpSpPr>
          <p:cNvPr id="4" name="Group 62"/>
          <p:cNvGrpSpPr>
            <a:grpSpLocks/>
          </p:cNvGrpSpPr>
          <p:nvPr/>
        </p:nvGrpSpPr>
        <p:grpSpPr bwMode="auto">
          <a:xfrm>
            <a:off x="2184400" y="3190875"/>
            <a:ext cx="5975350" cy="1006475"/>
            <a:chOff x="1376" y="2010"/>
            <a:chExt cx="3764" cy="634"/>
          </a:xfrm>
        </p:grpSpPr>
        <p:sp>
          <p:nvSpPr>
            <p:cNvPr id="31758" name="Text Box 14"/>
            <p:cNvSpPr txBox="1">
              <a:spLocks noChangeArrowheads="1"/>
            </p:cNvSpPr>
            <p:nvPr/>
          </p:nvSpPr>
          <p:spPr bwMode="auto">
            <a:xfrm>
              <a:off x="1972" y="2010"/>
              <a:ext cx="3168"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6000">
                  <a:solidFill>
                    <a:srgbClr val="07DD3A"/>
                  </a:solidFill>
                  <a:effectLst>
                    <a:outerShdw blurRad="38100" dist="38100" dir="2700000" algn="tl">
                      <a:srgbClr val="000000"/>
                    </a:outerShdw>
                  </a:effectLst>
                  <a:latin typeface="Arial" charset="0"/>
                </a:rPr>
                <a:t>3</a:t>
              </a:r>
              <a:r>
                <a:rPr lang="en-US" sz="4800">
                  <a:solidFill>
                    <a:srgbClr val="07DD3A"/>
                  </a:solidFill>
                  <a:effectLst>
                    <a:outerShdw blurRad="38100" dist="38100" dir="2700000" algn="tl">
                      <a:srgbClr val="000000"/>
                    </a:outerShdw>
                  </a:effectLst>
                  <a:latin typeface="Arial" charset="0"/>
                </a:rPr>
                <a:t> </a:t>
              </a:r>
              <a:r>
                <a:rPr lang="en-US" sz="4800">
                  <a:effectLst>
                    <a:outerShdw blurRad="38100" dist="38100" dir="2700000" algn="tl">
                      <a:srgbClr val="000000"/>
                    </a:outerShdw>
                  </a:effectLst>
                  <a:latin typeface="Arial" charset="0"/>
                </a:rPr>
                <a:t> </a:t>
              </a:r>
              <a:r>
                <a:rPr lang="en-US" sz="4800">
                  <a:solidFill>
                    <a:srgbClr val="EDF636"/>
                  </a:solidFill>
                  <a:effectLst>
                    <a:outerShdw blurRad="38100" dist="38100" dir="2700000" algn="tl">
                      <a:srgbClr val="000000"/>
                    </a:outerShdw>
                  </a:effectLst>
                  <a:latin typeface="Arial" charset="0"/>
                </a:rPr>
                <a:t>=  Sociedades</a:t>
              </a:r>
              <a:endParaRPr lang="en-US" sz="4800">
                <a:effectLst>
                  <a:outerShdw blurRad="38100" dist="38100" dir="2700000" algn="tl">
                    <a:srgbClr val="000000"/>
                  </a:outerShdw>
                </a:effectLst>
                <a:latin typeface="Arial" charset="0"/>
              </a:endParaRPr>
            </a:p>
          </p:txBody>
        </p:sp>
        <p:sp>
          <p:nvSpPr>
            <p:cNvPr id="31776" name="AutoShape 32"/>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grpSp>
      <p:grpSp>
        <p:nvGrpSpPr>
          <p:cNvPr id="5" name="Group 61"/>
          <p:cNvGrpSpPr>
            <a:grpSpLocks/>
          </p:cNvGrpSpPr>
          <p:nvPr/>
        </p:nvGrpSpPr>
        <p:grpSpPr bwMode="auto">
          <a:xfrm>
            <a:off x="2159000" y="2332038"/>
            <a:ext cx="5348288" cy="1006475"/>
            <a:chOff x="1360" y="1469"/>
            <a:chExt cx="3369" cy="634"/>
          </a:xfrm>
        </p:grpSpPr>
        <p:sp>
          <p:nvSpPr>
            <p:cNvPr id="31757" name="Text Box 13"/>
            <p:cNvSpPr txBox="1">
              <a:spLocks noChangeArrowheads="1"/>
            </p:cNvSpPr>
            <p:nvPr/>
          </p:nvSpPr>
          <p:spPr bwMode="auto">
            <a:xfrm>
              <a:off x="1966" y="1469"/>
              <a:ext cx="2763"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6000">
                  <a:solidFill>
                    <a:srgbClr val="EA304F"/>
                  </a:solidFill>
                  <a:effectLst>
                    <a:outerShdw blurRad="38100" dist="38100" dir="2700000" algn="tl">
                      <a:srgbClr val="000000"/>
                    </a:outerShdw>
                  </a:effectLst>
                  <a:latin typeface="Arial" charset="0"/>
                </a:rPr>
                <a:t>4</a:t>
              </a:r>
              <a:r>
                <a:rPr lang="en-US" sz="4800">
                  <a:solidFill>
                    <a:srgbClr val="EA304F"/>
                  </a:solidFill>
                  <a:effectLst>
                    <a:outerShdw blurRad="38100" dist="38100" dir="2700000" algn="tl">
                      <a:srgbClr val="000000"/>
                    </a:outerShdw>
                  </a:effectLst>
                  <a:latin typeface="Arial" charset="0"/>
                </a:rPr>
                <a:t> </a:t>
              </a:r>
              <a:r>
                <a:rPr lang="en-US" sz="4800">
                  <a:effectLst>
                    <a:outerShdw blurRad="38100" dist="38100" dir="2700000" algn="tl">
                      <a:srgbClr val="000000"/>
                    </a:outerShdw>
                  </a:effectLst>
                  <a:latin typeface="Arial" charset="0"/>
                </a:rPr>
                <a:t> </a:t>
              </a:r>
              <a:r>
                <a:rPr lang="en-US" sz="4800">
                  <a:solidFill>
                    <a:srgbClr val="EDF636"/>
                  </a:solidFill>
                  <a:effectLst>
                    <a:outerShdw blurRad="38100" dist="38100" dir="2700000" algn="tl">
                      <a:srgbClr val="000000"/>
                    </a:outerShdw>
                  </a:effectLst>
                  <a:latin typeface="Arial" charset="0"/>
                </a:rPr>
                <a:t>=  Personas</a:t>
              </a:r>
              <a:endParaRPr lang="en-US" sz="4800">
                <a:effectLst>
                  <a:outerShdw blurRad="38100" dist="38100" dir="2700000" algn="tl">
                    <a:srgbClr val="000000"/>
                  </a:outerShdw>
                </a:effectLst>
                <a:latin typeface="Arial" charset="0"/>
              </a:endParaRPr>
            </a:p>
          </p:txBody>
        </p:sp>
        <p:sp>
          <p:nvSpPr>
            <p:cNvPr id="31777" name="AutoShape 33"/>
            <p:cNvSpPr>
              <a:spLocks noChangeArrowheads="1"/>
            </p:cNvSpPr>
            <p:nvPr/>
          </p:nvSpPr>
          <p:spPr bwMode="auto">
            <a:xfrm>
              <a:off x="1360"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grpSp>
      <p:grpSp>
        <p:nvGrpSpPr>
          <p:cNvPr id="6" name="Group 55"/>
          <p:cNvGrpSpPr>
            <a:grpSpLocks/>
          </p:cNvGrpSpPr>
          <p:nvPr/>
        </p:nvGrpSpPr>
        <p:grpSpPr bwMode="auto">
          <a:xfrm>
            <a:off x="2159000" y="1489075"/>
            <a:ext cx="5265738" cy="914400"/>
            <a:chOff x="1360" y="938"/>
            <a:chExt cx="3317" cy="576"/>
          </a:xfrm>
        </p:grpSpPr>
        <p:sp>
          <p:nvSpPr>
            <p:cNvPr id="31787" name="Text Box 43"/>
            <p:cNvSpPr txBox="1">
              <a:spLocks noChangeArrowheads="1"/>
            </p:cNvSpPr>
            <p:nvPr/>
          </p:nvSpPr>
          <p:spPr bwMode="auto">
            <a:xfrm>
              <a:off x="1955" y="938"/>
              <a:ext cx="2722"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5400">
                  <a:solidFill>
                    <a:srgbClr val="EDF636"/>
                  </a:solidFill>
                  <a:effectLst>
                    <a:outerShdw blurRad="38100" dist="38100" dir="2700000" algn="tl">
                      <a:srgbClr val="000000"/>
                    </a:outerShdw>
                  </a:effectLst>
                  <a:latin typeface="Arial" charset="0"/>
                </a:rPr>
                <a:t>C</a:t>
              </a:r>
              <a:r>
                <a:rPr lang="en-US" sz="4800">
                  <a:solidFill>
                    <a:srgbClr val="EDF636"/>
                  </a:solidFill>
                  <a:effectLst>
                    <a:outerShdw blurRad="38100" dist="38100" dir="2700000" algn="tl">
                      <a:srgbClr val="000000"/>
                    </a:outerShdw>
                  </a:effectLst>
                  <a:latin typeface="Arial" charset="0"/>
                </a:rPr>
                <a:t> </a:t>
              </a:r>
              <a:r>
                <a:rPr lang="en-US" sz="4800">
                  <a:effectLst>
                    <a:outerShdw blurRad="38100" dist="38100" dir="2700000" algn="tl">
                      <a:srgbClr val="000000"/>
                    </a:outerShdw>
                  </a:effectLst>
                  <a:latin typeface="Arial" charset="0"/>
                </a:rPr>
                <a:t> </a:t>
              </a:r>
              <a:r>
                <a:rPr lang="en-US" sz="4800">
                  <a:solidFill>
                    <a:srgbClr val="EDF636"/>
                  </a:solidFill>
                  <a:effectLst>
                    <a:outerShdw blurRad="38100" dist="38100" dir="2700000" algn="tl">
                      <a:srgbClr val="000000"/>
                    </a:outerShdw>
                  </a:effectLst>
                  <a:latin typeface="Arial" charset="0"/>
                </a:rPr>
                <a:t>=  Creación</a:t>
              </a:r>
              <a:endParaRPr lang="en-US" sz="4800">
                <a:effectLst>
                  <a:outerShdw blurRad="38100" dist="38100" dir="2700000" algn="tl">
                    <a:srgbClr val="000000"/>
                  </a:outerShdw>
                </a:effectLst>
                <a:latin typeface="Arial" charset="0"/>
              </a:endParaRPr>
            </a:p>
          </p:txBody>
        </p:sp>
        <p:sp>
          <p:nvSpPr>
            <p:cNvPr id="31788" name="AutoShape 44"/>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grpSp>
      <p:sp>
        <p:nvSpPr>
          <p:cNvPr id="94215"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94216"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solidFill>
                <a:srgbClr val="FFFFFF"/>
              </a:solidFill>
              <a:latin typeface="Arial" charset="0"/>
            </a:endParaRPr>
          </a:p>
        </p:txBody>
      </p:sp>
      <p:sp>
        <p:nvSpPr>
          <p:cNvPr id="94217"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94218"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5</a:t>
            </a:r>
          </a:p>
        </p:txBody>
      </p:sp>
      <p:sp>
        <p:nvSpPr>
          <p:cNvPr id="94219" name="Text Box 54"/>
          <p:cNvSpPr txBox="1">
            <a:spLocks noChangeArrowheads="1"/>
          </p:cNvSpPr>
          <p:nvPr/>
        </p:nvSpPr>
        <p:spPr bwMode="auto">
          <a:xfrm>
            <a:off x="6880225" y="6270625"/>
            <a:ext cx="1412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8-14</a:t>
            </a:r>
          </a:p>
        </p:txBody>
      </p:sp>
      <p:sp>
        <p:nvSpPr>
          <p:cNvPr id="94220" name="Text Box 60"/>
          <p:cNvSpPr txBox="1">
            <a:spLocks noChangeArrowheads="1"/>
          </p:cNvSpPr>
          <p:nvPr/>
        </p:nvSpPr>
        <p:spPr bwMode="auto">
          <a:xfrm>
            <a:off x="8096250" y="65357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43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10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10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10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10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bwMode="auto">
          <a:xfrm>
            <a:off x="1030288" y="6064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a:solidFill>
                  <a:srgbClr val="FAFD00"/>
                </a:solidFill>
                <a:latin typeface="Times" charset="0"/>
                <a:ea typeface="ＭＳ Ｐゴシック" charset="0"/>
                <a:cs typeface="ＭＳ Ｐゴシック" charset="0"/>
              </a:rPr>
              <a:t>5 Palabras o frases clave:</a:t>
            </a:r>
          </a:p>
        </p:txBody>
      </p:sp>
      <p:grpSp>
        <p:nvGrpSpPr>
          <p:cNvPr id="2" name="Group 5"/>
          <p:cNvGrpSpPr>
            <a:grpSpLocks/>
          </p:cNvGrpSpPr>
          <p:nvPr/>
        </p:nvGrpSpPr>
        <p:grpSpPr bwMode="auto">
          <a:xfrm>
            <a:off x="2159000" y="5046663"/>
            <a:ext cx="4330700" cy="1006475"/>
            <a:chOff x="1360" y="3179"/>
            <a:chExt cx="2728" cy="634"/>
          </a:xfrm>
        </p:grpSpPr>
        <p:sp>
          <p:nvSpPr>
            <p:cNvPr id="453638" name="Text Box 6"/>
            <p:cNvSpPr txBox="1">
              <a:spLocks noChangeArrowheads="1"/>
            </p:cNvSpPr>
            <p:nvPr/>
          </p:nvSpPr>
          <p:spPr bwMode="auto">
            <a:xfrm>
              <a:off x="1965" y="3179"/>
              <a:ext cx="212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6000">
                  <a:solidFill>
                    <a:schemeClr val="tx1"/>
                  </a:solidFill>
                  <a:effectLst>
                    <a:outerShdw blurRad="38100" dist="38100" dir="2700000" algn="tl">
                      <a:srgbClr val="000000"/>
                    </a:outerShdw>
                  </a:effectLst>
                  <a:latin typeface="Arial" charset="0"/>
                </a:rPr>
                <a:t>J</a:t>
              </a:r>
              <a:r>
                <a:rPr lang="en-US" sz="4800">
                  <a:solidFill>
                    <a:schemeClr val="tx1"/>
                  </a:solidFill>
                  <a:effectLst>
                    <a:outerShdw blurRad="38100" dist="38100" dir="2700000" algn="tl">
                      <a:srgbClr val="000000"/>
                    </a:outerShdw>
                  </a:effectLst>
                  <a:latin typeface="Arial" charset="0"/>
                </a:rPr>
                <a:t> </a:t>
              </a:r>
              <a:r>
                <a:rPr lang="en-US" sz="4800">
                  <a:effectLst>
                    <a:outerShdw blurRad="38100" dist="38100" dir="2700000" algn="tl">
                      <a:srgbClr val="000000"/>
                    </a:outerShdw>
                  </a:effectLst>
                  <a:latin typeface="Arial" charset="0"/>
                </a:rPr>
                <a:t> </a:t>
              </a:r>
              <a:r>
                <a:rPr lang="en-US" sz="4800">
                  <a:solidFill>
                    <a:srgbClr val="EDF636"/>
                  </a:solidFill>
                  <a:effectLst>
                    <a:outerShdw blurRad="38100" dist="38100" dir="2700000" algn="tl">
                      <a:srgbClr val="000000"/>
                    </a:outerShdw>
                  </a:effectLst>
                  <a:latin typeface="Arial" charset="0"/>
                </a:rPr>
                <a:t>=  Jesús</a:t>
              </a:r>
              <a:endParaRPr lang="en-US" sz="4800">
                <a:effectLst>
                  <a:outerShdw blurRad="38100" dist="38100" dir="2700000" algn="tl">
                    <a:srgbClr val="000000"/>
                  </a:outerShdw>
                </a:effectLst>
                <a:latin typeface="Arial" charset="0"/>
              </a:endParaRPr>
            </a:p>
          </p:txBody>
        </p:sp>
        <p:sp>
          <p:nvSpPr>
            <p:cNvPr id="453639" name="AutoShape 7"/>
            <p:cNvSpPr>
              <a:spLocks noChangeArrowheads="1"/>
            </p:cNvSpPr>
            <p:nvPr/>
          </p:nvSpPr>
          <p:spPr bwMode="auto">
            <a:xfrm>
              <a:off x="1360"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grpSp>
      <p:grpSp>
        <p:nvGrpSpPr>
          <p:cNvPr id="3" name="Group 8"/>
          <p:cNvGrpSpPr>
            <a:grpSpLocks/>
          </p:cNvGrpSpPr>
          <p:nvPr/>
        </p:nvGrpSpPr>
        <p:grpSpPr bwMode="auto">
          <a:xfrm>
            <a:off x="2147888" y="4081463"/>
            <a:ext cx="4960937" cy="1006475"/>
            <a:chOff x="1353" y="2571"/>
            <a:chExt cx="3125" cy="634"/>
          </a:xfrm>
        </p:grpSpPr>
        <p:sp>
          <p:nvSpPr>
            <p:cNvPr id="453641" name="Text Box 9"/>
            <p:cNvSpPr txBox="1">
              <a:spLocks noChangeArrowheads="1"/>
            </p:cNvSpPr>
            <p:nvPr/>
          </p:nvSpPr>
          <p:spPr bwMode="auto">
            <a:xfrm>
              <a:off x="1918" y="2571"/>
              <a:ext cx="2560"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6000">
                  <a:solidFill>
                    <a:schemeClr val="accent1"/>
                  </a:solidFill>
                  <a:effectLst>
                    <a:outerShdw blurRad="38100" dist="38100" dir="2700000" algn="tl">
                      <a:srgbClr val="000000"/>
                    </a:outerShdw>
                  </a:effectLst>
                  <a:latin typeface="Arial" charset="0"/>
                </a:rPr>
                <a:t>S</a:t>
              </a:r>
              <a:r>
                <a:rPr lang="en-US" sz="4800">
                  <a:effectLst>
                    <a:outerShdw blurRad="38100" dist="38100" dir="2700000" algn="tl">
                      <a:srgbClr val="000000"/>
                    </a:outerShdw>
                  </a:effectLst>
                  <a:latin typeface="Arial" charset="0"/>
                </a:rPr>
                <a:t>  </a:t>
              </a:r>
              <a:r>
                <a:rPr lang="en-US" sz="4800">
                  <a:solidFill>
                    <a:srgbClr val="EDF636"/>
                  </a:solidFill>
                  <a:effectLst>
                    <a:outerShdw blurRad="38100" dist="38100" dir="2700000" algn="tl">
                      <a:srgbClr val="000000"/>
                    </a:outerShdw>
                  </a:effectLst>
                  <a:latin typeface="Arial" charset="0"/>
                </a:rPr>
                <a:t>=  Silencio</a:t>
              </a:r>
              <a:endParaRPr lang="en-US" sz="4800">
                <a:effectLst>
                  <a:outerShdw blurRad="38100" dist="38100" dir="2700000" algn="tl">
                    <a:srgbClr val="000000"/>
                  </a:outerShdw>
                </a:effectLst>
                <a:latin typeface="Arial" charset="0"/>
              </a:endParaRPr>
            </a:p>
          </p:txBody>
        </p:sp>
        <p:sp>
          <p:nvSpPr>
            <p:cNvPr id="453642" name="AutoShape 10"/>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grpSp>
      <p:grpSp>
        <p:nvGrpSpPr>
          <p:cNvPr id="4" name="Group 11"/>
          <p:cNvGrpSpPr>
            <a:grpSpLocks/>
          </p:cNvGrpSpPr>
          <p:nvPr/>
        </p:nvGrpSpPr>
        <p:grpSpPr bwMode="auto">
          <a:xfrm>
            <a:off x="2184400" y="3190875"/>
            <a:ext cx="5975350" cy="1006475"/>
            <a:chOff x="1376" y="2010"/>
            <a:chExt cx="3764" cy="634"/>
          </a:xfrm>
        </p:grpSpPr>
        <p:sp>
          <p:nvSpPr>
            <p:cNvPr id="453644" name="Text Box 12"/>
            <p:cNvSpPr txBox="1">
              <a:spLocks noChangeArrowheads="1"/>
            </p:cNvSpPr>
            <p:nvPr/>
          </p:nvSpPr>
          <p:spPr bwMode="auto">
            <a:xfrm>
              <a:off x="1972" y="2010"/>
              <a:ext cx="3168"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6000">
                  <a:solidFill>
                    <a:srgbClr val="07DD3A"/>
                  </a:solidFill>
                  <a:effectLst>
                    <a:outerShdw blurRad="38100" dist="38100" dir="2700000" algn="tl">
                      <a:srgbClr val="000000"/>
                    </a:outerShdw>
                  </a:effectLst>
                  <a:latin typeface="Arial" charset="0"/>
                </a:rPr>
                <a:t>3</a:t>
              </a:r>
              <a:r>
                <a:rPr lang="en-US" sz="4800">
                  <a:solidFill>
                    <a:srgbClr val="07DD3A"/>
                  </a:solidFill>
                  <a:effectLst>
                    <a:outerShdw blurRad="38100" dist="38100" dir="2700000" algn="tl">
                      <a:srgbClr val="000000"/>
                    </a:outerShdw>
                  </a:effectLst>
                  <a:latin typeface="Arial" charset="0"/>
                </a:rPr>
                <a:t> </a:t>
              </a:r>
              <a:r>
                <a:rPr lang="en-US" sz="4800">
                  <a:effectLst>
                    <a:outerShdw blurRad="38100" dist="38100" dir="2700000" algn="tl">
                      <a:srgbClr val="000000"/>
                    </a:outerShdw>
                  </a:effectLst>
                  <a:latin typeface="Arial" charset="0"/>
                </a:rPr>
                <a:t> </a:t>
              </a:r>
              <a:r>
                <a:rPr lang="en-US" sz="4800">
                  <a:solidFill>
                    <a:srgbClr val="EDF636"/>
                  </a:solidFill>
                  <a:effectLst>
                    <a:outerShdw blurRad="38100" dist="38100" dir="2700000" algn="tl">
                      <a:srgbClr val="000000"/>
                    </a:outerShdw>
                  </a:effectLst>
                  <a:latin typeface="Arial" charset="0"/>
                </a:rPr>
                <a:t>=  Sociedades</a:t>
              </a:r>
              <a:endParaRPr lang="en-US" sz="4800">
                <a:effectLst>
                  <a:outerShdw blurRad="38100" dist="38100" dir="2700000" algn="tl">
                    <a:srgbClr val="000000"/>
                  </a:outerShdw>
                </a:effectLst>
                <a:latin typeface="Arial" charset="0"/>
              </a:endParaRPr>
            </a:p>
          </p:txBody>
        </p:sp>
        <p:sp>
          <p:nvSpPr>
            <p:cNvPr id="453645" name="AutoShape 13"/>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grpSp>
      <p:grpSp>
        <p:nvGrpSpPr>
          <p:cNvPr id="5" name="Group 14"/>
          <p:cNvGrpSpPr>
            <a:grpSpLocks/>
          </p:cNvGrpSpPr>
          <p:nvPr/>
        </p:nvGrpSpPr>
        <p:grpSpPr bwMode="auto">
          <a:xfrm>
            <a:off x="2159000" y="2332038"/>
            <a:ext cx="5348288" cy="1006475"/>
            <a:chOff x="1360" y="1469"/>
            <a:chExt cx="3369" cy="634"/>
          </a:xfrm>
        </p:grpSpPr>
        <p:sp>
          <p:nvSpPr>
            <p:cNvPr id="453647" name="Text Box 15"/>
            <p:cNvSpPr txBox="1">
              <a:spLocks noChangeArrowheads="1"/>
            </p:cNvSpPr>
            <p:nvPr/>
          </p:nvSpPr>
          <p:spPr bwMode="auto">
            <a:xfrm>
              <a:off x="1966" y="1469"/>
              <a:ext cx="2763"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6000">
                  <a:solidFill>
                    <a:srgbClr val="EA304F"/>
                  </a:solidFill>
                  <a:effectLst>
                    <a:outerShdw blurRad="38100" dist="38100" dir="2700000" algn="tl">
                      <a:srgbClr val="000000"/>
                    </a:outerShdw>
                  </a:effectLst>
                  <a:latin typeface="Arial" charset="0"/>
                </a:rPr>
                <a:t>4</a:t>
              </a:r>
              <a:r>
                <a:rPr lang="en-US" sz="4800">
                  <a:solidFill>
                    <a:srgbClr val="EA304F"/>
                  </a:solidFill>
                  <a:effectLst>
                    <a:outerShdw blurRad="38100" dist="38100" dir="2700000" algn="tl">
                      <a:srgbClr val="000000"/>
                    </a:outerShdw>
                  </a:effectLst>
                  <a:latin typeface="Arial" charset="0"/>
                </a:rPr>
                <a:t> </a:t>
              </a:r>
              <a:r>
                <a:rPr lang="en-US" sz="4800">
                  <a:effectLst>
                    <a:outerShdw blurRad="38100" dist="38100" dir="2700000" algn="tl">
                      <a:srgbClr val="000000"/>
                    </a:outerShdw>
                  </a:effectLst>
                  <a:latin typeface="Arial" charset="0"/>
                </a:rPr>
                <a:t> </a:t>
              </a:r>
              <a:r>
                <a:rPr lang="en-US" sz="4800">
                  <a:solidFill>
                    <a:srgbClr val="EDF636"/>
                  </a:solidFill>
                  <a:effectLst>
                    <a:outerShdw blurRad="38100" dist="38100" dir="2700000" algn="tl">
                      <a:srgbClr val="000000"/>
                    </a:outerShdw>
                  </a:effectLst>
                  <a:latin typeface="Arial" charset="0"/>
                </a:rPr>
                <a:t>=  Personas</a:t>
              </a:r>
              <a:endParaRPr lang="en-US" sz="4800">
                <a:effectLst>
                  <a:outerShdw blurRad="38100" dist="38100" dir="2700000" algn="tl">
                    <a:srgbClr val="000000"/>
                  </a:outerShdw>
                </a:effectLst>
                <a:latin typeface="Arial" charset="0"/>
              </a:endParaRPr>
            </a:p>
          </p:txBody>
        </p:sp>
        <p:sp>
          <p:nvSpPr>
            <p:cNvPr id="453648" name="AutoShape 16"/>
            <p:cNvSpPr>
              <a:spLocks noChangeArrowheads="1"/>
            </p:cNvSpPr>
            <p:nvPr/>
          </p:nvSpPr>
          <p:spPr bwMode="auto">
            <a:xfrm>
              <a:off x="1360"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grpSp>
      <p:grpSp>
        <p:nvGrpSpPr>
          <p:cNvPr id="6" name="Group 17"/>
          <p:cNvGrpSpPr>
            <a:grpSpLocks/>
          </p:cNvGrpSpPr>
          <p:nvPr/>
        </p:nvGrpSpPr>
        <p:grpSpPr bwMode="auto">
          <a:xfrm>
            <a:off x="2159000" y="1489075"/>
            <a:ext cx="5265738" cy="914400"/>
            <a:chOff x="1360" y="938"/>
            <a:chExt cx="3317" cy="576"/>
          </a:xfrm>
        </p:grpSpPr>
        <p:sp>
          <p:nvSpPr>
            <p:cNvPr id="453650" name="Text Box 18"/>
            <p:cNvSpPr txBox="1">
              <a:spLocks noChangeArrowheads="1"/>
            </p:cNvSpPr>
            <p:nvPr/>
          </p:nvSpPr>
          <p:spPr bwMode="auto">
            <a:xfrm>
              <a:off x="1955" y="938"/>
              <a:ext cx="2722"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5400">
                  <a:solidFill>
                    <a:srgbClr val="EDF636"/>
                  </a:solidFill>
                  <a:effectLst>
                    <a:outerShdw blurRad="38100" dist="38100" dir="2700000" algn="tl">
                      <a:srgbClr val="000000"/>
                    </a:outerShdw>
                  </a:effectLst>
                  <a:latin typeface="Arial" charset="0"/>
                </a:rPr>
                <a:t>C</a:t>
              </a:r>
              <a:r>
                <a:rPr lang="en-US" sz="4800">
                  <a:solidFill>
                    <a:srgbClr val="EDF636"/>
                  </a:solidFill>
                  <a:effectLst>
                    <a:outerShdw blurRad="38100" dist="38100" dir="2700000" algn="tl">
                      <a:srgbClr val="000000"/>
                    </a:outerShdw>
                  </a:effectLst>
                  <a:latin typeface="Arial" charset="0"/>
                </a:rPr>
                <a:t> </a:t>
              </a:r>
              <a:r>
                <a:rPr lang="en-US" sz="4800">
                  <a:effectLst>
                    <a:outerShdw blurRad="38100" dist="38100" dir="2700000" algn="tl">
                      <a:srgbClr val="000000"/>
                    </a:outerShdw>
                  </a:effectLst>
                  <a:latin typeface="Arial" charset="0"/>
                </a:rPr>
                <a:t> </a:t>
              </a:r>
              <a:r>
                <a:rPr lang="en-US" sz="4800">
                  <a:solidFill>
                    <a:srgbClr val="EDF636"/>
                  </a:solidFill>
                  <a:effectLst>
                    <a:outerShdw blurRad="38100" dist="38100" dir="2700000" algn="tl">
                      <a:srgbClr val="000000"/>
                    </a:outerShdw>
                  </a:effectLst>
                  <a:latin typeface="Arial" charset="0"/>
                </a:rPr>
                <a:t>=  Creación</a:t>
              </a:r>
              <a:endParaRPr lang="en-US" sz="4800">
                <a:effectLst>
                  <a:outerShdw blurRad="38100" dist="38100" dir="2700000" algn="tl">
                    <a:srgbClr val="000000"/>
                  </a:outerShdw>
                </a:effectLst>
                <a:latin typeface="Arial" charset="0"/>
              </a:endParaRPr>
            </a:p>
          </p:txBody>
        </p:sp>
        <p:sp>
          <p:nvSpPr>
            <p:cNvPr id="453651" name="AutoShape 19"/>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grpSp>
      <p:sp>
        <p:nvSpPr>
          <p:cNvPr id="96263" name="Text Box 20"/>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96264" name="Text Box 21"/>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solidFill>
                <a:srgbClr val="FFFFFF"/>
              </a:solidFill>
              <a:latin typeface="Arial" charset="0"/>
            </a:endParaRPr>
          </a:p>
        </p:txBody>
      </p:sp>
      <p:sp>
        <p:nvSpPr>
          <p:cNvPr id="96265" name="Text Box 22"/>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96266" name="Text Box 23"/>
          <p:cNvSpPr txBox="1">
            <a:spLocks noChangeArrowheads="1"/>
          </p:cNvSpPr>
          <p:nvPr/>
        </p:nvSpPr>
        <p:spPr bwMode="auto">
          <a:xfrm>
            <a:off x="8740775"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6</a:t>
            </a:r>
          </a:p>
        </p:txBody>
      </p:sp>
      <p:sp>
        <p:nvSpPr>
          <p:cNvPr id="96267" name="Text Box 24"/>
          <p:cNvSpPr txBox="1">
            <a:spLocks noChangeArrowheads="1"/>
          </p:cNvSpPr>
          <p:nvPr/>
        </p:nvSpPr>
        <p:spPr bwMode="auto">
          <a:xfrm>
            <a:off x="6880225" y="6270625"/>
            <a:ext cx="1412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8-14</a:t>
            </a:r>
          </a:p>
        </p:txBody>
      </p:sp>
      <p:sp>
        <p:nvSpPr>
          <p:cNvPr id="96268" name="Text Box 25"/>
          <p:cNvSpPr txBox="1">
            <a:spLocks noChangeArrowheads="1"/>
          </p:cNvSpPr>
          <p:nvPr/>
        </p:nvSpPr>
        <p:spPr bwMode="auto">
          <a:xfrm>
            <a:off x="8089900" y="65357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44</a:t>
            </a:r>
          </a:p>
        </p:txBody>
      </p:sp>
      <p:sp>
        <p:nvSpPr>
          <p:cNvPr id="453658" name="Oval 26"/>
          <p:cNvSpPr>
            <a:spLocks noChangeArrowheads="1"/>
          </p:cNvSpPr>
          <p:nvPr/>
        </p:nvSpPr>
        <p:spPr bwMode="auto">
          <a:xfrm>
            <a:off x="1684338" y="1450975"/>
            <a:ext cx="6581775"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53658"/>
                                        </p:tgtEl>
                                        <p:attrNameLst>
                                          <p:attrName>style.visibility</p:attrName>
                                        </p:attrNameLst>
                                      </p:cBhvr>
                                      <p:to>
                                        <p:strVal val="visible"/>
                                      </p:to>
                                    </p:set>
                                    <p:animEffect transition="in" filter="fade">
                                      <p:cBhvr>
                                        <p:cTn id="32" dur="1000"/>
                                        <p:tgtEl>
                                          <p:spTgt spid="453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5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bwMode="auto">
          <a:xfrm>
            <a:off x="1652588" y="593725"/>
            <a:ext cx="7058025"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a:solidFill>
                  <a:srgbClr val="FAFD00"/>
                </a:solidFill>
                <a:latin typeface="Times" charset="0"/>
                <a:ea typeface="ＭＳ Ｐゴシック" charset="0"/>
                <a:cs typeface="ＭＳ Ｐゴシック" charset="0"/>
              </a:rPr>
              <a:t>5 Palabras o frases clave:</a:t>
            </a:r>
          </a:p>
        </p:txBody>
      </p:sp>
      <p:grpSp>
        <p:nvGrpSpPr>
          <p:cNvPr id="98306" name="Group 5"/>
          <p:cNvGrpSpPr>
            <a:grpSpLocks/>
          </p:cNvGrpSpPr>
          <p:nvPr/>
        </p:nvGrpSpPr>
        <p:grpSpPr bwMode="auto">
          <a:xfrm>
            <a:off x="2159000" y="5046663"/>
            <a:ext cx="4330700" cy="1006475"/>
            <a:chOff x="1360" y="3179"/>
            <a:chExt cx="2728" cy="634"/>
          </a:xfrm>
        </p:grpSpPr>
        <p:sp>
          <p:nvSpPr>
            <p:cNvPr id="455686" name="Text Box 6"/>
            <p:cNvSpPr txBox="1">
              <a:spLocks noChangeArrowheads="1"/>
            </p:cNvSpPr>
            <p:nvPr/>
          </p:nvSpPr>
          <p:spPr bwMode="auto">
            <a:xfrm>
              <a:off x="1965" y="3179"/>
              <a:ext cx="212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6000">
                  <a:solidFill>
                    <a:schemeClr val="tx1"/>
                  </a:solidFill>
                  <a:effectLst>
                    <a:outerShdw blurRad="38100" dist="38100" dir="2700000" algn="tl">
                      <a:srgbClr val="000000"/>
                    </a:outerShdw>
                  </a:effectLst>
                  <a:latin typeface="Arial" charset="0"/>
                </a:rPr>
                <a:t>J</a:t>
              </a:r>
              <a:r>
                <a:rPr lang="en-US" sz="4800">
                  <a:solidFill>
                    <a:schemeClr val="tx1"/>
                  </a:solidFill>
                  <a:effectLst>
                    <a:outerShdw blurRad="38100" dist="38100" dir="2700000" algn="tl">
                      <a:srgbClr val="000000"/>
                    </a:outerShdw>
                  </a:effectLst>
                  <a:latin typeface="Arial" charset="0"/>
                </a:rPr>
                <a:t> </a:t>
              </a:r>
              <a:r>
                <a:rPr lang="en-US" sz="4800">
                  <a:effectLst>
                    <a:outerShdw blurRad="38100" dist="38100" dir="2700000" algn="tl">
                      <a:srgbClr val="000000"/>
                    </a:outerShdw>
                  </a:effectLst>
                  <a:latin typeface="Arial" charset="0"/>
                </a:rPr>
                <a:t> </a:t>
              </a:r>
              <a:r>
                <a:rPr lang="en-US" sz="4800">
                  <a:solidFill>
                    <a:srgbClr val="EDF636"/>
                  </a:solidFill>
                  <a:effectLst>
                    <a:outerShdw blurRad="38100" dist="38100" dir="2700000" algn="tl">
                      <a:srgbClr val="000000"/>
                    </a:outerShdw>
                  </a:effectLst>
                  <a:latin typeface="Arial" charset="0"/>
                </a:rPr>
                <a:t>=  Jesús</a:t>
              </a:r>
              <a:endParaRPr lang="en-US" sz="4800">
                <a:effectLst>
                  <a:outerShdw blurRad="38100" dist="38100" dir="2700000" algn="tl">
                    <a:srgbClr val="000000"/>
                  </a:outerShdw>
                </a:effectLst>
                <a:latin typeface="Arial" charset="0"/>
              </a:endParaRPr>
            </a:p>
          </p:txBody>
        </p:sp>
        <p:sp>
          <p:nvSpPr>
            <p:cNvPr id="455687" name="AutoShape 7"/>
            <p:cNvSpPr>
              <a:spLocks noChangeArrowheads="1"/>
            </p:cNvSpPr>
            <p:nvPr/>
          </p:nvSpPr>
          <p:spPr bwMode="auto">
            <a:xfrm>
              <a:off x="1360"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grpSp>
      <p:grpSp>
        <p:nvGrpSpPr>
          <p:cNvPr id="98307" name="Group 8"/>
          <p:cNvGrpSpPr>
            <a:grpSpLocks/>
          </p:cNvGrpSpPr>
          <p:nvPr/>
        </p:nvGrpSpPr>
        <p:grpSpPr bwMode="auto">
          <a:xfrm>
            <a:off x="2147888" y="4081463"/>
            <a:ext cx="4960937" cy="1006475"/>
            <a:chOff x="1353" y="2571"/>
            <a:chExt cx="3125" cy="634"/>
          </a:xfrm>
        </p:grpSpPr>
        <p:sp>
          <p:nvSpPr>
            <p:cNvPr id="455689" name="Text Box 9"/>
            <p:cNvSpPr txBox="1">
              <a:spLocks noChangeArrowheads="1"/>
            </p:cNvSpPr>
            <p:nvPr/>
          </p:nvSpPr>
          <p:spPr bwMode="auto">
            <a:xfrm>
              <a:off x="1918" y="2571"/>
              <a:ext cx="2560"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6000">
                  <a:solidFill>
                    <a:schemeClr val="accent1"/>
                  </a:solidFill>
                  <a:effectLst>
                    <a:outerShdw blurRad="38100" dist="38100" dir="2700000" algn="tl">
                      <a:srgbClr val="000000"/>
                    </a:outerShdw>
                  </a:effectLst>
                  <a:latin typeface="Arial" charset="0"/>
                </a:rPr>
                <a:t>S</a:t>
              </a:r>
              <a:r>
                <a:rPr lang="en-US" sz="4800">
                  <a:effectLst>
                    <a:outerShdw blurRad="38100" dist="38100" dir="2700000" algn="tl">
                      <a:srgbClr val="000000"/>
                    </a:outerShdw>
                  </a:effectLst>
                  <a:latin typeface="Arial" charset="0"/>
                </a:rPr>
                <a:t>  </a:t>
              </a:r>
              <a:r>
                <a:rPr lang="en-US" sz="4800">
                  <a:solidFill>
                    <a:srgbClr val="EDF636"/>
                  </a:solidFill>
                  <a:effectLst>
                    <a:outerShdw blurRad="38100" dist="38100" dir="2700000" algn="tl">
                      <a:srgbClr val="000000"/>
                    </a:outerShdw>
                  </a:effectLst>
                  <a:latin typeface="Arial" charset="0"/>
                </a:rPr>
                <a:t>=  Silencio</a:t>
              </a:r>
              <a:endParaRPr lang="en-US" sz="4800">
                <a:effectLst>
                  <a:outerShdw blurRad="38100" dist="38100" dir="2700000" algn="tl">
                    <a:srgbClr val="000000"/>
                  </a:outerShdw>
                </a:effectLst>
                <a:latin typeface="Arial" charset="0"/>
              </a:endParaRPr>
            </a:p>
          </p:txBody>
        </p:sp>
        <p:sp>
          <p:nvSpPr>
            <p:cNvPr id="455690" name="AutoShape 10"/>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grpSp>
      <p:grpSp>
        <p:nvGrpSpPr>
          <p:cNvPr id="98308" name="Group 11"/>
          <p:cNvGrpSpPr>
            <a:grpSpLocks/>
          </p:cNvGrpSpPr>
          <p:nvPr/>
        </p:nvGrpSpPr>
        <p:grpSpPr bwMode="auto">
          <a:xfrm>
            <a:off x="2184400" y="3190875"/>
            <a:ext cx="5975350" cy="1006475"/>
            <a:chOff x="1376" y="2010"/>
            <a:chExt cx="3764" cy="634"/>
          </a:xfrm>
        </p:grpSpPr>
        <p:sp>
          <p:nvSpPr>
            <p:cNvPr id="455692" name="Text Box 12"/>
            <p:cNvSpPr txBox="1">
              <a:spLocks noChangeArrowheads="1"/>
            </p:cNvSpPr>
            <p:nvPr/>
          </p:nvSpPr>
          <p:spPr bwMode="auto">
            <a:xfrm>
              <a:off x="1972" y="2010"/>
              <a:ext cx="3168"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6000">
                  <a:solidFill>
                    <a:srgbClr val="07DD3A"/>
                  </a:solidFill>
                  <a:effectLst>
                    <a:outerShdw blurRad="38100" dist="38100" dir="2700000" algn="tl">
                      <a:srgbClr val="000000"/>
                    </a:outerShdw>
                  </a:effectLst>
                  <a:latin typeface="Arial" charset="0"/>
                </a:rPr>
                <a:t>3</a:t>
              </a:r>
              <a:r>
                <a:rPr lang="en-US" sz="4800">
                  <a:solidFill>
                    <a:srgbClr val="07DD3A"/>
                  </a:solidFill>
                  <a:effectLst>
                    <a:outerShdw blurRad="38100" dist="38100" dir="2700000" algn="tl">
                      <a:srgbClr val="000000"/>
                    </a:outerShdw>
                  </a:effectLst>
                  <a:latin typeface="Arial" charset="0"/>
                </a:rPr>
                <a:t> </a:t>
              </a:r>
              <a:r>
                <a:rPr lang="en-US" sz="4800">
                  <a:effectLst>
                    <a:outerShdw blurRad="38100" dist="38100" dir="2700000" algn="tl">
                      <a:srgbClr val="000000"/>
                    </a:outerShdw>
                  </a:effectLst>
                  <a:latin typeface="Arial" charset="0"/>
                </a:rPr>
                <a:t> </a:t>
              </a:r>
              <a:r>
                <a:rPr lang="en-US" sz="4800">
                  <a:solidFill>
                    <a:srgbClr val="EDF636"/>
                  </a:solidFill>
                  <a:effectLst>
                    <a:outerShdw blurRad="38100" dist="38100" dir="2700000" algn="tl">
                      <a:srgbClr val="000000"/>
                    </a:outerShdw>
                  </a:effectLst>
                  <a:latin typeface="Arial" charset="0"/>
                </a:rPr>
                <a:t>=  Sociedades</a:t>
              </a:r>
              <a:endParaRPr lang="en-US" sz="4800">
                <a:effectLst>
                  <a:outerShdw blurRad="38100" dist="38100" dir="2700000" algn="tl">
                    <a:srgbClr val="000000"/>
                  </a:outerShdw>
                </a:effectLst>
                <a:latin typeface="Arial" charset="0"/>
              </a:endParaRPr>
            </a:p>
          </p:txBody>
        </p:sp>
        <p:sp>
          <p:nvSpPr>
            <p:cNvPr id="455693" name="AutoShape 13"/>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grpSp>
      <p:grpSp>
        <p:nvGrpSpPr>
          <p:cNvPr id="98309" name="Group 14"/>
          <p:cNvGrpSpPr>
            <a:grpSpLocks/>
          </p:cNvGrpSpPr>
          <p:nvPr/>
        </p:nvGrpSpPr>
        <p:grpSpPr bwMode="auto">
          <a:xfrm>
            <a:off x="2159000" y="2332038"/>
            <a:ext cx="5348288" cy="1006475"/>
            <a:chOff x="1360" y="1469"/>
            <a:chExt cx="3369" cy="634"/>
          </a:xfrm>
        </p:grpSpPr>
        <p:sp>
          <p:nvSpPr>
            <p:cNvPr id="455695" name="Text Box 15"/>
            <p:cNvSpPr txBox="1">
              <a:spLocks noChangeArrowheads="1"/>
            </p:cNvSpPr>
            <p:nvPr/>
          </p:nvSpPr>
          <p:spPr bwMode="auto">
            <a:xfrm>
              <a:off x="1966" y="1469"/>
              <a:ext cx="2763"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6000">
                  <a:solidFill>
                    <a:srgbClr val="EA304F"/>
                  </a:solidFill>
                  <a:effectLst>
                    <a:outerShdw blurRad="38100" dist="38100" dir="2700000" algn="tl">
                      <a:srgbClr val="000000"/>
                    </a:outerShdw>
                  </a:effectLst>
                  <a:latin typeface="Arial" charset="0"/>
                </a:rPr>
                <a:t>4</a:t>
              </a:r>
              <a:r>
                <a:rPr lang="en-US" sz="4800">
                  <a:solidFill>
                    <a:srgbClr val="EA304F"/>
                  </a:solidFill>
                  <a:effectLst>
                    <a:outerShdw blurRad="38100" dist="38100" dir="2700000" algn="tl">
                      <a:srgbClr val="000000"/>
                    </a:outerShdw>
                  </a:effectLst>
                  <a:latin typeface="Arial" charset="0"/>
                </a:rPr>
                <a:t> </a:t>
              </a:r>
              <a:r>
                <a:rPr lang="en-US" sz="4800">
                  <a:effectLst>
                    <a:outerShdw blurRad="38100" dist="38100" dir="2700000" algn="tl">
                      <a:srgbClr val="000000"/>
                    </a:outerShdw>
                  </a:effectLst>
                  <a:latin typeface="Arial" charset="0"/>
                </a:rPr>
                <a:t> </a:t>
              </a:r>
              <a:r>
                <a:rPr lang="en-US" sz="4800">
                  <a:solidFill>
                    <a:srgbClr val="EDF636"/>
                  </a:solidFill>
                  <a:effectLst>
                    <a:outerShdw blurRad="38100" dist="38100" dir="2700000" algn="tl">
                      <a:srgbClr val="000000"/>
                    </a:outerShdw>
                  </a:effectLst>
                  <a:latin typeface="Arial" charset="0"/>
                </a:rPr>
                <a:t>=  Personas</a:t>
              </a:r>
              <a:endParaRPr lang="en-US" sz="4800">
                <a:effectLst>
                  <a:outerShdw blurRad="38100" dist="38100" dir="2700000" algn="tl">
                    <a:srgbClr val="000000"/>
                  </a:outerShdw>
                </a:effectLst>
                <a:latin typeface="Arial" charset="0"/>
              </a:endParaRPr>
            </a:p>
          </p:txBody>
        </p:sp>
        <p:sp>
          <p:nvSpPr>
            <p:cNvPr id="455696" name="AutoShape 16"/>
            <p:cNvSpPr>
              <a:spLocks noChangeArrowheads="1"/>
            </p:cNvSpPr>
            <p:nvPr/>
          </p:nvSpPr>
          <p:spPr bwMode="auto">
            <a:xfrm>
              <a:off x="1360"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grpSp>
      <p:grpSp>
        <p:nvGrpSpPr>
          <p:cNvPr id="98310" name="Group 17"/>
          <p:cNvGrpSpPr>
            <a:grpSpLocks/>
          </p:cNvGrpSpPr>
          <p:nvPr/>
        </p:nvGrpSpPr>
        <p:grpSpPr bwMode="auto">
          <a:xfrm>
            <a:off x="2159000" y="1489075"/>
            <a:ext cx="5265738" cy="914400"/>
            <a:chOff x="1360" y="938"/>
            <a:chExt cx="3317" cy="576"/>
          </a:xfrm>
        </p:grpSpPr>
        <p:sp>
          <p:nvSpPr>
            <p:cNvPr id="455698" name="Text Box 18"/>
            <p:cNvSpPr txBox="1">
              <a:spLocks noChangeArrowheads="1"/>
            </p:cNvSpPr>
            <p:nvPr/>
          </p:nvSpPr>
          <p:spPr bwMode="auto">
            <a:xfrm>
              <a:off x="1955" y="938"/>
              <a:ext cx="2722"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5400">
                  <a:solidFill>
                    <a:srgbClr val="EDF636"/>
                  </a:solidFill>
                  <a:effectLst>
                    <a:outerShdw blurRad="38100" dist="38100" dir="2700000" algn="tl">
                      <a:srgbClr val="000000"/>
                    </a:outerShdw>
                  </a:effectLst>
                  <a:latin typeface="Arial" charset="0"/>
                </a:rPr>
                <a:t>C</a:t>
              </a:r>
              <a:r>
                <a:rPr lang="en-US" sz="4800">
                  <a:solidFill>
                    <a:srgbClr val="EDF636"/>
                  </a:solidFill>
                  <a:effectLst>
                    <a:outerShdw blurRad="38100" dist="38100" dir="2700000" algn="tl">
                      <a:srgbClr val="000000"/>
                    </a:outerShdw>
                  </a:effectLst>
                  <a:latin typeface="Arial" charset="0"/>
                </a:rPr>
                <a:t> </a:t>
              </a:r>
              <a:r>
                <a:rPr lang="en-US" sz="4800">
                  <a:effectLst>
                    <a:outerShdw blurRad="38100" dist="38100" dir="2700000" algn="tl">
                      <a:srgbClr val="000000"/>
                    </a:outerShdw>
                  </a:effectLst>
                  <a:latin typeface="Arial" charset="0"/>
                </a:rPr>
                <a:t> </a:t>
              </a:r>
              <a:r>
                <a:rPr lang="en-US" sz="4800">
                  <a:solidFill>
                    <a:srgbClr val="EDF636"/>
                  </a:solidFill>
                  <a:effectLst>
                    <a:outerShdw blurRad="38100" dist="38100" dir="2700000" algn="tl">
                      <a:srgbClr val="000000"/>
                    </a:outerShdw>
                  </a:effectLst>
                  <a:latin typeface="Arial" charset="0"/>
                </a:rPr>
                <a:t>=  Creación</a:t>
              </a:r>
              <a:endParaRPr lang="en-US" sz="4800">
                <a:effectLst>
                  <a:outerShdw blurRad="38100" dist="38100" dir="2700000" algn="tl">
                    <a:srgbClr val="000000"/>
                  </a:outerShdw>
                </a:effectLst>
                <a:latin typeface="Arial" charset="0"/>
              </a:endParaRPr>
            </a:p>
          </p:txBody>
        </p:sp>
        <p:sp>
          <p:nvSpPr>
            <p:cNvPr id="455699" name="AutoShape 19"/>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grpSp>
      <p:sp>
        <p:nvSpPr>
          <p:cNvPr id="98311" name="Text Box 20"/>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98312" name="Text Box 21"/>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solidFill>
                <a:srgbClr val="FFFFFF"/>
              </a:solidFill>
              <a:latin typeface="Arial" charset="0"/>
            </a:endParaRPr>
          </a:p>
        </p:txBody>
      </p:sp>
      <p:sp>
        <p:nvSpPr>
          <p:cNvPr id="98313" name="Text Box 22"/>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98314" name="Text Box 24"/>
          <p:cNvSpPr txBox="1">
            <a:spLocks noChangeArrowheads="1"/>
          </p:cNvSpPr>
          <p:nvPr/>
        </p:nvSpPr>
        <p:spPr bwMode="auto">
          <a:xfrm>
            <a:off x="6880225" y="6270625"/>
            <a:ext cx="1412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8-14</a:t>
            </a:r>
          </a:p>
        </p:txBody>
      </p:sp>
      <p:sp>
        <p:nvSpPr>
          <p:cNvPr id="98315" name="Text Box 25"/>
          <p:cNvSpPr txBox="1">
            <a:spLocks noChangeArrowheads="1"/>
          </p:cNvSpPr>
          <p:nvPr/>
        </p:nvSpPr>
        <p:spPr bwMode="auto">
          <a:xfrm>
            <a:off x="8086725" y="65357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45</a:t>
            </a:r>
          </a:p>
        </p:txBody>
      </p:sp>
      <p:sp>
        <p:nvSpPr>
          <p:cNvPr id="455706" name="Oval 26"/>
          <p:cNvSpPr>
            <a:spLocks noChangeArrowheads="1"/>
          </p:cNvSpPr>
          <p:nvPr/>
        </p:nvSpPr>
        <p:spPr bwMode="auto">
          <a:xfrm>
            <a:off x="1684338" y="2365375"/>
            <a:ext cx="6581775"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5706"/>
                                        </p:tgtEl>
                                        <p:attrNameLst>
                                          <p:attrName>style.visibility</p:attrName>
                                        </p:attrNameLst>
                                      </p:cBhvr>
                                      <p:to>
                                        <p:strVal val="visible"/>
                                      </p:to>
                                    </p:set>
                                    <p:animEffect transition="in" filter="fade">
                                      <p:cBhvr>
                                        <p:cTn id="7" dur="1000"/>
                                        <p:tgtEl>
                                          <p:spTgt spid="455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706"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1593850" y="584200"/>
            <a:ext cx="6688138"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sz="4800">
                <a:solidFill>
                  <a:srgbClr val="FAFD00"/>
                </a:solidFill>
                <a:latin typeface="Times" charset="0"/>
                <a:ea typeface="ＭＳ Ｐゴシック" charset="0"/>
                <a:cs typeface="ＭＳ Ｐゴシック" charset="0"/>
              </a:rPr>
              <a:t>       Las </a:t>
            </a:r>
            <a:r>
              <a:rPr lang="en-US" sz="4800">
                <a:solidFill>
                  <a:srgbClr val="FF5008"/>
                </a:solidFill>
                <a:latin typeface="Times" charset="0"/>
                <a:ea typeface="ＭＳ Ｐゴシック" charset="0"/>
                <a:cs typeface="ＭＳ Ｐゴシック" charset="0"/>
              </a:rPr>
              <a:t>4  personas </a:t>
            </a:r>
            <a:r>
              <a:rPr lang="en-US" sz="4800">
                <a:solidFill>
                  <a:srgbClr val="FAFD00"/>
                </a:solidFill>
                <a:latin typeface="Times" charset="0"/>
                <a:ea typeface="ＭＳ Ｐゴシック" charset="0"/>
                <a:cs typeface="ＭＳ Ｐゴシック" charset="0"/>
              </a:rPr>
              <a:t>son:</a:t>
            </a:r>
          </a:p>
        </p:txBody>
      </p:sp>
      <p:sp>
        <p:nvSpPr>
          <p:cNvPr id="33795" name="Rectangle 3"/>
          <p:cNvSpPr>
            <a:spLocks noGrp="1" noChangeArrowheads="1"/>
          </p:cNvSpPr>
          <p:nvPr>
            <p:ph type="body" idx="1"/>
          </p:nvPr>
        </p:nvSpPr>
        <p:spPr bwMode="auto">
          <a:xfrm>
            <a:off x="2324100" y="1981200"/>
            <a:ext cx="4760913" cy="4114800"/>
          </a:xfrm>
          <a:ln w="12700">
            <a:miter lim="800000"/>
            <a:headEnd/>
            <a:tailEnd/>
          </a:ln>
        </p:spPr>
        <p:txBody>
          <a:bodyPr wrap="square" lIns="90487" tIns="44450" rIns="90487" bIns="44450" numCol="1" anchor="t" anchorCtr="0" compatLnSpc="1">
            <a:prstTxWarp prst="textNoShape">
              <a:avLst/>
            </a:prstTxWarp>
          </a:bodyPr>
          <a:lstStyle/>
          <a:p>
            <a:pPr marL="677863" indent="-677863" defTabSz="1033463">
              <a:defRPr/>
            </a:pPr>
            <a:r>
              <a:rPr lang="en-US" sz="5400" b="1">
                <a:latin typeface="Arial" charset="0"/>
                <a:ea typeface="ＭＳ Ｐゴシック" charset="0"/>
                <a:cs typeface="ＭＳ Ｐゴシック" charset="0"/>
              </a:rPr>
              <a:t>A</a:t>
            </a:r>
            <a:r>
              <a:rPr lang="en-US" sz="5400" b="1">
                <a:solidFill>
                  <a:srgbClr val="00FF00"/>
                </a:solidFill>
                <a:latin typeface="Arial" charset="0"/>
                <a:ea typeface="ＭＳ Ｐゴシック" charset="0"/>
                <a:cs typeface="ＭＳ Ｐゴシック" charset="0"/>
              </a:rPr>
              <a:t> </a:t>
            </a:r>
            <a:r>
              <a:rPr lang="en-US" sz="5400" b="1">
                <a:solidFill>
                  <a:srgbClr val="FF5008"/>
                </a:solidFill>
                <a:latin typeface="Arial" charset="0"/>
                <a:ea typeface="ＭＳ Ｐゴシック" charset="0"/>
                <a:cs typeface="ＭＳ Ｐゴシック" charset="0"/>
              </a:rPr>
              <a:t>braham</a:t>
            </a:r>
          </a:p>
          <a:p>
            <a:pPr marL="677863" indent="-677863" defTabSz="1033463">
              <a:defRPr/>
            </a:pPr>
            <a:r>
              <a:rPr lang="en-US" sz="5400" b="1">
                <a:latin typeface="Arial" charset="0"/>
                <a:ea typeface="ＭＳ Ｐゴシック" charset="0"/>
                <a:cs typeface="ＭＳ Ｐゴシック" charset="0"/>
              </a:rPr>
              <a:t>J</a:t>
            </a:r>
            <a:r>
              <a:rPr lang="en-US" sz="5400" b="1">
                <a:solidFill>
                  <a:srgbClr val="00FF00"/>
                </a:solidFill>
                <a:latin typeface="Arial" charset="0"/>
                <a:ea typeface="ＭＳ Ｐゴシック" charset="0"/>
                <a:cs typeface="ＭＳ Ｐゴシック" charset="0"/>
              </a:rPr>
              <a:t>  </a:t>
            </a:r>
            <a:r>
              <a:rPr lang="en-US" sz="5400" b="1">
                <a:solidFill>
                  <a:srgbClr val="FF5008"/>
                </a:solidFill>
                <a:latin typeface="Arial" charset="0"/>
                <a:ea typeface="ＭＳ Ｐゴシック" charset="0"/>
                <a:cs typeface="ＭＳ Ｐゴシック" charset="0"/>
              </a:rPr>
              <a:t>osé</a:t>
            </a:r>
          </a:p>
          <a:p>
            <a:pPr marL="677863" indent="-677863" defTabSz="1033463">
              <a:defRPr/>
            </a:pPr>
            <a:r>
              <a:rPr lang="en-US" sz="5400" b="1">
                <a:latin typeface="Arial" charset="0"/>
                <a:ea typeface="ＭＳ Ｐゴシック" charset="0"/>
                <a:cs typeface="ＭＳ Ｐゴシック" charset="0"/>
              </a:rPr>
              <a:t>M</a:t>
            </a:r>
            <a:r>
              <a:rPr lang="en-US" sz="5400" b="1">
                <a:solidFill>
                  <a:srgbClr val="00FF00"/>
                </a:solidFill>
                <a:latin typeface="Arial" charset="0"/>
                <a:ea typeface="ＭＳ Ｐゴシック" charset="0"/>
                <a:cs typeface="ＭＳ Ｐゴシック" charset="0"/>
              </a:rPr>
              <a:t> </a:t>
            </a:r>
            <a:r>
              <a:rPr lang="en-US" sz="5400" b="1">
                <a:solidFill>
                  <a:srgbClr val="FF5008"/>
                </a:solidFill>
                <a:latin typeface="Arial" charset="0"/>
                <a:ea typeface="ＭＳ Ｐゴシック" charset="0"/>
                <a:cs typeface="ＭＳ Ｐゴシック" charset="0"/>
              </a:rPr>
              <a:t>oisés</a:t>
            </a:r>
          </a:p>
          <a:p>
            <a:pPr marL="677863" indent="-677863" defTabSz="1033463">
              <a:defRPr/>
            </a:pPr>
            <a:r>
              <a:rPr lang="en-US" sz="5400" b="1">
                <a:latin typeface="Arial" charset="0"/>
                <a:ea typeface="ＭＳ Ｐゴシック" charset="0"/>
                <a:cs typeface="ＭＳ Ｐゴシック" charset="0"/>
              </a:rPr>
              <a:t>J</a:t>
            </a:r>
            <a:r>
              <a:rPr lang="en-US" sz="5400" b="1">
                <a:solidFill>
                  <a:srgbClr val="00FF00"/>
                </a:solidFill>
                <a:latin typeface="Arial" charset="0"/>
                <a:ea typeface="ＭＳ Ｐゴシック" charset="0"/>
                <a:cs typeface="ＭＳ Ｐゴシック" charset="0"/>
              </a:rPr>
              <a:t>  </a:t>
            </a:r>
            <a:r>
              <a:rPr lang="en-US" sz="5400" b="1">
                <a:solidFill>
                  <a:srgbClr val="FF5008"/>
                </a:solidFill>
                <a:latin typeface="Arial" charset="0"/>
                <a:ea typeface="ＭＳ Ｐゴシック" charset="0"/>
                <a:cs typeface="ＭＳ Ｐゴシック" charset="0"/>
              </a:rPr>
              <a:t>osué</a:t>
            </a:r>
          </a:p>
        </p:txBody>
      </p:sp>
      <p:sp>
        <p:nvSpPr>
          <p:cNvPr id="33800" name="Oval 8"/>
          <p:cNvSpPr>
            <a:spLocks noChangeArrowheads="1"/>
          </p:cNvSpPr>
          <p:nvPr/>
        </p:nvSpPr>
        <p:spPr bwMode="auto">
          <a:xfrm>
            <a:off x="2901950" y="205581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33801" name="Oval 9"/>
          <p:cNvSpPr>
            <a:spLocks noChangeArrowheads="1"/>
          </p:cNvSpPr>
          <p:nvPr/>
        </p:nvSpPr>
        <p:spPr bwMode="auto">
          <a:xfrm>
            <a:off x="2903538" y="3049588"/>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33802" name="Oval 10"/>
          <p:cNvSpPr>
            <a:spLocks noChangeArrowheads="1"/>
          </p:cNvSpPr>
          <p:nvPr/>
        </p:nvSpPr>
        <p:spPr bwMode="auto">
          <a:xfrm>
            <a:off x="2919413" y="4027488"/>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33803" name="Oval 11"/>
          <p:cNvSpPr>
            <a:spLocks noChangeArrowheads="1"/>
          </p:cNvSpPr>
          <p:nvPr/>
        </p:nvSpPr>
        <p:spPr bwMode="auto">
          <a:xfrm>
            <a:off x="2897188" y="5022850"/>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100359" name="Text Box 13"/>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100360" name="Text Box 15"/>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solidFill>
                <a:srgbClr val="FFFFFF"/>
              </a:solidFill>
              <a:latin typeface="Arial" charset="0"/>
            </a:endParaRPr>
          </a:p>
        </p:txBody>
      </p:sp>
      <p:sp>
        <p:nvSpPr>
          <p:cNvPr id="100361" name="Text Box 16"/>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400">
                <a:solidFill>
                  <a:srgbClr val="FFFFFF"/>
                </a:solidFill>
                <a:latin typeface="Arial" charset="0"/>
              </a:rPr>
              <a:t> </a:t>
            </a:r>
          </a:p>
        </p:txBody>
      </p:sp>
      <p:sp>
        <p:nvSpPr>
          <p:cNvPr id="100362" name="Text Box 17"/>
          <p:cNvSpPr txBox="1">
            <a:spLocks noChangeArrowheads="1"/>
          </p:cNvSpPr>
          <p:nvPr/>
        </p:nvSpPr>
        <p:spPr bwMode="auto">
          <a:xfrm>
            <a:off x="8089900"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46</a:t>
            </a:r>
          </a:p>
        </p:txBody>
      </p:sp>
      <p:sp>
        <p:nvSpPr>
          <p:cNvPr id="100363" name="Text Box 18"/>
          <p:cNvSpPr txBox="1">
            <a:spLocks noChangeArrowheads="1"/>
          </p:cNvSpPr>
          <p:nvPr/>
        </p:nvSpPr>
        <p:spPr bwMode="auto">
          <a:xfrm>
            <a:off x="8737600"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5</a:t>
            </a:r>
          </a:p>
        </p:txBody>
      </p:sp>
      <p:sp>
        <p:nvSpPr>
          <p:cNvPr id="100364" name="Text Box 20"/>
          <p:cNvSpPr txBox="1">
            <a:spLocks noChangeArrowheads="1"/>
          </p:cNvSpPr>
          <p:nvPr/>
        </p:nvSpPr>
        <p:spPr bwMode="auto">
          <a:xfrm>
            <a:off x="7159625" y="6270625"/>
            <a:ext cx="1412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0-#ppt_w/2"/>
                                          </p:val>
                                        </p:tav>
                                        <p:tav tm="100000">
                                          <p:val>
                                            <p:strVal val="#ppt_x"/>
                                          </p:val>
                                        </p:tav>
                                      </p:tavLst>
                                    </p:anim>
                                    <p:anim calcmode="lin" valueType="num">
                                      <p:cBhvr additive="base">
                                        <p:cTn id="8" dur="500" fill="hold"/>
                                        <p:tgtEl>
                                          <p:spTgt spid="337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33795">
                                            <p:txEl>
                                              <p:pRg st="0" end="0"/>
                                            </p:txEl>
                                          </p:spTgt>
                                        </p:tgtEl>
                                        <p:attrNameLst>
                                          <p:attrName>style.visibility</p:attrName>
                                        </p:attrNameLst>
                                      </p:cBhvr>
                                      <p:to>
                                        <p:strVal val="visible"/>
                                      </p:to>
                                    </p:set>
                                    <p:animEffect transition="in" filter="box(out)">
                                      <p:cBhvr>
                                        <p:cTn id="13" dur="500"/>
                                        <p:tgtEl>
                                          <p:spTgt spid="3379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33795">
                                            <p:txEl>
                                              <p:pRg st="1" end="1"/>
                                            </p:txEl>
                                          </p:spTgt>
                                        </p:tgtEl>
                                        <p:attrNameLst>
                                          <p:attrName>style.visibility</p:attrName>
                                        </p:attrNameLst>
                                      </p:cBhvr>
                                      <p:to>
                                        <p:strVal val="visible"/>
                                      </p:to>
                                    </p:set>
                                    <p:animEffect transition="in" filter="box(out)">
                                      <p:cBhvr>
                                        <p:cTn id="18" dur="500"/>
                                        <p:tgtEl>
                                          <p:spTgt spid="3379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33795">
                                            <p:txEl>
                                              <p:pRg st="2" end="2"/>
                                            </p:txEl>
                                          </p:spTgt>
                                        </p:tgtEl>
                                        <p:attrNameLst>
                                          <p:attrName>style.visibility</p:attrName>
                                        </p:attrNameLst>
                                      </p:cBhvr>
                                      <p:to>
                                        <p:strVal val="visible"/>
                                      </p:to>
                                    </p:set>
                                    <p:animEffect transition="in" filter="box(out)">
                                      <p:cBhvr>
                                        <p:cTn id="23" dur="500"/>
                                        <p:tgtEl>
                                          <p:spTgt spid="3379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33795">
                                            <p:txEl>
                                              <p:pRg st="3" end="3"/>
                                            </p:txEl>
                                          </p:spTgt>
                                        </p:tgtEl>
                                        <p:attrNameLst>
                                          <p:attrName>style.visibility</p:attrName>
                                        </p:attrNameLst>
                                      </p:cBhvr>
                                      <p:to>
                                        <p:strVal val="visible"/>
                                      </p:to>
                                    </p:set>
                                    <p:animEffect transition="in" filter="box(out)">
                                      <p:cBhvr>
                                        <p:cTn id="28" dur="500"/>
                                        <p:tgtEl>
                                          <p:spTgt spid="33795">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8" fill="hold" grpId="0" nodeType="clickEffect">
                                  <p:stCondLst>
                                    <p:cond delay="0"/>
                                  </p:stCondLst>
                                  <p:childTnLst>
                                    <p:set>
                                      <p:cBhvr>
                                        <p:cTn id="32" dur="1" fill="hold">
                                          <p:stCondLst>
                                            <p:cond delay="0"/>
                                          </p:stCondLst>
                                        </p:cTn>
                                        <p:tgtEl>
                                          <p:spTgt spid="33800"/>
                                        </p:tgtEl>
                                        <p:attrNameLst>
                                          <p:attrName>style.visibility</p:attrName>
                                        </p:attrNameLst>
                                      </p:cBhvr>
                                      <p:to>
                                        <p:strVal val="visible"/>
                                      </p:to>
                                    </p:set>
                                    <p:anim calcmode="lin" valueType="num">
                                      <p:cBhvr>
                                        <p:cTn id="33" dur="500" fill="hold"/>
                                        <p:tgtEl>
                                          <p:spTgt spid="33800"/>
                                        </p:tgtEl>
                                        <p:attrNameLst>
                                          <p:attrName>ppt_x</p:attrName>
                                        </p:attrNameLst>
                                      </p:cBhvr>
                                      <p:tavLst>
                                        <p:tav tm="0">
                                          <p:val>
                                            <p:strVal val="#ppt_x-#ppt_w/2"/>
                                          </p:val>
                                        </p:tav>
                                        <p:tav tm="100000">
                                          <p:val>
                                            <p:strVal val="#ppt_x"/>
                                          </p:val>
                                        </p:tav>
                                      </p:tavLst>
                                    </p:anim>
                                    <p:anim calcmode="lin" valueType="num">
                                      <p:cBhvr>
                                        <p:cTn id="34" dur="500" fill="hold"/>
                                        <p:tgtEl>
                                          <p:spTgt spid="33800"/>
                                        </p:tgtEl>
                                        <p:attrNameLst>
                                          <p:attrName>ppt_y</p:attrName>
                                        </p:attrNameLst>
                                      </p:cBhvr>
                                      <p:tavLst>
                                        <p:tav tm="0">
                                          <p:val>
                                            <p:strVal val="#ppt_y"/>
                                          </p:val>
                                        </p:tav>
                                        <p:tav tm="100000">
                                          <p:val>
                                            <p:strVal val="#ppt_y"/>
                                          </p:val>
                                        </p:tav>
                                      </p:tavLst>
                                    </p:anim>
                                    <p:anim calcmode="lin" valueType="num">
                                      <p:cBhvr>
                                        <p:cTn id="35" dur="500" fill="hold"/>
                                        <p:tgtEl>
                                          <p:spTgt spid="33800"/>
                                        </p:tgtEl>
                                        <p:attrNameLst>
                                          <p:attrName>ppt_w</p:attrName>
                                        </p:attrNameLst>
                                      </p:cBhvr>
                                      <p:tavLst>
                                        <p:tav tm="0">
                                          <p:val>
                                            <p:fltVal val="0"/>
                                          </p:val>
                                        </p:tav>
                                        <p:tav tm="100000">
                                          <p:val>
                                            <p:strVal val="#ppt_w"/>
                                          </p:val>
                                        </p:tav>
                                      </p:tavLst>
                                    </p:anim>
                                    <p:anim calcmode="lin" valueType="num">
                                      <p:cBhvr>
                                        <p:cTn id="36" dur="500" fill="hold"/>
                                        <p:tgtEl>
                                          <p:spTgt spid="33800"/>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500"/>
                            </p:stCondLst>
                            <p:childTnLst>
                              <p:par>
                                <p:cTn id="38" presetID="17" presetClass="entr" presetSubtype="8" fill="hold" grpId="0" nodeType="afterEffect">
                                  <p:stCondLst>
                                    <p:cond delay="0"/>
                                  </p:stCondLst>
                                  <p:childTnLst>
                                    <p:set>
                                      <p:cBhvr>
                                        <p:cTn id="39" dur="1" fill="hold">
                                          <p:stCondLst>
                                            <p:cond delay="0"/>
                                          </p:stCondLst>
                                        </p:cTn>
                                        <p:tgtEl>
                                          <p:spTgt spid="33801"/>
                                        </p:tgtEl>
                                        <p:attrNameLst>
                                          <p:attrName>style.visibility</p:attrName>
                                        </p:attrNameLst>
                                      </p:cBhvr>
                                      <p:to>
                                        <p:strVal val="visible"/>
                                      </p:to>
                                    </p:set>
                                    <p:anim calcmode="lin" valueType="num">
                                      <p:cBhvr>
                                        <p:cTn id="40" dur="500" fill="hold"/>
                                        <p:tgtEl>
                                          <p:spTgt spid="33801"/>
                                        </p:tgtEl>
                                        <p:attrNameLst>
                                          <p:attrName>ppt_x</p:attrName>
                                        </p:attrNameLst>
                                      </p:cBhvr>
                                      <p:tavLst>
                                        <p:tav tm="0">
                                          <p:val>
                                            <p:strVal val="#ppt_x-#ppt_w/2"/>
                                          </p:val>
                                        </p:tav>
                                        <p:tav tm="100000">
                                          <p:val>
                                            <p:strVal val="#ppt_x"/>
                                          </p:val>
                                        </p:tav>
                                      </p:tavLst>
                                    </p:anim>
                                    <p:anim calcmode="lin" valueType="num">
                                      <p:cBhvr>
                                        <p:cTn id="41" dur="500" fill="hold"/>
                                        <p:tgtEl>
                                          <p:spTgt spid="33801"/>
                                        </p:tgtEl>
                                        <p:attrNameLst>
                                          <p:attrName>ppt_y</p:attrName>
                                        </p:attrNameLst>
                                      </p:cBhvr>
                                      <p:tavLst>
                                        <p:tav tm="0">
                                          <p:val>
                                            <p:strVal val="#ppt_y"/>
                                          </p:val>
                                        </p:tav>
                                        <p:tav tm="100000">
                                          <p:val>
                                            <p:strVal val="#ppt_y"/>
                                          </p:val>
                                        </p:tav>
                                      </p:tavLst>
                                    </p:anim>
                                    <p:anim calcmode="lin" valueType="num">
                                      <p:cBhvr>
                                        <p:cTn id="42" dur="500" fill="hold"/>
                                        <p:tgtEl>
                                          <p:spTgt spid="33801"/>
                                        </p:tgtEl>
                                        <p:attrNameLst>
                                          <p:attrName>ppt_w</p:attrName>
                                        </p:attrNameLst>
                                      </p:cBhvr>
                                      <p:tavLst>
                                        <p:tav tm="0">
                                          <p:val>
                                            <p:fltVal val="0"/>
                                          </p:val>
                                        </p:tav>
                                        <p:tav tm="100000">
                                          <p:val>
                                            <p:strVal val="#ppt_w"/>
                                          </p:val>
                                        </p:tav>
                                      </p:tavLst>
                                    </p:anim>
                                    <p:anim calcmode="lin" valueType="num">
                                      <p:cBhvr>
                                        <p:cTn id="43" dur="500" fill="hold"/>
                                        <p:tgtEl>
                                          <p:spTgt spid="33801"/>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1000"/>
                            </p:stCondLst>
                            <p:childTnLst>
                              <p:par>
                                <p:cTn id="45" presetID="17" presetClass="entr" presetSubtype="8" fill="hold" grpId="0" nodeType="afterEffect">
                                  <p:stCondLst>
                                    <p:cond delay="0"/>
                                  </p:stCondLst>
                                  <p:childTnLst>
                                    <p:set>
                                      <p:cBhvr>
                                        <p:cTn id="46" dur="1" fill="hold">
                                          <p:stCondLst>
                                            <p:cond delay="0"/>
                                          </p:stCondLst>
                                        </p:cTn>
                                        <p:tgtEl>
                                          <p:spTgt spid="33802"/>
                                        </p:tgtEl>
                                        <p:attrNameLst>
                                          <p:attrName>style.visibility</p:attrName>
                                        </p:attrNameLst>
                                      </p:cBhvr>
                                      <p:to>
                                        <p:strVal val="visible"/>
                                      </p:to>
                                    </p:set>
                                    <p:anim calcmode="lin" valueType="num">
                                      <p:cBhvr>
                                        <p:cTn id="47" dur="500" fill="hold"/>
                                        <p:tgtEl>
                                          <p:spTgt spid="33802"/>
                                        </p:tgtEl>
                                        <p:attrNameLst>
                                          <p:attrName>ppt_x</p:attrName>
                                        </p:attrNameLst>
                                      </p:cBhvr>
                                      <p:tavLst>
                                        <p:tav tm="0">
                                          <p:val>
                                            <p:strVal val="#ppt_x-#ppt_w/2"/>
                                          </p:val>
                                        </p:tav>
                                        <p:tav tm="100000">
                                          <p:val>
                                            <p:strVal val="#ppt_x"/>
                                          </p:val>
                                        </p:tav>
                                      </p:tavLst>
                                    </p:anim>
                                    <p:anim calcmode="lin" valueType="num">
                                      <p:cBhvr>
                                        <p:cTn id="48" dur="500" fill="hold"/>
                                        <p:tgtEl>
                                          <p:spTgt spid="33802"/>
                                        </p:tgtEl>
                                        <p:attrNameLst>
                                          <p:attrName>ppt_y</p:attrName>
                                        </p:attrNameLst>
                                      </p:cBhvr>
                                      <p:tavLst>
                                        <p:tav tm="0">
                                          <p:val>
                                            <p:strVal val="#ppt_y"/>
                                          </p:val>
                                        </p:tav>
                                        <p:tav tm="100000">
                                          <p:val>
                                            <p:strVal val="#ppt_y"/>
                                          </p:val>
                                        </p:tav>
                                      </p:tavLst>
                                    </p:anim>
                                    <p:anim calcmode="lin" valueType="num">
                                      <p:cBhvr>
                                        <p:cTn id="49" dur="500" fill="hold"/>
                                        <p:tgtEl>
                                          <p:spTgt spid="33802"/>
                                        </p:tgtEl>
                                        <p:attrNameLst>
                                          <p:attrName>ppt_w</p:attrName>
                                        </p:attrNameLst>
                                      </p:cBhvr>
                                      <p:tavLst>
                                        <p:tav tm="0">
                                          <p:val>
                                            <p:fltVal val="0"/>
                                          </p:val>
                                        </p:tav>
                                        <p:tav tm="100000">
                                          <p:val>
                                            <p:strVal val="#ppt_w"/>
                                          </p:val>
                                        </p:tav>
                                      </p:tavLst>
                                    </p:anim>
                                    <p:anim calcmode="lin" valueType="num">
                                      <p:cBhvr>
                                        <p:cTn id="50" dur="500" fill="hold"/>
                                        <p:tgtEl>
                                          <p:spTgt spid="33802"/>
                                        </p:tgtEl>
                                        <p:attrNameLst>
                                          <p:attrName>ppt_h</p:attrName>
                                        </p:attrNameLst>
                                      </p:cBhvr>
                                      <p:tavLst>
                                        <p:tav tm="0">
                                          <p:val>
                                            <p:strVal val="#ppt_h"/>
                                          </p:val>
                                        </p:tav>
                                        <p:tav tm="100000">
                                          <p:val>
                                            <p:strVal val="#ppt_h"/>
                                          </p:val>
                                        </p:tav>
                                      </p:tavLst>
                                    </p:anim>
                                  </p:childTnLst>
                                </p:cTn>
                              </p:par>
                            </p:childTnLst>
                          </p:cTn>
                        </p:par>
                        <p:par>
                          <p:cTn id="51" fill="hold" nodeType="afterGroup">
                            <p:stCondLst>
                              <p:cond delay="1500"/>
                            </p:stCondLst>
                            <p:childTnLst>
                              <p:par>
                                <p:cTn id="52" presetID="17" presetClass="entr" presetSubtype="8" fill="hold" grpId="0" nodeType="afterEffect">
                                  <p:stCondLst>
                                    <p:cond delay="0"/>
                                  </p:stCondLst>
                                  <p:childTnLst>
                                    <p:set>
                                      <p:cBhvr>
                                        <p:cTn id="53" dur="1" fill="hold">
                                          <p:stCondLst>
                                            <p:cond delay="0"/>
                                          </p:stCondLst>
                                        </p:cTn>
                                        <p:tgtEl>
                                          <p:spTgt spid="33803"/>
                                        </p:tgtEl>
                                        <p:attrNameLst>
                                          <p:attrName>style.visibility</p:attrName>
                                        </p:attrNameLst>
                                      </p:cBhvr>
                                      <p:to>
                                        <p:strVal val="visible"/>
                                      </p:to>
                                    </p:set>
                                    <p:anim calcmode="lin" valueType="num">
                                      <p:cBhvr>
                                        <p:cTn id="54" dur="500" fill="hold"/>
                                        <p:tgtEl>
                                          <p:spTgt spid="33803"/>
                                        </p:tgtEl>
                                        <p:attrNameLst>
                                          <p:attrName>ppt_x</p:attrName>
                                        </p:attrNameLst>
                                      </p:cBhvr>
                                      <p:tavLst>
                                        <p:tav tm="0">
                                          <p:val>
                                            <p:strVal val="#ppt_x-#ppt_w/2"/>
                                          </p:val>
                                        </p:tav>
                                        <p:tav tm="100000">
                                          <p:val>
                                            <p:strVal val="#ppt_x"/>
                                          </p:val>
                                        </p:tav>
                                      </p:tavLst>
                                    </p:anim>
                                    <p:anim calcmode="lin" valueType="num">
                                      <p:cBhvr>
                                        <p:cTn id="55" dur="500" fill="hold"/>
                                        <p:tgtEl>
                                          <p:spTgt spid="33803"/>
                                        </p:tgtEl>
                                        <p:attrNameLst>
                                          <p:attrName>ppt_y</p:attrName>
                                        </p:attrNameLst>
                                      </p:cBhvr>
                                      <p:tavLst>
                                        <p:tav tm="0">
                                          <p:val>
                                            <p:strVal val="#ppt_y"/>
                                          </p:val>
                                        </p:tav>
                                        <p:tav tm="100000">
                                          <p:val>
                                            <p:strVal val="#ppt_y"/>
                                          </p:val>
                                        </p:tav>
                                      </p:tavLst>
                                    </p:anim>
                                    <p:anim calcmode="lin" valueType="num">
                                      <p:cBhvr>
                                        <p:cTn id="56" dur="500" fill="hold"/>
                                        <p:tgtEl>
                                          <p:spTgt spid="33803"/>
                                        </p:tgtEl>
                                        <p:attrNameLst>
                                          <p:attrName>ppt_w</p:attrName>
                                        </p:attrNameLst>
                                      </p:cBhvr>
                                      <p:tavLst>
                                        <p:tav tm="0">
                                          <p:val>
                                            <p:fltVal val="0"/>
                                          </p:val>
                                        </p:tav>
                                        <p:tav tm="100000">
                                          <p:val>
                                            <p:strVal val="#ppt_w"/>
                                          </p:val>
                                        </p:tav>
                                      </p:tavLst>
                                    </p:anim>
                                    <p:anim calcmode="lin" valueType="num">
                                      <p:cBhvr>
                                        <p:cTn id="57" dur="500" fill="hold"/>
                                        <p:tgtEl>
                                          <p:spTgt spid="338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autoUpdateAnimBg="0"/>
      <p:bldP spid="33795" grpId="0" build="p" autoUpdateAnimBg="0"/>
      <p:bldP spid="33800" grpId="0" animBg="1"/>
      <p:bldP spid="33801" grpId="0" animBg="1"/>
      <p:bldP spid="33802" grpId="0" animBg="1"/>
      <p:bldP spid="3380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062163" y="463550"/>
            <a:ext cx="6888162"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endParaRPr lang="en-US" sz="9600">
              <a:solidFill>
                <a:srgbClr val="00FF00"/>
              </a:solidFill>
              <a:latin typeface="Arial" charset="0"/>
            </a:endParaRPr>
          </a:p>
          <a:p>
            <a:pPr algn="l"/>
            <a:r>
              <a:rPr lang="en-US" sz="9600">
                <a:solidFill>
                  <a:srgbClr val="00FF00"/>
                </a:solidFill>
                <a:latin typeface="Arial" charset="0"/>
              </a:rPr>
              <a:t>  J</a:t>
            </a:r>
            <a:r>
              <a:rPr lang="en-US" sz="9600">
                <a:solidFill>
                  <a:srgbClr val="FAFD00"/>
                </a:solidFill>
                <a:latin typeface="Arial" charset="0"/>
              </a:rPr>
              <a:t>ugar </a:t>
            </a:r>
          </a:p>
          <a:p>
            <a:pPr algn="l"/>
            <a:r>
              <a:rPr lang="en-US" sz="9600">
                <a:solidFill>
                  <a:srgbClr val="00FF00"/>
                </a:solidFill>
                <a:latin typeface="Arial" charset="0"/>
              </a:rPr>
              <a:t>    M</a:t>
            </a:r>
            <a:r>
              <a:rPr lang="en-US" sz="9600">
                <a:solidFill>
                  <a:srgbClr val="FFFF00"/>
                </a:solidFill>
                <a:latin typeface="Arial" charset="0"/>
              </a:rPr>
              <a:t>as</a:t>
            </a:r>
            <a:endParaRPr lang="en-US" sz="9600">
              <a:solidFill>
                <a:srgbClr val="00FF00"/>
              </a:solidFill>
              <a:latin typeface="Arial" charset="0"/>
            </a:endParaRPr>
          </a:p>
          <a:p>
            <a:pPr algn="l"/>
            <a:r>
              <a:rPr lang="en-US" sz="9600">
                <a:solidFill>
                  <a:srgbClr val="00FF00"/>
                </a:solidFill>
                <a:latin typeface="Arial" charset="0"/>
              </a:rPr>
              <a:t>      J</a:t>
            </a:r>
            <a:r>
              <a:rPr lang="en-US" sz="9600">
                <a:solidFill>
                  <a:srgbClr val="FAFD00"/>
                </a:solidFill>
                <a:latin typeface="Arial" charset="0"/>
              </a:rPr>
              <a:t>uegos!</a:t>
            </a:r>
          </a:p>
        </p:txBody>
      </p:sp>
      <p:sp>
        <p:nvSpPr>
          <p:cNvPr id="102402" name="Text Box 12"/>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102403" name="Text Box 14"/>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solidFill>
                <a:srgbClr val="FFFFFF"/>
              </a:solidFill>
              <a:latin typeface="Arial" charset="0"/>
            </a:endParaRPr>
          </a:p>
        </p:txBody>
      </p:sp>
      <p:sp>
        <p:nvSpPr>
          <p:cNvPr id="102404" name="Text Box 16"/>
          <p:cNvSpPr txBox="1">
            <a:spLocks noChangeArrowheads="1"/>
          </p:cNvSpPr>
          <p:nvPr/>
        </p:nvSpPr>
        <p:spPr bwMode="auto">
          <a:xfrm>
            <a:off x="8086725" y="65325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47</a:t>
            </a:r>
          </a:p>
        </p:txBody>
      </p:sp>
      <p:sp>
        <p:nvSpPr>
          <p:cNvPr id="102405" name="Text Box 18"/>
          <p:cNvSpPr txBox="1">
            <a:spLocks noChangeArrowheads="1"/>
          </p:cNvSpPr>
          <p:nvPr/>
        </p:nvSpPr>
        <p:spPr bwMode="auto">
          <a:xfrm>
            <a:off x="7159625" y="6270625"/>
            <a:ext cx="1412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8-14</a:t>
            </a:r>
          </a:p>
        </p:txBody>
      </p:sp>
      <p:sp>
        <p:nvSpPr>
          <p:cNvPr id="35861" name="Text Box 21"/>
          <p:cNvSpPr txBox="1">
            <a:spLocks noChangeArrowheads="1"/>
          </p:cNvSpPr>
          <p:nvPr/>
        </p:nvSpPr>
        <p:spPr bwMode="auto">
          <a:xfrm>
            <a:off x="1322388" y="596900"/>
            <a:ext cx="2468562" cy="155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9600">
                <a:latin typeface="Arial" charset="0"/>
              </a:rPr>
              <a:t> </a:t>
            </a:r>
            <a:r>
              <a:rPr lang="en-US" sz="9600">
                <a:solidFill>
                  <a:srgbClr val="FFFF00"/>
                </a:solidFill>
                <a:latin typeface="Arial" charset="0"/>
              </a:rPr>
              <a:t>¡</a:t>
            </a:r>
            <a:r>
              <a:rPr lang="en-US" sz="9600">
                <a:solidFill>
                  <a:srgbClr val="00FF00"/>
                </a:solidFill>
                <a:latin typeface="Arial" charset="0"/>
              </a:rPr>
              <a:t>A</a:t>
            </a:r>
            <a:r>
              <a:rPr lang="en-US" sz="9600">
                <a:latin typeface="Arial" charset="0"/>
              </a:rPr>
              <a:t> </a:t>
            </a:r>
          </a:p>
        </p:txBody>
      </p:sp>
      <p:sp>
        <p:nvSpPr>
          <p:cNvPr id="35860" name="AutoShape 20"/>
          <p:cNvSpPr>
            <a:spLocks noChangeArrowheads="1"/>
          </p:cNvSpPr>
          <p:nvPr/>
        </p:nvSpPr>
        <p:spPr bwMode="auto">
          <a:xfrm rot="-1488735">
            <a:off x="2733675" y="185738"/>
            <a:ext cx="1749425" cy="6430962"/>
          </a:xfrm>
          <a:prstGeom prst="roundRect">
            <a:avLst>
              <a:gd name="adj" fmla="val 16667"/>
            </a:avLst>
          </a:prstGeom>
          <a:noFill/>
          <a:ln w="76200">
            <a:solidFill>
              <a:srgbClr val="FF0000"/>
            </a:solidFill>
            <a:round/>
            <a:headEnd/>
            <a:tailEnd/>
          </a:ln>
          <a:effectLst>
            <a:outerShdw blurRad="63500" dist="153455" dir="1466637"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35859" name="AutoShape 19"/>
          <p:cNvSpPr>
            <a:spLocks noChangeArrowheads="1"/>
          </p:cNvSpPr>
          <p:nvPr/>
        </p:nvSpPr>
        <p:spPr bwMode="auto">
          <a:xfrm rot="-1488735">
            <a:off x="2913063" y="309563"/>
            <a:ext cx="1379537" cy="6157912"/>
          </a:xfrm>
          <a:prstGeom prst="roundRect">
            <a:avLst>
              <a:gd name="adj" fmla="val 16667"/>
            </a:avLst>
          </a:prstGeom>
          <a:noFill/>
          <a:ln w="76200">
            <a:solidFill>
              <a:srgbClr val="FF0000"/>
            </a:solidFill>
            <a:round/>
            <a:headEnd/>
            <a:tailEnd/>
          </a:ln>
          <a:effectLst>
            <a:outerShdw blurRad="63500" dist="153455" dir="1466637"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861"/>
                                        </p:tgtEl>
                                        <p:attrNameLst>
                                          <p:attrName>style.visibility</p:attrName>
                                        </p:attrNameLst>
                                      </p:cBhvr>
                                      <p:to>
                                        <p:strVal val="visible"/>
                                      </p:to>
                                    </p:set>
                                    <p:animEffect transition="in" filter="fade">
                                      <p:cBhvr>
                                        <p:cTn id="7" dur="1000"/>
                                        <p:tgtEl>
                                          <p:spTgt spid="3586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iterate type="wd">
                                    <p:tmPct val="0"/>
                                  </p:iterate>
                                  <p:childTnLst>
                                    <p:set>
                                      <p:cBhvr>
                                        <p:cTn id="10" dur="1" fill="hold">
                                          <p:stCondLst>
                                            <p:cond delay="0"/>
                                          </p:stCondLst>
                                        </p:cTn>
                                        <p:tgtEl>
                                          <p:spTgt spid="35842">
                                            <p:txEl>
                                              <p:pRg st="1" end="1"/>
                                            </p:txEl>
                                          </p:spTgt>
                                        </p:tgtEl>
                                        <p:attrNameLst>
                                          <p:attrName>style.visibility</p:attrName>
                                        </p:attrNameLst>
                                      </p:cBhvr>
                                      <p:to>
                                        <p:strVal val="visible"/>
                                      </p:to>
                                    </p:set>
                                    <p:animEffect transition="in" filter="fade">
                                      <p:cBhvr>
                                        <p:cTn id="11" dur="1000"/>
                                        <p:tgtEl>
                                          <p:spTgt spid="35842">
                                            <p:txEl>
                                              <p:pRg st="1" end="1"/>
                                            </p:txEl>
                                          </p:spTgt>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iterate type="wd">
                                    <p:tmPct val="0"/>
                                  </p:iterate>
                                  <p:childTnLst>
                                    <p:set>
                                      <p:cBhvr>
                                        <p:cTn id="14" dur="1" fill="hold">
                                          <p:stCondLst>
                                            <p:cond delay="0"/>
                                          </p:stCondLst>
                                        </p:cTn>
                                        <p:tgtEl>
                                          <p:spTgt spid="35842">
                                            <p:txEl>
                                              <p:pRg st="2" end="2"/>
                                            </p:txEl>
                                          </p:spTgt>
                                        </p:tgtEl>
                                        <p:attrNameLst>
                                          <p:attrName>style.visibility</p:attrName>
                                        </p:attrNameLst>
                                      </p:cBhvr>
                                      <p:to>
                                        <p:strVal val="visible"/>
                                      </p:to>
                                    </p:set>
                                    <p:animEffect transition="in" filter="fade">
                                      <p:cBhvr>
                                        <p:cTn id="15" dur="1000"/>
                                        <p:tgtEl>
                                          <p:spTgt spid="35842">
                                            <p:txEl>
                                              <p:pRg st="2" end="2"/>
                                            </p:txEl>
                                          </p:spTgt>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iterate type="wd">
                                    <p:tmPct val="0"/>
                                  </p:iterate>
                                  <p:childTnLst>
                                    <p:set>
                                      <p:cBhvr>
                                        <p:cTn id="18" dur="1" fill="hold">
                                          <p:stCondLst>
                                            <p:cond delay="0"/>
                                          </p:stCondLst>
                                        </p:cTn>
                                        <p:tgtEl>
                                          <p:spTgt spid="35842">
                                            <p:txEl>
                                              <p:pRg st="3" end="3"/>
                                            </p:txEl>
                                          </p:spTgt>
                                        </p:tgtEl>
                                        <p:attrNameLst>
                                          <p:attrName>style.visibility</p:attrName>
                                        </p:attrNameLst>
                                      </p:cBhvr>
                                      <p:to>
                                        <p:strVal val="visible"/>
                                      </p:to>
                                    </p:set>
                                    <p:animEffect transition="in" filter="fade">
                                      <p:cBhvr>
                                        <p:cTn id="19" dur="1000"/>
                                        <p:tgtEl>
                                          <p:spTgt spid="35842">
                                            <p:txEl>
                                              <p:pRg st="3" end="3"/>
                                            </p:txEl>
                                          </p:spTgt>
                                        </p:tgtEl>
                                      </p:cBhvr>
                                    </p:animEffect>
                                  </p:childTnLst>
                                </p:cTn>
                              </p:par>
                            </p:childTnLst>
                          </p:cTn>
                        </p:par>
                        <p:par>
                          <p:cTn id="20" fill="hold" nodeType="afterGroup">
                            <p:stCondLst>
                              <p:cond delay="4000"/>
                            </p:stCondLst>
                            <p:childTnLst>
                              <p:par>
                                <p:cTn id="21" presetID="22" presetClass="entr" presetSubtype="1" fill="hold" grpId="0" nodeType="afterEffect">
                                  <p:stCondLst>
                                    <p:cond delay="0"/>
                                  </p:stCondLst>
                                  <p:childTnLst>
                                    <p:set>
                                      <p:cBhvr>
                                        <p:cTn id="22" dur="1" fill="hold">
                                          <p:stCondLst>
                                            <p:cond delay="0"/>
                                          </p:stCondLst>
                                        </p:cTn>
                                        <p:tgtEl>
                                          <p:spTgt spid="35859"/>
                                        </p:tgtEl>
                                        <p:attrNameLst>
                                          <p:attrName>style.visibility</p:attrName>
                                        </p:attrNameLst>
                                      </p:cBhvr>
                                      <p:to>
                                        <p:strVal val="visible"/>
                                      </p:to>
                                    </p:set>
                                    <p:animEffect transition="in" filter="wipe(up)">
                                      <p:cBhvr>
                                        <p:cTn id="23" dur="2000"/>
                                        <p:tgtEl>
                                          <p:spTgt spid="35859"/>
                                        </p:tgtEl>
                                      </p:cBhvr>
                                    </p:animEffect>
                                  </p:childTnLst>
                                </p:cTn>
                              </p:par>
                            </p:childTnLst>
                          </p:cTn>
                        </p:par>
                        <p:par>
                          <p:cTn id="24" fill="hold" nodeType="afterGroup">
                            <p:stCondLst>
                              <p:cond delay="6000"/>
                            </p:stCondLst>
                            <p:childTnLst>
                              <p:par>
                                <p:cTn id="25" presetID="22" presetClass="entr" presetSubtype="1" fill="hold" grpId="0" nodeType="afterEffect">
                                  <p:stCondLst>
                                    <p:cond delay="0"/>
                                  </p:stCondLst>
                                  <p:childTnLst>
                                    <p:set>
                                      <p:cBhvr>
                                        <p:cTn id="26" dur="1" fill="hold">
                                          <p:stCondLst>
                                            <p:cond delay="0"/>
                                          </p:stCondLst>
                                        </p:cTn>
                                        <p:tgtEl>
                                          <p:spTgt spid="35860"/>
                                        </p:tgtEl>
                                        <p:attrNameLst>
                                          <p:attrName>style.visibility</p:attrName>
                                        </p:attrNameLst>
                                      </p:cBhvr>
                                      <p:to>
                                        <p:strVal val="visible"/>
                                      </p:to>
                                    </p:set>
                                    <p:animEffect transition="in" filter="wipe(up)">
                                      <p:cBhvr>
                                        <p:cTn id="27" dur="2000"/>
                                        <p:tgtEl>
                                          <p:spTgt spid="35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allAtOnce"/>
      <p:bldP spid="35861" grpId="0"/>
      <p:bldP spid="35860" grpId="0" animBg="1"/>
      <p:bldP spid="358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p:cNvPicPr>
            <a:picLocks noChangeAspect="1" noChangeArrowheads="1"/>
          </p:cNvPicPr>
          <p:nvPr/>
        </p:nvPicPr>
        <p:blipFill>
          <a:blip r:embed="rId4">
            <a:extLst>
              <a:ext uri="{28A0092B-C50C-407E-A947-70E740481C1C}">
                <a14:useLocalDpi xmlns:a14="http://schemas.microsoft.com/office/drawing/2010/main" val="0"/>
              </a:ext>
            </a:extLst>
          </a:blip>
          <a:srcRect l="19376" t="14693" r="12500" b="11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0" name="Rectangle 3"/>
          <p:cNvSpPr>
            <a:spLocks noChangeArrowheads="1"/>
          </p:cNvSpPr>
          <p:nvPr/>
        </p:nvSpPr>
        <p:spPr bwMode="auto">
          <a:xfrm>
            <a:off x="0" y="2533650"/>
            <a:ext cx="1738313" cy="4338638"/>
          </a:xfrm>
          <a:prstGeom prst="rect">
            <a:avLst/>
          </a:prstGeom>
          <a:solidFill>
            <a:srgbClr val="00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12291" name="Picture 4" descr="Northern Negev wadis aerial"/>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r="-11"/>
          <a:stretch>
            <a:fillRect/>
          </a:stretch>
        </p:blipFill>
        <p:spPr bwMode="auto">
          <a:xfrm>
            <a:off x="-22225" y="2220913"/>
            <a:ext cx="9166225" cy="4665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410629" name="Text Box 5"/>
          <p:cNvSpPr txBox="1">
            <a:spLocks noChangeArrowheads="1"/>
          </p:cNvSpPr>
          <p:nvPr/>
        </p:nvSpPr>
        <p:spPr bwMode="auto">
          <a:xfrm>
            <a:off x="388938" y="3133725"/>
            <a:ext cx="8626475" cy="36195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eaLnBrk="1" hangingPunct="1">
              <a:spcBef>
                <a:spcPct val="50000"/>
              </a:spcBef>
              <a:defRPr/>
            </a:pPr>
            <a:r>
              <a:rPr lang="es-ES" sz="2100">
                <a:solidFill>
                  <a:srgbClr val="FFFF00"/>
                </a:solidFill>
                <a:latin typeface="Papyrus" pitchFamily="1" charset="0"/>
                <a:ea typeface="+mn-ea"/>
                <a:cs typeface="+mn-cs"/>
              </a:rPr>
              <a:t>Nuestro ministerio está profundamente agradecido a  Todd Bolen, creador de la “Biblioteca gráfica de las tierras bíblicas”, por su generosidad al darnos permiso para utilizar recursos fotográficos en todo el material de La Biblia…Básicamente®.  Se insta a los usuarios deTBB a visitar  BiblePlaces.com y explorar los miles de recursos fotográficos disponibles, desde la Tierra Santa, por toda la cuenca del mar Ageo y el Mediterráneo hasta el sur de Europa, donde la fe cristiana echó raíces. BiblePlaces.com offrece a los maestros y productores visuales una gama incomparable de recursos fotográficos digitales de alta resolución.  ¡Por favor, visítelo!                                ¡Gracias, Todd!</a:t>
            </a:r>
          </a:p>
        </p:txBody>
      </p:sp>
      <p:sp>
        <p:nvSpPr>
          <p:cNvPr id="12293" name="Rectangle 6"/>
          <p:cNvSpPr>
            <a:spLocks noChangeArrowheads="1"/>
          </p:cNvSpPr>
          <p:nvPr/>
        </p:nvSpPr>
        <p:spPr bwMode="auto">
          <a:xfrm>
            <a:off x="6807200" y="1843088"/>
            <a:ext cx="2351088" cy="9874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294" name="Oval 7"/>
          <p:cNvSpPr>
            <a:spLocks noChangeArrowheads="1"/>
          </p:cNvSpPr>
          <p:nvPr/>
        </p:nvSpPr>
        <p:spPr bwMode="auto">
          <a:xfrm rot="-244415">
            <a:off x="-14288" y="1582738"/>
            <a:ext cx="3208338" cy="654050"/>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295" name="Rectangle 8"/>
          <p:cNvSpPr>
            <a:spLocks noChangeArrowheads="1"/>
          </p:cNvSpPr>
          <p:nvPr/>
        </p:nvSpPr>
        <p:spPr bwMode="auto">
          <a:xfrm>
            <a:off x="-22225" y="2085975"/>
            <a:ext cx="1697038" cy="61118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296" name="Rectangle 9"/>
          <p:cNvSpPr>
            <a:spLocks noChangeArrowheads="1"/>
          </p:cNvSpPr>
          <p:nvPr/>
        </p:nvSpPr>
        <p:spPr bwMode="auto">
          <a:xfrm>
            <a:off x="2020888" y="1592263"/>
            <a:ext cx="6621462" cy="958850"/>
          </a:xfrm>
          <a:prstGeom prst="rect">
            <a:avLst/>
          </a:prstGeom>
          <a:solidFill>
            <a:schemeClr val="tx1"/>
          </a:solidFill>
          <a:ln w="12700">
            <a:solidFill>
              <a:schemeClr val="tx1"/>
            </a:solidFill>
            <a:miter lim="800000"/>
            <a:headEnd/>
            <a:tailEnd/>
          </a:ln>
        </p:spPr>
        <p:txBody>
          <a:bodyPr wrap="none" anchor="ctr"/>
          <a:lstStyle/>
          <a:p>
            <a:endParaRPr lang="en-US"/>
          </a:p>
        </p:txBody>
      </p:sp>
      <p:sp>
        <p:nvSpPr>
          <p:cNvPr id="410634" name="Text Box 10"/>
          <p:cNvSpPr txBox="1">
            <a:spLocks noChangeArrowheads="1"/>
          </p:cNvSpPr>
          <p:nvPr/>
        </p:nvSpPr>
        <p:spPr bwMode="auto">
          <a:xfrm>
            <a:off x="-12700" y="1689100"/>
            <a:ext cx="9144000" cy="14319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eaLnBrk="1" hangingPunct="1">
              <a:spcBef>
                <a:spcPct val="50000"/>
              </a:spcBef>
              <a:defRPr/>
            </a:pPr>
            <a:r>
              <a:rPr lang="es-ES" sz="4400">
                <a:solidFill>
                  <a:srgbClr val="00CC00"/>
                </a:solidFill>
                <a:latin typeface="Arial" pitchFamily="1" charset="0"/>
                <a:ea typeface="+mn-ea"/>
                <a:cs typeface="+mn-cs"/>
              </a:rPr>
              <a:t>La Biblioteca gráfica de las tierras bíblicas</a:t>
            </a:r>
          </a:p>
        </p:txBody>
      </p:sp>
      <p:sp>
        <p:nvSpPr>
          <p:cNvPr id="12298" name="Rectangle 11"/>
          <p:cNvSpPr>
            <a:spLocks noChangeArrowheads="1"/>
          </p:cNvSpPr>
          <p:nvPr/>
        </p:nvSpPr>
        <p:spPr bwMode="auto">
          <a:xfrm>
            <a:off x="7593013" y="0"/>
            <a:ext cx="1550987" cy="1204913"/>
          </a:xfrm>
          <a:prstGeom prst="rect">
            <a:avLst/>
          </a:prstGeom>
          <a:solidFill>
            <a:srgbClr val="0074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299" name="Rectangle 12"/>
          <p:cNvSpPr>
            <a:spLocks noChangeArrowheads="1"/>
          </p:cNvSpPr>
          <p:nvPr/>
        </p:nvSpPr>
        <p:spPr bwMode="auto">
          <a:xfrm>
            <a:off x="-6350" y="2008188"/>
            <a:ext cx="276225" cy="757237"/>
          </a:xfrm>
          <a:prstGeom prst="rect">
            <a:avLst/>
          </a:prstGeom>
          <a:solidFill>
            <a:schemeClr val="tx1"/>
          </a:solidFill>
          <a:ln w="12700">
            <a:solidFill>
              <a:schemeClr val="tx1"/>
            </a:solidFill>
            <a:miter lim="800000"/>
            <a:headEnd/>
            <a:tailEnd/>
          </a:ln>
        </p:spPr>
        <p:txBody>
          <a:bodyPr wrap="none" anchor="ctr"/>
          <a:lstStyle/>
          <a:p>
            <a:endParaRPr lang="en-US"/>
          </a:p>
        </p:txBody>
      </p:sp>
      <p:sp>
        <p:nvSpPr>
          <p:cNvPr id="12300" name="Text Box 13"/>
          <p:cNvSpPr txBox="1">
            <a:spLocks noChangeArrowheads="1"/>
          </p:cNvSpPr>
          <p:nvPr/>
        </p:nvSpPr>
        <p:spPr bwMode="auto">
          <a:xfrm>
            <a:off x="277813" y="6540500"/>
            <a:ext cx="10064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©2012 TBBMI</a:t>
            </a:r>
          </a:p>
        </p:txBody>
      </p:sp>
      <p:sp>
        <p:nvSpPr>
          <p:cNvPr id="410638" name="Rectangle 14"/>
          <p:cNvSpPr>
            <a:spLocks noChangeArrowheads="1"/>
          </p:cNvSpPr>
          <p:nvPr/>
        </p:nvSpPr>
        <p:spPr bwMode="auto">
          <a:xfrm>
            <a:off x="7618413" y="6529388"/>
            <a:ext cx="658812" cy="244475"/>
          </a:xfrm>
          <a:prstGeom prst="rect">
            <a:avLst/>
          </a:prstGeom>
          <a:noFill/>
          <a:ln w="12700">
            <a:noFill/>
            <a:miter lim="800000"/>
            <a:headEnd/>
            <a:tailEnd/>
          </a:ln>
          <a:effectLst/>
        </p:spPr>
        <p:txBody>
          <a:bodyPr wrap="none" anchor="ctr">
            <a:spAutoFit/>
          </a:bodyPr>
          <a:lstStyle/>
          <a:p>
            <a:pPr>
              <a:defRPr/>
            </a:pPr>
            <a:r>
              <a:rPr lang="en-US" sz="1000">
                <a:solidFill>
                  <a:schemeClr val="tx1"/>
                </a:solidFill>
                <a:effectLst>
                  <a:outerShdw blurRad="38100" dist="38100" dir="2700000" algn="tl">
                    <a:srgbClr val="000000"/>
                  </a:outerShdw>
                </a:effectLst>
                <a:latin typeface="Comic Sans MS" charset="0"/>
              </a:rPr>
              <a:t>9.6.01.</a:t>
            </a:r>
          </a:p>
        </p:txBody>
      </p:sp>
      <p:sp>
        <p:nvSpPr>
          <p:cNvPr id="12302" name="Text Box 15"/>
          <p:cNvSpPr txBox="1">
            <a:spLocks noChangeArrowheads="1"/>
          </p:cNvSpPr>
          <p:nvPr/>
        </p:nvSpPr>
        <p:spPr bwMode="auto">
          <a:xfrm>
            <a:off x="8102600" y="6529388"/>
            <a:ext cx="3952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03a</a:t>
            </a:r>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8150" name="Rectangle 6"/>
          <p:cNvSpPr>
            <a:spLocks noGrp="1" noChangeArrowheads="1"/>
          </p:cNvSpPr>
          <p:nvPr>
            <p:ph type="title"/>
          </p:nvPr>
        </p:nvSpPr>
        <p:spPr bwMode="auto">
          <a:xfrm>
            <a:off x="1622425" y="584200"/>
            <a:ext cx="6605588"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sz="4800">
                <a:solidFill>
                  <a:srgbClr val="FAFD00"/>
                </a:solidFill>
                <a:latin typeface="Times" charset="0"/>
                <a:ea typeface="ＭＳ Ｐゴシック" charset="0"/>
                <a:cs typeface="ＭＳ Ｐゴシック" charset="0"/>
              </a:rPr>
              <a:t>       Las 4  personas son:</a:t>
            </a:r>
          </a:p>
        </p:txBody>
      </p:sp>
      <p:sp>
        <p:nvSpPr>
          <p:cNvPr id="518157" name="Text Box 13"/>
          <p:cNvSpPr txBox="1">
            <a:spLocks noChangeArrowheads="1"/>
          </p:cNvSpPr>
          <p:nvPr/>
        </p:nvSpPr>
        <p:spPr bwMode="auto">
          <a:xfrm rot="-1943403">
            <a:off x="1350963" y="5187950"/>
            <a:ext cx="1854200" cy="42703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nSpc>
                <a:spcPct val="55000"/>
              </a:lnSpc>
              <a:spcBef>
                <a:spcPct val="50000"/>
              </a:spcBef>
              <a:defRPr/>
            </a:pPr>
            <a:r>
              <a:rPr lang="en-US" sz="4000">
                <a:solidFill>
                  <a:srgbClr val="FFFF00"/>
                </a:solidFill>
                <a:latin typeface="Comic Sans MS" pitchFamily="1" charset="0"/>
                <a:ea typeface="+mn-ea"/>
                <a:cs typeface="+mn-cs"/>
              </a:rPr>
              <a:t>J</a:t>
            </a:r>
            <a:r>
              <a:rPr lang="en-US" sz="4000">
                <a:solidFill>
                  <a:srgbClr val="00CC00"/>
                </a:solidFill>
                <a:latin typeface="Comic Sans MS" pitchFamily="1" charset="0"/>
                <a:ea typeface="+mn-ea"/>
                <a:cs typeface="+mn-cs"/>
              </a:rPr>
              <a:t>uegos</a:t>
            </a:r>
          </a:p>
        </p:txBody>
      </p:sp>
      <p:sp>
        <p:nvSpPr>
          <p:cNvPr id="518158" name="Text Box 14"/>
          <p:cNvSpPr txBox="1">
            <a:spLocks noChangeArrowheads="1"/>
          </p:cNvSpPr>
          <p:nvPr/>
        </p:nvSpPr>
        <p:spPr bwMode="auto">
          <a:xfrm rot="-1943403">
            <a:off x="1819275" y="4017963"/>
            <a:ext cx="1162050" cy="4270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nSpc>
                <a:spcPct val="55000"/>
              </a:lnSpc>
              <a:spcBef>
                <a:spcPct val="50000"/>
              </a:spcBef>
              <a:defRPr/>
            </a:pPr>
            <a:r>
              <a:rPr lang="en-US" sz="4000">
                <a:solidFill>
                  <a:srgbClr val="FFFF00"/>
                </a:solidFill>
                <a:latin typeface="Comic Sans MS" pitchFamily="1" charset="0"/>
                <a:ea typeface="+mn-ea"/>
                <a:cs typeface="+mn-cs"/>
              </a:rPr>
              <a:t>M</a:t>
            </a:r>
            <a:r>
              <a:rPr lang="en-US" sz="4000">
                <a:solidFill>
                  <a:srgbClr val="00CC00"/>
                </a:solidFill>
                <a:latin typeface="Comic Sans MS" pitchFamily="1" charset="0"/>
                <a:ea typeface="+mn-ea"/>
                <a:cs typeface="+mn-cs"/>
              </a:rPr>
              <a:t>as</a:t>
            </a:r>
          </a:p>
        </p:txBody>
      </p:sp>
      <p:sp>
        <p:nvSpPr>
          <p:cNvPr id="518159" name="Text Box 15"/>
          <p:cNvSpPr txBox="1">
            <a:spLocks noChangeArrowheads="1"/>
          </p:cNvSpPr>
          <p:nvPr/>
        </p:nvSpPr>
        <p:spPr bwMode="auto">
          <a:xfrm rot="-1943403">
            <a:off x="1536700" y="2982913"/>
            <a:ext cx="1582738" cy="4270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nSpc>
                <a:spcPct val="55000"/>
              </a:lnSpc>
              <a:spcBef>
                <a:spcPct val="50000"/>
              </a:spcBef>
              <a:defRPr/>
            </a:pPr>
            <a:r>
              <a:rPr lang="en-US" sz="4000">
                <a:solidFill>
                  <a:srgbClr val="FFFF00"/>
                </a:solidFill>
                <a:latin typeface="Comic Sans MS" charset="0"/>
              </a:rPr>
              <a:t>Jugar</a:t>
            </a:r>
            <a:endParaRPr lang="en-US" sz="4000">
              <a:solidFill>
                <a:srgbClr val="00CC00"/>
              </a:solidFill>
              <a:latin typeface="Comic Sans MS" charset="0"/>
            </a:endParaRPr>
          </a:p>
        </p:txBody>
      </p:sp>
      <p:sp>
        <p:nvSpPr>
          <p:cNvPr id="518160" name="Text Box 16"/>
          <p:cNvSpPr txBox="1">
            <a:spLocks noChangeArrowheads="1"/>
          </p:cNvSpPr>
          <p:nvPr/>
        </p:nvSpPr>
        <p:spPr bwMode="auto">
          <a:xfrm rot="-1943403">
            <a:off x="2122488" y="1881188"/>
            <a:ext cx="555625" cy="4270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nSpc>
                <a:spcPct val="55000"/>
              </a:lnSpc>
              <a:spcBef>
                <a:spcPct val="50000"/>
              </a:spcBef>
              <a:defRPr/>
            </a:pPr>
            <a:r>
              <a:rPr lang="en-US" sz="4000">
                <a:solidFill>
                  <a:srgbClr val="FFFF00"/>
                </a:solidFill>
                <a:latin typeface="Comic Sans MS" pitchFamily="1" charset="0"/>
                <a:ea typeface="+mn-ea"/>
                <a:cs typeface="+mn-cs"/>
              </a:rPr>
              <a:t>A</a:t>
            </a:r>
          </a:p>
        </p:txBody>
      </p:sp>
      <p:sp>
        <p:nvSpPr>
          <p:cNvPr id="104454" name="Text Box 1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104455" name="Text Box 18"/>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a:solidFill>
                <a:srgbClr val="FFFFFF"/>
              </a:solidFill>
              <a:latin typeface="Arial" charset="0"/>
            </a:endParaRPr>
          </a:p>
        </p:txBody>
      </p:sp>
      <p:sp>
        <p:nvSpPr>
          <p:cNvPr id="104456" name="Text Box 19"/>
          <p:cNvSpPr txBox="1">
            <a:spLocks noChangeArrowheads="1"/>
          </p:cNvSpPr>
          <p:nvPr/>
        </p:nvSpPr>
        <p:spPr bwMode="auto">
          <a:xfrm>
            <a:off x="8086725" y="65357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48</a:t>
            </a:r>
          </a:p>
        </p:txBody>
      </p:sp>
      <p:sp>
        <p:nvSpPr>
          <p:cNvPr id="104457" name="Text Box 20"/>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a:solidFill>
                  <a:srgbClr val="FFFFFF"/>
                </a:solidFill>
                <a:latin typeface="Arial" charset="0"/>
              </a:rPr>
              <a:t>8</a:t>
            </a:r>
          </a:p>
        </p:txBody>
      </p:sp>
      <p:sp>
        <p:nvSpPr>
          <p:cNvPr id="104458" name="Text Box 21"/>
          <p:cNvSpPr txBox="1">
            <a:spLocks noChangeArrowheads="1"/>
          </p:cNvSpPr>
          <p:nvPr/>
        </p:nvSpPr>
        <p:spPr bwMode="auto">
          <a:xfrm>
            <a:off x="7159625" y="6270625"/>
            <a:ext cx="1412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8-14</a:t>
            </a:r>
          </a:p>
        </p:txBody>
      </p:sp>
      <p:sp>
        <p:nvSpPr>
          <p:cNvPr id="518166" name="Text Box 22"/>
          <p:cNvSpPr txBox="1">
            <a:spLocks noChangeArrowheads="1"/>
          </p:cNvSpPr>
          <p:nvPr/>
        </p:nvSpPr>
        <p:spPr bwMode="auto">
          <a:xfrm>
            <a:off x="3805238" y="3722688"/>
            <a:ext cx="2700337" cy="914400"/>
          </a:xfrm>
          <a:prstGeom prst="rect">
            <a:avLst/>
          </a:prstGeom>
          <a:noFill/>
          <a:ln w="12700">
            <a:noFill/>
            <a:miter lim="800000"/>
            <a:headEnd/>
            <a:tailEnd/>
          </a:ln>
          <a:effectLst>
            <a:outerShdw blurRad="63500" dist="135003" dir="2928844" algn="ctr" rotWithShape="0">
              <a:schemeClr val="bg2"/>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5400">
                <a:solidFill>
                  <a:schemeClr val="tx1"/>
                </a:solidFill>
                <a:effectLst>
                  <a:outerShdw blurRad="38100" dist="38100" dir="2700000" algn="tl">
                    <a:srgbClr val="000000"/>
                  </a:outerShdw>
                </a:effectLst>
                <a:latin typeface="Arial" charset="0"/>
              </a:rPr>
              <a:t>M</a:t>
            </a:r>
            <a:r>
              <a:rPr lang="en-US" sz="5400">
                <a:solidFill>
                  <a:srgbClr val="00FF00"/>
                </a:solidFill>
                <a:effectLst>
                  <a:outerShdw blurRad="38100" dist="38100" dir="2700000" algn="tl">
                    <a:srgbClr val="000000"/>
                  </a:outerShdw>
                </a:effectLst>
                <a:latin typeface="Arial" charset="0"/>
              </a:rPr>
              <a:t> </a:t>
            </a:r>
            <a:r>
              <a:rPr lang="en-US" sz="5400">
                <a:solidFill>
                  <a:srgbClr val="FF5008"/>
                </a:solidFill>
                <a:effectLst>
                  <a:outerShdw blurRad="38100" dist="38100" dir="2700000" algn="tl">
                    <a:srgbClr val="000000"/>
                  </a:outerShdw>
                </a:effectLst>
                <a:latin typeface="Arial" charset="0"/>
              </a:rPr>
              <a:t>oisés</a:t>
            </a:r>
          </a:p>
        </p:txBody>
      </p:sp>
      <p:sp>
        <p:nvSpPr>
          <p:cNvPr id="518167" name="Text Box 23"/>
          <p:cNvSpPr txBox="1">
            <a:spLocks noChangeArrowheads="1"/>
          </p:cNvSpPr>
          <p:nvPr/>
        </p:nvSpPr>
        <p:spPr bwMode="auto">
          <a:xfrm>
            <a:off x="3830638" y="1538288"/>
            <a:ext cx="3348037" cy="914400"/>
          </a:xfrm>
          <a:prstGeom prst="rect">
            <a:avLst/>
          </a:prstGeom>
          <a:noFill/>
          <a:ln w="12700">
            <a:noFill/>
            <a:miter lim="800000"/>
            <a:headEnd/>
            <a:tailEnd/>
          </a:ln>
          <a:effectLst>
            <a:outerShdw blurRad="63500" dist="135003" dir="2928844" algn="ctr" rotWithShape="0">
              <a:schemeClr val="bg2"/>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5400">
                <a:solidFill>
                  <a:schemeClr val="tx1"/>
                </a:solidFill>
                <a:effectLst>
                  <a:outerShdw blurRad="38100" dist="38100" dir="2700000" algn="tl">
                    <a:srgbClr val="000000"/>
                  </a:outerShdw>
                </a:effectLst>
                <a:latin typeface="Arial" charset="0"/>
              </a:rPr>
              <a:t>A</a:t>
            </a:r>
            <a:r>
              <a:rPr lang="en-US" sz="5400">
                <a:solidFill>
                  <a:srgbClr val="00FF00"/>
                </a:solidFill>
                <a:effectLst>
                  <a:outerShdw blurRad="38100" dist="38100" dir="2700000" algn="tl">
                    <a:srgbClr val="000000"/>
                  </a:outerShdw>
                </a:effectLst>
                <a:latin typeface="Arial" charset="0"/>
              </a:rPr>
              <a:t> </a:t>
            </a:r>
            <a:r>
              <a:rPr lang="en-US" sz="5400">
                <a:solidFill>
                  <a:srgbClr val="FF5008"/>
                </a:solidFill>
                <a:effectLst>
                  <a:outerShdw blurRad="38100" dist="38100" dir="2700000" algn="tl">
                    <a:srgbClr val="000000"/>
                  </a:outerShdw>
                </a:effectLst>
                <a:latin typeface="Arial" charset="0"/>
              </a:rPr>
              <a:t>braham</a:t>
            </a:r>
          </a:p>
        </p:txBody>
      </p:sp>
      <p:sp>
        <p:nvSpPr>
          <p:cNvPr id="518168" name="Text Box 24"/>
          <p:cNvSpPr txBox="1">
            <a:spLocks noChangeArrowheads="1"/>
          </p:cNvSpPr>
          <p:nvPr/>
        </p:nvSpPr>
        <p:spPr bwMode="auto">
          <a:xfrm>
            <a:off x="3825875" y="2679700"/>
            <a:ext cx="1938338" cy="914400"/>
          </a:xfrm>
          <a:prstGeom prst="rect">
            <a:avLst/>
          </a:prstGeom>
          <a:noFill/>
          <a:ln w="12700">
            <a:noFill/>
            <a:miter lim="800000"/>
            <a:headEnd/>
            <a:tailEnd/>
          </a:ln>
          <a:effectLst>
            <a:outerShdw blurRad="63500" dist="135003" dir="2928844" algn="ctr" rotWithShape="0">
              <a:schemeClr val="bg2"/>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5400">
                <a:solidFill>
                  <a:schemeClr val="tx1"/>
                </a:solidFill>
                <a:effectLst>
                  <a:outerShdw blurRad="38100" dist="38100" dir="2700000" algn="tl">
                    <a:srgbClr val="000000"/>
                  </a:outerShdw>
                </a:effectLst>
                <a:latin typeface="Arial" charset="0"/>
              </a:rPr>
              <a:t>J</a:t>
            </a:r>
            <a:r>
              <a:rPr lang="en-US" sz="5400">
                <a:solidFill>
                  <a:srgbClr val="00FF00"/>
                </a:solidFill>
                <a:effectLst>
                  <a:outerShdw blurRad="38100" dist="38100" dir="2700000" algn="tl">
                    <a:srgbClr val="000000"/>
                  </a:outerShdw>
                </a:effectLst>
                <a:latin typeface="Arial" charset="0"/>
              </a:rPr>
              <a:t> </a:t>
            </a:r>
            <a:r>
              <a:rPr lang="en-US" sz="5400">
                <a:solidFill>
                  <a:srgbClr val="FF5008"/>
                </a:solidFill>
                <a:effectLst>
                  <a:outerShdw blurRad="38100" dist="38100" dir="2700000" algn="tl">
                    <a:srgbClr val="000000"/>
                  </a:outerShdw>
                </a:effectLst>
                <a:latin typeface="Arial" charset="0"/>
              </a:rPr>
              <a:t>osé</a:t>
            </a:r>
          </a:p>
        </p:txBody>
      </p:sp>
      <p:sp>
        <p:nvSpPr>
          <p:cNvPr id="518169" name="Text Box 25"/>
          <p:cNvSpPr txBox="1">
            <a:spLocks noChangeArrowheads="1"/>
          </p:cNvSpPr>
          <p:nvPr/>
        </p:nvSpPr>
        <p:spPr bwMode="auto">
          <a:xfrm>
            <a:off x="3843338" y="4876800"/>
            <a:ext cx="2357437" cy="914400"/>
          </a:xfrm>
          <a:prstGeom prst="rect">
            <a:avLst/>
          </a:prstGeom>
          <a:noFill/>
          <a:ln w="12700">
            <a:noFill/>
            <a:miter lim="800000"/>
            <a:headEnd/>
            <a:tailEnd/>
          </a:ln>
          <a:effectLst>
            <a:outerShdw blurRad="63500" dist="135003" dir="2928844" algn="ctr" rotWithShape="0">
              <a:schemeClr val="bg2"/>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5400">
                <a:solidFill>
                  <a:schemeClr val="tx1"/>
                </a:solidFill>
                <a:effectLst>
                  <a:outerShdw blurRad="38100" dist="38100" dir="2700000" algn="tl">
                    <a:srgbClr val="000000"/>
                  </a:outerShdw>
                </a:effectLst>
                <a:latin typeface="Arial" charset="0"/>
              </a:rPr>
              <a:t>J</a:t>
            </a:r>
            <a:r>
              <a:rPr lang="en-US" sz="5400">
                <a:solidFill>
                  <a:srgbClr val="00FF00"/>
                </a:solidFill>
                <a:effectLst>
                  <a:outerShdw blurRad="38100" dist="38100" dir="2700000" algn="tl">
                    <a:srgbClr val="000000"/>
                  </a:outerShdw>
                </a:effectLst>
                <a:latin typeface="Arial" charset="0"/>
              </a:rPr>
              <a:t> </a:t>
            </a:r>
            <a:r>
              <a:rPr lang="en-US" sz="5400">
                <a:solidFill>
                  <a:srgbClr val="FF5008"/>
                </a:solidFill>
                <a:effectLst>
                  <a:outerShdw blurRad="38100" dist="38100" dir="2700000" algn="tl">
                    <a:srgbClr val="000000"/>
                  </a:outerShdw>
                </a:effectLst>
                <a:latin typeface="Arial" charset="0"/>
              </a:rPr>
              <a:t>osué</a:t>
            </a:r>
          </a:p>
        </p:txBody>
      </p:sp>
      <p:sp>
        <p:nvSpPr>
          <p:cNvPr id="518170" name="Text Box 26"/>
          <p:cNvSpPr txBox="1">
            <a:spLocks noChangeArrowheads="1"/>
          </p:cNvSpPr>
          <p:nvPr/>
        </p:nvSpPr>
        <p:spPr bwMode="auto">
          <a:xfrm>
            <a:off x="3005138" y="1641475"/>
            <a:ext cx="641350" cy="641350"/>
          </a:xfrm>
          <a:prstGeom prst="rect">
            <a:avLst/>
          </a:prstGeom>
          <a:noFill/>
          <a:ln w="12700">
            <a:noFill/>
            <a:miter lim="800000"/>
            <a:headEnd/>
            <a:tailEnd/>
          </a:ln>
          <a:effectLst>
            <a:outerShdw blurRad="63500" dist="135003" dir="2928844" algn="ctr" rotWithShape="0">
              <a:schemeClr val="bg2"/>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3600">
                <a:solidFill>
                  <a:schemeClr val="accent2"/>
                </a:solidFill>
                <a:effectLst>
                  <a:outerShdw blurRad="38100" dist="38100" dir="2700000" algn="tl">
                    <a:srgbClr val="000000"/>
                  </a:outerShdw>
                </a:effectLst>
                <a:latin typeface="Arial" charset="0"/>
                <a:sym typeface="Webdings" charset="0"/>
              </a:rPr>
              <a:t></a:t>
            </a:r>
            <a:endParaRPr lang="en-US" sz="3600">
              <a:solidFill>
                <a:schemeClr val="accent2"/>
              </a:solidFill>
              <a:effectLst>
                <a:outerShdw blurRad="38100" dist="38100" dir="2700000" algn="tl">
                  <a:srgbClr val="000000"/>
                </a:outerShdw>
              </a:effectLst>
              <a:latin typeface="Arial" charset="0"/>
            </a:endParaRPr>
          </a:p>
        </p:txBody>
      </p:sp>
      <p:sp>
        <p:nvSpPr>
          <p:cNvPr id="518172" name="Text Box 28"/>
          <p:cNvSpPr txBox="1">
            <a:spLocks noChangeArrowheads="1"/>
          </p:cNvSpPr>
          <p:nvPr/>
        </p:nvSpPr>
        <p:spPr bwMode="auto">
          <a:xfrm>
            <a:off x="3013075" y="2825750"/>
            <a:ext cx="641350" cy="641350"/>
          </a:xfrm>
          <a:prstGeom prst="rect">
            <a:avLst/>
          </a:prstGeom>
          <a:noFill/>
          <a:ln w="12700">
            <a:noFill/>
            <a:miter lim="800000"/>
            <a:headEnd/>
            <a:tailEnd/>
          </a:ln>
          <a:effectLst>
            <a:outerShdw blurRad="63500" dist="135003" dir="2928844" algn="ctr" rotWithShape="0">
              <a:schemeClr val="bg2"/>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3600">
                <a:solidFill>
                  <a:schemeClr val="accent2"/>
                </a:solidFill>
                <a:effectLst>
                  <a:outerShdw blurRad="38100" dist="38100" dir="2700000" algn="tl">
                    <a:srgbClr val="000000"/>
                  </a:outerShdw>
                </a:effectLst>
                <a:latin typeface="Arial" charset="0"/>
                <a:sym typeface="Webdings" charset="0"/>
              </a:rPr>
              <a:t></a:t>
            </a:r>
            <a:endParaRPr lang="en-US" sz="3600">
              <a:solidFill>
                <a:schemeClr val="accent2"/>
              </a:solidFill>
              <a:effectLst>
                <a:outerShdw blurRad="38100" dist="38100" dir="2700000" algn="tl">
                  <a:srgbClr val="000000"/>
                </a:outerShdw>
              </a:effectLst>
              <a:latin typeface="Arial" charset="0"/>
            </a:endParaRPr>
          </a:p>
        </p:txBody>
      </p:sp>
      <p:sp>
        <p:nvSpPr>
          <p:cNvPr id="518173" name="Text Box 29"/>
          <p:cNvSpPr txBox="1">
            <a:spLocks noChangeArrowheads="1"/>
          </p:cNvSpPr>
          <p:nvPr/>
        </p:nvSpPr>
        <p:spPr bwMode="auto">
          <a:xfrm>
            <a:off x="2995613" y="3846513"/>
            <a:ext cx="641350" cy="641350"/>
          </a:xfrm>
          <a:prstGeom prst="rect">
            <a:avLst/>
          </a:prstGeom>
          <a:noFill/>
          <a:ln w="12700">
            <a:noFill/>
            <a:miter lim="800000"/>
            <a:headEnd/>
            <a:tailEnd/>
          </a:ln>
          <a:effectLst>
            <a:outerShdw blurRad="63500" dist="135003" dir="2928844" algn="ctr" rotWithShape="0">
              <a:schemeClr val="bg2"/>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3600">
                <a:solidFill>
                  <a:schemeClr val="accent2"/>
                </a:solidFill>
                <a:effectLst>
                  <a:outerShdw blurRad="38100" dist="38100" dir="2700000" algn="tl">
                    <a:srgbClr val="000000"/>
                  </a:outerShdw>
                </a:effectLst>
                <a:latin typeface="Arial" charset="0"/>
                <a:sym typeface="Webdings" charset="0"/>
              </a:rPr>
              <a:t></a:t>
            </a:r>
            <a:endParaRPr lang="en-US" sz="3600">
              <a:solidFill>
                <a:schemeClr val="accent2"/>
              </a:solidFill>
              <a:effectLst>
                <a:outerShdw blurRad="38100" dist="38100" dir="2700000" algn="tl">
                  <a:srgbClr val="000000"/>
                </a:outerShdw>
              </a:effectLst>
              <a:latin typeface="Arial" charset="0"/>
            </a:endParaRPr>
          </a:p>
        </p:txBody>
      </p:sp>
      <p:sp>
        <p:nvSpPr>
          <p:cNvPr id="518174" name="Text Box 30"/>
          <p:cNvSpPr txBox="1">
            <a:spLocks noChangeArrowheads="1"/>
          </p:cNvSpPr>
          <p:nvPr/>
        </p:nvSpPr>
        <p:spPr bwMode="auto">
          <a:xfrm>
            <a:off x="3001963" y="4997450"/>
            <a:ext cx="641350" cy="641350"/>
          </a:xfrm>
          <a:prstGeom prst="rect">
            <a:avLst/>
          </a:prstGeom>
          <a:noFill/>
          <a:ln w="12700">
            <a:noFill/>
            <a:miter lim="800000"/>
            <a:headEnd/>
            <a:tailEnd/>
          </a:ln>
          <a:effectLst>
            <a:outerShdw blurRad="63500" dist="135003" dir="2928844" algn="ctr" rotWithShape="0">
              <a:schemeClr val="bg2"/>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3600">
                <a:solidFill>
                  <a:schemeClr val="accent2"/>
                </a:solidFill>
                <a:effectLst>
                  <a:outerShdw blurRad="38100" dist="38100" dir="2700000" algn="tl">
                    <a:srgbClr val="000000"/>
                  </a:outerShdw>
                </a:effectLst>
                <a:latin typeface="Arial" charset="0"/>
                <a:sym typeface="Webdings" charset="0"/>
              </a:rPr>
              <a:t></a:t>
            </a:r>
            <a:endParaRPr lang="en-US" sz="3600">
              <a:solidFill>
                <a:schemeClr val="accent2"/>
              </a:solidFill>
              <a:effectLst>
                <a:outerShdw blurRad="38100" dist="38100" dir="2700000" algn="tl">
                  <a:srgbClr val="000000"/>
                </a:outerShdw>
              </a:effectLst>
              <a:latin typeface="Arial" charset="0"/>
            </a:endParaRPr>
          </a:p>
        </p:txBody>
      </p:sp>
      <p:sp>
        <p:nvSpPr>
          <p:cNvPr id="518156" name="Oval 12"/>
          <p:cNvSpPr>
            <a:spLocks noChangeArrowheads="1"/>
          </p:cNvSpPr>
          <p:nvPr/>
        </p:nvSpPr>
        <p:spPr bwMode="auto">
          <a:xfrm>
            <a:off x="3697288" y="4924425"/>
            <a:ext cx="865187" cy="788988"/>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518155" name="Oval 11"/>
          <p:cNvSpPr>
            <a:spLocks noChangeArrowheads="1"/>
          </p:cNvSpPr>
          <p:nvPr/>
        </p:nvSpPr>
        <p:spPr bwMode="auto">
          <a:xfrm>
            <a:off x="3752850" y="3770313"/>
            <a:ext cx="865188"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518154" name="Oval 10"/>
          <p:cNvSpPr>
            <a:spLocks noChangeArrowheads="1"/>
          </p:cNvSpPr>
          <p:nvPr/>
        </p:nvSpPr>
        <p:spPr bwMode="auto">
          <a:xfrm>
            <a:off x="3697288" y="272891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518153" name="Oval 9"/>
          <p:cNvSpPr>
            <a:spLocks noChangeArrowheads="1"/>
          </p:cNvSpPr>
          <p:nvPr/>
        </p:nvSpPr>
        <p:spPr bwMode="auto">
          <a:xfrm>
            <a:off x="3741738" y="1622425"/>
            <a:ext cx="865187" cy="788988"/>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defRPr/>
            </a:pPr>
            <a:endParaRPr lang="en-US" sz="2000">
              <a:latin typeface="Times New Roman" pitchFamily="1"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518150"/>
                                        </p:tgtEl>
                                        <p:attrNameLst>
                                          <p:attrName>style.visibility</p:attrName>
                                        </p:attrNameLst>
                                      </p:cBhvr>
                                      <p:to>
                                        <p:strVal val="visible"/>
                                      </p:to>
                                    </p:set>
                                    <p:anim calcmode="lin" valueType="num">
                                      <p:cBhvr additive="base">
                                        <p:cTn id="7" dur="500" fill="hold"/>
                                        <p:tgtEl>
                                          <p:spTgt spid="518150"/>
                                        </p:tgtEl>
                                        <p:attrNameLst>
                                          <p:attrName>ppt_x</p:attrName>
                                        </p:attrNameLst>
                                      </p:cBhvr>
                                      <p:tavLst>
                                        <p:tav tm="0">
                                          <p:val>
                                            <p:strVal val="0-#ppt_w/2"/>
                                          </p:val>
                                        </p:tav>
                                        <p:tav tm="100000">
                                          <p:val>
                                            <p:strVal val="#ppt_x"/>
                                          </p:val>
                                        </p:tav>
                                      </p:tavLst>
                                    </p:anim>
                                    <p:anim calcmode="lin" valueType="num">
                                      <p:cBhvr additive="base">
                                        <p:cTn id="8" dur="500" fill="hold"/>
                                        <p:tgtEl>
                                          <p:spTgt spid="51815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18153"/>
                                        </p:tgtEl>
                                        <p:attrNameLst>
                                          <p:attrName>style.visibility</p:attrName>
                                        </p:attrNameLst>
                                      </p:cBhvr>
                                      <p:to>
                                        <p:strVal val="visible"/>
                                      </p:to>
                                    </p:set>
                                    <p:anim calcmode="lin" valueType="num">
                                      <p:cBhvr>
                                        <p:cTn id="13" dur="500" fill="hold"/>
                                        <p:tgtEl>
                                          <p:spTgt spid="518153"/>
                                        </p:tgtEl>
                                        <p:attrNameLst>
                                          <p:attrName>ppt_w</p:attrName>
                                        </p:attrNameLst>
                                      </p:cBhvr>
                                      <p:tavLst>
                                        <p:tav tm="0">
                                          <p:val>
                                            <p:fltVal val="0"/>
                                          </p:val>
                                        </p:tav>
                                        <p:tav tm="100000">
                                          <p:val>
                                            <p:strVal val="#ppt_w"/>
                                          </p:val>
                                        </p:tav>
                                      </p:tavLst>
                                    </p:anim>
                                    <p:anim calcmode="lin" valueType="num">
                                      <p:cBhvr>
                                        <p:cTn id="14" dur="500" fill="hold"/>
                                        <p:tgtEl>
                                          <p:spTgt spid="518153"/>
                                        </p:tgtEl>
                                        <p:attrNameLst>
                                          <p:attrName>ppt_h</p:attrName>
                                        </p:attrNameLst>
                                      </p:cBhvr>
                                      <p:tavLst>
                                        <p:tav tm="0">
                                          <p:val>
                                            <p:fltVal val="0"/>
                                          </p:val>
                                        </p:tav>
                                        <p:tav tm="100000">
                                          <p:val>
                                            <p:strVal val="#ppt_h"/>
                                          </p:val>
                                        </p:tav>
                                      </p:tavLst>
                                    </p:anim>
                                    <p:anim calcmode="lin" valueType="num">
                                      <p:cBhvr>
                                        <p:cTn id="15" dur="500" fill="hold"/>
                                        <p:tgtEl>
                                          <p:spTgt spid="518153"/>
                                        </p:tgtEl>
                                        <p:attrNameLst>
                                          <p:attrName>ppt_x</p:attrName>
                                        </p:attrNameLst>
                                      </p:cBhvr>
                                      <p:tavLst>
                                        <p:tav tm="0">
                                          <p:val>
                                            <p:fltVal val="0.5"/>
                                          </p:val>
                                        </p:tav>
                                        <p:tav tm="100000">
                                          <p:val>
                                            <p:strVal val="#ppt_x"/>
                                          </p:val>
                                        </p:tav>
                                      </p:tavLst>
                                    </p:anim>
                                    <p:anim calcmode="lin" valueType="num">
                                      <p:cBhvr>
                                        <p:cTn id="16" dur="500" fill="hold"/>
                                        <p:tgtEl>
                                          <p:spTgt spid="518153"/>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518154"/>
                                        </p:tgtEl>
                                        <p:attrNameLst>
                                          <p:attrName>style.visibility</p:attrName>
                                        </p:attrNameLst>
                                      </p:cBhvr>
                                      <p:to>
                                        <p:strVal val="visible"/>
                                      </p:to>
                                    </p:set>
                                    <p:anim calcmode="lin" valueType="num">
                                      <p:cBhvr>
                                        <p:cTn id="21" dur="500" fill="hold"/>
                                        <p:tgtEl>
                                          <p:spTgt spid="518154"/>
                                        </p:tgtEl>
                                        <p:attrNameLst>
                                          <p:attrName>ppt_w</p:attrName>
                                        </p:attrNameLst>
                                      </p:cBhvr>
                                      <p:tavLst>
                                        <p:tav tm="0">
                                          <p:val>
                                            <p:fltVal val="0"/>
                                          </p:val>
                                        </p:tav>
                                        <p:tav tm="100000">
                                          <p:val>
                                            <p:strVal val="#ppt_w"/>
                                          </p:val>
                                        </p:tav>
                                      </p:tavLst>
                                    </p:anim>
                                    <p:anim calcmode="lin" valueType="num">
                                      <p:cBhvr>
                                        <p:cTn id="22" dur="500" fill="hold"/>
                                        <p:tgtEl>
                                          <p:spTgt spid="518154"/>
                                        </p:tgtEl>
                                        <p:attrNameLst>
                                          <p:attrName>ppt_h</p:attrName>
                                        </p:attrNameLst>
                                      </p:cBhvr>
                                      <p:tavLst>
                                        <p:tav tm="0">
                                          <p:val>
                                            <p:fltVal val="0"/>
                                          </p:val>
                                        </p:tav>
                                        <p:tav tm="100000">
                                          <p:val>
                                            <p:strVal val="#ppt_h"/>
                                          </p:val>
                                        </p:tav>
                                      </p:tavLst>
                                    </p:anim>
                                    <p:anim calcmode="lin" valueType="num">
                                      <p:cBhvr>
                                        <p:cTn id="23" dur="500" fill="hold"/>
                                        <p:tgtEl>
                                          <p:spTgt spid="518154"/>
                                        </p:tgtEl>
                                        <p:attrNameLst>
                                          <p:attrName>ppt_x</p:attrName>
                                        </p:attrNameLst>
                                      </p:cBhvr>
                                      <p:tavLst>
                                        <p:tav tm="0">
                                          <p:val>
                                            <p:fltVal val="0.5"/>
                                          </p:val>
                                        </p:tav>
                                        <p:tav tm="100000">
                                          <p:val>
                                            <p:strVal val="#ppt_x"/>
                                          </p:val>
                                        </p:tav>
                                      </p:tavLst>
                                    </p:anim>
                                    <p:anim calcmode="lin" valueType="num">
                                      <p:cBhvr>
                                        <p:cTn id="24" dur="500" fill="hold"/>
                                        <p:tgtEl>
                                          <p:spTgt spid="518154"/>
                                        </p:tgtEl>
                                        <p:attrNameLst>
                                          <p:attrName>ppt_y</p:attrName>
                                        </p:attrNameLst>
                                      </p:cBhvr>
                                      <p:tavLst>
                                        <p:tav tm="0">
                                          <p:val>
                                            <p:fltVal val="0.5"/>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518155"/>
                                        </p:tgtEl>
                                        <p:attrNameLst>
                                          <p:attrName>style.visibility</p:attrName>
                                        </p:attrNameLst>
                                      </p:cBhvr>
                                      <p:to>
                                        <p:strVal val="visible"/>
                                      </p:to>
                                    </p:set>
                                    <p:anim calcmode="lin" valueType="num">
                                      <p:cBhvr>
                                        <p:cTn id="29" dur="500" fill="hold"/>
                                        <p:tgtEl>
                                          <p:spTgt spid="518155"/>
                                        </p:tgtEl>
                                        <p:attrNameLst>
                                          <p:attrName>ppt_w</p:attrName>
                                        </p:attrNameLst>
                                      </p:cBhvr>
                                      <p:tavLst>
                                        <p:tav tm="0">
                                          <p:val>
                                            <p:fltVal val="0"/>
                                          </p:val>
                                        </p:tav>
                                        <p:tav tm="100000">
                                          <p:val>
                                            <p:strVal val="#ppt_w"/>
                                          </p:val>
                                        </p:tav>
                                      </p:tavLst>
                                    </p:anim>
                                    <p:anim calcmode="lin" valueType="num">
                                      <p:cBhvr>
                                        <p:cTn id="30" dur="500" fill="hold"/>
                                        <p:tgtEl>
                                          <p:spTgt spid="518155"/>
                                        </p:tgtEl>
                                        <p:attrNameLst>
                                          <p:attrName>ppt_h</p:attrName>
                                        </p:attrNameLst>
                                      </p:cBhvr>
                                      <p:tavLst>
                                        <p:tav tm="0">
                                          <p:val>
                                            <p:fltVal val="0"/>
                                          </p:val>
                                        </p:tav>
                                        <p:tav tm="100000">
                                          <p:val>
                                            <p:strVal val="#ppt_h"/>
                                          </p:val>
                                        </p:tav>
                                      </p:tavLst>
                                    </p:anim>
                                    <p:anim calcmode="lin" valueType="num">
                                      <p:cBhvr>
                                        <p:cTn id="31" dur="500" fill="hold"/>
                                        <p:tgtEl>
                                          <p:spTgt spid="518155"/>
                                        </p:tgtEl>
                                        <p:attrNameLst>
                                          <p:attrName>ppt_x</p:attrName>
                                        </p:attrNameLst>
                                      </p:cBhvr>
                                      <p:tavLst>
                                        <p:tav tm="0">
                                          <p:val>
                                            <p:fltVal val="0.5"/>
                                          </p:val>
                                        </p:tav>
                                        <p:tav tm="100000">
                                          <p:val>
                                            <p:strVal val="#ppt_x"/>
                                          </p:val>
                                        </p:tav>
                                      </p:tavLst>
                                    </p:anim>
                                    <p:anim calcmode="lin" valueType="num">
                                      <p:cBhvr>
                                        <p:cTn id="32" dur="500" fill="hold"/>
                                        <p:tgtEl>
                                          <p:spTgt spid="518155"/>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528" fill="hold" grpId="0" nodeType="clickEffect">
                                  <p:stCondLst>
                                    <p:cond delay="0"/>
                                  </p:stCondLst>
                                  <p:childTnLst>
                                    <p:set>
                                      <p:cBhvr>
                                        <p:cTn id="36" dur="1" fill="hold">
                                          <p:stCondLst>
                                            <p:cond delay="0"/>
                                          </p:stCondLst>
                                        </p:cTn>
                                        <p:tgtEl>
                                          <p:spTgt spid="518156"/>
                                        </p:tgtEl>
                                        <p:attrNameLst>
                                          <p:attrName>style.visibility</p:attrName>
                                        </p:attrNameLst>
                                      </p:cBhvr>
                                      <p:to>
                                        <p:strVal val="visible"/>
                                      </p:to>
                                    </p:set>
                                    <p:anim calcmode="lin" valueType="num">
                                      <p:cBhvr>
                                        <p:cTn id="37" dur="500" fill="hold"/>
                                        <p:tgtEl>
                                          <p:spTgt spid="518156"/>
                                        </p:tgtEl>
                                        <p:attrNameLst>
                                          <p:attrName>ppt_w</p:attrName>
                                        </p:attrNameLst>
                                      </p:cBhvr>
                                      <p:tavLst>
                                        <p:tav tm="0">
                                          <p:val>
                                            <p:fltVal val="0"/>
                                          </p:val>
                                        </p:tav>
                                        <p:tav tm="100000">
                                          <p:val>
                                            <p:strVal val="#ppt_w"/>
                                          </p:val>
                                        </p:tav>
                                      </p:tavLst>
                                    </p:anim>
                                    <p:anim calcmode="lin" valueType="num">
                                      <p:cBhvr>
                                        <p:cTn id="38" dur="500" fill="hold"/>
                                        <p:tgtEl>
                                          <p:spTgt spid="518156"/>
                                        </p:tgtEl>
                                        <p:attrNameLst>
                                          <p:attrName>ppt_h</p:attrName>
                                        </p:attrNameLst>
                                      </p:cBhvr>
                                      <p:tavLst>
                                        <p:tav tm="0">
                                          <p:val>
                                            <p:fltVal val="0"/>
                                          </p:val>
                                        </p:tav>
                                        <p:tav tm="100000">
                                          <p:val>
                                            <p:strVal val="#ppt_h"/>
                                          </p:val>
                                        </p:tav>
                                      </p:tavLst>
                                    </p:anim>
                                    <p:anim calcmode="lin" valueType="num">
                                      <p:cBhvr>
                                        <p:cTn id="39" dur="500" fill="hold"/>
                                        <p:tgtEl>
                                          <p:spTgt spid="518156"/>
                                        </p:tgtEl>
                                        <p:attrNameLst>
                                          <p:attrName>ppt_x</p:attrName>
                                        </p:attrNameLst>
                                      </p:cBhvr>
                                      <p:tavLst>
                                        <p:tav tm="0">
                                          <p:val>
                                            <p:fltVal val="0.5"/>
                                          </p:val>
                                        </p:tav>
                                        <p:tav tm="100000">
                                          <p:val>
                                            <p:strVal val="#ppt_x"/>
                                          </p:val>
                                        </p:tav>
                                      </p:tavLst>
                                    </p:anim>
                                    <p:anim calcmode="lin" valueType="num">
                                      <p:cBhvr>
                                        <p:cTn id="40" dur="500" fill="hold"/>
                                        <p:tgtEl>
                                          <p:spTgt spid="518156"/>
                                        </p:tgtEl>
                                        <p:attrNameLst>
                                          <p:attrName>ppt_y</p:attrName>
                                        </p:attrNameLst>
                                      </p:cBhvr>
                                      <p:tavLst>
                                        <p:tav tm="0">
                                          <p:val>
                                            <p:fltVal val="0.5"/>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528" fill="hold" grpId="0" nodeType="clickEffect">
                                  <p:stCondLst>
                                    <p:cond delay="0"/>
                                  </p:stCondLst>
                                  <p:childTnLst>
                                    <p:set>
                                      <p:cBhvr>
                                        <p:cTn id="44" dur="1" fill="hold">
                                          <p:stCondLst>
                                            <p:cond delay="0"/>
                                          </p:stCondLst>
                                        </p:cTn>
                                        <p:tgtEl>
                                          <p:spTgt spid="518160"/>
                                        </p:tgtEl>
                                        <p:attrNameLst>
                                          <p:attrName>style.visibility</p:attrName>
                                        </p:attrNameLst>
                                      </p:cBhvr>
                                      <p:to>
                                        <p:strVal val="visible"/>
                                      </p:to>
                                    </p:set>
                                    <p:anim calcmode="lin" valueType="num">
                                      <p:cBhvr>
                                        <p:cTn id="45" dur="500" fill="hold"/>
                                        <p:tgtEl>
                                          <p:spTgt spid="518160"/>
                                        </p:tgtEl>
                                        <p:attrNameLst>
                                          <p:attrName>ppt_w</p:attrName>
                                        </p:attrNameLst>
                                      </p:cBhvr>
                                      <p:tavLst>
                                        <p:tav tm="0">
                                          <p:val>
                                            <p:fltVal val="0"/>
                                          </p:val>
                                        </p:tav>
                                        <p:tav tm="100000">
                                          <p:val>
                                            <p:strVal val="#ppt_w"/>
                                          </p:val>
                                        </p:tav>
                                      </p:tavLst>
                                    </p:anim>
                                    <p:anim calcmode="lin" valueType="num">
                                      <p:cBhvr>
                                        <p:cTn id="46" dur="500" fill="hold"/>
                                        <p:tgtEl>
                                          <p:spTgt spid="518160"/>
                                        </p:tgtEl>
                                        <p:attrNameLst>
                                          <p:attrName>ppt_h</p:attrName>
                                        </p:attrNameLst>
                                      </p:cBhvr>
                                      <p:tavLst>
                                        <p:tav tm="0">
                                          <p:val>
                                            <p:fltVal val="0"/>
                                          </p:val>
                                        </p:tav>
                                        <p:tav tm="100000">
                                          <p:val>
                                            <p:strVal val="#ppt_h"/>
                                          </p:val>
                                        </p:tav>
                                      </p:tavLst>
                                    </p:anim>
                                    <p:anim calcmode="lin" valueType="num">
                                      <p:cBhvr>
                                        <p:cTn id="47" dur="500" fill="hold"/>
                                        <p:tgtEl>
                                          <p:spTgt spid="518160"/>
                                        </p:tgtEl>
                                        <p:attrNameLst>
                                          <p:attrName>ppt_x</p:attrName>
                                        </p:attrNameLst>
                                      </p:cBhvr>
                                      <p:tavLst>
                                        <p:tav tm="0">
                                          <p:val>
                                            <p:fltVal val="0.5"/>
                                          </p:val>
                                        </p:tav>
                                        <p:tav tm="100000">
                                          <p:val>
                                            <p:strVal val="#ppt_x"/>
                                          </p:val>
                                        </p:tav>
                                      </p:tavLst>
                                    </p:anim>
                                    <p:anim calcmode="lin" valueType="num">
                                      <p:cBhvr>
                                        <p:cTn id="48" dur="500" fill="hold"/>
                                        <p:tgtEl>
                                          <p:spTgt spid="518160"/>
                                        </p:tgtEl>
                                        <p:attrNameLst>
                                          <p:attrName>ppt_y</p:attrName>
                                        </p:attrNameLst>
                                      </p:cBhvr>
                                      <p:tavLst>
                                        <p:tav tm="0">
                                          <p:val>
                                            <p:fltVal val="0.5"/>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528" fill="hold" grpId="0" nodeType="clickEffect">
                                  <p:stCondLst>
                                    <p:cond delay="0"/>
                                  </p:stCondLst>
                                  <p:childTnLst>
                                    <p:set>
                                      <p:cBhvr>
                                        <p:cTn id="52" dur="1" fill="hold">
                                          <p:stCondLst>
                                            <p:cond delay="0"/>
                                          </p:stCondLst>
                                        </p:cTn>
                                        <p:tgtEl>
                                          <p:spTgt spid="518159"/>
                                        </p:tgtEl>
                                        <p:attrNameLst>
                                          <p:attrName>style.visibility</p:attrName>
                                        </p:attrNameLst>
                                      </p:cBhvr>
                                      <p:to>
                                        <p:strVal val="visible"/>
                                      </p:to>
                                    </p:set>
                                    <p:anim calcmode="lin" valueType="num">
                                      <p:cBhvr>
                                        <p:cTn id="53" dur="500" fill="hold"/>
                                        <p:tgtEl>
                                          <p:spTgt spid="518159"/>
                                        </p:tgtEl>
                                        <p:attrNameLst>
                                          <p:attrName>ppt_w</p:attrName>
                                        </p:attrNameLst>
                                      </p:cBhvr>
                                      <p:tavLst>
                                        <p:tav tm="0">
                                          <p:val>
                                            <p:fltVal val="0"/>
                                          </p:val>
                                        </p:tav>
                                        <p:tav tm="100000">
                                          <p:val>
                                            <p:strVal val="#ppt_w"/>
                                          </p:val>
                                        </p:tav>
                                      </p:tavLst>
                                    </p:anim>
                                    <p:anim calcmode="lin" valueType="num">
                                      <p:cBhvr>
                                        <p:cTn id="54" dur="500" fill="hold"/>
                                        <p:tgtEl>
                                          <p:spTgt spid="518159"/>
                                        </p:tgtEl>
                                        <p:attrNameLst>
                                          <p:attrName>ppt_h</p:attrName>
                                        </p:attrNameLst>
                                      </p:cBhvr>
                                      <p:tavLst>
                                        <p:tav tm="0">
                                          <p:val>
                                            <p:fltVal val="0"/>
                                          </p:val>
                                        </p:tav>
                                        <p:tav tm="100000">
                                          <p:val>
                                            <p:strVal val="#ppt_h"/>
                                          </p:val>
                                        </p:tav>
                                      </p:tavLst>
                                    </p:anim>
                                    <p:anim calcmode="lin" valueType="num">
                                      <p:cBhvr>
                                        <p:cTn id="55" dur="500" fill="hold"/>
                                        <p:tgtEl>
                                          <p:spTgt spid="518159"/>
                                        </p:tgtEl>
                                        <p:attrNameLst>
                                          <p:attrName>ppt_x</p:attrName>
                                        </p:attrNameLst>
                                      </p:cBhvr>
                                      <p:tavLst>
                                        <p:tav tm="0">
                                          <p:val>
                                            <p:fltVal val="0.5"/>
                                          </p:val>
                                        </p:tav>
                                        <p:tav tm="100000">
                                          <p:val>
                                            <p:strVal val="#ppt_x"/>
                                          </p:val>
                                        </p:tav>
                                      </p:tavLst>
                                    </p:anim>
                                    <p:anim calcmode="lin" valueType="num">
                                      <p:cBhvr>
                                        <p:cTn id="56" dur="500" fill="hold"/>
                                        <p:tgtEl>
                                          <p:spTgt spid="518159"/>
                                        </p:tgtEl>
                                        <p:attrNameLst>
                                          <p:attrName>ppt_y</p:attrName>
                                        </p:attrNameLst>
                                      </p:cBhvr>
                                      <p:tavLst>
                                        <p:tav tm="0">
                                          <p:val>
                                            <p:fltVal val="0.5"/>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528" fill="hold" grpId="0" nodeType="clickEffect">
                                  <p:stCondLst>
                                    <p:cond delay="0"/>
                                  </p:stCondLst>
                                  <p:childTnLst>
                                    <p:set>
                                      <p:cBhvr>
                                        <p:cTn id="60" dur="1" fill="hold">
                                          <p:stCondLst>
                                            <p:cond delay="0"/>
                                          </p:stCondLst>
                                        </p:cTn>
                                        <p:tgtEl>
                                          <p:spTgt spid="518158"/>
                                        </p:tgtEl>
                                        <p:attrNameLst>
                                          <p:attrName>style.visibility</p:attrName>
                                        </p:attrNameLst>
                                      </p:cBhvr>
                                      <p:to>
                                        <p:strVal val="visible"/>
                                      </p:to>
                                    </p:set>
                                    <p:anim calcmode="lin" valueType="num">
                                      <p:cBhvr>
                                        <p:cTn id="61" dur="500" fill="hold"/>
                                        <p:tgtEl>
                                          <p:spTgt spid="518158"/>
                                        </p:tgtEl>
                                        <p:attrNameLst>
                                          <p:attrName>ppt_w</p:attrName>
                                        </p:attrNameLst>
                                      </p:cBhvr>
                                      <p:tavLst>
                                        <p:tav tm="0">
                                          <p:val>
                                            <p:fltVal val="0"/>
                                          </p:val>
                                        </p:tav>
                                        <p:tav tm="100000">
                                          <p:val>
                                            <p:strVal val="#ppt_w"/>
                                          </p:val>
                                        </p:tav>
                                      </p:tavLst>
                                    </p:anim>
                                    <p:anim calcmode="lin" valueType="num">
                                      <p:cBhvr>
                                        <p:cTn id="62" dur="500" fill="hold"/>
                                        <p:tgtEl>
                                          <p:spTgt spid="518158"/>
                                        </p:tgtEl>
                                        <p:attrNameLst>
                                          <p:attrName>ppt_h</p:attrName>
                                        </p:attrNameLst>
                                      </p:cBhvr>
                                      <p:tavLst>
                                        <p:tav tm="0">
                                          <p:val>
                                            <p:fltVal val="0"/>
                                          </p:val>
                                        </p:tav>
                                        <p:tav tm="100000">
                                          <p:val>
                                            <p:strVal val="#ppt_h"/>
                                          </p:val>
                                        </p:tav>
                                      </p:tavLst>
                                    </p:anim>
                                    <p:anim calcmode="lin" valueType="num">
                                      <p:cBhvr>
                                        <p:cTn id="63" dur="500" fill="hold"/>
                                        <p:tgtEl>
                                          <p:spTgt spid="518158"/>
                                        </p:tgtEl>
                                        <p:attrNameLst>
                                          <p:attrName>ppt_x</p:attrName>
                                        </p:attrNameLst>
                                      </p:cBhvr>
                                      <p:tavLst>
                                        <p:tav tm="0">
                                          <p:val>
                                            <p:fltVal val="0.5"/>
                                          </p:val>
                                        </p:tav>
                                        <p:tav tm="100000">
                                          <p:val>
                                            <p:strVal val="#ppt_x"/>
                                          </p:val>
                                        </p:tav>
                                      </p:tavLst>
                                    </p:anim>
                                    <p:anim calcmode="lin" valueType="num">
                                      <p:cBhvr>
                                        <p:cTn id="64" dur="500" fill="hold"/>
                                        <p:tgtEl>
                                          <p:spTgt spid="518158"/>
                                        </p:tgtEl>
                                        <p:attrNameLst>
                                          <p:attrName>ppt_y</p:attrName>
                                        </p:attrNameLst>
                                      </p:cBhvr>
                                      <p:tavLst>
                                        <p:tav tm="0">
                                          <p:val>
                                            <p:fltVal val="0.5"/>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3" presetClass="entr" presetSubtype="528" fill="hold" grpId="0" nodeType="clickEffect">
                                  <p:stCondLst>
                                    <p:cond delay="0"/>
                                  </p:stCondLst>
                                  <p:childTnLst>
                                    <p:set>
                                      <p:cBhvr>
                                        <p:cTn id="68" dur="1" fill="hold">
                                          <p:stCondLst>
                                            <p:cond delay="0"/>
                                          </p:stCondLst>
                                        </p:cTn>
                                        <p:tgtEl>
                                          <p:spTgt spid="518157"/>
                                        </p:tgtEl>
                                        <p:attrNameLst>
                                          <p:attrName>style.visibility</p:attrName>
                                        </p:attrNameLst>
                                      </p:cBhvr>
                                      <p:to>
                                        <p:strVal val="visible"/>
                                      </p:to>
                                    </p:set>
                                    <p:anim calcmode="lin" valueType="num">
                                      <p:cBhvr>
                                        <p:cTn id="69" dur="500" fill="hold"/>
                                        <p:tgtEl>
                                          <p:spTgt spid="518157"/>
                                        </p:tgtEl>
                                        <p:attrNameLst>
                                          <p:attrName>ppt_w</p:attrName>
                                        </p:attrNameLst>
                                      </p:cBhvr>
                                      <p:tavLst>
                                        <p:tav tm="0">
                                          <p:val>
                                            <p:fltVal val="0"/>
                                          </p:val>
                                        </p:tav>
                                        <p:tav tm="100000">
                                          <p:val>
                                            <p:strVal val="#ppt_w"/>
                                          </p:val>
                                        </p:tav>
                                      </p:tavLst>
                                    </p:anim>
                                    <p:anim calcmode="lin" valueType="num">
                                      <p:cBhvr>
                                        <p:cTn id="70" dur="500" fill="hold"/>
                                        <p:tgtEl>
                                          <p:spTgt spid="518157"/>
                                        </p:tgtEl>
                                        <p:attrNameLst>
                                          <p:attrName>ppt_h</p:attrName>
                                        </p:attrNameLst>
                                      </p:cBhvr>
                                      <p:tavLst>
                                        <p:tav tm="0">
                                          <p:val>
                                            <p:fltVal val="0"/>
                                          </p:val>
                                        </p:tav>
                                        <p:tav tm="100000">
                                          <p:val>
                                            <p:strVal val="#ppt_h"/>
                                          </p:val>
                                        </p:tav>
                                      </p:tavLst>
                                    </p:anim>
                                    <p:anim calcmode="lin" valueType="num">
                                      <p:cBhvr>
                                        <p:cTn id="71" dur="500" fill="hold"/>
                                        <p:tgtEl>
                                          <p:spTgt spid="518157"/>
                                        </p:tgtEl>
                                        <p:attrNameLst>
                                          <p:attrName>ppt_x</p:attrName>
                                        </p:attrNameLst>
                                      </p:cBhvr>
                                      <p:tavLst>
                                        <p:tav tm="0">
                                          <p:val>
                                            <p:fltVal val="0.5"/>
                                          </p:val>
                                        </p:tav>
                                        <p:tav tm="100000">
                                          <p:val>
                                            <p:strVal val="#ppt_x"/>
                                          </p:val>
                                        </p:tav>
                                      </p:tavLst>
                                    </p:anim>
                                    <p:anim calcmode="lin" valueType="num">
                                      <p:cBhvr>
                                        <p:cTn id="72" dur="500" fill="hold"/>
                                        <p:tgtEl>
                                          <p:spTgt spid="51815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0" grpId="0" animBg="1" autoUpdateAnimBg="0"/>
      <p:bldP spid="518157" grpId="0" autoUpdateAnimBg="0"/>
      <p:bldP spid="518158" grpId="0" autoUpdateAnimBg="0"/>
      <p:bldP spid="518159" grpId="0" autoUpdateAnimBg="0"/>
      <p:bldP spid="518160" grpId="0" autoUpdateAnimBg="0"/>
      <p:bldP spid="518156" grpId="0" animBg="1"/>
      <p:bldP spid="518155" grpId="0" animBg="1"/>
      <p:bldP spid="518154" grpId="0" animBg="1"/>
      <p:bldP spid="518153"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40" name="Rectangle 4"/>
          <p:cNvSpPr>
            <a:spLocks noChangeArrowheads="1"/>
          </p:cNvSpPr>
          <p:nvPr/>
        </p:nvSpPr>
        <p:spPr bwMode="auto">
          <a:xfrm>
            <a:off x="2220913" y="958850"/>
            <a:ext cx="4651375" cy="5121275"/>
          </a:xfrm>
          <a:prstGeom prst="rect">
            <a:avLst/>
          </a:prstGeom>
          <a:noFill/>
          <a:ln w="12700">
            <a:noFill/>
            <a:miter lim="800000"/>
            <a:headEnd/>
            <a:tailEnd/>
          </a:ln>
          <a:effectLst/>
        </p:spPr>
        <p:txBody>
          <a:bodyPr wrap="none" lIns="90487" tIns="44450" rIns="90487" bIns="44450">
            <a:spAutoFit/>
          </a:bodyPr>
          <a:lstStyle/>
          <a:p>
            <a:pPr>
              <a:defRPr/>
            </a:pPr>
            <a:r>
              <a:rPr lang="en-US" sz="6600">
                <a:solidFill>
                  <a:srgbClr val="F6FE0A"/>
                </a:solidFill>
                <a:effectLst>
                  <a:outerShdw blurRad="38100" dist="38100" dir="2700000" algn="tl">
                    <a:srgbClr val="000000"/>
                  </a:outerShdw>
                </a:effectLst>
                <a:latin typeface="Arial" charset="0"/>
              </a:rPr>
              <a:t>CREACIÓN</a:t>
            </a:r>
          </a:p>
          <a:p>
            <a:pPr>
              <a:defRPr/>
            </a:pPr>
            <a:r>
              <a:rPr lang="en-US" sz="6600">
                <a:solidFill>
                  <a:schemeClr val="tx1"/>
                </a:solidFill>
                <a:effectLst>
                  <a:outerShdw blurRad="38100" dist="38100" dir="2700000" algn="tl">
                    <a:srgbClr val="000000"/>
                  </a:outerShdw>
                </a:effectLst>
                <a:latin typeface="Arial" charset="0"/>
              </a:rPr>
              <a:t>A</a:t>
            </a:r>
            <a:r>
              <a:rPr lang="en-US" sz="6600">
                <a:solidFill>
                  <a:srgbClr val="FF5008"/>
                </a:solidFill>
                <a:effectLst>
                  <a:outerShdw blurRad="38100" dist="38100" dir="2700000" algn="tl">
                    <a:srgbClr val="000000"/>
                  </a:outerShdw>
                </a:effectLst>
                <a:latin typeface="Arial" charset="0"/>
              </a:rPr>
              <a:t>BRAHAM</a:t>
            </a:r>
          </a:p>
          <a:p>
            <a:pPr>
              <a:defRPr/>
            </a:pPr>
            <a:r>
              <a:rPr lang="en-US" sz="6600">
                <a:solidFill>
                  <a:schemeClr val="tx1"/>
                </a:solidFill>
                <a:effectLst>
                  <a:outerShdw blurRad="38100" dist="38100" dir="2700000" algn="tl">
                    <a:srgbClr val="000000"/>
                  </a:outerShdw>
                </a:effectLst>
                <a:latin typeface="Arial" charset="0"/>
              </a:rPr>
              <a:t>J</a:t>
            </a:r>
            <a:r>
              <a:rPr lang="en-US" sz="6600">
                <a:solidFill>
                  <a:srgbClr val="FF5008"/>
                </a:solidFill>
                <a:effectLst>
                  <a:outerShdw blurRad="38100" dist="38100" dir="2700000" algn="tl">
                    <a:srgbClr val="000000"/>
                  </a:outerShdw>
                </a:effectLst>
                <a:latin typeface="Arial" charset="0"/>
              </a:rPr>
              <a:t>OSÉ</a:t>
            </a:r>
          </a:p>
          <a:p>
            <a:pPr>
              <a:defRPr/>
            </a:pPr>
            <a:r>
              <a:rPr lang="en-US" sz="6600">
                <a:solidFill>
                  <a:schemeClr val="tx1"/>
                </a:solidFill>
                <a:effectLst>
                  <a:outerShdw blurRad="38100" dist="38100" dir="2700000" algn="tl">
                    <a:srgbClr val="000000"/>
                  </a:outerShdw>
                </a:effectLst>
                <a:latin typeface="Arial" charset="0"/>
              </a:rPr>
              <a:t>M</a:t>
            </a:r>
            <a:r>
              <a:rPr lang="en-US" sz="6600">
                <a:solidFill>
                  <a:srgbClr val="FF5008"/>
                </a:solidFill>
                <a:effectLst>
                  <a:outerShdw blurRad="38100" dist="38100" dir="2700000" algn="tl">
                    <a:srgbClr val="000000"/>
                  </a:outerShdw>
                </a:effectLst>
                <a:latin typeface="Arial" charset="0"/>
              </a:rPr>
              <a:t>OISÉS</a:t>
            </a:r>
          </a:p>
          <a:p>
            <a:pPr>
              <a:defRPr/>
            </a:pPr>
            <a:r>
              <a:rPr lang="en-US" sz="6600">
                <a:solidFill>
                  <a:schemeClr val="tx1"/>
                </a:solidFill>
                <a:effectLst>
                  <a:outerShdw blurRad="38100" dist="38100" dir="2700000" algn="tl">
                    <a:srgbClr val="000000"/>
                  </a:outerShdw>
                </a:effectLst>
                <a:latin typeface="Arial" charset="0"/>
              </a:rPr>
              <a:t>J</a:t>
            </a:r>
            <a:r>
              <a:rPr lang="en-US" sz="6600">
                <a:solidFill>
                  <a:srgbClr val="FF5008"/>
                </a:solidFill>
                <a:effectLst>
                  <a:outerShdw blurRad="38100" dist="38100" dir="2700000" algn="tl">
                    <a:srgbClr val="000000"/>
                  </a:outerShdw>
                </a:effectLst>
                <a:latin typeface="Arial" charset="0"/>
              </a:rPr>
              <a:t>OSUÉ</a:t>
            </a:r>
          </a:p>
        </p:txBody>
      </p:sp>
      <p:sp>
        <p:nvSpPr>
          <p:cNvPr id="106498" name="Text Box 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106499" name="Text Box 6"/>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solidFill>
                <a:srgbClr val="FFFFFF"/>
              </a:solidFill>
              <a:latin typeface="Arial" charset="0"/>
            </a:endParaRPr>
          </a:p>
        </p:txBody>
      </p:sp>
      <p:sp>
        <p:nvSpPr>
          <p:cNvPr id="106500" name="Text Box 7"/>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1400">
              <a:solidFill>
                <a:srgbClr val="FFFFFF"/>
              </a:solidFill>
              <a:latin typeface="Arial" charset="0"/>
            </a:endParaRPr>
          </a:p>
        </p:txBody>
      </p:sp>
      <p:sp>
        <p:nvSpPr>
          <p:cNvPr id="106501" name="Text Box 8"/>
          <p:cNvSpPr txBox="1">
            <a:spLocks noChangeArrowheads="1"/>
          </p:cNvSpPr>
          <p:nvPr/>
        </p:nvSpPr>
        <p:spPr bwMode="auto">
          <a:xfrm>
            <a:off x="8086725" y="6537325"/>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49</a:t>
            </a:r>
          </a:p>
        </p:txBody>
      </p:sp>
      <p:sp>
        <p:nvSpPr>
          <p:cNvPr id="106502" name="Text Box 9"/>
          <p:cNvSpPr txBox="1">
            <a:spLocks noChangeArrowheads="1"/>
          </p:cNvSpPr>
          <p:nvPr/>
        </p:nvSpPr>
        <p:spPr bwMode="auto">
          <a:xfrm>
            <a:off x="8740775"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5</a:t>
            </a:r>
          </a:p>
        </p:txBody>
      </p:sp>
      <p:sp>
        <p:nvSpPr>
          <p:cNvPr id="106503" name="Text Box 10"/>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Handbook pg.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26340">
                                            <p:txEl>
                                              <p:pRg st="0" end="0"/>
                                            </p:txEl>
                                          </p:spTgt>
                                        </p:tgtEl>
                                        <p:attrNameLst>
                                          <p:attrName>style.visibility</p:attrName>
                                        </p:attrNameLst>
                                      </p:cBhvr>
                                      <p:to>
                                        <p:strVal val="visible"/>
                                      </p:to>
                                    </p:set>
                                    <p:animEffect transition="in" filter="box(out)">
                                      <p:cBhvr>
                                        <p:cTn id="7" dur="500"/>
                                        <p:tgtEl>
                                          <p:spTgt spid="5263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26340">
                                            <p:txEl>
                                              <p:pRg st="1" end="1"/>
                                            </p:txEl>
                                          </p:spTgt>
                                        </p:tgtEl>
                                        <p:attrNameLst>
                                          <p:attrName>style.visibility</p:attrName>
                                        </p:attrNameLst>
                                      </p:cBhvr>
                                      <p:to>
                                        <p:strVal val="visible"/>
                                      </p:to>
                                    </p:set>
                                    <p:animEffect transition="in" filter="box(out)">
                                      <p:cBhvr>
                                        <p:cTn id="12" dur="500"/>
                                        <p:tgtEl>
                                          <p:spTgt spid="52634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26340">
                                            <p:txEl>
                                              <p:pRg st="2" end="2"/>
                                            </p:txEl>
                                          </p:spTgt>
                                        </p:tgtEl>
                                        <p:attrNameLst>
                                          <p:attrName>style.visibility</p:attrName>
                                        </p:attrNameLst>
                                      </p:cBhvr>
                                      <p:to>
                                        <p:strVal val="visible"/>
                                      </p:to>
                                    </p:set>
                                    <p:animEffect transition="in" filter="box(out)">
                                      <p:cBhvr>
                                        <p:cTn id="17" dur="500"/>
                                        <p:tgtEl>
                                          <p:spTgt spid="52634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26340">
                                            <p:txEl>
                                              <p:pRg st="3" end="3"/>
                                            </p:txEl>
                                          </p:spTgt>
                                        </p:tgtEl>
                                        <p:attrNameLst>
                                          <p:attrName>style.visibility</p:attrName>
                                        </p:attrNameLst>
                                      </p:cBhvr>
                                      <p:to>
                                        <p:strVal val="visible"/>
                                      </p:to>
                                    </p:set>
                                    <p:animEffect transition="in" filter="box(out)">
                                      <p:cBhvr>
                                        <p:cTn id="22" dur="500"/>
                                        <p:tgtEl>
                                          <p:spTgt spid="52634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26340">
                                            <p:txEl>
                                              <p:pRg st="4" end="4"/>
                                            </p:txEl>
                                          </p:spTgt>
                                        </p:tgtEl>
                                        <p:attrNameLst>
                                          <p:attrName>style.visibility</p:attrName>
                                        </p:attrNameLst>
                                      </p:cBhvr>
                                      <p:to>
                                        <p:strVal val="visible"/>
                                      </p:to>
                                    </p:set>
                                    <p:animEffect transition="in" filter="box(out)">
                                      <p:cBhvr>
                                        <p:cTn id="27" dur="500"/>
                                        <p:tgtEl>
                                          <p:spTgt spid="52634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40"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1042988" y="6064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a:solidFill>
                  <a:srgbClr val="FAFD00"/>
                </a:solidFill>
                <a:latin typeface="Times" charset="0"/>
                <a:ea typeface="ＭＳ Ｐゴシック" charset="0"/>
                <a:cs typeface="ＭＳ Ｐゴシック" charset="0"/>
              </a:rPr>
              <a:t>5 Palabras o frases clave:</a:t>
            </a:r>
          </a:p>
        </p:txBody>
      </p:sp>
      <p:sp>
        <p:nvSpPr>
          <p:cNvPr id="108546" name="Text Box 22"/>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108547" name="Text Box 24"/>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108548" name="Text Box 25"/>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1400">
              <a:solidFill>
                <a:srgbClr val="FFFFFF"/>
              </a:solidFill>
              <a:latin typeface="Arial" charset="0"/>
            </a:endParaRPr>
          </a:p>
        </p:txBody>
      </p:sp>
      <p:sp>
        <p:nvSpPr>
          <p:cNvPr id="108549" name="Text Box 26"/>
          <p:cNvSpPr txBox="1">
            <a:spLocks noChangeArrowheads="1"/>
          </p:cNvSpPr>
          <p:nvPr/>
        </p:nvSpPr>
        <p:spPr bwMode="auto">
          <a:xfrm>
            <a:off x="8093075" y="653891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50</a:t>
            </a:r>
          </a:p>
        </p:txBody>
      </p:sp>
      <p:sp>
        <p:nvSpPr>
          <p:cNvPr id="108550" name="Text Box 28"/>
          <p:cNvSpPr txBox="1">
            <a:spLocks noChangeArrowheads="1"/>
          </p:cNvSpPr>
          <p:nvPr/>
        </p:nvSpPr>
        <p:spPr bwMode="auto">
          <a:xfrm>
            <a:off x="7159625" y="6270625"/>
            <a:ext cx="1412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8-14</a:t>
            </a:r>
          </a:p>
        </p:txBody>
      </p:sp>
      <p:grpSp>
        <p:nvGrpSpPr>
          <p:cNvPr id="108551" name="Group 47"/>
          <p:cNvGrpSpPr>
            <a:grpSpLocks/>
          </p:cNvGrpSpPr>
          <p:nvPr/>
        </p:nvGrpSpPr>
        <p:grpSpPr bwMode="auto">
          <a:xfrm>
            <a:off x="2159000" y="1489075"/>
            <a:ext cx="6059488" cy="4589463"/>
            <a:chOff x="1360" y="938"/>
            <a:chExt cx="3817" cy="2891"/>
          </a:xfrm>
        </p:grpSpPr>
        <p:sp>
          <p:nvSpPr>
            <p:cNvPr id="132127" name="Text Box 31"/>
            <p:cNvSpPr txBox="1">
              <a:spLocks noChangeArrowheads="1"/>
            </p:cNvSpPr>
            <p:nvPr/>
          </p:nvSpPr>
          <p:spPr bwMode="auto">
            <a:xfrm>
              <a:off x="1435" y="3195"/>
              <a:ext cx="2699"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6000">
                  <a:solidFill>
                    <a:schemeClr val="tx1"/>
                  </a:solidFill>
                  <a:effectLst>
                    <a:outerShdw blurRad="38100" dist="38100" dir="2700000" algn="tl">
                      <a:srgbClr val="000000"/>
                    </a:outerShdw>
                  </a:effectLst>
                  <a:latin typeface="Arial" charset="0"/>
                </a:rPr>
                <a:t>	J</a:t>
              </a:r>
              <a:r>
                <a:rPr lang="en-US" sz="4800">
                  <a:solidFill>
                    <a:schemeClr val="tx1"/>
                  </a:solidFill>
                  <a:effectLst>
                    <a:outerShdw blurRad="38100" dist="38100" dir="2700000" algn="tl">
                      <a:srgbClr val="000000"/>
                    </a:outerShdw>
                  </a:effectLst>
                  <a:latin typeface="Arial" charset="0"/>
                </a:rPr>
                <a:t> </a:t>
              </a:r>
              <a:r>
                <a:rPr lang="en-US" sz="4800">
                  <a:effectLst>
                    <a:outerShdw blurRad="38100" dist="38100" dir="2700000" algn="tl">
                      <a:srgbClr val="000000"/>
                    </a:outerShdw>
                  </a:effectLst>
                  <a:latin typeface="Arial" charset="0"/>
                </a:rPr>
                <a:t> </a:t>
              </a:r>
              <a:r>
                <a:rPr lang="en-US" sz="4800">
                  <a:solidFill>
                    <a:srgbClr val="EDF636"/>
                  </a:solidFill>
                  <a:effectLst>
                    <a:outerShdw blurRad="38100" dist="38100" dir="2700000" algn="tl">
                      <a:srgbClr val="000000"/>
                    </a:outerShdw>
                  </a:effectLst>
                  <a:latin typeface="Arial" charset="0"/>
                </a:rPr>
                <a:t>=  Jesús</a:t>
              </a:r>
              <a:endParaRPr lang="en-US" sz="4800">
                <a:effectLst>
                  <a:outerShdw blurRad="38100" dist="38100" dir="2700000" algn="tl">
                    <a:srgbClr val="000000"/>
                  </a:outerShdw>
                </a:effectLst>
                <a:latin typeface="Arial" charset="0"/>
              </a:endParaRPr>
            </a:p>
          </p:txBody>
        </p:sp>
        <p:sp>
          <p:nvSpPr>
            <p:cNvPr id="132128" name="AutoShape 32"/>
            <p:cNvSpPr>
              <a:spLocks noChangeArrowheads="1"/>
            </p:cNvSpPr>
            <p:nvPr/>
          </p:nvSpPr>
          <p:spPr bwMode="auto">
            <a:xfrm>
              <a:off x="1373" y="333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132130" name="Text Box 34"/>
            <p:cNvSpPr txBox="1">
              <a:spLocks noChangeArrowheads="1"/>
            </p:cNvSpPr>
            <p:nvPr/>
          </p:nvSpPr>
          <p:spPr bwMode="auto">
            <a:xfrm>
              <a:off x="1687" y="2602"/>
              <a:ext cx="2826"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6000">
                  <a:solidFill>
                    <a:schemeClr val="accent1"/>
                  </a:solidFill>
                  <a:effectLst>
                    <a:outerShdw blurRad="38100" dist="38100" dir="2700000" algn="tl">
                      <a:srgbClr val="000000"/>
                    </a:outerShdw>
                  </a:effectLst>
                  <a:latin typeface="Arial" charset="0"/>
                </a:rPr>
                <a:t>  S</a:t>
              </a:r>
              <a:r>
                <a:rPr lang="en-US" sz="4800">
                  <a:effectLst>
                    <a:outerShdw blurRad="38100" dist="38100" dir="2700000" algn="tl">
                      <a:srgbClr val="000000"/>
                    </a:outerShdw>
                  </a:effectLst>
                  <a:latin typeface="Arial" charset="0"/>
                </a:rPr>
                <a:t>  </a:t>
              </a:r>
              <a:r>
                <a:rPr lang="en-US" sz="4800">
                  <a:solidFill>
                    <a:srgbClr val="EDF636"/>
                  </a:solidFill>
                  <a:effectLst>
                    <a:outerShdw blurRad="38100" dist="38100" dir="2700000" algn="tl">
                      <a:srgbClr val="000000"/>
                    </a:outerShdw>
                  </a:effectLst>
                  <a:latin typeface="Arial" charset="0"/>
                </a:rPr>
                <a:t>=  Silencio</a:t>
              </a:r>
            </a:p>
          </p:txBody>
        </p:sp>
        <p:sp>
          <p:nvSpPr>
            <p:cNvPr id="132131" name="AutoShape 35"/>
            <p:cNvSpPr>
              <a:spLocks noChangeArrowheads="1"/>
            </p:cNvSpPr>
            <p:nvPr/>
          </p:nvSpPr>
          <p:spPr bwMode="auto">
            <a:xfrm>
              <a:off x="1368" y="2768"/>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132133" name="Text Box 37"/>
            <p:cNvSpPr txBox="1">
              <a:spLocks noChangeArrowheads="1"/>
            </p:cNvSpPr>
            <p:nvPr/>
          </p:nvSpPr>
          <p:spPr bwMode="auto">
            <a:xfrm>
              <a:off x="1433" y="2031"/>
              <a:ext cx="3744"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6000">
                  <a:solidFill>
                    <a:srgbClr val="07DD3A"/>
                  </a:solidFill>
                  <a:effectLst>
                    <a:outerShdw blurRad="38100" dist="38100" dir="2700000" algn="tl">
                      <a:srgbClr val="000000"/>
                    </a:outerShdw>
                  </a:effectLst>
                  <a:latin typeface="Arial" charset="0"/>
                </a:rPr>
                <a:t>	3</a:t>
              </a:r>
              <a:r>
                <a:rPr lang="en-US" sz="4800">
                  <a:solidFill>
                    <a:srgbClr val="07DD3A"/>
                  </a:solidFill>
                  <a:effectLst>
                    <a:outerShdw blurRad="38100" dist="38100" dir="2700000" algn="tl">
                      <a:srgbClr val="000000"/>
                    </a:outerShdw>
                  </a:effectLst>
                  <a:latin typeface="Arial" charset="0"/>
                </a:rPr>
                <a:t> </a:t>
              </a:r>
              <a:r>
                <a:rPr lang="en-US" sz="4800">
                  <a:effectLst>
                    <a:outerShdw blurRad="38100" dist="38100" dir="2700000" algn="tl">
                      <a:srgbClr val="000000"/>
                    </a:outerShdw>
                  </a:effectLst>
                  <a:latin typeface="Arial" charset="0"/>
                </a:rPr>
                <a:t> </a:t>
              </a:r>
              <a:r>
                <a:rPr lang="en-US" sz="4800">
                  <a:solidFill>
                    <a:srgbClr val="EDF636"/>
                  </a:solidFill>
                  <a:effectLst>
                    <a:outerShdw blurRad="38100" dist="38100" dir="2700000" algn="tl">
                      <a:srgbClr val="000000"/>
                    </a:outerShdw>
                  </a:effectLst>
                  <a:latin typeface="Arial" charset="0"/>
                </a:rPr>
                <a:t>=  Sociedades</a:t>
              </a:r>
            </a:p>
          </p:txBody>
        </p:sp>
        <p:sp>
          <p:nvSpPr>
            <p:cNvPr id="132134" name="AutoShape 38"/>
            <p:cNvSpPr>
              <a:spLocks noChangeArrowheads="1"/>
            </p:cNvSpPr>
            <p:nvPr/>
          </p:nvSpPr>
          <p:spPr bwMode="auto">
            <a:xfrm>
              <a:off x="1376" y="21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132136" name="Text Box 40"/>
            <p:cNvSpPr txBox="1">
              <a:spLocks noChangeArrowheads="1"/>
            </p:cNvSpPr>
            <p:nvPr/>
          </p:nvSpPr>
          <p:spPr bwMode="auto">
            <a:xfrm>
              <a:off x="1445" y="1462"/>
              <a:ext cx="3339"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6000">
                  <a:solidFill>
                    <a:srgbClr val="EA304F"/>
                  </a:solidFill>
                  <a:effectLst>
                    <a:outerShdw blurRad="38100" dist="38100" dir="2700000" algn="tl">
                      <a:srgbClr val="000000"/>
                    </a:outerShdw>
                  </a:effectLst>
                  <a:latin typeface="Arial" charset="0"/>
                </a:rPr>
                <a:t>	4</a:t>
              </a:r>
              <a:r>
                <a:rPr lang="en-US" sz="4800">
                  <a:solidFill>
                    <a:srgbClr val="EA304F"/>
                  </a:solidFill>
                  <a:effectLst>
                    <a:outerShdw blurRad="38100" dist="38100" dir="2700000" algn="tl">
                      <a:srgbClr val="000000"/>
                    </a:outerShdw>
                  </a:effectLst>
                  <a:latin typeface="Arial" charset="0"/>
                </a:rPr>
                <a:t> </a:t>
              </a:r>
              <a:r>
                <a:rPr lang="en-US" sz="4800">
                  <a:effectLst>
                    <a:outerShdw blurRad="38100" dist="38100" dir="2700000" algn="tl">
                      <a:srgbClr val="000000"/>
                    </a:outerShdw>
                  </a:effectLst>
                  <a:latin typeface="Arial" charset="0"/>
                </a:rPr>
                <a:t> </a:t>
              </a:r>
              <a:r>
                <a:rPr lang="en-US" sz="4800">
                  <a:solidFill>
                    <a:srgbClr val="EDF636"/>
                  </a:solidFill>
                  <a:effectLst>
                    <a:outerShdw blurRad="38100" dist="38100" dir="2700000" algn="tl">
                      <a:srgbClr val="000000"/>
                    </a:outerShdw>
                  </a:effectLst>
                  <a:latin typeface="Arial" charset="0"/>
                </a:rPr>
                <a:t>=  Personas</a:t>
              </a:r>
            </a:p>
          </p:txBody>
        </p:sp>
        <p:sp>
          <p:nvSpPr>
            <p:cNvPr id="132137" name="AutoShape 41"/>
            <p:cNvSpPr>
              <a:spLocks noChangeArrowheads="1"/>
            </p:cNvSpPr>
            <p:nvPr/>
          </p:nvSpPr>
          <p:spPr bwMode="auto">
            <a:xfrm>
              <a:off x="1376" y="1601"/>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132139" name="Text Box 43"/>
            <p:cNvSpPr txBox="1">
              <a:spLocks noChangeArrowheads="1"/>
            </p:cNvSpPr>
            <p:nvPr/>
          </p:nvSpPr>
          <p:spPr bwMode="auto">
            <a:xfrm>
              <a:off x="1953" y="938"/>
              <a:ext cx="2722"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5400">
                  <a:solidFill>
                    <a:srgbClr val="EDF636"/>
                  </a:solidFill>
                  <a:effectLst>
                    <a:outerShdw blurRad="38100" dist="38100" dir="2700000" algn="tl">
                      <a:srgbClr val="000000"/>
                    </a:outerShdw>
                  </a:effectLst>
                  <a:latin typeface="Arial" charset="0"/>
                </a:rPr>
                <a:t>C</a:t>
              </a:r>
              <a:r>
                <a:rPr lang="en-US" sz="4800">
                  <a:solidFill>
                    <a:srgbClr val="EDF636"/>
                  </a:solidFill>
                  <a:effectLst>
                    <a:outerShdw blurRad="38100" dist="38100" dir="2700000" algn="tl">
                      <a:srgbClr val="000000"/>
                    </a:outerShdw>
                  </a:effectLst>
                  <a:latin typeface="Arial" charset="0"/>
                </a:rPr>
                <a:t> </a:t>
              </a:r>
              <a:r>
                <a:rPr lang="en-US" sz="4800">
                  <a:effectLst>
                    <a:outerShdw blurRad="38100" dist="38100" dir="2700000" algn="tl">
                      <a:srgbClr val="000000"/>
                    </a:outerShdw>
                  </a:effectLst>
                  <a:latin typeface="Arial" charset="0"/>
                </a:rPr>
                <a:t> </a:t>
              </a:r>
              <a:r>
                <a:rPr lang="en-US" sz="4800">
                  <a:solidFill>
                    <a:srgbClr val="EDF636"/>
                  </a:solidFill>
                  <a:effectLst>
                    <a:outerShdw blurRad="38100" dist="38100" dir="2700000" algn="tl">
                      <a:srgbClr val="000000"/>
                    </a:outerShdw>
                  </a:effectLst>
                  <a:latin typeface="Arial" charset="0"/>
                </a:rPr>
                <a:t>=  Creación</a:t>
              </a:r>
            </a:p>
          </p:txBody>
        </p:sp>
        <p:sp>
          <p:nvSpPr>
            <p:cNvPr id="132140" name="AutoShape 44"/>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grpSp>
      <p:sp>
        <p:nvSpPr>
          <p:cNvPr id="132125" name="Oval 29"/>
          <p:cNvSpPr>
            <a:spLocks noChangeArrowheads="1"/>
          </p:cNvSpPr>
          <p:nvPr/>
        </p:nvSpPr>
        <p:spPr bwMode="auto">
          <a:xfrm>
            <a:off x="1727200" y="3179763"/>
            <a:ext cx="7088188" cy="1082675"/>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2125"/>
                                        </p:tgtEl>
                                        <p:attrNameLst>
                                          <p:attrName>style.visibility</p:attrName>
                                        </p:attrNameLst>
                                      </p:cBhvr>
                                      <p:to>
                                        <p:strVal val="visible"/>
                                      </p:to>
                                    </p:set>
                                    <p:animEffect transition="in" filter="fade">
                                      <p:cBhvr>
                                        <p:cTn id="7" dur="1000"/>
                                        <p:tgtEl>
                                          <p:spTgt spid="132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2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Freeform 3"/>
          <p:cNvSpPr>
            <a:spLocks/>
          </p:cNvSpPr>
          <p:nvPr/>
        </p:nvSpPr>
        <p:spPr bwMode="auto">
          <a:xfrm>
            <a:off x="4648200" y="1066800"/>
            <a:ext cx="1373188" cy="801688"/>
          </a:xfrm>
          <a:custGeom>
            <a:avLst/>
            <a:gdLst>
              <a:gd name="T0" fmla="*/ 2147483647 w 865"/>
              <a:gd name="T1" fmla="*/ 0 h 505"/>
              <a:gd name="T2" fmla="*/ 2147483647 w 865"/>
              <a:gd name="T3" fmla="*/ 2147483647 h 505"/>
              <a:gd name="T4" fmla="*/ 2147483647 w 865"/>
              <a:gd name="T5" fmla="*/ 2147483647 h 505"/>
              <a:gd name="T6" fmla="*/ 2147483647 w 865"/>
              <a:gd name="T7" fmla="*/ 2147483647 h 505"/>
              <a:gd name="T8" fmla="*/ 2147483647 w 865"/>
              <a:gd name="T9" fmla="*/ 2147483647 h 505"/>
              <a:gd name="T10" fmla="*/ 2147483647 w 865"/>
              <a:gd name="T11" fmla="*/ 2147483647 h 505"/>
              <a:gd name="T12" fmla="*/ 2147483647 w 865"/>
              <a:gd name="T13" fmla="*/ 2147483647 h 505"/>
              <a:gd name="T14" fmla="*/ 2147483647 w 865"/>
              <a:gd name="T15" fmla="*/ 2147483647 h 505"/>
              <a:gd name="T16" fmla="*/ 2147483647 w 865"/>
              <a:gd name="T17" fmla="*/ 2147483647 h 505"/>
              <a:gd name="T18" fmla="*/ 2147483647 w 865"/>
              <a:gd name="T19" fmla="*/ 2147483647 h 505"/>
              <a:gd name="T20" fmla="*/ 2147483647 w 865"/>
              <a:gd name="T21" fmla="*/ 2147483647 h 505"/>
              <a:gd name="T22" fmla="*/ 2147483647 w 865"/>
              <a:gd name="T23" fmla="*/ 2147483647 h 505"/>
              <a:gd name="T24" fmla="*/ 2147483647 w 865"/>
              <a:gd name="T25" fmla="*/ 2147483647 h 505"/>
              <a:gd name="T26" fmla="*/ 2147483647 w 865"/>
              <a:gd name="T27" fmla="*/ 2147483647 h 505"/>
              <a:gd name="T28" fmla="*/ 2147483647 w 865"/>
              <a:gd name="T29" fmla="*/ 2147483647 h 505"/>
              <a:gd name="T30" fmla="*/ 2147483647 w 865"/>
              <a:gd name="T31" fmla="*/ 2147483647 h 505"/>
              <a:gd name="T32" fmla="*/ 2147483647 w 865"/>
              <a:gd name="T33" fmla="*/ 2147483647 h 505"/>
              <a:gd name="T34" fmla="*/ 2147483647 w 865"/>
              <a:gd name="T35" fmla="*/ 2147483647 h 505"/>
              <a:gd name="T36" fmla="*/ 2147483647 w 865"/>
              <a:gd name="T37" fmla="*/ 2147483647 h 505"/>
              <a:gd name="T38" fmla="*/ 2147483647 w 865"/>
              <a:gd name="T39" fmla="*/ 2147483647 h 505"/>
              <a:gd name="T40" fmla="*/ 2147483647 w 865"/>
              <a:gd name="T41" fmla="*/ 2147483647 h 505"/>
              <a:gd name="T42" fmla="*/ 2147483647 w 865"/>
              <a:gd name="T43" fmla="*/ 2147483647 h 505"/>
              <a:gd name="T44" fmla="*/ 2147483647 w 865"/>
              <a:gd name="T45" fmla="*/ 2147483647 h 505"/>
              <a:gd name="T46" fmla="*/ 2147483647 w 865"/>
              <a:gd name="T47" fmla="*/ 2147483647 h 505"/>
              <a:gd name="T48" fmla="*/ 2147483647 w 865"/>
              <a:gd name="T49" fmla="*/ 2147483647 h 505"/>
              <a:gd name="T50" fmla="*/ 2147483647 w 865"/>
              <a:gd name="T51" fmla="*/ 2147483647 h 505"/>
              <a:gd name="T52" fmla="*/ 2147483647 w 865"/>
              <a:gd name="T53" fmla="*/ 2147483647 h 505"/>
              <a:gd name="T54" fmla="*/ 2147483647 w 865"/>
              <a:gd name="T55" fmla="*/ 2147483647 h 505"/>
              <a:gd name="T56" fmla="*/ 2147483647 w 865"/>
              <a:gd name="T57" fmla="*/ 2147483647 h 505"/>
              <a:gd name="T58" fmla="*/ 2147483647 w 865"/>
              <a:gd name="T59" fmla="*/ 2147483647 h 505"/>
              <a:gd name="T60" fmla="*/ 2147483647 w 865"/>
              <a:gd name="T61" fmla="*/ 2147483647 h 505"/>
              <a:gd name="T62" fmla="*/ 2147483647 w 865"/>
              <a:gd name="T63" fmla="*/ 2147483647 h 505"/>
              <a:gd name="T64" fmla="*/ 2147483647 w 865"/>
              <a:gd name="T65" fmla="*/ 2147483647 h 505"/>
              <a:gd name="T66" fmla="*/ 2147483647 w 865"/>
              <a:gd name="T67" fmla="*/ 2147483647 h 505"/>
              <a:gd name="T68" fmla="*/ 2147483647 w 865"/>
              <a:gd name="T69" fmla="*/ 2147483647 h 505"/>
              <a:gd name="T70" fmla="*/ 2147483647 w 865"/>
              <a:gd name="T71" fmla="*/ 2147483647 h 505"/>
              <a:gd name="T72" fmla="*/ 2147483647 w 865"/>
              <a:gd name="T73" fmla="*/ 2147483647 h 505"/>
              <a:gd name="T74" fmla="*/ 2147483647 w 865"/>
              <a:gd name="T75" fmla="*/ 2147483647 h 505"/>
              <a:gd name="T76" fmla="*/ 2147483647 w 865"/>
              <a:gd name="T77" fmla="*/ 2147483647 h 505"/>
              <a:gd name="T78" fmla="*/ 2147483647 w 865"/>
              <a:gd name="T79" fmla="*/ 2147483647 h 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05"/>
              <a:gd name="T122" fmla="*/ 865 w 865"/>
              <a:gd name="T123" fmla="*/ 505 h 5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0594" name="Freeform 4"/>
          <p:cNvSpPr>
            <a:spLocks/>
          </p:cNvSpPr>
          <p:nvPr/>
        </p:nvSpPr>
        <p:spPr bwMode="auto">
          <a:xfrm>
            <a:off x="3276600" y="533400"/>
            <a:ext cx="1773238" cy="515938"/>
          </a:xfrm>
          <a:custGeom>
            <a:avLst/>
            <a:gdLst>
              <a:gd name="T0" fmla="*/ 2147483647 w 1117"/>
              <a:gd name="T1" fmla="*/ 2147483647 h 325"/>
              <a:gd name="T2" fmla="*/ 2147483647 w 1117"/>
              <a:gd name="T3" fmla="*/ 2147483647 h 325"/>
              <a:gd name="T4" fmla="*/ 2147483647 w 1117"/>
              <a:gd name="T5" fmla="*/ 2147483647 h 325"/>
              <a:gd name="T6" fmla="*/ 2147483647 w 1117"/>
              <a:gd name="T7" fmla="*/ 2147483647 h 325"/>
              <a:gd name="T8" fmla="*/ 2147483647 w 1117"/>
              <a:gd name="T9" fmla="*/ 2147483647 h 325"/>
              <a:gd name="T10" fmla="*/ 2147483647 w 1117"/>
              <a:gd name="T11" fmla="*/ 2147483647 h 325"/>
              <a:gd name="T12" fmla="*/ 2147483647 w 1117"/>
              <a:gd name="T13" fmla="*/ 2147483647 h 325"/>
              <a:gd name="T14" fmla="*/ 2147483647 w 1117"/>
              <a:gd name="T15" fmla="*/ 2147483647 h 325"/>
              <a:gd name="T16" fmla="*/ 2147483647 w 1117"/>
              <a:gd name="T17" fmla="*/ 2147483647 h 325"/>
              <a:gd name="T18" fmla="*/ 2147483647 w 1117"/>
              <a:gd name="T19" fmla="*/ 2147483647 h 325"/>
              <a:gd name="T20" fmla="*/ 2147483647 w 1117"/>
              <a:gd name="T21" fmla="*/ 2147483647 h 325"/>
              <a:gd name="T22" fmla="*/ 2147483647 w 1117"/>
              <a:gd name="T23" fmla="*/ 2147483647 h 325"/>
              <a:gd name="T24" fmla="*/ 2147483647 w 1117"/>
              <a:gd name="T25" fmla="*/ 2147483647 h 325"/>
              <a:gd name="T26" fmla="*/ 2147483647 w 1117"/>
              <a:gd name="T27" fmla="*/ 2147483647 h 325"/>
              <a:gd name="T28" fmla="*/ 2147483647 w 1117"/>
              <a:gd name="T29" fmla="*/ 2147483647 h 325"/>
              <a:gd name="T30" fmla="*/ 2147483647 w 1117"/>
              <a:gd name="T31" fmla="*/ 2147483647 h 325"/>
              <a:gd name="T32" fmla="*/ 2147483647 w 1117"/>
              <a:gd name="T33" fmla="*/ 2147483647 h 325"/>
              <a:gd name="T34" fmla="*/ 2147483647 w 1117"/>
              <a:gd name="T35" fmla="*/ 0 h 325"/>
              <a:gd name="T36" fmla="*/ 2147483647 w 1117"/>
              <a:gd name="T37" fmla="*/ 0 h 325"/>
              <a:gd name="T38" fmla="*/ 2147483647 w 1117"/>
              <a:gd name="T39" fmla="*/ 0 h 325"/>
              <a:gd name="T40" fmla="*/ 2147483647 w 1117"/>
              <a:gd name="T41" fmla="*/ 0 h 325"/>
              <a:gd name="T42" fmla="*/ 0 w 1117"/>
              <a:gd name="T43" fmla="*/ 2147483647 h 325"/>
              <a:gd name="T44" fmla="*/ 2147483647 w 1117"/>
              <a:gd name="T45" fmla="*/ 2147483647 h 325"/>
              <a:gd name="T46" fmla="*/ 2147483647 w 1117"/>
              <a:gd name="T47" fmla="*/ 2147483647 h 325"/>
              <a:gd name="T48" fmla="*/ 2147483647 w 1117"/>
              <a:gd name="T49" fmla="*/ 2147483647 h 325"/>
              <a:gd name="T50" fmla="*/ 2147483647 w 1117"/>
              <a:gd name="T51" fmla="*/ 2147483647 h 325"/>
              <a:gd name="T52" fmla="*/ 2147483647 w 1117"/>
              <a:gd name="T53" fmla="*/ 2147483647 h 325"/>
              <a:gd name="T54" fmla="*/ 2147483647 w 1117"/>
              <a:gd name="T55" fmla="*/ 2147483647 h 325"/>
              <a:gd name="T56" fmla="*/ 2147483647 w 1117"/>
              <a:gd name="T57" fmla="*/ 2147483647 h 325"/>
              <a:gd name="T58" fmla="*/ 2147483647 w 1117"/>
              <a:gd name="T59" fmla="*/ 2147483647 h 325"/>
              <a:gd name="T60" fmla="*/ 2147483647 w 1117"/>
              <a:gd name="T61" fmla="*/ 2147483647 h 325"/>
              <a:gd name="T62" fmla="*/ 2147483647 w 1117"/>
              <a:gd name="T63" fmla="*/ 2147483647 h 325"/>
              <a:gd name="T64" fmla="*/ 2147483647 w 1117"/>
              <a:gd name="T65" fmla="*/ 2147483647 h 325"/>
              <a:gd name="T66" fmla="*/ 2147483647 w 1117"/>
              <a:gd name="T67" fmla="*/ 2147483647 h 325"/>
              <a:gd name="T68" fmla="*/ 2147483647 w 1117"/>
              <a:gd name="T69" fmla="*/ 2147483647 h 325"/>
              <a:gd name="T70" fmla="*/ 2147483647 w 1117"/>
              <a:gd name="T71" fmla="*/ 2147483647 h 325"/>
              <a:gd name="T72" fmla="*/ 2147483647 w 1117"/>
              <a:gd name="T73" fmla="*/ 2147483647 h 325"/>
              <a:gd name="T74" fmla="*/ 2147483647 w 1117"/>
              <a:gd name="T75" fmla="*/ 2147483647 h 325"/>
              <a:gd name="T76" fmla="*/ 2147483647 w 1117"/>
              <a:gd name="T77" fmla="*/ 2147483647 h 325"/>
              <a:gd name="T78" fmla="*/ 2147483647 w 1117"/>
              <a:gd name="T79" fmla="*/ 2147483647 h 325"/>
              <a:gd name="T80" fmla="*/ 2147483647 w 1117"/>
              <a:gd name="T81" fmla="*/ 2147483647 h 325"/>
              <a:gd name="T82" fmla="*/ 2147483647 w 1117"/>
              <a:gd name="T83" fmla="*/ 2147483647 h 325"/>
              <a:gd name="T84" fmla="*/ 2147483647 w 1117"/>
              <a:gd name="T85" fmla="*/ 2147483647 h 325"/>
              <a:gd name="T86" fmla="*/ 2147483647 w 1117"/>
              <a:gd name="T87" fmla="*/ 2147483647 h 3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7"/>
              <a:gd name="T133" fmla="*/ 0 h 325"/>
              <a:gd name="T134" fmla="*/ 1117 w 1117"/>
              <a:gd name="T135" fmla="*/ 325 h 3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0595" name="Freeform 7"/>
          <p:cNvSpPr>
            <a:spLocks/>
          </p:cNvSpPr>
          <p:nvPr/>
        </p:nvSpPr>
        <p:spPr bwMode="auto">
          <a:xfrm>
            <a:off x="3530600" y="2647950"/>
            <a:ext cx="1125538" cy="515938"/>
          </a:xfrm>
          <a:custGeom>
            <a:avLst/>
            <a:gdLst>
              <a:gd name="T0" fmla="*/ 2147483647 w 709"/>
              <a:gd name="T1" fmla="*/ 2147483647 h 325"/>
              <a:gd name="T2" fmla="*/ 2147483647 w 709"/>
              <a:gd name="T3" fmla="*/ 2147483647 h 325"/>
              <a:gd name="T4" fmla="*/ 2147483647 w 709"/>
              <a:gd name="T5" fmla="*/ 2147483647 h 325"/>
              <a:gd name="T6" fmla="*/ 2147483647 w 709"/>
              <a:gd name="T7" fmla="*/ 2147483647 h 325"/>
              <a:gd name="T8" fmla="*/ 2147483647 w 709"/>
              <a:gd name="T9" fmla="*/ 2147483647 h 325"/>
              <a:gd name="T10" fmla="*/ 2147483647 w 709"/>
              <a:gd name="T11" fmla="*/ 2147483647 h 325"/>
              <a:gd name="T12" fmla="*/ 2147483647 w 709"/>
              <a:gd name="T13" fmla="*/ 2147483647 h 325"/>
              <a:gd name="T14" fmla="*/ 2147483647 w 709"/>
              <a:gd name="T15" fmla="*/ 2147483647 h 325"/>
              <a:gd name="T16" fmla="*/ 2147483647 w 709"/>
              <a:gd name="T17" fmla="*/ 2147483647 h 325"/>
              <a:gd name="T18" fmla="*/ 2147483647 w 709"/>
              <a:gd name="T19" fmla="*/ 2147483647 h 325"/>
              <a:gd name="T20" fmla="*/ 2147483647 w 709"/>
              <a:gd name="T21" fmla="*/ 2147483647 h 325"/>
              <a:gd name="T22" fmla="*/ 2147483647 w 709"/>
              <a:gd name="T23" fmla="*/ 2147483647 h 325"/>
              <a:gd name="T24" fmla="*/ 2147483647 w 709"/>
              <a:gd name="T25" fmla="*/ 2147483647 h 325"/>
              <a:gd name="T26" fmla="*/ 2147483647 w 709"/>
              <a:gd name="T27" fmla="*/ 2147483647 h 325"/>
              <a:gd name="T28" fmla="*/ 2147483647 w 709"/>
              <a:gd name="T29" fmla="*/ 2147483647 h 325"/>
              <a:gd name="T30" fmla="*/ 2147483647 w 709"/>
              <a:gd name="T31" fmla="*/ 2147483647 h 325"/>
              <a:gd name="T32" fmla="*/ 2147483647 w 709"/>
              <a:gd name="T33" fmla="*/ 2147483647 h 325"/>
              <a:gd name="T34" fmla="*/ 2147483647 w 709"/>
              <a:gd name="T35" fmla="*/ 2147483647 h 325"/>
              <a:gd name="T36" fmla="*/ 2147483647 w 709"/>
              <a:gd name="T37" fmla="*/ 2147483647 h 325"/>
              <a:gd name="T38" fmla="*/ 2147483647 w 709"/>
              <a:gd name="T39" fmla="*/ 2147483647 h 325"/>
              <a:gd name="T40" fmla="*/ 2147483647 w 709"/>
              <a:gd name="T41" fmla="*/ 2147483647 h 325"/>
              <a:gd name="T42" fmla="*/ 2147483647 w 709"/>
              <a:gd name="T43" fmla="*/ 2147483647 h 325"/>
              <a:gd name="T44" fmla="*/ 2147483647 w 709"/>
              <a:gd name="T45" fmla="*/ 2147483647 h 325"/>
              <a:gd name="T46" fmla="*/ 2147483647 w 709"/>
              <a:gd name="T47" fmla="*/ 2147483647 h 325"/>
              <a:gd name="T48" fmla="*/ 2147483647 w 709"/>
              <a:gd name="T49" fmla="*/ 2147483647 h 325"/>
              <a:gd name="T50" fmla="*/ 2147483647 w 709"/>
              <a:gd name="T51" fmla="*/ 2147483647 h 325"/>
              <a:gd name="T52" fmla="*/ 2147483647 w 709"/>
              <a:gd name="T53" fmla="*/ 2147483647 h 325"/>
              <a:gd name="T54" fmla="*/ 2147483647 w 709"/>
              <a:gd name="T55" fmla="*/ 2147483647 h 325"/>
              <a:gd name="T56" fmla="*/ 2147483647 w 709"/>
              <a:gd name="T57" fmla="*/ 2147483647 h 325"/>
              <a:gd name="T58" fmla="*/ 2147483647 w 709"/>
              <a:gd name="T59" fmla="*/ 2147483647 h 325"/>
              <a:gd name="T60" fmla="*/ 2147483647 w 709"/>
              <a:gd name="T61" fmla="*/ 2147483647 h 325"/>
              <a:gd name="T62" fmla="*/ 0 w 709"/>
              <a:gd name="T63" fmla="*/ 2147483647 h 325"/>
              <a:gd name="T64" fmla="*/ 2147483647 w 709"/>
              <a:gd name="T65" fmla="*/ 2147483647 h 325"/>
              <a:gd name="T66" fmla="*/ 2147483647 w 709"/>
              <a:gd name="T67" fmla="*/ 2147483647 h 325"/>
              <a:gd name="T68" fmla="*/ 2147483647 w 709"/>
              <a:gd name="T69" fmla="*/ 2147483647 h 325"/>
              <a:gd name="T70" fmla="*/ 2147483647 w 709"/>
              <a:gd name="T71" fmla="*/ 2147483647 h 325"/>
              <a:gd name="T72" fmla="*/ 2147483647 w 709"/>
              <a:gd name="T73" fmla="*/ 2147483647 h 325"/>
              <a:gd name="T74" fmla="*/ 0 w 709"/>
              <a:gd name="T75" fmla="*/ 2147483647 h 325"/>
              <a:gd name="T76" fmla="*/ 2147483647 w 709"/>
              <a:gd name="T77" fmla="*/ 2147483647 h 325"/>
              <a:gd name="T78" fmla="*/ 2147483647 w 709"/>
              <a:gd name="T79" fmla="*/ 2147483647 h 325"/>
              <a:gd name="T80" fmla="*/ 2147483647 w 709"/>
              <a:gd name="T81" fmla="*/ 2147483647 h 3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9"/>
              <a:gd name="T124" fmla="*/ 0 h 325"/>
              <a:gd name="T125" fmla="*/ 709 w 709"/>
              <a:gd name="T126" fmla="*/ 325 h 3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0596" name="Freeform 6"/>
          <p:cNvSpPr>
            <a:spLocks/>
          </p:cNvSpPr>
          <p:nvPr/>
        </p:nvSpPr>
        <p:spPr bwMode="auto">
          <a:xfrm>
            <a:off x="3409950" y="1955800"/>
            <a:ext cx="1754188" cy="1982788"/>
          </a:xfrm>
          <a:custGeom>
            <a:avLst/>
            <a:gdLst>
              <a:gd name="T0" fmla="*/ 2147483647 w 1105"/>
              <a:gd name="T1" fmla="*/ 2147483647 h 1249"/>
              <a:gd name="T2" fmla="*/ 2147483647 w 1105"/>
              <a:gd name="T3" fmla="*/ 2147483647 h 1249"/>
              <a:gd name="T4" fmla="*/ 2147483647 w 1105"/>
              <a:gd name="T5" fmla="*/ 2147483647 h 1249"/>
              <a:gd name="T6" fmla="*/ 2147483647 w 1105"/>
              <a:gd name="T7" fmla="*/ 2147483647 h 1249"/>
              <a:gd name="T8" fmla="*/ 2147483647 w 1105"/>
              <a:gd name="T9" fmla="*/ 2147483647 h 1249"/>
              <a:gd name="T10" fmla="*/ 2147483647 w 1105"/>
              <a:gd name="T11" fmla="*/ 2147483647 h 1249"/>
              <a:gd name="T12" fmla="*/ 2147483647 w 1105"/>
              <a:gd name="T13" fmla="*/ 2147483647 h 1249"/>
              <a:gd name="T14" fmla="*/ 2147483647 w 1105"/>
              <a:gd name="T15" fmla="*/ 2147483647 h 1249"/>
              <a:gd name="T16" fmla="*/ 2147483647 w 1105"/>
              <a:gd name="T17" fmla="*/ 2147483647 h 1249"/>
              <a:gd name="T18" fmla="*/ 2147483647 w 1105"/>
              <a:gd name="T19" fmla="*/ 2147483647 h 1249"/>
              <a:gd name="T20" fmla="*/ 2147483647 w 1105"/>
              <a:gd name="T21" fmla="*/ 2147483647 h 1249"/>
              <a:gd name="T22" fmla="*/ 2147483647 w 1105"/>
              <a:gd name="T23" fmla="*/ 2147483647 h 1249"/>
              <a:gd name="T24" fmla="*/ 2147483647 w 1105"/>
              <a:gd name="T25" fmla="*/ 2147483647 h 1249"/>
              <a:gd name="T26" fmla="*/ 2147483647 w 1105"/>
              <a:gd name="T27" fmla="*/ 2147483647 h 1249"/>
              <a:gd name="T28" fmla="*/ 2147483647 w 1105"/>
              <a:gd name="T29" fmla="*/ 2147483647 h 1249"/>
              <a:gd name="T30" fmla="*/ 2147483647 w 1105"/>
              <a:gd name="T31" fmla="*/ 2147483647 h 1249"/>
              <a:gd name="T32" fmla="*/ 2147483647 w 1105"/>
              <a:gd name="T33" fmla="*/ 2147483647 h 1249"/>
              <a:gd name="T34" fmla="*/ 2147483647 w 1105"/>
              <a:gd name="T35" fmla="*/ 2147483647 h 1249"/>
              <a:gd name="T36" fmla="*/ 2147483647 w 1105"/>
              <a:gd name="T37" fmla="*/ 2147483647 h 1249"/>
              <a:gd name="T38" fmla="*/ 2147483647 w 1105"/>
              <a:gd name="T39" fmla="*/ 2147483647 h 1249"/>
              <a:gd name="T40" fmla="*/ 2147483647 w 1105"/>
              <a:gd name="T41" fmla="*/ 2147483647 h 1249"/>
              <a:gd name="T42" fmla="*/ 2147483647 w 1105"/>
              <a:gd name="T43" fmla="*/ 2147483647 h 1249"/>
              <a:gd name="T44" fmla="*/ 2147483647 w 1105"/>
              <a:gd name="T45" fmla="*/ 2147483647 h 1249"/>
              <a:gd name="T46" fmla="*/ 2147483647 w 1105"/>
              <a:gd name="T47" fmla="*/ 2147483647 h 1249"/>
              <a:gd name="T48" fmla="*/ 2147483647 w 1105"/>
              <a:gd name="T49" fmla="*/ 2147483647 h 1249"/>
              <a:gd name="T50" fmla="*/ 2147483647 w 1105"/>
              <a:gd name="T51" fmla="*/ 2147483647 h 1249"/>
              <a:gd name="T52" fmla="*/ 2147483647 w 1105"/>
              <a:gd name="T53" fmla="*/ 2147483647 h 1249"/>
              <a:gd name="T54" fmla="*/ 2147483647 w 1105"/>
              <a:gd name="T55" fmla="*/ 2147483647 h 1249"/>
              <a:gd name="T56" fmla="*/ 2147483647 w 1105"/>
              <a:gd name="T57" fmla="*/ 2147483647 h 1249"/>
              <a:gd name="T58" fmla="*/ 2147483647 w 1105"/>
              <a:gd name="T59" fmla="*/ 2147483647 h 1249"/>
              <a:gd name="T60" fmla="*/ 2147483647 w 1105"/>
              <a:gd name="T61" fmla="*/ 2147483647 h 1249"/>
              <a:gd name="T62" fmla="*/ 2147483647 w 1105"/>
              <a:gd name="T63" fmla="*/ 2147483647 h 1249"/>
              <a:gd name="T64" fmla="*/ 2147483647 w 1105"/>
              <a:gd name="T65" fmla="*/ 0 h 1249"/>
              <a:gd name="T66" fmla="*/ 2147483647 w 1105"/>
              <a:gd name="T67" fmla="*/ 2147483647 h 1249"/>
              <a:gd name="T68" fmla="*/ 0 w 1105"/>
              <a:gd name="T69" fmla="*/ 2147483647 h 1249"/>
              <a:gd name="T70" fmla="*/ 2147483647 w 1105"/>
              <a:gd name="T71" fmla="*/ 2147483647 h 1249"/>
              <a:gd name="T72" fmla="*/ 2147483647 w 1105"/>
              <a:gd name="T73" fmla="*/ 2147483647 h 1249"/>
              <a:gd name="T74" fmla="*/ 2147483647 w 1105"/>
              <a:gd name="T75" fmla="*/ 2147483647 h 1249"/>
              <a:gd name="T76" fmla="*/ 2147483647 w 1105"/>
              <a:gd name="T77" fmla="*/ 2147483647 h 1249"/>
              <a:gd name="T78" fmla="*/ 2147483647 w 1105"/>
              <a:gd name="T79" fmla="*/ 2147483647 h 1249"/>
              <a:gd name="T80" fmla="*/ 2147483647 w 1105"/>
              <a:gd name="T81" fmla="*/ 2147483647 h 1249"/>
              <a:gd name="T82" fmla="*/ 2147483647 w 1105"/>
              <a:gd name="T83" fmla="*/ 2147483647 h 1249"/>
              <a:gd name="T84" fmla="*/ 2147483647 w 1105"/>
              <a:gd name="T85" fmla="*/ 2147483647 h 1249"/>
              <a:gd name="T86" fmla="*/ 2147483647 w 1105"/>
              <a:gd name="T87" fmla="*/ 2147483647 h 1249"/>
              <a:gd name="T88" fmla="*/ 2147483647 w 1105"/>
              <a:gd name="T89" fmla="*/ 2147483647 h 1249"/>
              <a:gd name="T90" fmla="*/ 2147483647 w 1105"/>
              <a:gd name="T91" fmla="*/ 2147483647 h 1249"/>
              <a:gd name="T92" fmla="*/ 2147483647 w 1105"/>
              <a:gd name="T93" fmla="*/ 2147483647 h 1249"/>
              <a:gd name="T94" fmla="*/ 2147483647 w 1105"/>
              <a:gd name="T95" fmla="*/ 2147483647 h 1249"/>
              <a:gd name="T96" fmla="*/ 2147483647 w 1105"/>
              <a:gd name="T97" fmla="*/ 2147483647 h 1249"/>
              <a:gd name="T98" fmla="*/ 2147483647 w 1105"/>
              <a:gd name="T99" fmla="*/ 2147483647 h 1249"/>
              <a:gd name="T100" fmla="*/ 2147483647 w 1105"/>
              <a:gd name="T101" fmla="*/ 2147483647 h 1249"/>
              <a:gd name="T102" fmla="*/ 2147483647 w 1105"/>
              <a:gd name="T103" fmla="*/ 2147483647 h 1249"/>
              <a:gd name="T104" fmla="*/ 2147483647 w 1105"/>
              <a:gd name="T105" fmla="*/ 2147483647 h 1249"/>
              <a:gd name="T106" fmla="*/ 2147483647 w 1105"/>
              <a:gd name="T107" fmla="*/ 2147483647 h 1249"/>
              <a:gd name="T108" fmla="*/ 2147483647 w 1105"/>
              <a:gd name="T109" fmla="*/ 2147483647 h 1249"/>
              <a:gd name="T110" fmla="*/ 2147483647 w 1105"/>
              <a:gd name="T111" fmla="*/ 2147483647 h 1249"/>
              <a:gd name="T112" fmla="*/ 2147483647 w 1105"/>
              <a:gd name="T113" fmla="*/ 2147483647 h 1249"/>
              <a:gd name="T114" fmla="*/ 2147483647 w 1105"/>
              <a:gd name="T115" fmla="*/ 2147483647 h 12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05"/>
              <a:gd name="T175" fmla="*/ 0 h 1249"/>
              <a:gd name="T176" fmla="*/ 1105 w 1105"/>
              <a:gd name="T177" fmla="*/ 1249 h 12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0597"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110598"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110599" name="Text Box 2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1400">
              <a:solidFill>
                <a:srgbClr val="FFFFFF"/>
              </a:solidFill>
              <a:latin typeface="Arial" charset="0"/>
            </a:endParaRPr>
          </a:p>
        </p:txBody>
      </p:sp>
      <p:sp>
        <p:nvSpPr>
          <p:cNvPr id="110600" name="Text Box 30"/>
          <p:cNvSpPr txBox="1">
            <a:spLocks noChangeArrowheads="1"/>
          </p:cNvSpPr>
          <p:nvPr/>
        </p:nvSpPr>
        <p:spPr bwMode="auto">
          <a:xfrm>
            <a:off x="8086725" y="6537325"/>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51</a:t>
            </a:r>
          </a:p>
        </p:txBody>
      </p:sp>
      <p:sp>
        <p:nvSpPr>
          <p:cNvPr id="110601"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2</a:t>
            </a:r>
          </a:p>
        </p:txBody>
      </p:sp>
      <p:sp>
        <p:nvSpPr>
          <p:cNvPr id="110602" name="Text Box 33"/>
          <p:cNvSpPr txBox="1">
            <a:spLocks noChangeArrowheads="1"/>
          </p:cNvSpPr>
          <p:nvPr/>
        </p:nvSpPr>
        <p:spPr bwMode="auto">
          <a:xfrm>
            <a:off x="7159625" y="6270625"/>
            <a:ext cx="1412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8-14</a:t>
            </a:r>
          </a:p>
        </p:txBody>
      </p:sp>
      <p:sp>
        <p:nvSpPr>
          <p:cNvPr id="40962" name="Oval 2"/>
          <p:cNvSpPr>
            <a:spLocks noChangeArrowheads="1"/>
          </p:cNvSpPr>
          <p:nvPr/>
        </p:nvSpPr>
        <p:spPr bwMode="auto">
          <a:xfrm>
            <a:off x="2032000" y="1092200"/>
            <a:ext cx="5054600" cy="4902200"/>
          </a:xfrm>
          <a:prstGeom prst="ellipse">
            <a:avLst/>
          </a:prstGeom>
          <a:noFill/>
          <a:ln w="1016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110604" name="Freeform 19"/>
          <p:cNvSpPr>
            <a:spLocks/>
          </p:cNvSpPr>
          <p:nvPr/>
        </p:nvSpPr>
        <p:spPr bwMode="auto">
          <a:xfrm>
            <a:off x="4808538" y="990600"/>
            <a:ext cx="2709862" cy="2684463"/>
          </a:xfrm>
          <a:custGeom>
            <a:avLst/>
            <a:gdLst>
              <a:gd name="T0" fmla="*/ 2147483647 w 1707"/>
              <a:gd name="T1" fmla="*/ 2147483647 h 1691"/>
              <a:gd name="T2" fmla="*/ 2147483647 w 1707"/>
              <a:gd name="T3" fmla="*/ 2147483647 h 1691"/>
              <a:gd name="T4" fmla="*/ 2147483647 w 1707"/>
              <a:gd name="T5" fmla="*/ 2147483647 h 1691"/>
              <a:gd name="T6" fmla="*/ 2147483647 w 1707"/>
              <a:gd name="T7" fmla="*/ 2147483647 h 1691"/>
              <a:gd name="T8" fmla="*/ 2147483647 w 1707"/>
              <a:gd name="T9" fmla="*/ 2147483647 h 1691"/>
              <a:gd name="T10" fmla="*/ 2147483647 w 1707"/>
              <a:gd name="T11" fmla="*/ 2147483647 h 1691"/>
              <a:gd name="T12" fmla="*/ 2147483647 w 1707"/>
              <a:gd name="T13" fmla="*/ 2147483647 h 1691"/>
              <a:gd name="T14" fmla="*/ 2147483647 w 1707"/>
              <a:gd name="T15" fmla="*/ 2147483647 h 1691"/>
              <a:gd name="T16" fmla="*/ 2147483647 w 1707"/>
              <a:gd name="T17" fmla="*/ 2147483647 h 1691"/>
              <a:gd name="T18" fmla="*/ 2147483647 w 1707"/>
              <a:gd name="T19" fmla="*/ 2147483647 h 1691"/>
              <a:gd name="T20" fmla="*/ 2147483647 w 1707"/>
              <a:gd name="T21" fmla="*/ 2147483647 h 1691"/>
              <a:gd name="T22" fmla="*/ 2147483647 w 1707"/>
              <a:gd name="T23" fmla="*/ 2147483647 h 1691"/>
              <a:gd name="T24" fmla="*/ 2147483647 w 1707"/>
              <a:gd name="T25" fmla="*/ 2147483647 h 1691"/>
              <a:gd name="T26" fmla="*/ 2147483647 w 1707"/>
              <a:gd name="T27" fmla="*/ 2147483647 h 1691"/>
              <a:gd name="T28" fmla="*/ 2147483647 w 1707"/>
              <a:gd name="T29" fmla="*/ 2147483647 h 1691"/>
              <a:gd name="T30" fmla="*/ 2147483647 w 1707"/>
              <a:gd name="T31" fmla="*/ 2147483647 h 1691"/>
              <a:gd name="T32" fmla="*/ 2147483647 w 1707"/>
              <a:gd name="T33" fmla="*/ 2147483647 h 1691"/>
              <a:gd name="T34" fmla="*/ 2147483647 w 1707"/>
              <a:gd name="T35" fmla="*/ 2147483647 h 1691"/>
              <a:gd name="T36" fmla="*/ 2147483647 w 1707"/>
              <a:gd name="T37" fmla="*/ 2147483647 h 1691"/>
              <a:gd name="T38" fmla="*/ 2147483647 w 1707"/>
              <a:gd name="T39" fmla="*/ 2147483647 h 1691"/>
              <a:gd name="T40" fmla="*/ 2147483647 w 1707"/>
              <a:gd name="T41" fmla="*/ 2147483647 h 1691"/>
              <a:gd name="T42" fmla="*/ 2147483647 w 1707"/>
              <a:gd name="T43" fmla="*/ 2147483647 h 1691"/>
              <a:gd name="T44" fmla="*/ 2147483647 w 1707"/>
              <a:gd name="T45" fmla="*/ 2147483647 h 1691"/>
              <a:gd name="T46" fmla="*/ 2147483647 w 1707"/>
              <a:gd name="T47" fmla="*/ 2147483647 h 1691"/>
              <a:gd name="T48" fmla="*/ 2147483647 w 1707"/>
              <a:gd name="T49" fmla="*/ 2147483647 h 1691"/>
              <a:gd name="T50" fmla="*/ 2147483647 w 1707"/>
              <a:gd name="T51" fmla="*/ 2147483647 h 1691"/>
              <a:gd name="T52" fmla="*/ 2147483647 w 1707"/>
              <a:gd name="T53" fmla="*/ 2147483647 h 1691"/>
              <a:gd name="T54" fmla="*/ 2147483647 w 1707"/>
              <a:gd name="T55" fmla="*/ 2147483647 h 1691"/>
              <a:gd name="T56" fmla="*/ 2147483647 w 1707"/>
              <a:gd name="T57" fmla="*/ 2147483647 h 1691"/>
              <a:gd name="T58" fmla="*/ 2147483647 w 1707"/>
              <a:gd name="T59" fmla="*/ 2147483647 h 1691"/>
              <a:gd name="T60" fmla="*/ 2147483647 w 1707"/>
              <a:gd name="T61" fmla="*/ 2147483647 h 1691"/>
              <a:gd name="T62" fmla="*/ 2147483647 w 1707"/>
              <a:gd name="T63" fmla="*/ 2147483647 h 1691"/>
              <a:gd name="T64" fmla="*/ 2147483647 w 1707"/>
              <a:gd name="T65" fmla="*/ 2147483647 h 1691"/>
              <a:gd name="T66" fmla="*/ 2147483647 w 1707"/>
              <a:gd name="T67" fmla="*/ 2147483647 h 1691"/>
              <a:gd name="T68" fmla="*/ 2147483647 w 1707"/>
              <a:gd name="T69" fmla="*/ 2147483647 h 1691"/>
              <a:gd name="T70" fmla="*/ 2147483647 w 1707"/>
              <a:gd name="T71" fmla="*/ 2147483647 h 1691"/>
              <a:gd name="T72" fmla="*/ 2147483647 w 1707"/>
              <a:gd name="T73" fmla="*/ 2147483647 h 1691"/>
              <a:gd name="T74" fmla="*/ 2147483647 w 1707"/>
              <a:gd name="T75" fmla="*/ 2147483647 h 1691"/>
              <a:gd name="T76" fmla="*/ 2147483647 w 1707"/>
              <a:gd name="T77" fmla="*/ 2147483647 h 1691"/>
              <a:gd name="T78" fmla="*/ 2147483647 w 1707"/>
              <a:gd name="T79" fmla="*/ 2147483647 h 1691"/>
              <a:gd name="T80" fmla="*/ 2147483647 w 1707"/>
              <a:gd name="T81" fmla="*/ 2147483647 h 1691"/>
              <a:gd name="T82" fmla="*/ 2147483647 w 1707"/>
              <a:gd name="T83" fmla="*/ 2147483647 h 1691"/>
              <a:gd name="T84" fmla="*/ 2147483647 w 1707"/>
              <a:gd name="T85" fmla="*/ 2147483647 h 1691"/>
              <a:gd name="T86" fmla="*/ 2147483647 w 1707"/>
              <a:gd name="T87" fmla="*/ 0 h 1691"/>
              <a:gd name="T88" fmla="*/ 2147483647 w 1707"/>
              <a:gd name="T89" fmla="*/ 2147483647 h 16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7"/>
              <a:gd name="T136" fmla="*/ 0 h 1691"/>
              <a:gd name="T137" fmla="*/ 1707 w 1707"/>
              <a:gd name="T138" fmla="*/ 1691 h 16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0605" name="Freeform 22"/>
          <p:cNvSpPr>
            <a:spLocks/>
          </p:cNvSpPr>
          <p:nvPr/>
        </p:nvSpPr>
        <p:spPr bwMode="auto">
          <a:xfrm rot="284981">
            <a:off x="6680200" y="24622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0606" name="Freeform 34"/>
          <p:cNvSpPr>
            <a:spLocks/>
          </p:cNvSpPr>
          <p:nvPr/>
        </p:nvSpPr>
        <p:spPr bwMode="auto">
          <a:xfrm rot="-922482">
            <a:off x="4557713" y="527050"/>
            <a:ext cx="1441450" cy="1411288"/>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0607" name="Freeform 35"/>
          <p:cNvSpPr>
            <a:spLocks/>
          </p:cNvSpPr>
          <p:nvPr/>
        </p:nvSpPr>
        <p:spPr bwMode="auto">
          <a:xfrm>
            <a:off x="5618163" y="1136650"/>
            <a:ext cx="1103312"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0608" name="Freeform 36"/>
          <p:cNvSpPr>
            <a:spLocks/>
          </p:cNvSpPr>
          <p:nvPr/>
        </p:nvSpPr>
        <p:spPr bwMode="auto">
          <a:xfrm>
            <a:off x="6143625" y="18018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0609" name="Freeform 38"/>
          <p:cNvSpPr>
            <a:spLocks/>
          </p:cNvSpPr>
          <p:nvPr/>
        </p:nvSpPr>
        <p:spPr bwMode="auto">
          <a:xfrm>
            <a:off x="5410200" y="1403350"/>
            <a:ext cx="2251075" cy="1222375"/>
          </a:xfrm>
          <a:custGeom>
            <a:avLst/>
            <a:gdLst>
              <a:gd name="T0" fmla="*/ 2147483647 w 1418"/>
              <a:gd name="T1" fmla="*/ 2147483647 h 770"/>
              <a:gd name="T2" fmla="*/ 2147483647 w 1418"/>
              <a:gd name="T3" fmla="*/ 2147483647 h 770"/>
              <a:gd name="T4" fmla="*/ 2147483647 w 1418"/>
              <a:gd name="T5" fmla="*/ 2147483647 h 770"/>
              <a:gd name="T6" fmla="*/ 2147483647 w 1418"/>
              <a:gd name="T7" fmla="*/ 2147483647 h 770"/>
              <a:gd name="T8" fmla="*/ 2147483647 w 1418"/>
              <a:gd name="T9" fmla="*/ 2147483647 h 770"/>
              <a:gd name="T10" fmla="*/ 2147483647 w 1418"/>
              <a:gd name="T11" fmla="*/ 0 h 770"/>
              <a:gd name="T12" fmla="*/ 2147483647 w 1418"/>
              <a:gd name="T13" fmla="*/ 2147483647 h 770"/>
              <a:gd name="T14" fmla="*/ 2147483647 w 1418"/>
              <a:gd name="T15" fmla="*/ 2147483647 h 770"/>
              <a:gd name="T16" fmla="*/ 2147483647 w 1418"/>
              <a:gd name="T17" fmla="*/ 2147483647 h 770"/>
              <a:gd name="T18" fmla="*/ 2147483647 w 1418"/>
              <a:gd name="T19" fmla="*/ 2147483647 h 770"/>
              <a:gd name="T20" fmla="*/ 2147483647 w 1418"/>
              <a:gd name="T21" fmla="*/ 2147483647 h 770"/>
              <a:gd name="T22" fmla="*/ 2147483647 w 1418"/>
              <a:gd name="T23" fmla="*/ 2147483647 h 770"/>
              <a:gd name="T24" fmla="*/ 2147483647 w 1418"/>
              <a:gd name="T25" fmla="*/ 2147483647 h 770"/>
              <a:gd name="T26" fmla="*/ 2147483647 w 1418"/>
              <a:gd name="T27" fmla="*/ 2147483647 h 770"/>
              <a:gd name="T28" fmla="*/ 2147483647 w 1418"/>
              <a:gd name="T29" fmla="*/ 2147483647 h 770"/>
              <a:gd name="T30" fmla="*/ 2147483647 w 1418"/>
              <a:gd name="T31" fmla="*/ 2147483647 h 770"/>
              <a:gd name="T32" fmla="*/ 2147483647 w 1418"/>
              <a:gd name="T33" fmla="*/ 2147483647 h 770"/>
              <a:gd name="T34" fmla="*/ 2147483647 w 1418"/>
              <a:gd name="T35" fmla="*/ 2147483647 h 770"/>
              <a:gd name="T36" fmla="*/ 2147483647 w 1418"/>
              <a:gd name="T37" fmla="*/ 2147483647 h 770"/>
              <a:gd name="T38" fmla="*/ 2147483647 w 1418"/>
              <a:gd name="T39" fmla="*/ 2147483647 h 770"/>
              <a:gd name="T40" fmla="*/ 2147483647 w 1418"/>
              <a:gd name="T41" fmla="*/ 2147483647 h 770"/>
              <a:gd name="T42" fmla="*/ 2147483647 w 1418"/>
              <a:gd name="T43" fmla="*/ 2147483647 h 770"/>
              <a:gd name="T44" fmla="*/ 2147483647 w 1418"/>
              <a:gd name="T45" fmla="*/ 2147483647 h 770"/>
              <a:gd name="T46" fmla="*/ 2147483647 w 1418"/>
              <a:gd name="T47" fmla="*/ 2147483647 h 770"/>
              <a:gd name="T48" fmla="*/ 2147483647 w 1418"/>
              <a:gd name="T49" fmla="*/ 2147483647 h 770"/>
              <a:gd name="T50" fmla="*/ 2147483647 w 1418"/>
              <a:gd name="T51" fmla="*/ 2147483647 h 770"/>
              <a:gd name="T52" fmla="*/ 2147483647 w 1418"/>
              <a:gd name="T53" fmla="*/ 2147483647 h 770"/>
              <a:gd name="T54" fmla="*/ 2147483647 w 1418"/>
              <a:gd name="T55" fmla="*/ 2147483647 h 770"/>
              <a:gd name="T56" fmla="*/ 2147483647 w 1418"/>
              <a:gd name="T57" fmla="*/ 2147483647 h 770"/>
              <a:gd name="T58" fmla="*/ 2147483647 w 1418"/>
              <a:gd name="T59" fmla="*/ 2147483647 h 770"/>
              <a:gd name="T60" fmla="*/ 2147483647 w 1418"/>
              <a:gd name="T61" fmla="*/ 2147483647 h 770"/>
              <a:gd name="T62" fmla="*/ 2147483647 w 1418"/>
              <a:gd name="T63" fmla="*/ 2147483647 h 770"/>
              <a:gd name="T64" fmla="*/ 2147483647 w 1418"/>
              <a:gd name="T65" fmla="*/ 2147483647 h 770"/>
              <a:gd name="T66" fmla="*/ 2147483647 w 1418"/>
              <a:gd name="T67" fmla="*/ 2147483647 h 770"/>
              <a:gd name="T68" fmla="*/ 2147483647 w 1418"/>
              <a:gd name="T69" fmla="*/ 2147483647 h 770"/>
              <a:gd name="T70" fmla="*/ 2147483647 w 1418"/>
              <a:gd name="T71" fmla="*/ 2147483647 h 770"/>
              <a:gd name="T72" fmla="*/ 2147483647 w 1418"/>
              <a:gd name="T73" fmla="*/ 2147483647 h 770"/>
              <a:gd name="T74" fmla="*/ 2147483647 w 1418"/>
              <a:gd name="T75" fmla="*/ 2147483647 h 7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8"/>
              <a:gd name="T115" fmla="*/ 0 h 770"/>
              <a:gd name="T116" fmla="*/ 1418 w 1418"/>
              <a:gd name="T117" fmla="*/ 770 h 7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8" h="770">
                <a:moveTo>
                  <a:pt x="111" y="165"/>
                </a:moveTo>
                <a:cubicBezTo>
                  <a:pt x="159" y="151"/>
                  <a:pt x="187" y="102"/>
                  <a:pt x="237" y="87"/>
                </a:cubicBezTo>
                <a:cubicBezTo>
                  <a:pt x="275" y="62"/>
                  <a:pt x="252" y="74"/>
                  <a:pt x="308" y="55"/>
                </a:cubicBezTo>
                <a:cubicBezTo>
                  <a:pt x="326" y="49"/>
                  <a:pt x="338" y="29"/>
                  <a:pt x="356" y="23"/>
                </a:cubicBezTo>
                <a:cubicBezTo>
                  <a:pt x="372" y="18"/>
                  <a:pt x="387" y="13"/>
                  <a:pt x="403" y="8"/>
                </a:cubicBezTo>
                <a:cubicBezTo>
                  <a:pt x="411" y="5"/>
                  <a:pt x="427" y="0"/>
                  <a:pt x="427" y="0"/>
                </a:cubicBezTo>
                <a:cubicBezTo>
                  <a:pt x="472" y="3"/>
                  <a:pt x="517" y="2"/>
                  <a:pt x="561" y="8"/>
                </a:cubicBezTo>
                <a:cubicBezTo>
                  <a:pt x="577" y="10"/>
                  <a:pt x="608" y="23"/>
                  <a:pt x="608" y="23"/>
                </a:cubicBezTo>
                <a:cubicBezTo>
                  <a:pt x="647" y="49"/>
                  <a:pt x="687" y="49"/>
                  <a:pt x="734" y="55"/>
                </a:cubicBezTo>
                <a:cubicBezTo>
                  <a:pt x="821" y="84"/>
                  <a:pt x="727" y="55"/>
                  <a:pt x="948" y="71"/>
                </a:cubicBezTo>
                <a:cubicBezTo>
                  <a:pt x="984" y="74"/>
                  <a:pt x="1022" y="93"/>
                  <a:pt x="1058" y="102"/>
                </a:cubicBezTo>
                <a:cubicBezTo>
                  <a:pt x="1066" y="107"/>
                  <a:pt x="1075" y="111"/>
                  <a:pt x="1082" y="118"/>
                </a:cubicBezTo>
                <a:cubicBezTo>
                  <a:pt x="1089" y="125"/>
                  <a:pt x="1090" y="136"/>
                  <a:pt x="1097" y="142"/>
                </a:cubicBezTo>
                <a:cubicBezTo>
                  <a:pt x="1111" y="155"/>
                  <a:pt x="1145" y="173"/>
                  <a:pt x="1145" y="173"/>
                </a:cubicBezTo>
                <a:cubicBezTo>
                  <a:pt x="1165" y="223"/>
                  <a:pt x="1180" y="224"/>
                  <a:pt x="1216" y="260"/>
                </a:cubicBezTo>
                <a:cubicBezTo>
                  <a:pt x="1239" y="330"/>
                  <a:pt x="1312" y="327"/>
                  <a:pt x="1366" y="363"/>
                </a:cubicBezTo>
                <a:cubicBezTo>
                  <a:pt x="1381" y="387"/>
                  <a:pt x="1389" y="410"/>
                  <a:pt x="1405" y="434"/>
                </a:cubicBezTo>
                <a:cubicBezTo>
                  <a:pt x="1397" y="500"/>
                  <a:pt x="1405" y="532"/>
                  <a:pt x="1413" y="599"/>
                </a:cubicBezTo>
                <a:cubicBezTo>
                  <a:pt x="1410" y="623"/>
                  <a:pt x="1418" y="650"/>
                  <a:pt x="1405" y="670"/>
                </a:cubicBezTo>
                <a:cubicBezTo>
                  <a:pt x="1396" y="684"/>
                  <a:pt x="1358" y="686"/>
                  <a:pt x="1358" y="686"/>
                </a:cubicBezTo>
                <a:cubicBezTo>
                  <a:pt x="1345" y="726"/>
                  <a:pt x="1316" y="729"/>
                  <a:pt x="1279" y="741"/>
                </a:cubicBezTo>
                <a:cubicBezTo>
                  <a:pt x="1263" y="746"/>
                  <a:pt x="1232" y="757"/>
                  <a:pt x="1232" y="757"/>
                </a:cubicBezTo>
                <a:cubicBezTo>
                  <a:pt x="1148" y="754"/>
                  <a:pt x="1058" y="770"/>
                  <a:pt x="979" y="741"/>
                </a:cubicBezTo>
                <a:cubicBezTo>
                  <a:pt x="921" y="720"/>
                  <a:pt x="885" y="658"/>
                  <a:pt x="829" y="639"/>
                </a:cubicBezTo>
                <a:cubicBezTo>
                  <a:pt x="753" y="614"/>
                  <a:pt x="671" y="613"/>
                  <a:pt x="592" y="607"/>
                </a:cubicBezTo>
                <a:cubicBezTo>
                  <a:pt x="521" y="595"/>
                  <a:pt x="447" y="607"/>
                  <a:pt x="379" y="584"/>
                </a:cubicBezTo>
                <a:cubicBezTo>
                  <a:pt x="371" y="579"/>
                  <a:pt x="364" y="572"/>
                  <a:pt x="356" y="568"/>
                </a:cubicBezTo>
                <a:cubicBezTo>
                  <a:pt x="348" y="564"/>
                  <a:pt x="338" y="566"/>
                  <a:pt x="332" y="560"/>
                </a:cubicBezTo>
                <a:cubicBezTo>
                  <a:pt x="318" y="547"/>
                  <a:pt x="300" y="513"/>
                  <a:pt x="300" y="513"/>
                </a:cubicBezTo>
                <a:cubicBezTo>
                  <a:pt x="298" y="502"/>
                  <a:pt x="299" y="490"/>
                  <a:pt x="293" y="481"/>
                </a:cubicBezTo>
                <a:cubicBezTo>
                  <a:pt x="286" y="470"/>
                  <a:pt x="235" y="435"/>
                  <a:pt x="222" y="426"/>
                </a:cubicBezTo>
                <a:cubicBezTo>
                  <a:pt x="211" y="393"/>
                  <a:pt x="178" y="354"/>
                  <a:pt x="151" y="331"/>
                </a:cubicBezTo>
                <a:cubicBezTo>
                  <a:pt x="131" y="314"/>
                  <a:pt x="80" y="300"/>
                  <a:pt x="80" y="300"/>
                </a:cubicBezTo>
                <a:cubicBezTo>
                  <a:pt x="54" y="283"/>
                  <a:pt x="42" y="261"/>
                  <a:pt x="16" y="244"/>
                </a:cubicBezTo>
                <a:cubicBezTo>
                  <a:pt x="7" y="214"/>
                  <a:pt x="0" y="162"/>
                  <a:pt x="32" y="142"/>
                </a:cubicBezTo>
                <a:cubicBezTo>
                  <a:pt x="46" y="133"/>
                  <a:pt x="80" y="126"/>
                  <a:pt x="80" y="126"/>
                </a:cubicBezTo>
                <a:cubicBezTo>
                  <a:pt x="104" y="129"/>
                  <a:pt x="128" y="128"/>
                  <a:pt x="151" y="134"/>
                </a:cubicBezTo>
                <a:cubicBezTo>
                  <a:pt x="186" y="143"/>
                  <a:pt x="164" y="160"/>
                  <a:pt x="182" y="142"/>
                </a:cubicBezTo>
              </a:path>
            </a:pathLst>
          </a:custGeom>
          <a:solidFill>
            <a:srgbClr val="5F5F5F"/>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0610" name="Freeform 39"/>
          <p:cNvSpPr>
            <a:spLocks/>
          </p:cNvSpPr>
          <p:nvPr/>
        </p:nvSpPr>
        <p:spPr bwMode="auto">
          <a:xfrm>
            <a:off x="5467350" y="1057275"/>
            <a:ext cx="1651000" cy="746125"/>
          </a:xfrm>
          <a:custGeom>
            <a:avLst/>
            <a:gdLst>
              <a:gd name="T0" fmla="*/ 2147483647 w 1040"/>
              <a:gd name="T1" fmla="*/ 2147483647 h 470"/>
              <a:gd name="T2" fmla="*/ 2147483647 w 1040"/>
              <a:gd name="T3" fmla="*/ 2147483647 h 470"/>
              <a:gd name="T4" fmla="*/ 2147483647 w 1040"/>
              <a:gd name="T5" fmla="*/ 2147483647 h 470"/>
              <a:gd name="T6" fmla="*/ 2147483647 w 1040"/>
              <a:gd name="T7" fmla="*/ 2147483647 h 470"/>
              <a:gd name="T8" fmla="*/ 2147483647 w 1040"/>
              <a:gd name="T9" fmla="*/ 2147483647 h 470"/>
              <a:gd name="T10" fmla="*/ 2147483647 w 1040"/>
              <a:gd name="T11" fmla="*/ 2147483647 h 470"/>
              <a:gd name="T12" fmla="*/ 2147483647 w 1040"/>
              <a:gd name="T13" fmla="*/ 2147483647 h 470"/>
              <a:gd name="T14" fmla="*/ 2147483647 w 1040"/>
              <a:gd name="T15" fmla="*/ 2147483647 h 470"/>
              <a:gd name="T16" fmla="*/ 2147483647 w 1040"/>
              <a:gd name="T17" fmla="*/ 2147483647 h 470"/>
              <a:gd name="T18" fmla="*/ 2147483647 w 1040"/>
              <a:gd name="T19" fmla="*/ 2147483647 h 470"/>
              <a:gd name="T20" fmla="*/ 2147483647 w 1040"/>
              <a:gd name="T21" fmla="*/ 2147483647 h 470"/>
              <a:gd name="T22" fmla="*/ 2147483647 w 1040"/>
              <a:gd name="T23" fmla="*/ 2147483647 h 470"/>
              <a:gd name="T24" fmla="*/ 2147483647 w 1040"/>
              <a:gd name="T25" fmla="*/ 0 h 470"/>
              <a:gd name="T26" fmla="*/ 2147483647 w 1040"/>
              <a:gd name="T27" fmla="*/ 2147483647 h 470"/>
              <a:gd name="T28" fmla="*/ 2147483647 w 1040"/>
              <a:gd name="T29" fmla="*/ 2147483647 h 470"/>
              <a:gd name="T30" fmla="*/ 2147483647 w 1040"/>
              <a:gd name="T31" fmla="*/ 2147483647 h 470"/>
              <a:gd name="T32" fmla="*/ 2147483647 w 1040"/>
              <a:gd name="T33" fmla="*/ 2147483647 h 470"/>
              <a:gd name="T34" fmla="*/ 2147483647 w 1040"/>
              <a:gd name="T35" fmla="*/ 2147483647 h 470"/>
              <a:gd name="T36" fmla="*/ 2147483647 w 1040"/>
              <a:gd name="T37" fmla="*/ 2147483647 h 470"/>
              <a:gd name="T38" fmla="*/ 2147483647 w 1040"/>
              <a:gd name="T39" fmla="*/ 2147483647 h 470"/>
              <a:gd name="T40" fmla="*/ 2147483647 w 1040"/>
              <a:gd name="T41" fmla="*/ 2147483647 h 470"/>
              <a:gd name="T42" fmla="*/ 2147483647 w 1040"/>
              <a:gd name="T43" fmla="*/ 2147483647 h 470"/>
              <a:gd name="T44" fmla="*/ 2147483647 w 1040"/>
              <a:gd name="T45" fmla="*/ 2147483647 h 470"/>
              <a:gd name="T46" fmla="*/ 2147483647 w 1040"/>
              <a:gd name="T47" fmla="*/ 2147483647 h 470"/>
              <a:gd name="T48" fmla="*/ 2147483647 w 1040"/>
              <a:gd name="T49" fmla="*/ 2147483647 h 470"/>
              <a:gd name="T50" fmla="*/ 2147483647 w 1040"/>
              <a:gd name="T51" fmla="*/ 2147483647 h 470"/>
              <a:gd name="T52" fmla="*/ 2147483647 w 1040"/>
              <a:gd name="T53" fmla="*/ 2147483647 h 470"/>
              <a:gd name="T54" fmla="*/ 2147483647 w 1040"/>
              <a:gd name="T55" fmla="*/ 2147483647 h 470"/>
              <a:gd name="T56" fmla="*/ 2147483647 w 1040"/>
              <a:gd name="T57" fmla="*/ 2147483647 h 470"/>
              <a:gd name="T58" fmla="*/ 2147483647 w 1040"/>
              <a:gd name="T59" fmla="*/ 2147483647 h 4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40"/>
              <a:gd name="T91" fmla="*/ 0 h 470"/>
              <a:gd name="T92" fmla="*/ 1040 w 1040"/>
              <a:gd name="T93" fmla="*/ 470 h 4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40" h="470">
                <a:moveTo>
                  <a:pt x="28" y="436"/>
                </a:moveTo>
                <a:cubicBezTo>
                  <a:pt x="58" y="433"/>
                  <a:pt x="89" y="437"/>
                  <a:pt x="118" y="428"/>
                </a:cubicBezTo>
                <a:cubicBezTo>
                  <a:pt x="127" y="425"/>
                  <a:pt x="128" y="411"/>
                  <a:pt x="135" y="404"/>
                </a:cubicBezTo>
                <a:cubicBezTo>
                  <a:pt x="153" y="386"/>
                  <a:pt x="162" y="386"/>
                  <a:pt x="184" y="379"/>
                </a:cubicBezTo>
                <a:cubicBezTo>
                  <a:pt x="242" y="318"/>
                  <a:pt x="477" y="315"/>
                  <a:pt x="530" y="313"/>
                </a:cubicBezTo>
                <a:cubicBezTo>
                  <a:pt x="562" y="305"/>
                  <a:pt x="581" y="290"/>
                  <a:pt x="612" y="280"/>
                </a:cubicBezTo>
                <a:cubicBezTo>
                  <a:pt x="633" y="247"/>
                  <a:pt x="649" y="254"/>
                  <a:pt x="678" y="231"/>
                </a:cubicBezTo>
                <a:cubicBezTo>
                  <a:pt x="688" y="223"/>
                  <a:pt x="726" y="184"/>
                  <a:pt x="735" y="181"/>
                </a:cubicBezTo>
                <a:cubicBezTo>
                  <a:pt x="756" y="175"/>
                  <a:pt x="779" y="176"/>
                  <a:pt x="801" y="173"/>
                </a:cubicBezTo>
                <a:cubicBezTo>
                  <a:pt x="836" y="162"/>
                  <a:pt x="832" y="145"/>
                  <a:pt x="859" y="132"/>
                </a:cubicBezTo>
                <a:cubicBezTo>
                  <a:pt x="882" y="121"/>
                  <a:pt x="909" y="116"/>
                  <a:pt x="933" y="107"/>
                </a:cubicBezTo>
                <a:cubicBezTo>
                  <a:pt x="952" y="79"/>
                  <a:pt x="962" y="39"/>
                  <a:pt x="990" y="17"/>
                </a:cubicBezTo>
                <a:cubicBezTo>
                  <a:pt x="1004" y="6"/>
                  <a:pt x="1023" y="6"/>
                  <a:pt x="1040" y="0"/>
                </a:cubicBezTo>
                <a:cubicBezTo>
                  <a:pt x="1040" y="0"/>
                  <a:pt x="1037" y="61"/>
                  <a:pt x="1032" y="91"/>
                </a:cubicBezTo>
                <a:cubicBezTo>
                  <a:pt x="1029" y="108"/>
                  <a:pt x="1021" y="124"/>
                  <a:pt x="1015" y="140"/>
                </a:cubicBezTo>
                <a:cubicBezTo>
                  <a:pt x="1001" y="180"/>
                  <a:pt x="985" y="172"/>
                  <a:pt x="941" y="181"/>
                </a:cubicBezTo>
                <a:cubicBezTo>
                  <a:pt x="911" y="201"/>
                  <a:pt x="902" y="209"/>
                  <a:pt x="867" y="198"/>
                </a:cubicBezTo>
                <a:cubicBezTo>
                  <a:pt x="842" y="204"/>
                  <a:pt x="816" y="204"/>
                  <a:pt x="793" y="214"/>
                </a:cubicBezTo>
                <a:cubicBezTo>
                  <a:pt x="763" y="227"/>
                  <a:pt x="788" y="237"/>
                  <a:pt x="760" y="255"/>
                </a:cubicBezTo>
                <a:cubicBezTo>
                  <a:pt x="745" y="264"/>
                  <a:pt x="711" y="272"/>
                  <a:pt x="711" y="272"/>
                </a:cubicBezTo>
                <a:cubicBezTo>
                  <a:pt x="705" y="277"/>
                  <a:pt x="701" y="285"/>
                  <a:pt x="694" y="288"/>
                </a:cubicBezTo>
                <a:cubicBezTo>
                  <a:pt x="679" y="296"/>
                  <a:pt x="645" y="305"/>
                  <a:pt x="645" y="305"/>
                </a:cubicBezTo>
                <a:cubicBezTo>
                  <a:pt x="604" y="343"/>
                  <a:pt x="539" y="346"/>
                  <a:pt x="488" y="362"/>
                </a:cubicBezTo>
                <a:cubicBezTo>
                  <a:pt x="461" y="448"/>
                  <a:pt x="297" y="425"/>
                  <a:pt x="242" y="428"/>
                </a:cubicBezTo>
                <a:cubicBezTo>
                  <a:pt x="217" y="431"/>
                  <a:pt x="192" y="429"/>
                  <a:pt x="168" y="436"/>
                </a:cubicBezTo>
                <a:cubicBezTo>
                  <a:pt x="160" y="438"/>
                  <a:pt x="158" y="449"/>
                  <a:pt x="151" y="453"/>
                </a:cubicBezTo>
                <a:cubicBezTo>
                  <a:pt x="136" y="461"/>
                  <a:pt x="102" y="469"/>
                  <a:pt x="102" y="469"/>
                </a:cubicBezTo>
                <a:cubicBezTo>
                  <a:pt x="74" y="466"/>
                  <a:pt x="45" y="470"/>
                  <a:pt x="19" y="461"/>
                </a:cubicBezTo>
                <a:cubicBezTo>
                  <a:pt x="10" y="458"/>
                  <a:pt x="0" y="445"/>
                  <a:pt x="3" y="436"/>
                </a:cubicBezTo>
                <a:cubicBezTo>
                  <a:pt x="6" y="428"/>
                  <a:pt x="20" y="436"/>
                  <a:pt x="28" y="436"/>
                </a:cubicBezTo>
                <a:close/>
              </a:path>
            </a:pathLst>
          </a:custGeom>
          <a:solidFill>
            <a:srgbClr val="747474"/>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0611" name="Freeform 40"/>
          <p:cNvSpPr>
            <a:spLocks/>
          </p:cNvSpPr>
          <p:nvPr/>
        </p:nvSpPr>
        <p:spPr bwMode="auto">
          <a:xfrm>
            <a:off x="6099175" y="1684338"/>
            <a:ext cx="1608138" cy="1055687"/>
          </a:xfrm>
          <a:custGeom>
            <a:avLst/>
            <a:gdLst>
              <a:gd name="T0" fmla="*/ 2147483647 w 1013"/>
              <a:gd name="T1" fmla="*/ 0 h 665"/>
              <a:gd name="T2" fmla="*/ 2147483647 w 1013"/>
              <a:gd name="T3" fmla="*/ 2147483647 h 665"/>
              <a:gd name="T4" fmla="*/ 2147483647 w 1013"/>
              <a:gd name="T5" fmla="*/ 2147483647 h 665"/>
              <a:gd name="T6" fmla="*/ 2147483647 w 1013"/>
              <a:gd name="T7" fmla="*/ 2147483647 h 665"/>
              <a:gd name="T8" fmla="*/ 2147483647 w 1013"/>
              <a:gd name="T9" fmla="*/ 2147483647 h 665"/>
              <a:gd name="T10" fmla="*/ 2147483647 w 1013"/>
              <a:gd name="T11" fmla="*/ 2147483647 h 665"/>
              <a:gd name="T12" fmla="*/ 2147483647 w 1013"/>
              <a:gd name="T13" fmla="*/ 2147483647 h 665"/>
              <a:gd name="T14" fmla="*/ 2147483647 w 1013"/>
              <a:gd name="T15" fmla="*/ 2147483647 h 665"/>
              <a:gd name="T16" fmla="*/ 2147483647 w 1013"/>
              <a:gd name="T17" fmla="*/ 2147483647 h 665"/>
              <a:gd name="T18" fmla="*/ 2147483647 w 1013"/>
              <a:gd name="T19" fmla="*/ 2147483647 h 665"/>
              <a:gd name="T20" fmla="*/ 2147483647 w 1013"/>
              <a:gd name="T21" fmla="*/ 2147483647 h 665"/>
              <a:gd name="T22" fmla="*/ 2147483647 w 1013"/>
              <a:gd name="T23" fmla="*/ 2147483647 h 665"/>
              <a:gd name="T24" fmla="*/ 2147483647 w 1013"/>
              <a:gd name="T25" fmla="*/ 2147483647 h 665"/>
              <a:gd name="T26" fmla="*/ 2147483647 w 1013"/>
              <a:gd name="T27" fmla="*/ 2147483647 h 665"/>
              <a:gd name="T28" fmla="*/ 2147483647 w 1013"/>
              <a:gd name="T29" fmla="*/ 2147483647 h 665"/>
              <a:gd name="T30" fmla="*/ 2147483647 w 1013"/>
              <a:gd name="T31" fmla="*/ 2147483647 h 665"/>
              <a:gd name="T32" fmla="*/ 2147483647 w 1013"/>
              <a:gd name="T33" fmla="*/ 2147483647 h 665"/>
              <a:gd name="T34" fmla="*/ 2147483647 w 1013"/>
              <a:gd name="T35" fmla="*/ 2147483647 h 665"/>
              <a:gd name="T36" fmla="*/ 2147483647 w 1013"/>
              <a:gd name="T37" fmla="*/ 2147483647 h 665"/>
              <a:gd name="T38" fmla="*/ 2147483647 w 1013"/>
              <a:gd name="T39" fmla="*/ 2147483647 h 665"/>
              <a:gd name="T40" fmla="*/ 2147483647 w 1013"/>
              <a:gd name="T41" fmla="*/ 2147483647 h 665"/>
              <a:gd name="T42" fmla="*/ 2147483647 w 1013"/>
              <a:gd name="T43" fmla="*/ 2147483647 h 665"/>
              <a:gd name="T44" fmla="*/ 2147483647 w 1013"/>
              <a:gd name="T45" fmla="*/ 2147483647 h 665"/>
              <a:gd name="T46" fmla="*/ 2147483647 w 1013"/>
              <a:gd name="T47" fmla="*/ 2147483647 h 665"/>
              <a:gd name="T48" fmla="*/ 2147483647 w 1013"/>
              <a:gd name="T49" fmla="*/ 2147483647 h 665"/>
              <a:gd name="T50" fmla="*/ 2147483647 w 1013"/>
              <a:gd name="T51" fmla="*/ 2147483647 h 665"/>
              <a:gd name="T52" fmla="*/ 2147483647 w 1013"/>
              <a:gd name="T53" fmla="*/ 2147483647 h 665"/>
              <a:gd name="T54" fmla="*/ 2147483647 w 1013"/>
              <a:gd name="T55" fmla="*/ 2147483647 h 665"/>
              <a:gd name="T56" fmla="*/ 2147483647 w 1013"/>
              <a:gd name="T57" fmla="*/ 2147483647 h 665"/>
              <a:gd name="T58" fmla="*/ 2147483647 w 1013"/>
              <a:gd name="T59" fmla="*/ 2147483647 h 665"/>
              <a:gd name="T60" fmla="*/ 2147483647 w 1013"/>
              <a:gd name="T61" fmla="*/ 2147483647 h 665"/>
              <a:gd name="T62" fmla="*/ 2147483647 w 1013"/>
              <a:gd name="T63" fmla="*/ 2147483647 h 665"/>
              <a:gd name="T64" fmla="*/ 2147483647 w 1013"/>
              <a:gd name="T65" fmla="*/ 2147483647 h 665"/>
              <a:gd name="T66" fmla="*/ 2147483647 w 1013"/>
              <a:gd name="T67" fmla="*/ 2147483647 h 665"/>
              <a:gd name="T68" fmla="*/ 2147483647 w 1013"/>
              <a:gd name="T69" fmla="*/ 2147483647 h 665"/>
              <a:gd name="T70" fmla="*/ 2147483647 w 1013"/>
              <a:gd name="T71" fmla="*/ 2147483647 h 665"/>
              <a:gd name="T72" fmla="*/ 2147483647 w 1013"/>
              <a:gd name="T73" fmla="*/ 2147483647 h 665"/>
              <a:gd name="T74" fmla="*/ 2147483647 w 1013"/>
              <a:gd name="T75" fmla="*/ 0 h 665"/>
              <a:gd name="T76" fmla="*/ 2147483647 w 1013"/>
              <a:gd name="T77" fmla="*/ 0 h 6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13"/>
              <a:gd name="T118" fmla="*/ 0 h 665"/>
              <a:gd name="T119" fmla="*/ 1013 w 1013"/>
              <a:gd name="T120" fmla="*/ 665 h 6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13" h="665">
                <a:moveTo>
                  <a:pt x="675" y="0"/>
                </a:moveTo>
                <a:cubicBezTo>
                  <a:pt x="670" y="17"/>
                  <a:pt x="664" y="33"/>
                  <a:pt x="659" y="50"/>
                </a:cubicBezTo>
                <a:cubicBezTo>
                  <a:pt x="656" y="58"/>
                  <a:pt x="651" y="75"/>
                  <a:pt x="651" y="75"/>
                </a:cubicBezTo>
                <a:cubicBezTo>
                  <a:pt x="655" y="105"/>
                  <a:pt x="667" y="135"/>
                  <a:pt x="667" y="165"/>
                </a:cubicBezTo>
                <a:cubicBezTo>
                  <a:pt x="667" y="176"/>
                  <a:pt x="665" y="189"/>
                  <a:pt x="659" y="198"/>
                </a:cubicBezTo>
                <a:cubicBezTo>
                  <a:pt x="653" y="206"/>
                  <a:pt x="642" y="208"/>
                  <a:pt x="634" y="214"/>
                </a:cubicBezTo>
                <a:cubicBezTo>
                  <a:pt x="606" y="236"/>
                  <a:pt x="595" y="261"/>
                  <a:pt x="560" y="272"/>
                </a:cubicBezTo>
                <a:cubicBezTo>
                  <a:pt x="538" y="286"/>
                  <a:pt x="530" y="288"/>
                  <a:pt x="519" y="313"/>
                </a:cubicBezTo>
                <a:cubicBezTo>
                  <a:pt x="512" y="329"/>
                  <a:pt x="508" y="346"/>
                  <a:pt x="503" y="363"/>
                </a:cubicBezTo>
                <a:cubicBezTo>
                  <a:pt x="500" y="371"/>
                  <a:pt x="501" y="382"/>
                  <a:pt x="494" y="387"/>
                </a:cubicBezTo>
                <a:cubicBezTo>
                  <a:pt x="480" y="397"/>
                  <a:pt x="445" y="404"/>
                  <a:pt x="445" y="404"/>
                </a:cubicBezTo>
                <a:cubicBezTo>
                  <a:pt x="395" y="386"/>
                  <a:pt x="338" y="413"/>
                  <a:pt x="289" y="428"/>
                </a:cubicBezTo>
                <a:cubicBezTo>
                  <a:pt x="278" y="431"/>
                  <a:pt x="267" y="434"/>
                  <a:pt x="256" y="437"/>
                </a:cubicBezTo>
                <a:cubicBezTo>
                  <a:pt x="239" y="442"/>
                  <a:pt x="206" y="453"/>
                  <a:pt x="206" y="453"/>
                </a:cubicBezTo>
                <a:cubicBezTo>
                  <a:pt x="203" y="461"/>
                  <a:pt x="205" y="473"/>
                  <a:pt x="198" y="478"/>
                </a:cubicBezTo>
                <a:cubicBezTo>
                  <a:pt x="184" y="488"/>
                  <a:pt x="149" y="494"/>
                  <a:pt x="149" y="494"/>
                </a:cubicBezTo>
                <a:cubicBezTo>
                  <a:pt x="137" y="506"/>
                  <a:pt x="129" y="523"/>
                  <a:pt x="116" y="535"/>
                </a:cubicBezTo>
                <a:cubicBezTo>
                  <a:pt x="76" y="570"/>
                  <a:pt x="62" y="567"/>
                  <a:pt x="34" y="609"/>
                </a:cubicBezTo>
                <a:cubicBezTo>
                  <a:pt x="31" y="623"/>
                  <a:pt x="33" y="639"/>
                  <a:pt x="25" y="651"/>
                </a:cubicBezTo>
                <a:cubicBezTo>
                  <a:pt x="20" y="658"/>
                  <a:pt x="7" y="665"/>
                  <a:pt x="1" y="659"/>
                </a:cubicBezTo>
                <a:cubicBezTo>
                  <a:pt x="0" y="658"/>
                  <a:pt x="34" y="626"/>
                  <a:pt x="34" y="626"/>
                </a:cubicBezTo>
                <a:cubicBezTo>
                  <a:pt x="69" y="619"/>
                  <a:pt x="105" y="621"/>
                  <a:pt x="141" y="618"/>
                </a:cubicBezTo>
                <a:cubicBezTo>
                  <a:pt x="153" y="605"/>
                  <a:pt x="171" y="599"/>
                  <a:pt x="182" y="585"/>
                </a:cubicBezTo>
                <a:cubicBezTo>
                  <a:pt x="187" y="578"/>
                  <a:pt x="184" y="566"/>
                  <a:pt x="190" y="560"/>
                </a:cubicBezTo>
                <a:cubicBezTo>
                  <a:pt x="204" y="546"/>
                  <a:pt x="229" y="549"/>
                  <a:pt x="248" y="544"/>
                </a:cubicBezTo>
                <a:cubicBezTo>
                  <a:pt x="274" y="516"/>
                  <a:pt x="311" y="515"/>
                  <a:pt x="346" y="502"/>
                </a:cubicBezTo>
                <a:cubicBezTo>
                  <a:pt x="374" y="476"/>
                  <a:pt x="409" y="481"/>
                  <a:pt x="445" y="470"/>
                </a:cubicBezTo>
                <a:cubicBezTo>
                  <a:pt x="495" y="478"/>
                  <a:pt x="536" y="478"/>
                  <a:pt x="585" y="461"/>
                </a:cubicBezTo>
                <a:cubicBezTo>
                  <a:pt x="633" y="389"/>
                  <a:pt x="598" y="414"/>
                  <a:pt x="700" y="404"/>
                </a:cubicBezTo>
                <a:cubicBezTo>
                  <a:pt x="767" y="380"/>
                  <a:pt x="843" y="388"/>
                  <a:pt x="914" y="379"/>
                </a:cubicBezTo>
                <a:cubicBezTo>
                  <a:pt x="917" y="371"/>
                  <a:pt x="917" y="361"/>
                  <a:pt x="922" y="354"/>
                </a:cubicBezTo>
                <a:cubicBezTo>
                  <a:pt x="926" y="347"/>
                  <a:pt x="936" y="345"/>
                  <a:pt x="939" y="338"/>
                </a:cubicBezTo>
                <a:cubicBezTo>
                  <a:pt x="966" y="285"/>
                  <a:pt x="937" y="284"/>
                  <a:pt x="996" y="264"/>
                </a:cubicBezTo>
                <a:cubicBezTo>
                  <a:pt x="1001" y="242"/>
                  <a:pt x="1013" y="221"/>
                  <a:pt x="1013" y="198"/>
                </a:cubicBezTo>
                <a:cubicBezTo>
                  <a:pt x="1013" y="167"/>
                  <a:pt x="978" y="126"/>
                  <a:pt x="955" y="107"/>
                </a:cubicBezTo>
                <a:cubicBezTo>
                  <a:pt x="941" y="96"/>
                  <a:pt x="914" y="66"/>
                  <a:pt x="898" y="58"/>
                </a:cubicBezTo>
                <a:cubicBezTo>
                  <a:pt x="882" y="50"/>
                  <a:pt x="848" y="42"/>
                  <a:pt x="848" y="42"/>
                </a:cubicBezTo>
                <a:cubicBezTo>
                  <a:pt x="809" y="0"/>
                  <a:pt x="744" y="5"/>
                  <a:pt x="692" y="0"/>
                </a:cubicBezTo>
                <a:cubicBezTo>
                  <a:pt x="662" y="21"/>
                  <a:pt x="663" y="26"/>
                  <a:pt x="675" y="0"/>
                </a:cubicBezTo>
                <a:close/>
              </a:path>
            </a:pathLst>
          </a:custGeom>
          <a:solidFill>
            <a:srgbClr val="656565"/>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0983" name="Arc 23"/>
          <p:cNvSpPr>
            <a:spLocks/>
          </p:cNvSpPr>
          <p:nvPr/>
        </p:nvSpPr>
        <p:spPr bwMode="auto">
          <a:xfrm rot="-257025">
            <a:off x="4411663" y="1012825"/>
            <a:ext cx="2600325" cy="2566988"/>
          </a:xfrm>
          <a:custGeom>
            <a:avLst/>
            <a:gdLst>
              <a:gd name="G0" fmla="+- 0 0 0"/>
              <a:gd name="G1" fmla="+- 21469 0 0"/>
              <a:gd name="G2" fmla="+- 21600 0 0"/>
              <a:gd name="T0" fmla="*/ 2372 w 21600"/>
              <a:gd name="T1" fmla="*/ 0 h 24271"/>
              <a:gd name="T2" fmla="*/ 21417 w 21600"/>
              <a:gd name="T3" fmla="*/ 24271 h 24271"/>
              <a:gd name="T4" fmla="*/ 0 w 21600"/>
              <a:gd name="T5" fmla="*/ 21469 h 24271"/>
            </a:gdLst>
            <a:ahLst/>
            <a:cxnLst>
              <a:cxn ang="0">
                <a:pos x="T0" y="T1"/>
              </a:cxn>
              <a:cxn ang="0">
                <a:pos x="T2" y="T3"/>
              </a:cxn>
              <a:cxn ang="0">
                <a:pos x="T4" y="T5"/>
              </a:cxn>
            </a:cxnLst>
            <a:rect l="0" t="0" r="r" b="b"/>
            <a:pathLst>
              <a:path w="21600" h="24271" fill="none" extrusionOk="0">
                <a:moveTo>
                  <a:pt x="2372" y="-1"/>
                </a:moveTo>
                <a:cubicBezTo>
                  <a:pt x="13316" y="1208"/>
                  <a:pt x="21600" y="10457"/>
                  <a:pt x="21600" y="21469"/>
                </a:cubicBezTo>
                <a:cubicBezTo>
                  <a:pt x="21600" y="22405"/>
                  <a:pt x="21539" y="23341"/>
                  <a:pt x="21417" y="24271"/>
                </a:cubicBezTo>
              </a:path>
              <a:path w="21600" h="24271" stroke="0" extrusionOk="0">
                <a:moveTo>
                  <a:pt x="2372" y="-1"/>
                </a:moveTo>
                <a:cubicBezTo>
                  <a:pt x="13316" y="1208"/>
                  <a:pt x="21600" y="10457"/>
                  <a:pt x="21600" y="21469"/>
                </a:cubicBezTo>
                <a:cubicBezTo>
                  <a:pt x="21600" y="22405"/>
                  <a:pt x="21539" y="23341"/>
                  <a:pt x="21417" y="24271"/>
                </a:cubicBezTo>
                <a:lnTo>
                  <a:pt x="0" y="21469"/>
                </a:lnTo>
                <a:close/>
              </a:path>
            </a:pathLst>
          </a:custGeom>
          <a:noFill/>
          <a:ln w="101600">
            <a:solidFill>
              <a:srgbClr val="FC0128"/>
            </a:solidFill>
            <a:prstDash val="sysDot"/>
            <a:round/>
            <a:headEnd/>
            <a:tailEnd/>
          </a:ln>
          <a:effectLst>
            <a:outerShdw blurRad="63500" dist="74053" dir="3542175" algn="ctr" rotWithShape="0">
              <a:schemeClr val="bg2">
                <a:alpha val="74998"/>
              </a:schemeClr>
            </a:outerShdw>
          </a:effectLst>
        </p:spPr>
        <p:txBody>
          <a:bodyPr wrap="none" anchor="ctr"/>
          <a:lstStyle/>
          <a:p>
            <a:pPr>
              <a:defRPr/>
            </a:pPr>
            <a:endParaRPr lang="en-US" sz="2000" b="0">
              <a:latin typeface="Times New Roman" pitchFamily="1" charset="0"/>
              <a:ea typeface="+mn-ea"/>
              <a:cs typeface="+mn-cs"/>
            </a:endParaRPr>
          </a:p>
        </p:txBody>
      </p:sp>
      <p:sp>
        <p:nvSpPr>
          <p:cNvPr id="41002" name="Rectangle 42"/>
          <p:cNvSpPr>
            <a:spLocks noChangeArrowheads="1"/>
          </p:cNvSpPr>
          <p:nvPr/>
        </p:nvSpPr>
        <p:spPr bwMode="auto">
          <a:xfrm>
            <a:off x="2998788" y="1268413"/>
            <a:ext cx="5464175"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sz="15600" b="0">
                <a:solidFill>
                  <a:srgbClr val="51DC00"/>
                </a:solidFill>
                <a:latin typeface="Arial" pitchFamily="1" charset="0"/>
                <a:ea typeface="+mn-ea"/>
                <a:cs typeface="+mn-cs"/>
              </a:rPr>
              <a:t>A R C</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0983"/>
                                        </p:tgtEl>
                                        <p:attrNameLst>
                                          <p:attrName>style.visibility</p:attrName>
                                        </p:attrNameLst>
                                      </p:cBhvr>
                                      <p:to>
                                        <p:strVal val="visible"/>
                                      </p:to>
                                    </p:set>
                                    <p:animEffect transition="in" filter="wipe(down)">
                                      <p:cBhvr>
                                        <p:cTn id="7" dur="2000"/>
                                        <p:tgtEl>
                                          <p:spTgt spid="40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41002"/>
                                        </p:tgtEl>
                                        <p:attrNameLst>
                                          <p:attrName>style.visibility</p:attrName>
                                        </p:attrNameLst>
                                      </p:cBhvr>
                                      <p:to>
                                        <p:strVal val="visible"/>
                                      </p:to>
                                    </p:set>
                                    <p:anim calcmode="lin" valueType="num">
                                      <p:cBhvr>
                                        <p:cTn id="12" dur="500" fill="hold"/>
                                        <p:tgtEl>
                                          <p:spTgt spid="41002"/>
                                        </p:tgtEl>
                                        <p:attrNameLst>
                                          <p:attrName>ppt_w</p:attrName>
                                        </p:attrNameLst>
                                      </p:cBhvr>
                                      <p:tavLst>
                                        <p:tav tm="0">
                                          <p:val>
                                            <p:fltVal val="0"/>
                                          </p:val>
                                        </p:tav>
                                        <p:tav tm="100000">
                                          <p:val>
                                            <p:strVal val="#ppt_w"/>
                                          </p:val>
                                        </p:tav>
                                      </p:tavLst>
                                    </p:anim>
                                    <p:anim calcmode="lin" valueType="num">
                                      <p:cBhvr>
                                        <p:cTn id="13" dur="500" fill="hold"/>
                                        <p:tgtEl>
                                          <p:spTgt spid="41002"/>
                                        </p:tgtEl>
                                        <p:attrNameLst>
                                          <p:attrName>ppt_h</p:attrName>
                                        </p:attrNameLst>
                                      </p:cBhvr>
                                      <p:tavLst>
                                        <p:tav tm="0">
                                          <p:val>
                                            <p:fltVal val="0"/>
                                          </p:val>
                                        </p:tav>
                                        <p:tav tm="100000">
                                          <p:val>
                                            <p:strVal val="#ppt_h"/>
                                          </p:val>
                                        </p:tav>
                                      </p:tavLst>
                                    </p:anim>
                                    <p:anim calcmode="lin" valueType="num">
                                      <p:cBhvr>
                                        <p:cTn id="14" dur="500" fill="hold"/>
                                        <p:tgtEl>
                                          <p:spTgt spid="41002"/>
                                        </p:tgtEl>
                                        <p:attrNameLst>
                                          <p:attrName>ppt_x</p:attrName>
                                        </p:attrNameLst>
                                      </p:cBhvr>
                                      <p:tavLst>
                                        <p:tav tm="0">
                                          <p:val>
                                            <p:fltVal val="0.5"/>
                                          </p:val>
                                        </p:tav>
                                        <p:tav tm="100000">
                                          <p:val>
                                            <p:strVal val="#ppt_x"/>
                                          </p:val>
                                        </p:tav>
                                      </p:tavLst>
                                    </p:anim>
                                    <p:anim calcmode="lin" valueType="num">
                                      <p:cBhvr>
                                        <p:cTn id="15" dur="500" fill="hold"/>
                                        <p:tgtEl>
                                          <p:spTgt spid="410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2"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bwMode="auto">
          <a:xfrm>
            <a:off x="1639888" y="577850"/>
            <a:ext cx="655796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sz="4800">
                <a:solidFill>
                  <a:schemeClr val="accent1"/>
                </a:solidFill>
                <a:latin typeface="Times" charset="0"/>
                <a:ea typeface="ＭＳ Ｐゴシック" charset="0"/>
                <a:cs typeface="ＭＳ Ｐゴシック" charset="0"/>
              </a:rPr>
              <a:t>   </a:t>
            </a:r>
            <a:r>
              <a:rPr lang="en-US" sz="4800">
                <a:solidFill>
                  <a:srgbClr val="FAFD00"/>
                </a:solidFill>
                <a:latin typeface="Times" charset="0"/>
                <a:ea typeface="ＭＳ Ｐゴシック" charset="0"/>
                <a:cs typeface="ＭＳ Ｐゴシック" charset="0"/>
              </a:rPr>
              <a:t>Las</a:t>
            </a:r>
            <a:r>
              <a:rPr lang="en-US" sz="4800">
                <a:solidFill>
                  <a:srgbClr val="00FF00"/>
                </a:solidFill>
                <a:latin typeface="Times" charset="0"/>
                <a:ea typeface="ＭＳ Ｐゴシック" charset="0"/>
                <a:cs typeface="ＭＳ Ｐゴシック" charset="0"/>
              </a:rPr>
              <a:t>  3  sociedades </a:t>
            </a:r>
            <a:r>
              <a:rPr lang="en-US" sz="4800">
                <a:solidFill>
                  <a:srgbClr val="FAFD00"/>
                </a:solidFill>
                <a:latin typeface="Times" charset="0"/>
                <a:ea typeface="ＭＳ Ｐゴシック" charset="0"/>
                <a:cs typeface="ＭＳ Ｐゴシック" charset="0"/>
              </a:rPr>
              <a:t>son:</a:t>
            </a:r>
          </a:p>
        </p:txBody>
      </p:sp>
      <p:sp>
        <p:nvSpPr>
          <p:cNvPr id="38916" name="Rectangle 4"/>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112643" name="Freeform 11"/>
          <p:cNvSpPr>
            <a:spLocks/>
          </p:cNvSpPr>
          <p:nvPr/>
        </p:nvSpPr>
        <p:spPr bwMode="auto">
          <a:xfrm>
            <a:off x="7131050" y="2205038"/>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2644" name="Text Box 1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112645" name="Text Box 1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solidFill>
                <a:srgbClr val="FFFFFF"/>
              </a:solidFill>
              <a:latin typeface="Arial" charset="0"/>
            </a:endParaRPr>
          </a:p>
        </p:txBody>
      </p:sp>
      <p:sp>
        <p:nvSpPr>
          <p:cNvPr id="112646" name="Text Box 18"/>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1400">
              <a:solidFill>
                <a:srgbClr val="FFFFFF"/>
              </a:solidFill>
              <a:latin typeface="Arial" charset="0"/>
            </a:endParaRPr>
          </a:p>
        </p:txBody>
      </p:sp>
      <p:sp>
        <p:nvSpPr>
          <p:cNvPr id="112647" name="Text Box 19"/>
          <p:cNvSpPr txBox="1">
            <a:spLocks noChangeArrowheads="1"/>
          </p:cNvSpPr>
          <p:nvPr/>
        </p:nvSpPr>
        <p:spPr bwMode="auto">
          <a:xfrm>
            <a:off x="8089900"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52</a:t>
            </a:r>
          </a:p>
        </p:txBody>
      </p:sp>
      <p:sp>
        <p:nvSpPr>
          <p:cNvPr id="112648" name="Text Box 20"/>
          <p:cNvSpPr txBox="1">
            <a:spLocks noChangeArrowheads="1"/>
          </p:cNvSpPr>
          <p:nvPr/>
        </p:nvSpPr>
        <p:spPr bwMode="auto">
          <a:xfrm>
            <a:off x="874077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6</a:t>
            </a:r>
          </a:p>
        </p:txBody>
      </p:sp>
      <p:sp>
        <p:nvSpPr>
          <p:cNvPr id="112649" name="Text Box 22"/>
          <p:cNvSpPr txBox="1">
            <a:spLocks noChangeArrowheads="1"/>
          </p:cNvSpPr>
          <p:nvPr/>
        </p:nvSpPr>
        <p:spPr bwMode="auto">
          <a:xfrm>
            <a:off x="7159625" y="6270625"/>
            <a:ext cx="1412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8-14</a:t>
            </a:r>
          </a:p>
        </p:txBody>
      </p:sp>
      <p:sp>
        <p:nvSpPr>
          <p:cNvPr id="38915" name="Rectangle 3"/>
          <p:cNvSpPr>
            <a:spLocks noGrp="1" noChangeArrowheads="1"/>
          </p:cNvSpPr>
          <p:nvPr>
            <p:ph type="subTitle" idx="1"/>
          </p:nvPr>
        </p:nvSpPr>
        <p:spPr bwMode="auto">
          <a:xfrm>
            <a:off x="673100" y="2020888"/>
            <a:ext cx="7778750" cy="4114800"/>
          </a:xfrm>
          <a:ln w="12700">
            <a:miter lim="800000"/>
            <a:headEnd/>
            <a:tailEnd/>
          </a:ln>
        </p:spPr>
        <p:txBody>
          <a:bodyPr wrap="square" lIns="90487" tIns="44450" rIns="90487" bIns="44450" numCol="1" anchor="t" anchorCtr="0" compatLnSpc="1">
            <a:prstTxWarp prst="textNoShape">
              <a:avLst/>
            </a:prstTxWarp>
          </a:bodyPr>
          <a:lstStyle/>
          <a:p>
            <a:pPr marL="2179638" indent="-866775" algn="l" defTabSz="1033463">
              <a:buFont typeface="Monotype Sorts" charset="0"/>
              <a:buChar char=""/>
              <a:defRPr/>
            </a:pPr>
            <a:r>
              <a:rPr lang="en-US" sz="7200" b="1">
                <a:solidFill>
                  <a:srgbClr val="F6FE0A"/>
                </a:solidFill>
                <a:latin typeface="Arial" charset="0"/>
                <a:ea typeface="ＭＳ Ｐゴシック" charset="0"/>
                <a:cs typeface="ＭＳ Ｐゴシック" charset="0"/>
              </a:rPr>
              <a:t>A</a:t>
            </a:r>
            <a:r>
              <a:rPr lang="en-US" sz="7200" b="1">
                <a:solidFill>
                  <a:srgbClr val="00FF00"/>
                </a:solidFill>
                <a:latin typeface="Arial" charset="0"/>
                <a:ea typeface="ＭＳ Ｐゴシック" charset="0"/>
                <a:cs typeface="ＭＳ Ｐゴシック" charset="0"/>
              </a:rPr>
              <a:t> narquía</a:t>
            </a:r>
          </a:p>
          <a:p>
            <a:pPr marL="2179638" indent="-866775" algn="l" defTabSz="1033463">
              <a:buFont typeface="Monotype Sorts" charset="0"/>
              <a:buChar char=""/>
              <a:defRPr/>
            </a:pPr>
            <a:r>
              <a:rPr lang="en-US" sz="7200" b="1">
                <a:solidFill>
                  <a:srgbClr val="FFFF00"/>
                </a:solidFill>
                <a:latin typeface="Arial" charset="0"/>
                <a:ea typeface="ＭＳ Ｐゴシック" charset="0"/>
                <a:cs typeface="ＭＳ Ｐゴシック" charset="0"/>
              </a:rPr>
              <a:t>R</a:t>
            </a:r>
            <a:r>
              <a:rPr lang="en-US" sz="7200" b="1">
                <a:solidFill>
                  <a:srgbClr val="00FF00"/>
                </a:solidFill>
                <a:latin typeface="Arial" charset="0"/>
                <a:ea typeface="ＭＳ Ｐゴシック" charset="0"/>
                <a:cs typeface="ＭＳ Ｐゴシック" charset="0"/>
              </a:rPr>
              <a:t>ealeza</a:t>
            </a:r>
          </a:p>
          <a:p>
            <a:pPr marL="2179638" indent="-866775" algn="l" defTabSz="1033463">
              <a:buFont typeface="Monotype Sorts" charset="0"/>
              <a:buChar char=""/>
              <a:defRPr/>
            </a:pPr>
            <a:r>
              <a:rPr lang="en-US" sz="7200" b="1">
                <a:solidFill>
                  <a:srgbClr val="F6FE0A"/>
                </a:solidFill>
                <a:latin typeface="Arial" charset="0"/>
                <a:ea typeface="ＭＳ Ｐゴシック" charset="0"/>
                <a:cs typeface="ＭＳ Ｐゴシック" charset="0"/>
              </a:rPr>
              <a:t>C</a:t>
            </a:r>
            <a:r>
              <a:rPr lang="en-US" sz="7200" b="1">
                <a:solidFill>
                  <a:srgbClr val="00FF00"/>
                </a:solidFill>
                <a:latin typeface="Arial" charset="0"/>
                <a:ea typeface="ＭＳ Ｐゴシック" charset="0"/>
                <a:cs typeface="ＭＳ Ｐゴシック" charset="0"/>
              </a:rPr>
              <a:t> autividad</a:t>
            </a:r>
          </a:p>
        </p:txBody>
      </p:sp>
      <p:sp>
        <p:nvSpPr>
          <p:cNvPr id="38925" name="Oval 13"/>
          <p:cNvSpPr>
            <a:spLocks noChangeArrowheads="1"/>
          </p:cNvSpPr>
          <p:nvPr/>
        </p:nvSpPr>
        <p:spPr bwMode="auto">
          <a:xfrm>
            <a:off x="2682875" y="3351213"/>
            <a:ext cx="1189038"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38926" name="Oval 14"/>
          <p:cNvSpPr>
            <a:spLocks noChangeArrowheads="1"/>
          </p:cNvSpPr>
          <p:nvPr/>
        </p:nvSpPr>
        <p:spPr bwMode="auto">
          <a:xfrm>
            <a:off x="2686050" y="4683125"/>
            <a:ext cx="1187450"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38924" name="Oval 12"/>
          <p:cNvSpPr>
            <a:spLocks noChangeArrowheads="1"/>
          </p:cNvSpPr>
          <p:nvPr/>
        </p:nvSpPr>
        <p:spPr bwMode="auto">
          <a:xfrm>
            <a:off x="2657475" y="2062163"/>
            <a:ext cx="1190625"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38915">
                                            <p:txEl>
                                              <p:pRg st="0" end="0"/>
                                            </p:txEl>
                                          </p:spTgt>
                                        </p:tgtEl>
                                        <p:attrNameLst>
                                          <p:attrName>style.visibility</p:attrName>
                                        </p:attrNameLst>
                                      </p:cBhvr>
                                      <p:to>
                                        <p:strVal val="visible"/>
                                      </p:to>
                                    </p:set>
                                    <p:animEffect transition="in" filter="box(out)">
                                      <p:cBhvr>
                                        <p:cTn id="13" dur="500"/>
                                        <p:tgtEl>
                                          <p:spTgt spid="3891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38915">
                                            <p:txEl>
                                              <p:pRg st="1" end="1"/>
                                            </p:txEl>
                                          </p:spTgt>
                                        </p:tgtEl>
                                        <p:attrNameLst>
                                          <p:attrName>style.visibility</p:attrName>
                                        </p:attrNameLst>
                                      </p:cBhvr>
                                      <p:to>
                                        <p:strVal val="visible"/>
                                      </p:to>
                                    </p:set>
                                    <p:animEffect transition="in" filter="box(out)">
                                      <p:cBhvr>
                                        <p:cTn id="18" dur="500"/>
                                        <p:tgtEl>
                                          <p:spTgt spid="3891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38915">
                                            <p:txEl>
                                              <p:pRg st="2" end="2"/>
                                            </p:txEl>
                                          </p:spTgt>
                                        </p:tgtEl>
                                        <p:attrNameLst>
                                          <p:attrName>style.visibility</p:attrName>
                                        </p:attrNameLst>
                                      </p:cBhvr>
                                      <p:to>
                                        <p:strVal val="visible"/>
                                      </p:to>
                                    </p:set>
                                    <p:animEffect transition="in" filter="box(out)">
                                      <p:cBhvr>
                                        <p:cTn id="23" dur="500"/>
                                        <p:tgtEl>
                                          <p:spTgt spid="3891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38924"/>
                                        </p:tgtEl>
                                        <p:attrNameLst>
                                          <p:attrName>style.visibility</p:attrName>
                                        </p:attrNameLst>
                                      </p:cBhvr>
                                      <p:to>
                                        <p:strVal val="visible"/>
                                      </p:to>
                                    </p:set>
                                    <p:anim calcmode="lin" valueType="num">
                                      <p:cBhvr>
                                        <p:cTn id="28" dur="500" fill="hold"/>
                                        <p:tgtEl>
                                          <p:spTgt spid="38924"/>
                                        </p:tgtEl>
                                        <p:attrNameLst>
                                          <p:attrName>ppt_w</p:attrName>
                                        </p:attrNameLst>
                                      </p:cBhvr>
                                      <p:tavLst>
                                        <p:tav tm="0">
                                          <p:val>
                                            <p:fltVal val="0"/>
                                          </p:val>
                                        </p:tav>
                                        <p:tav tm="100000">
                                          <p:val>
                                            <p:strVal val="#ppt_w"/>
                                          </p:val>
                                        </p:tav>
                                      </p:tavLst>
                                    </p:anim>
                                    <p:anim calcmode="lin" valueType="num">
                                      <p:cBhvr>
                                        <p:cTn id="29" dur="500" fill="hold"/>
                                        <p:tgtEl>
                                          <p:spTgt spid="38924"/>
                                        </p:tgtEl>
                                        <p:attrNameLst>
                                          <p:attrName>ppt_h</p:attrName>
                                        </p:attrNameLst>
                                      </p:cBhvr>
                                      <p:tavLst>
                                        <p:tav tm="0">
                                          <p:val>
                                            <p:fltVal val="0"/>
                                          </p:val>
                                        </p:tav>
                                        <p:tav tm="100000">
                                          <p:val>
                                            <p:strVal val="#ppt_h"/>
                                          </p:val>
                                        </p:tav>
                                      </p:tavLst>
                                    </p:anim>
                                    <p:anim calcmode="lin" valueType="num">
                                      <p:cBhvr>
                                        <p:cTn id="30" dur="500" fill="hold"/>
                                        <p:tgtEl>
                                          <p:spTgt spid="38924"/>
                                        </p:tgtEl>
                                        <p:attrNameLst>
                                          <p:attrName>ppt_x</p:attrName>
                                        </p:attrNameLst>
                                      </p:cBhvr>
                                      <p:tavLst>
                                        <p:tav tm="0">
                                          <p:val>
                                            <p:fltVal val="0.5"/>
                                          </p:val>
                                        </p:tav>
                                        <p:tav tm="100000">
                                          <p:val>
                                            <p:strVal val="#ppt_x"/>
                                          </p:val>
                                        </p:tav>
                                      </p:tavLst>
                                    </p:anim>
                                    <p:anim calcmode="lin" valueType="num">
                                      <p:cBhvr>
                                        <p:cTn id="31" dur="500" fill="hold"/>
                                        <p:tgtEl>
                                          <p:spTgt spid="38924"/>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38925"/>
                                        </p:tgtEl>
                                        <p:attrNameLst>
                                          <p:attrName>style.visibility</p:attrName>
                                        </p:attrNameLst>
                                      </p:cBhvr>
                                      <p:to>
                                        <p:strVal val="visible"/>
                                      </p:to>
                                    </p:set>
                                    <p:anim calcmode="lin" valueType="num">
                                      <p:cBhvr>
                                        <p:cTn id="36" dur="500" fill="hold"/>
                                        <p:tgtEl>
                                          <p:spTgt spid="38925"/>
                                        </p:tgtEl>
                                        <p:attrNameLst>
                                          <p:attrName>ppt_w</p:attrName>
                                        </p:attrNameLst>
                                      </p:cBhvr>
                                      <p:tavLst>
                                        <p:tav tm="0">
                                          <p:val>
                                            <p:fltVal val="0"/>
                                          </p:val>
                                        </p:tav>
                                        <p:tav tm="100000">
                                          <p:val>
                                            <p:strVal val="#ppt_w"/>
                                          </p:val>
                                        </p:tav>
                                      </p:tavLst>
                                    </p:anim>
                                    <p:anim calcmode="lin" valueType="num">
                                      <p:cBhvr>
                                        <p:cTn id="37" dur="500" fill="hold"/>
                                        <p:tgtEl>
                                          <p:spTgt spid="38925"/>
                                        </p:tgtEl>
                                        <p:attrNameLst>
                                          <p:attrName>ppt_h</p:attrName>
                                        </p:attrNameLst>
                                      </p:cBhvr>
                                      <p:tavLst>
                                        <p:tav tm="0">
                                          <p:val>
                                            <p:fltVal val="0"/>
                                          </p:val>
                                        </p:tav>
                                        <p:tav tm="100000">
                                          <p:val>
                                            <p:strVal val="#ppt_h"/>
                                          </p:val>
                                        </p:tav>
                                      </p:tavLst>
                                    </p:anim>
                                    <p:anim calcmode="lin" valueType="num">
                                      <p:cBhvr>
                                        <p:cTn id="38" dur="500" fill="hold"/>
                                        <p:tgtEl>
                                          <p:spTgt spid="38925"/>
                                        </p:tgtEl>
                                        <p:attrNameLst>
                                          <p:attrName>ppt_x</p:attrName>
                                        </p:attrNameLst>
                                      </p:cBhvr>
                                      <p:tavLst>
                                        <p:tav tm="0">
                                          <p:val>
                                            <p:fltVal val="0.5"/>
                                          </p:val>
                                        </p:tav>
                                        <p:tav tm="100000">
                                          <p:val>
                                            <p:strVal val="#ppt_x"/>
                                          </p:val>
                                        </p:tav>
                                      </p:tavLst>
                                    </p:anim>
                                    <p:anim calcmode="lin" valueType="num">
                                      <p:cBhvr>
                                        <p:cTn id="39" dur="500" fill="hold"/>
                                        <p:tgtEl>
                                          <p:spTgt spid="38925"/>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38926"/>
                                        </p:tgtEl>
                                        <p:attrNameLst>
                                          <p:attrName>style.visibility</p:attrName>
                                        </p:attrNameLst>
                                      </p:cBhvr>
                                      <p:to>
                                        <p:strVal val="visible"/>
                                      </p:to>
                                    </p:set>
                                    <p:anim calcmode="lin" valueType="num">
                                      <p:cBhvr>
                                        <p:cTn id="44" dur="500" fill="hold"/>
                                        <p:tgtEl>
                                          <p:spTgt spid="38926"/>
                                        </p:tgtEl>
                                        <p:attrNameLst>
                                          <p:attrName>ppt_w</p:attrName>
                                        </p:attrNameLst>
                                      </p:cBhvr>
                                      <p:tavLst>
                                        <p:tav tm="0">
                                          <p:val>
                                            <p:fltVal val="0"/>
                                          </p:val>
                                        </p:tav>
                                        <p:tav tm="100000">
                                          <p:val>
                                            <p:strVal val="#ppt_w"/>
                                          </p:val>
                                        </p:tav>
                                      </p:tavLst>
                                    </p:anim>
                                    <p:anim calcmode="lin" valueType="num">
                                      <p:cBhvr>
                                        <p:cTn id="45" dur="500" fill="hold"/>
                                        <p:tgtEl>
                                          <p:spTgt spid="38926"/>
                                        </p:tgtEl>
                                        <p:attrNameLst>
                                          <p:attrName>ppt_h</p:attrName>
                                        </p:attrNameLst>
                                      </p:cBhvr>
                                      <p:tavLst>
                                        <p:tav tm="0">
                                          <p:val>
                                            <p:fltVal val="0"/>
                                          </p:val>
                                        </p:tav>
                                        <p:tav tm="100000">
                                          <p:val>
                                            <p:strVal val="#ppt_h"/>
                                          </p:val>
                                        </p:tav>
                                      </p:tavLst>
                                    </p:anim>
                                    <p:anim calcmode="lin" valueType="num">
                                      <p:cBhvr>
                                        <p:cTn id="46" dur="500" fill="hold"/>
                                        <p:tgtEl>
                                          <p:spTgt spid="38926"/>
                                        </p:tgtEl>
                                        <p:attrNameLst>
                                          <p:attrName>ppt_x</p:attrName>
                                        </p:attrNameLst>
                                      </p:cBhvr>
                                      <p:tavLst>
                                        <p:tav tm="0">
                                          <p:val>
                                            <p:fltVal val="0.5"/>
                                          </p:val>
                                        </p:tav>
                                        <p:tav tm="100000">
                                          <p:val>
                                            <p:strVal val="#ppt_x"/>
                                          </p:val>
                                        </p:tav>
                                      </p:tavLst>
                                    </p:anim>
                                    <p:anim calcmode="lin" valueType="num">
                                      <p:cBhvr>
                                        <p:cTn id="47" dur="500" fill="hold"/>
                                        <p:tgtEl>
                                          <p:spTgt spid="38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nimBg="1" autoUpdateAnimBg="0"/>
      <p:bldP spid="38915" grpId="0" build="p" autoUpdateAnimBg="0"/>
      <p:bldP spid="38925" grpId="0" animBg="1"/>
      <p:bldP spid="38926" grpId="0" animBg="1"/>
      <p:bldP spid="3892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ext Box 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114690" name="Text Box 6"/>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 </a:t>
            </a:r>
          </a:p>
        </p:txBody>
      </p:sp>
      <p:sp>
        <p:nvSpPr>
          <p:cNvPr id="114691" name="Text Box 7"/>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1400">
              <a:solidFill>
                <a:srgbClr val="FFFFFF"/>
              </a:solidFill>
              <a:latin typeface="Arial" charset="0"/>
            </a:endParaRPr>
          </a:p>
        </p:txBody>
      </p:sp>
      <p:sp>
        <p:nvSpPr>
          <p:cNvPr id="114692" name="Text Box 8"/>
          <p:cNvSpPr txBox="1">
            <a:spLocks noChangeArrowheads="1"/>
          </p:cNvSpPr>
          <p:nvPr/>
        </p:nvSpPr>
        <p:spPr bwMode="auto">
          <a:xfrm>
            <a:off x="8094663" y="6538913"/>
            <a:ext cx="3254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53</a:t>
            </a:r>
          </a:p>
        </p:txBody>
      </p:sp>
      <p:sp>
        <p:nvSpPr>
          <p:cNvPr id="114693" name="Text Box 9"/>
          <p:cNvSpPr txBox="1">
            <a:spLocks noChangeArrowheads="1"/>
          </p:cNvSpPr>
          <p:nvPr/>
        </p:nvSpPr>
        <p:spPr bwMode="auto">
          <a:xfrm>
            <a:off x="7159625" y="6270625"/>
            <a:ext cx="1412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8-14</a:t>
            </a:r>
          </a:p>
        </p:txBody>
      </p:sp>
      <p:grpSp>
        <p:nvGrpSpPr>
          <p:cNvPr id="2" name="Group 22"/>
          <p:cNvGrpSpPr>
            <a:grpSpLocks/>
          </p:cNvGrpSpPr>
          <p:nvPr/>
        </p:nvGrpSpPr>
        <p:grpSpPr bwMode="auto">
          <a:xfrm>
            <a:off x="3051175" y="584200"/>
            <a:ext cx="3040063" cy="5578475"/>
            <a:chOff x="1922" y="368"/>
            <a:chExt cx="1915" cy="3514"/>
          </a:xfrm>
        </p:grpSpPr>
        <p:sp>
          <p:nvSpPr>
            <p:cNvPr id="597007" name="Text Box 15"/>
            <p:cNvSpPr txBox="1">
              <a:spLocks noChangeArrowheads="1"/>
            </p:cNvSpPr>
            <p:nvPr/>
          </p:nvSpPr>
          <p:spPr bwMode="auto">
            <a:xfrm>
              <a:off x="1922" y="2880"/>
              <a:ext cx="1915" cy="1002"/>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nSpc>
                  <a:spcPct val="40000"/>
                </a:lnSpc>
                <a:spcBef>
                  <a:spcPct val="50000"/>
                </a:spcBef>
                <a:defRPr/>
              </a:pPr>
              <a:r>
                <a:rPr lang="en-US" sz="4400">
                  <a:solidFill>
                    <a:srgbClr val="FFFF00"/>
                  </a:solidFill>
                  <a:effectLst>
                    <a:outerShdw blurRad="38100" dist="38100" dir="2700000" algn="tl">
                      <a:srgbClr val="000000"/>
                    </a:outerShdw>
                  </a:effectLst>
                  <a:latin typeface="Arial" charset="0"/>
                </a:rPr>
                <a:t>A</a:t>
              </a:r>
              <a:r>
                <a:rPr lang="en-US" sz="4400">
                  <a:solidFill>
                    <a:srgbClr val="00FF00"/>
                  </a:solidFill>
                  <a:effectLst>
                    <a:outerShdw blurRad="38100" dist="38100" dir="2700000" algn="tl">
                      <a:srgbClr val="000000"/>
                    </a:outerShdw>
                  </a:effectLst>
                  <a:latin typeface="Arial" charset="0"/>
                </a:rPr>
                <a:t>narqu</a:t>
              </a:r>
              <a:r>
                <a:rPr lang="en-US" sz="4800">
                  <a:solidFill>
                    <a:srgbClr val="00FF00"/>
                  </a:solidFill>
                  <a:effectLst>
                    <a:outerShdw blurRad="38100" dist="38100" dir="2700000" algn="tl">
                      <a:srgbClr val="000000"/>
                    </a:outerShdw>
                  </a:effectLst>
                  <a:latin typeface="Arial" charset="0"/>
                </a:rPr>
                <a:t>í</a:t>
              </a:r>
              <a:r>
                <a:rPr lang="en-US" sz="4400">
                  <a:solidFill>
                    <a:srgbClr val="00FF00"/>
                  </a:solidFill>
                  <a:effectLst>
                    <a:outerShdw blurRad="38100" dist="38100" dir="2700000" algn="tl">
                      <a:srgbClr val="000000"/>
                    </a:outerShdw>
                  </a:effectLst>
                  <a:latin typeface="Arial" charset="0"/>
                </a:rPr>
                <a:t>a</a:t>
              </a:r>
            </a:p>
            <a:p>
              <a:pPr>
                <a:lnSpc>
                  <a:spcPct val="40000"/>
                </a:lnSpc>
                <a:spcBef>
                  <a:spcPct val="50000"/>
                </a:spcBef>
                <a:defRPr/>
              </a:pPr>
              <a:r>
                <a:rPr lang="en-US" sz="4400">
                  <a:solidFill>
                    <a:srgbClr val="FFFF00"/>
                  </a:solidFill>
                  <a:effectLst>
                    <a:outerShdw blurRad="38100" dist="38100" dir="2700000" algn="tl">
                      <a:srgbClr val="000000"/>
                    </a:outerShdw>
                  </a:effectLst>
                  <a:latin typeface="Arial" charset="0"/>
                </a:rPr>
                <a:t>R</a:t>
              </a:r>
              <a:r>
                <a:rPr lang="en-US" sz="4400">
                  <a:solidFill>
                    <a:srgbClr val="00FF00"/>
                  </a:solidFill>
                  <a:effectLst>
                    <a:outerShdw blurRad="38100" dist="38100" dir="2700000" algn="tl">
                      <a:srgbClr val="000000"/>
                    </a:outerShdw>
                  </a:effectLst>
                  <a:latin typeface="Arial" charset="0"/>
                </a:rPr>
                <a:t>ealeza</a:t>
              </a:r>
            </a:p>
            <a:p>
              <a:pPr>
                <a:lnSpc>
                  <a:spcPct val="40000"/>
                </a:lnSpc>
                <a:spcBef>
                  <a:spcPct val="50000"/>
                </a:spcBef>
                <a:defRPr/>
              </a:pPr>
              <a:r>
                <a:rPr lang="en-US" sz="4400">
                  <a:solidFill>
                    <a:srgbClr val="FFFF00"/>
                  </a:solidFill>
                  <a:effectLst>
                    <a:outerShdw blurRad="38100" dist="38100" dir="2700000" algn="tl">
                      <a:srgbClr val="000000"/>
                    </a:outerShdw>
                  </a:effectLst>
                  <a:latin typeface="Arial" charset="0"/>
                </a:rPr>
                <a:t>C</a:t>
              </a:r>
              <a:r>
                <a:rPr lang="en-US" sz="4400">
                  <a:solidFill>
                    <a:srgbClr val="00FF00"/>
                  </a:solidFill>
                  <a:effectLst>
                    <a:outerShdw blurRad="38100" dist="38100" dir="2700000" algn="tl">
                      <a:srgbClr val="000000"/>
                    </a:outerShdw>
                  </a:effectLst>
                  <a:latin typeface="Arial" charset="0"/>
                </a:rPr>
                <a:t>autividad</a:t>
              </a:r>
            </a:p>
          </p:txBody>
        </p:sp>
        <p:sp>
          <p:nvSpPr>
            <p:cNvPr id="597009" name="Text Box 17"/>
            <p:cNvSpPr txBox="1">
              <a:spLocks noChangeArrowheads="1"/>
            </p:cNvSpPr>
            <p:nvPr/>
          </p:nvSpPr>
          <p:spPr bwMode="auto">
            <a:xfrm>
              <a:off x="2059" y="1066"/>
              <a:ext cx="1642" cy="147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nSpc>
                  <a:spcPct val="40000"/>
                </a:lnSpc>
                <a:spcBef>
                  <a:spcPct val="50000"/>
                </a:spcBef>
                <a:defRPr/>
              </a:pPr>
              <a:r>
                <a:rPr lang="en-US" sz="4400">
                  <a:solidFill>
                    <a:srgbClr val="FF8000"/>
                  </a:solidFill>
                  <a:effectLst>
                    <a:outerShdw blurRad="38100" dist="38100" dir="2700000" algn="tl">
                      <a:srgbClr val="000000"/>
                    </a:outerShdw>
                  </a:effectLst>
                  <a:latin typeface="Arial" charset="0"/>
                </a:rPr>
                <a:t>Abraham</a:t>
              </a:r>
            </a:p>
            <a:p>
              <a:pPr>
                <a:lnSpc>
                  <a:spcPct val="40000"/>
                </a:lnSpc>
                <a:spcBef>
                  <a:spcPct val="50000"/>
                </a:spcBef>
                <a:defRPr/>
              </a:pPr>
              <a:r>
                <a:rPr lang="en-US" sz="4400">
                  <a:solidFill>
                    <a:srgbClr val="FF8000"/>
                  </a:solidFill>
                  <a:effectLst>
                    <a:outerShdw blurRad="38100" dist="38100" dir="2700000" algn="tl">
                      <a:srgbClr val="000000"/>
                    </a:outerShdw>
                  </a:effectLst>
                  <a:latin typeface="Arial" charset="0"/>
                </a:rPr>
                <a:t>Jos</a:t>
              </a:r>
              <a:r>
                <a:rPr lang="en-US" sz="4800">
                  <a:solidFill>
                    <a:srgbClr val="FF8000"/>
                  </a:solidFill>
                  <a:effectLst>
                    <a:outerShdw blurRad="38100" dist="38100" dir="2700000" algn="tl">
                      <a:srgbClr val="000000"/>
                    </a:outerShdw>
                  </a:effectLst>
                  <a:latin typeface="Arial" charset="0"/>
                </a:rPr>
                <a:t>é</a:t>
              </a:r>
              <a:endParaRPr lang="en-US" sz="4400">
                <a:solidFill>
                  <a:srgbClr val="FF8000"/>
                </a:solidFill>
                <a:effectLst>
                  <a:outerShdw blurRad="38100" dist="38100" dir="2700000" algn="tl">
                    <a:srgbClr val="000000"/>
                  </a:outerShdw>
                </a:effectLst>
                <a:latin typeface="Arial" charset="0"/>
              </a:endParaRPr>
            </a:p>
            <a:p>
              <a:pPr>
                <a:lnSpc>
                  <a:spcPct val="40000"/>
                </a:lnSpc>
                <a:spcBef>
                  <a:spcPct val="50000"/>
                </a:spcBef>
                <a:defRPr/>
              </a:pPr>
              <a:r>
                <a:rPr lang="en-US" sz="4400">
                  <a:solidFill>
                    <a:srgbClr val="FF8000"/>
                  </a:solidFill>
                  <a:effectLst>
                    <a:outerShdw blurRad="38100" dist="38100" dir="2700000" algn="tl">
                      <a:srgbClr val="000000"/>
                    </a:outerShdw>
                  </a:effectLst>
                  <a:latin typeface="Arial" charset="0"/>
                </a:rPr>
                <a:t>Mois</a:t>
              </a:r>
              <a:r>
                <a:rPr lang="en-US" sz="4800">
                  <a:solidFill>
                    <a:srgbClr val="FF8000"/>
                  </a:solidFill>
                  <a:effectLst>
                    <a:outerShdw blurRad="38100" dist="38100" dir="2700000" algn="tl">
                      <a:srgbClr val="000000"/>
                    </a:outerShdw>
                  </a:effectLst>
                  <a:latin typeface="Arial" charset="0"/>
                </a:rPr>
                <a:t>é</a:t>
              </a:r>
              <a:r>
                <a:rPr lang="en-US" sz="4400">
                  <a:solidFill>
                    <a:srgbClr val="FF8000"/>
                  </a:solidFill>
                  <a:effectLst>
                    <a:outerShdw blurRad="38100" dist="38100" dir="2700000" algn="tl">
                      <a:srgbClr val="000000"/>
                    </a:outerShdw>
                  </a:effectLst>
                  <a:latin typeface="Arial" charset="0"/>
                </a:rPr>
                <a:t>s</a:t>
              </a:r>
            </a:p>
            <a:p>
              <a:pPr>
                <a:lnSpc>
                  <a:spcPct val="40000"/>
                </a:lnSpc>
                <a:spcBef>
                  <a:spcPct val="50000"/>
                </a:spcBef>
                <a:defRPr/>
              </a:pPr>
              <a:r>
                <a:rPr lang="en-US" sz="4400">
                  <a:solidFill>
                    <a:srgbClr val="FF8000"/>
                  </a:solidFill>
                  <a:effectLst>
                    <a:outerShdw blurRad="38100" dist="38100" dir="2700000" algn="tl">
                      <a:srgbClr val="000000"/>
                    </a:outerShdw>
                  </a:effectLst>
                  <a:latin typeface="Arial" charset="0"/>
                </a:rPr>
                <a:t>Joshu</a:t>
              </a:r>
              <a:r>
                <a:rPr lang="en-US" sz="4800">
                  <a:solidFill>
                    <a:srgbClr val="FF8000"/>
                  </a:solidFill>
                  <a:effectLst>
                    <a:outerShdw blurRad="38100" dist="38100" dir="2700000" algn="tl">
                      <a:srgbClr val="000000"/>
                    </a:outerShdw>
                  </a:effectLst>
                  <a:latin typeface="Arial" charset="0"/>
                </a:rPr>
                <a:t>é</a:t>
              </a:r>
              <a:endParaRPr lang="en-US" sz="4800">
                <a:solidFill>
                  <a:srgbClr val="FF5008"/>
                </a:solidFill>
                <a:effectLst>
                  <a:outerShdw blurRad="38100" dist="38100" dir="2700000" algn="tl">
                    <a:srgbClr val="000000"/>
                  </a:outerShdw>
                </a:effectLst>
                <a:latin typeface="Arial" charset="0"/>
              </a:endParaRPr>
            </a:p>
          </p:txBody>
        </p:sp>
        <p:sp>
          <p:nvSpPr>
            <p:cNvPr id="597011" name="Text Box 19"/>
            <p:cNvSpPr txBox="1">
              <a:spLocks noChangeArrowheads="1"/>
            </p:cNvSpPr>
            <p:nvPr/>
          </p:nvSpPr>
          <p:spPr bwMode="auto">
            <a:xfrm>
              <a:off x="2069" y="368"/>
              <a:ext cx="1622" cy="480"/>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4400">
                  <a:solidFill>
                    <a:srgbClr val="EDF636"/>
                  </a:solidFill>
                  <a:effectLst>
                    <a:outerShdw blurRad="38100" dist="38100" dir="2700000" algn="tl">
                      <a:srgbClr val="000000"/>
                    </a:outerShdw>
                  </a:effectLst>
                  <a:latin typeface="Arial" charset="0"/>
                </a:rPr>
                <a:t>Creación</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026"/>
          <p:cNvSpPr>
            <a:spLocks noChangeArrowheads="1"/>
          </p:cNvSpPr>
          <p:nvPr/>
        </p:nvSpPr>
        <p:spPr bwMode="auto">
          <a:xfrm>
            <a:off x="2570163" y="828675"/>
            <a:ext cx="4587875"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47493" name="Rectangle 1029"/>
          <p:cNvSpPr>
            <a:spLocks noChangeArrowheads="1"/>
          </p:cNvSpPr>
          <p:nvPr/>
        </p:nvSpPr>
        <p:spPr bwMode="auto">
          <a:xfrm>
            <a:off x="3363913" y="508000"/>
            <a:ext cx="34131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sz="4000" b="0" i="1">
                <a:solidFill>
                  <a:schemeClr val="tx1"/>
                </a:solidFill>
                <a:effectLst>
                  <a:outerShdw blurRad="38100" dist="38100" dir="2700000" algn="tl">
                    <a:srgbClr val="000000"/>
                  </a:outerShdw>
                </a:effectLst>
                <a:latin typeface="Times" charset="0"/>
              </a:rPr>
              <a:t>Para repasar... </a:t>
            </a:r>
          </a:p>
        </p:txBody>
      </p:sp>
      <p:sp>
        <p:nvSpPr>
          <p:cNvPr id="116739" name="Freeform 1030"/>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nvGrpSpPr>
          <p:cNvPr id="2" name="Group 1046"/>
          <p:cNvGrpSpPr>
            <a:grpSpLocks/>
          </p:cNvGrpSpPr>
          <p:nvPr/>
        </p:nvGrpSpPr>
        <p:grpSpPr bwMode="auto">
          <a:xfrm>
            <a:off x="452438" y="3263900"/>
            <a:ext cx="8329612" cy="3387725"/>
            <a:chOff x="285" y="2056"/>
            <a:chExt cx="5247" cy="2134"/>
          </a:xfrm>
        </p:grpSpPr>
        <p:sp>
          <p:nvSpPr>
            <p:cNvPr id="447496" name="Rectangle 1032"/>
            <p:cNvSpPr>
              <a:spLocks noChangeArrowheads="1"/>
            </p:cNvSpPr>
            <p:nvPr/>
          </p:nvSpPr>
          <p:spPr bwMode="auto">
            <a:xfrm>
              <a:off x="285" y="2636"/>
              <a:ext cx="5247" cy="1554"/>
            </a:xfrm>
            <a:prstGeom prst="rect">
              <a:avLst/>
            </a:prstGeom>
            <a:noFill/>
            <a:ln w="12700">
              <a:noFill/>
              <a:miter lim="800000"/>
              <a:headEnd/>
              <a:tailEnd/>
            </a:ln>
            <a:effectLst/>
          </p:spPr>
          <p:txBody>
            <a:bodyPr wrap="none" lIns="90487" tIns="44450" rIns="90487" bIns="44450">
              <a:spAutoFit/>
            </a:bodyPr>
            <a:lstStyle/>
            <a:p>
              <a:pPr>
                <a:spcBef>
                  <a:spcPct val="20000"/>
                </a:spcBef>
                <a:defRPr/>
              </a:pPr>
              <a:r>
                <a:rPr lang="en-US" sz="15600" b="0">
                  <a:solidFill>
                    <a:srgbClr val="F6FE0A"/>
                  </a:solidFill>
                  <a:effectLst>
                    <a:outerShdw blurRad="38100" dist="38100" dir="2700000" algn="tl">
                      <a:srgbClr val="000000"/>
                    </a:outerShdw>
                  </a:effectLst>
                  <a:latin typeface="Arial" charset="0"/>
                </a:rPr>
                <a:t>C</a:t>
              </a:r>
              <a:r>
                <a:rPr lang="en-US" sz="15600" b="0">
                  <a:solidFill>
                    <a:srgbClr val="00FF00"/>
                  </a:solidFill>
                  <a:effectLst>
                    <a:outerShdw blurRad="38100" dist="38100" dir="2700000" algn="tl">
                      <a:srgbClr val="000000"/>
                    </a:outerShdw>
                  </a:effectLst>
                  <a:latin typeface="Arial" charset="0"/>
                </a:rPr>
                <a:t> </a:t>
              </a:r>
              <a:r>
                <a:rPr lang="en-US" sz="15600" b="0">
                  <a:solidFill>
                    <a:srgbClr val="FF5008"/>
                  </a:solidFill>
                  <a:effectLst>
                    <a:outerShdw blurRad="38100" dist="38100" dir="2700000" algn="tl">
                      <a:srgbClr val="000000"/>
                    </a:outerShdw>
                  </a:effectLst>
                  <a:latin typeface="Arial" charset="0"/>
                </a:rPr>
                <a:t>4</a:t>
              </a:r>
              <a:r>
                <a:rPr lang="en-US" sz="15600" b="0">
                  <a:solidFill>
                    <a:srgbClr val="00FF00"/>
                  </a:solidFill>
                  <a:effectLst>
                    <a:outerShdw blurRad="38100" dist="38100" dir="2700000" algn="tl">
                      <a:srgbClr val="000000"/>
                    </a:outerShdw>
                  </a:effectLst>
                  <a:latin typeface="Arial" charset="0"/>
                </a:rPr>
                <a:t> 3 </a:t>
              </a:r>
              <a:r>
                <a:rPr lang="en-US" sz="15600" b="0">
                  <a:solidFill>
                    <a:schemeClr val="accent1"/>
                  </a:solidFill>
                  <a:effectLst>
                    <a:outerShdw blurRad="38100" dist="38100" dir="2700000" algn="tl">
                      <a:srgbClr val="000000"/>
                    </a:outerShdw>
                  </a:effectLst>
                  <a:latin typeface="Arial" charset="0"/>
                </a:rPr>
                <a:t>S</a:t>
              </a:r>
              <a:r>
                <a:rPr lang="en-US" sz="15600" b="0">
                  <a:solidFill>
                    <a:srgbClr val="00FF00"/>
                  </a:solidFill>
                  <a:effectLst>
                    <a:outerShdw blurRad="38100" dist="38100" dir="2700000" algn="tl">
                      <a:srgbClr val="000000"/>
                    </a:outerShdw>
                  </a:effectLst>
                  <a:latin typeface="Arial" charset="0"/>
                </a:rPr>
                <a:t> </a:t>
              </a:r>
              <a:r>
                <a:rPr lang="en-US" sz="15600" b="0">
                  <a:solidFill>
                    <a:schemeClr val="hlink"/>
                  </a:solidFill>
                  <a:effectLst>
                    <a:outerShdw blurRad="38100" dist="38100" dir="2700000" algn="tl">
                      <a:srgbClr val="000000"/>
                    </a:outerShdw>
                  </a:effectLst>
                  <a:latin typeface="Arial" charset="0"/>
                </a:rPr>
                <a:t>J</a:t>
              </a:r>
            </a:p>
          </p:txBody>
        </p:sp>
        <p:sp>
          <p:nvSpPr>
            <p:cNvPr id="447497" name="AutoShape 1033"/>
            <p:cNvSpPr>
              <a:spLocks noChangeArrowheads="1"/>
            </p:cNvSpPr>
            <p:nvPr/>
          </p:nvSpPr>
          <p:spPr bwMode="auto">
            <a:xfrm rot="6562349">
              <a:off x="1788" y="2294"/>
              <a:ext cx="812" cy="336"/>
            </a:xfrm>
            <a:prstGeom prst="rightArrow">
              <a:avLst>
                <a:gd name="adj1" fmla="val 38870"/>
                <a:gd name="adj2" fmla="val 56322"/>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447498" name="AutoShape 1034"/>
            <p:cNvSpPr>
              <a:spLocks noChangeArrowheads="1"/>
            </p:cNvSpPr>
            <p:nvPr/>
          </p:nvSpPr>
          <p:spPr bwMode="auto">
            <a:xfrm rot="4152488">
              <a:off x="2329" y="2294"/>
              <a:ext cx="805" cy="337"/>
            </a:xfrm>
            <a:prstGeom prst="rightArrow">
              <a:avLst>
                <a:gd name="adj1" fmla="val 38870"/>
                <a:gd name="adj2" fmla="val 55671"/>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grpSp>
      <p:sp>
        <p:nvSpPr>
          <p:cNvPr id="116741" name="Text Box 1035"/>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latin typeface="Comic Sans MS" charset="0"/>
              </a:rPr>
              <a:t> </a:t>
            </a:r>
          </a:p>
        </p:txBody>
      </p:sp>
      <p:sp>
        <p:nvSpPr>
          <p:cNvPr id="116742" name="Text Box 1036"/>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solidFill>
                <a:srgbClr val="FFFFFF"/>
              </a:solidFill>
              <a:latin typeface="Arial" charset="0"/>
            </a:endParaRPr>
          </a:p>
        </p:txBody>
      </p:sp>
      <p:sp>
        <p:nvSpPr>
          <p:cNvPr id="116743" name="Text Box 1037"/>
          <p:cNvSpPr txBox="1">
            <a:spLocks noChangeArrowheads="1"/>
          </p:cNvSpPr>
          <p:nvPr/>
        </p:nvSpPr>
        <p:spPr bwMode="auto">
          <a:xfrm>
            <a:off x="8089900" y="6537325"/>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54</a:t>
            </a:r>
          </a:p>
        </p:txBody>
      </p:sp>
      <p:sp>
        <p:nvSpPr>
          <p:cNvPr id="116744" name="Text Box 1038"/>
          <p:cNvSpPr txBox="1">
            <a:spLocks noChangeArrowheads="1"/>
          </p:cNvSpPr>
          <p:nvPr/>
        </p:nvSpPr>
        <p:spPr bwMode="auto">
          <a:xfrm>
            <a:off x="87471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3</a:t>
            </a:r>
          </a:p>
        </p:txBody>
      </p:sp>
      <p:sp>
        <p:nvSpPr>
          <p:cNvPr id="116745" name="Text Box 1039"/>
          <p:cNvSpPr txBox="1">
            <a:spLocks noChangeArrowheads="1"/>
          </p:cNvSpPr>
          <p:nvPr/>
        </p:nvSpPr>
        <p:spPr bwMode="auto">
          <a:xfrm>
            <a:off x="7159625" y="6270625"/>
            <a:ext cx="1412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8-14</a:t>
            </a:r>
          </a:p>
        </p:txBody>
      </p:sp>
      <p:grpSp>
        <p:nvGrpSpPr>
          <p:cNvPr id="3" name="Group 1040"/>
          <p:cNvGrpSpPr>
            <a:grpSpLocks/>
          </p:cNvGrpSpPr>
          <p:nvPr/>
        </p:nvGrpSpPr>
        <p:grpSpPr bwMode="auto">
          <a:xfrm>
            <a:off x="1370013" y="1254125"/>
            <a:ext cx="6677025" cy="2466975"/>
            <a:chOff x="863" y="790"/>
            <a:chExt cx="4206" cy="1554"/>
          </a:xfrm>
        </p:grpSpPr>
        <p:sp>
          <p:nvSpPr>
            <p:cNvPr id="447505" name="Rectangle 1041"/>
            <p:cNvSpPr>
              <a:spLocks noChangeArrowheads="1"/>
            </p:cNvSpPr>
            <p:nvPr/>
          </p:nvSpPr>
          <p:spPr bwMode="auto">
            <a:xfrm>
              <a:off x="863" y="790"/>
              <a:ext cx="4206" cy="1554"/>
            </a:xfrm>
            <a:prstGeom prst="rect">
              <a:avLst/>
            </a:prstGeom>
            <a:noFill/>
            <a:ln w="12700">
              <a:noFill/>
              <a:miter lim="800000"/>
              <a:headEnd/>
              <a:tailEnd/>
            </a:ln>
            <a:effectLst/>
          </p:spPr>
          <p:txBody>
            <a:bodyPr wrap="none" lIns="90487" tIns="44450" rIns="90487" bIns="44450">
              <a:spAutoFit/>
            </a:bodyPr>
            <a:lstStyle/>
            <a:p>
              <a:pPr>
                <a:spcBef>
                  <a:spcPct val="20000"/>
                </a:spcBef>
                <a:defRPr/>
              </a:pPr>
              <a:r>
                <a:rPr lang="en-US" sz="15600" b="0">
                  <a:solidFill>
                    <a:srgbClr val="FAFD00"/>
                  </a:solidFill>
                  <a:effectLst>
                    <a:outerShdw blurRad="38100" dist="38100" dir="2700000" algn="tl">
                      <a:srgbClr val="000000"/>
                    </a:outerShdw>
                  </a:effectLst>
                  <a:latin typeface="Arial" charset="0"/>
                </a:rPr>
                <a:t>C 7 S J</a:t>
              </a:r>
              <a:endParaRPr lang="en-US" sz="15600" b="0">
                <a:solidFill>
                  <a:schemeClr val="hlink"/>
                </a:solidFill>
                <a:effectLst>
                  <a:outerShdw blurRad="38100" dist="38100" dir="2700000" algn="tl">
                    <a:srgbClr val="000000"/>
                  </a:outerShdw>
                </a:effectLst>
                <a:latin typeface="Arial" charset="0"/>
              </a:endParaRPr>
            </a:p>
          </p:txBody>
        </p:sp>
        <p:sp>
          <p:nvSpPr>
            <p:cNvPr id="447506" name="Line 1042"/>
            <p:cNvSpPr>
              <a:spLocks noChangeShapeType="1"/>
            </p:cNvSpPr>
            <p:nvPr/>
          </p:nvSpPr>
          <p:spPr bwMode="auto">
            <a:xfrm>
              <a:off x="2389" y="1555"/>
              <a:ext cx="324" cy="0"/>
            </a:xfrm>
            <a:prstGeom prst="line">
              <a:avLst/>
            </a:prstGeom>
            <a:noFill/>
            <a:ln w="101600">
              <a:solidFill>
                <a:srgbClr val="FAFD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grpSp>
      <p:grpSp>
        <p:nvGrpSpPr>
          <p:cNvPr id="4" name="Group 1047"/>
          <p:cNvGrpSpPr>
            <a:grpSpLocks/>
          </p:cNvGrpSpPr>
          <p:nvPr/>
        </p:nvGrpSpPr>
        <p:grpSpPr bwMode="auto">
          <a:xfrm>
            <a:off x="3098800" y="-61913"/>
            <a:ext cx="3348038" cy="6919913"/>
            <a:chOff x="2095" y="-39"/>
            <a:chExt cx="2109" cy="4359"/>
          </a:xfrm>
        </p:grpSpPr>
        <p:sp>
          <p:nvSpPr>
            <p:cNvPr id="447512" name="Text Box 1048"/>
            <p:cNvSpPr txBox="1">
              <a:spLocks noChangeArrowheads="1"/>
            </p:cNvSpPr>
            <p:nvPr/>
          </p:nvSpPr>
          <p:spPr bwMode="auto">
            <a:xfrm>
              <a:off x="2095" y="-39"/>
              <a:ext cx="2109" cy="4359"/>
            </a:xfrm>
            <a:prstGeom prst="rect">
              <a:avLst/>
            </a:prstGeom>
            <a:noFill/>
            <a:ln w="12700">
              <a:noFill/>
              <a:miter lim="800000"/>
              <a:headEnd/>
              <a:tailEnd/>
            </a:ln>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44800" b="0" i="1">
                  <a:solidFill>
                    <a:srgbClr val="FFFF00"/>
                  </a:solidFill>
                  <a:effectLst>
                    <a:outerShdw blurRad="38100" dist="38100" dir="2700000" algn="tl">
                      <a:srgbClr val="000000"/>
                    </a:outerShdw>
                  </a:effectLst>
                  <a:latin typeface="Arial" charset="0"/>
                </a:rPr>
                <a:t>7</a:t>
              </a:r>
            </a:p>
          </p:txBody>
        </p:sp>
        <p:sp>
          <p:nvSpPr>
            <p:cNvPr id="447513" name="Rectangle 1049"/>
            <p:cNvSpPr>
              <a:spLocks noChangeArrowheads="1"/>
            </p:cNvSpPr>
            <p:nvPr/>
          </p:nvSpPr>
          <p:spPr bwMode="auto">
            <a:xfrm>
              <a:off x="2640" y="1968"/>
              <a:ext cx="1114" cy="288"/>
            </a:xfrm>
            <a:prstGeom prst="rect">
              <a:avLst/>
            </a:prstGeom>
            <a:solidFill>
              <a:srgbClr val="E9F416"/>
            </a:solidFill>
            <a:ln w="12700">
              <a:solidFill>
                <a:srgbClr val="EDF636"/>
              </a:solidFill>
              <a:miter lim="800000"/>
              <a:headEnd/>
              <a:tailEnd/>
            </a:ln>
            <a:effectLst>
              <a:outerShdw blurRad="63500" dist="1143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 calcmode="lin" valueType="num">
                                      <p:cBhvr>
                                        <p:cTn id="23" dur="500" fill="hold"/>
                                        <p:tgtEl>
                                          <p:spTgt spid="2"/>
                                        </p:tgtEl>
                                        <p:attrNameLst>
                                          <p:attrName>ppt_x</p:attrName>
                                        </p:attrNameLst>
                                      </p:cBhvr>
                                      <p:tavLst>
                                        <p:tav tm="0">
                                          <p:val>
                                            <p:fltVal val="0.5"/>
                                          </p:val>
                                        </p:tav>
                                        <p:tav tm="100000">
                                          <p:val>
                                            <p:strVal val="#ppt_x"/>
                                          </p:val>
                                        </p:tav>
                                      </p:tavLst>
                                    </p:anim>
                                    <p:anim calcmode="lin" valueType="num">
                                      <p:cBhvr>
                                        <p:cTn id="24"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bwMode="auto">
          <a:xfrm>
            <a:off x="685800" y="27432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br>
              <a:rPr lang="en-US" sz="4800">
                <a:latin typeface="Times" charset="0"/>
                <a:ea typeface="ＭＳ Ｐゴシック" charset="0"/>
                <a:cs typeface="ＭＳ Ｐゴシック" charset="0"/>
              </a:rPr>
            </a:br>
            <a:br>
              <a:rPr lang="en-US" sz="6000">
                <a:latin typeface="Times" charset="0"/>
                <a:ea typeface="ＭＳ Ｐゴシック" charset="0"/>
                <a:cs typeface="ＭＳ Ｐゴシック" charset="0"/>
              </a:rPr>
            </a:br>
            <a:r>
              <a:rPr lang="en-US" sz="6000" b="1">
                <a:solidFill>
                  <a:srgbClr val="FAFD00"/>
                </a:solidFill>
                <a:latin typeface="Arial" charset="0"/>
                <a:ea typeface="ＭＳ Ｐゴシック" charset="0"/>
                <a:cs typeface="ＭＳ Ｐゴシック" charset="0"/>
              </a:rPr>
              <a:t>Creación</a:t>
            </a:r>
            <a:br>
              <a:rPr lang="en-US" sz="6000" b="1">
                <a:solidFill>
                  <a:srgbClr val="FAFD00"/>
                </a:solidFill>
                <a:latin typeface="Arial" charset="0"/>
                <a:ea typeface="ＭＳ Ｐゴシック" charset="0"/>
                <a:cs typeface="ＭＳ Ｐゴシック" charset="0"/>
              </a:rPr>
            </a:br>
            <a:r>
              <a:rPr lang="en-US" sz="6000" b="1">
                <a:solidFill>
                  <a:srgbClr val="FF5008"/>
                </a:solidFill>
                <a:latin typeface="Arial" charset="0"/>
                <a:ea typeface="ＭＳ Ｐゴシック" charset="0"/>
                <a:cs typeface="ＭＳ Ｐゴシック" charset="0"/>
              </a:rPr>
              <a:t>4  Personas</a:t>
            </a:r>
            <a:br>
              <a:rPr lang="en-US" sz="6000" b="1">
                <a:latin typeface="Arial" charset="0"/>
                <a:ea typeface="ＭＳ Ｐゴシック" charset="0"/>
                <a:cs typeface="ＭＳ Ｐゴシック" charset="0"/>
              </a:rPr>
            </a:br>
            <a:r>
              <a:rPr lang="en-US" sz="6000" b="1">
                <a:solidFill>
                  <a:srgbClr val="00FF00"/>
                </a:solidFill>
                <a:latin typeface="Arial" charset="0"/>
                <a:ea typeface="ＭＳ Ｐゴシック" charset="0"/>
                <a:cs typeface="ＭＳ Ｐゴシック" charset="0"/>
              </a:rPr>
              <a:t>3  Sociedades</a:t>
            </a:r>
            <a:br>
              <a:rPr lang="en-US" sz="6000" b="1">
                <a:latin typeface="Arial" charset="0"/>
                <a:ea typeface="ＭＳ Ｐゴシック" charset="0"/>
                <a:cs typeface="ＭＳ Ｐゴシック" charset="0"/>
              </a:rPr>
            </a:br>
            <a:r>
              <a:rPr lang="en-US" sz="6000" b="1">
                <a:solidFill>
                  <a:srgbClr val="E8EC39"/>
                </a:solidFill>
                <a:latin typeface="Arial" charset="0"/>
                <a:ea typeface="ＭＳ Ｐゴシック" charset="0"/>
                <a:cs typeface="ＭＳ Ｐゴシック" charset="0"/>
              </a:rPr>
              <a:t>Silencio</a:t>
            </a:r>
            <a:br>
              <a:rPr lang="en-US" sz="6000" b="1">
                <a:solidFill>
                  <a:schemeClr val="accent1"/>
                </a:solidFill>
                <a:latin typeface="Arial" charset="0"/>
                <a:ea typeface="ＭＳ Ｐゴシック" charset="0"/>
                <a:cs typeface="ＭＳ Ｐゴシック" charset="0"/>
              </a:rPr>
            </a:br>
            <a:r>
              <a:rPr lang="en-US" sz="8000" b="1" i="1">
                <a:solidFill>
                  <a:schemeClr val="hlink"/>
                </a:solidFill>
                <a:latin typeface="Arial" charset="0"/>
                <a:ea typeface="ＭＳ Ｐゴシック" charset="0"/>
                <a:cs typeface="ＭＳ Ｐゴシック" charset="0"/>
              </a:rPr>
              <a:t>Jesús</a:t>
            </a:r>
            <a:br>
              <a:rPr lang="en-US" sz="8000" b="1" i="1">
                <a:solidFill>
                  <a:schemeClr val="hlink"/>
                </a:solidFill>
                <a:latin typeface="Arial" charset="0"/>
                <a:ea typeface="ＭＳ Ｐゴシック" charset="0"/>
                <a:cs typeface="ＭＳ Ｐゴシック" charset="0"/>
              </a:rPr>
            </a:br>
            <a:endParaRPr lang="en-US" sz="8000" b="1" i="1">
              <a:solidFill>
                <a:schemeClr val="hlink"/>
              </a:solidFill>
              <a:latin typeface="Arial" charset="0"/>
              <a:ea typeface="ＭＳ Ｐゴシック" charset="0"/>
              <a:cs typeface="ＭＳ Ｐゴシック" charset="0"/>
            </a:endParaRPr>
          </a:p>
        </p:txBody>
      </p:sp>
      <p:sp>
        <p:nvSpPr>
          <p:cNvPr id="118786"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8787" name="Text Box 8"/>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latin typeface="Comic Sans MS" charset="0"/>
              </a:rPr>
              <a:t> </a:t>
            </a:r>
          </a:p>
        </p:txBody>
      </p:sp>
      <p:sp>
        <p:nvSpPr>
          <p:cNvPr id="118788" name="Text Box 12"/>
          <p:cNvSpPr txBox="1">
            <a:spLocks noChangeArrowheads="1"/>
          </p:cNvSpPr>
          <p:nvPr/>
        </p:nvSpPr>
        <p:spPr bwMode="auto">
          <a:xfrm>
            <a:off x="8086725" y="6537325"/>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55</a:t>
            </a:r>
          </a:p>
        </p:txBody>
      </p:sp>
      <p:sp>
        <p:nvSpPr>
          <p:cNvPr id="118789" name="Text Box 14"/>
          <p:cNvSpPr txBox="1">
            <a:spLocks noChangeArrowheads="1"/>
          </p:cNvSpPr>
          <p:nvPr/>
        </p:nvSpPr>
        <p:spPr bwMode="auto">
          <a:xfrm>
            <a:off x="7159625" y="6270625"/>
            <a:ext cx="1412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wipe(up)">
                                      <p:cBhvr>
                                        <p:cTn id="7" dur="3000"/>
                                        <p:tgtEl>
                                          <p:spTgt spid="47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ChangeArrowheads="1"/>
          </p:cNvSpPr>
          <p:nvPr/>
        </p:nvSpPr>
        <p:spPr bwMode="auto">
          <a:xfrm>
            <a:off x="614363" y="2182813"/>
            <a:ext cx="184150" cy="9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9155" name="Rectangle 3"/>
          <p:cNvSpPr>
            <a:spLocks noChangeArrowheads="1"/>
          </p:cNvSpPr>
          <p:nvPr/>
        </p:nvSpPr>
        <p:spPr bwMode="auto">
          <a:xfrm>
            <a:off x="2317750" y="533400"/>
            <a:ext cx="21367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lgn="l">
              <a:defRPr/>
            </a:pPr>
            <a:r>
              <a:rPr lang="en-US" sz="3600" i="1">
                <a:solidFill>
                  <a:srgbClr val="F6FE0A"/>
                </a:solidFill>
                <a:latin typeface="Arial" pitchFamily="1" charset="0"/>
                <a:ea typeface="+mn-ea"/>
                <a:cs typeface="+mn-cs"/>
              </a:rPr>
              <a:t>Creación</a:t>
            </a:r>
          </a:p>
        </p:txBody>
      </p:sp>
      <p:sp>
        <p:nvSpPr>
          <p:cNvPr id="49156" name="Rectangle 4"/>
          <p:cNvSpPr>
            <a:spLocks noChangeArrowheads="1"/>
          </p:cNvSpPr>
          <p:nvPr/>
        </p:nvSpPr>
        <p:spPr bwMode="auto">
          <a:xfrm>
            <a:off x="2671763" y="1085850"/>
            <a:ext cx="21621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3600" i="1">
                <a:solidFill>
                  <a:srgbClr val="FF5008"/>
                </a:solidFill>
                <a:latin typeface="Arial" pitchFamily="1" charset="0"/>
                <a:ea typeface="+mn-ea"/>
                <a:cs typeface="+mn-cs"/>
              </a:rPr>
              <a:t>Abraham</a:t>
            </a:r>
          </a:p>
        </p:txBody>
      </p:sp>
      <p:sp>
        <p:nvSpPr>
          <p:cNvPr id="49157" name="Rectangle 5"/>
          <p:cNvSpPr>
            <a:spLocks noChangeArrowheads="1"/>
          </p:cNvSpPr>
          <p:nvPr/>
        </p:nvSpPr>
        <p:spPr bwMode="auto">
          <a:xfrm>
            <a:off x="3079750" y="1638300"/>
            <a:ext cx="12223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3600" i="1">
                <a:solidFill>
                  <a:srgbClr val="FF5008"/>
                </a:solidFill>
                <a:latin typeface="Arial" pitchFamily="1" charset="0"/>
                <a:ea typeface="+mn-ea"/>
                <a:cs typeface="+mn-cs"/>
              </a:rPr>
              <a:t>José</a:t>
            </a:r>
          </a:p>
        </p:txBody>
      </p:sp>
      <p:sp>
        <p:nvSpPr>
          <p:cNvPr id="49158" name="Rectangle 6"/>
          <p:cNvSpPr>
            <a:spLocks noChangeArrowheads="1"/>
          </p:cNvSpPr>
          <p:nvPr/>
        </p:nvSpPr>
        <p:spPr bwMode="auto">
          <a:xfrm>
            <a:off x="2957513" y="2190750"/>
            <a:ext cx="2109787"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defRPr/>
            </a:pPr>
            <a:r>
              <a:rPr lang="en-US" sz="3600" i="1">
                <a:solidFill>
                  <a:srgbClr val="FF5008"/>
                </a:solidFill>
                <a:latin typeface="Arial" pitchFamily="1" charset="0"/>
                <a:ea typeface="+mn-ea"/>
                <a:cs typeface="+mn-cs"/>
              </a:rPr>
              <a:t>Moisés</a:t>
            </a:r>
          </a:p>
        </p:txBody>
      </p:sp>
      <p:sp>
        <p:nvSpPr>
          <p:cNvPr id="49159" name="Rectangle 7"/>
          <p:cNvSpPr>
            <a:spLocks noChangeArrowheads="1"/>
          </p:cNvSpPr>
          <p:nvPr/>
        </p:nvSpPr>
        <p:spPr bwMode="auto">
          <a:xfrm>
            <a:off x="3459163" y="2724150"/>
            <a:ext cx="1501775" cy="1187450"/>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3600" i="1">
                <a:solidFill>
                  <a:srgbClr val="FF5008"/>
                </a:solidFill>
                <a:latin typeface="Arial" charset="0"/>
              </a:rPr>
              <a:t>Josué</a:t>
            </a:r>
          </a:p>
          <a:p>
            <a:pPr>
              <a:defRPr/>
            </a:pPr>
            <a:endParaRPr lang="en-US" sz="3600" i="1">
              <a:solidFill>
                <a:srgbClr val="FF5008"/>
              </a:solidFill>
              <a:latin typeface="Arial" charset="0"/>
            </a:endParaRPr>
          </a:p>
        </p:txBody>
      </p:sp>
      <p:sp>
        <p:nvSpPr>
          <p:cNvPr id="49160" name="Rectangle 8"/>
          <p:cNvSpPr>
            <a:spLocks noChangeArrowheads="1"/>
          </p:cNvSpPr>
          <p:nvPr/>
        </p:nvSpPr>
        <p:spPr bwMode="auto">
          <a:xfrm>
            <a:off x="3525838" y="3276600"/>
            <a:ext cx="21621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3600" i="1">
                <a:solidFill>
                  <a:srgbClr val="00FF00"/>
                </a:solidFill>
                <a:latin typeface="Arial" pitchFamily="1" charset="0"/>
                <a:ea typeface="+mn-ea"/>
                <a:cs typeface="+mn-cs"/>
              </a:rPr>
              <a:t>Anarquía</a:t>
            </a:r>
          </a:p>
        </p:txBody>
      </p:sp>
      <p:sp>
        <p:nvSpPr>
          <p:cNvPr id="49161" name="Rectangle 9"/>
          <p:cNvSpPr>
            <a:spLocks noChangeArrowheads="1"/>
          </p:cNvSpPr>
          <p:nvPr/>
        </p:nvSpPr>
        <p:spPr bwMode="auto">
          <a:xfrm>
            <a:off x="3821113" y="3810000"/>
            <a:ext cx="1884362"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3600" i="1">
                <a:solidFill>
                  <a:srgbClr val="00FF00"/>
                </a:solidFill>
                <a:latin typeface="Arial" pitchFamily="1" charset="0"/>
                <a:ea typeface="+mn-ea"/>
                <a:cs typeface="+mn-cs"/>
              </a:rPr>
              <a:t>Realeza</a:t>
            </a:r>
          </a:p>
        </p:txBody>
      </p:sp>
      <p:sp>
        <p:nvSpPr>
          <p:cNvPr id="49162" name="Rectangle 10"/>
          <p:cNvSpPr>
            <a:spLocks noChangeArrowheads="1"/>
          </p:cNvSpPr>
          <p:nvPr/>
        </p:nvSpPr>
        <p:spPr bwMode="auto">
          <a:xfrm>
            <a:off x="3808413" y="4362450"/>
            <a:ext cx="25177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3600" i="1">
                <a:solidFill>
                  <a:srgbClr val="00FF00"/>
                </a:solidFill>
                <a:latin typeface="Arial" pitchFamily="1" charset="0"/>
                <a:ea typeface="+mn-ea"/>
                <a:cs typeface="+mn-cs"/>
              </a:rPr>
              <a:t>Cautividad</a:t>
            </a:r>
          </a:p>
        </p:txBody>
      </p:sp>
      <p:sp>
        <p:nvSpPr>
          <p:cNvPr id="49163" name="Rectangle 11"/>
          <p:cNvSpPr>
            <a:spLocks noChangeArrowheads="1"/>
          </p:cNvSpPr>
          <p:nvPr/>
        </p:nvSpPr>
        <p:spPr bwMode="auto">
          <a:xfrm>
            <a:off x="4154488" y="4938713"/>
            <a:ext cx="19335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3600" i="1">
                <a:solidFill>
                  <a:srgbClr val="E8EC39"/>
                </a:solidFill>
                <a:latin typeface="Arial" pitchFamily="1" charset="0"/>
                <a:ea typeface="+mn-ea"/>
                <a:cs typeface="+mn-cs"/>
              </a:rPr>
              <a:t>Silencio</a:t>
            </a:r>
          </a:p>
        </p:txBody>
      </p:sp>
      <p:sp>
        <p:nvSpPr>
          <p:cNvPr id="49164" name="Rectangle 12"/>
          <p:cNvSpPr>
            <a:spLocks noChangeArrowheads="1"/>
          </p:cNvSpPr>
          <p:nvPr/>
        </p:nvSpPr>
        <p:spPr bwMode="auto">
          <a:xfrm>
            <a:off x="4471988" y="5514975"/>
            <a:ext cx="1765300" cy="1428750"/>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4400" i="1">
                <a:solidFill>
                  <a:schemeClr val="hlink"/>
                </a:solidFill>
                <a:latin typeface="Arial" charset="0"/>
              </a:rPr>
              <a:t>Jesús</a:t>
            </a:r>
          </a:p>
          <a:p>
            <a:pPr>
              <a:defRPr/>
            </a:pPr>
            <a:endParaRPr lang="en-US" sz="4400" i="1">
              <a:solidFill>
                <a:schemeClr val="hlink"/>
              </a:solidFill>
              <a:latin typeface="Arial" charset="0"/>
            </a:endParaRPr>
          </a:p>
        </p:txBody>
      </p:sp>
      <p:sp>
        <p:nvSpPr>
          <p:cNvPr id="120844" name="Freeform 1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20845" name="Text Box 18"/>
          <p:cNvSpPr txBox="1">
            <a:spLocks noChangeArrowheads="1"/>
          </p:cNvSpPr>
          <p:nvPr/>
        </p:nvSpPr>
        <p:spPr bwMode="auto">
          <a:xfrm>
            <a:off x="8726488"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latin typeface="Arial" charset="0"/>
              </a:rPr>
              <a:t> </a:t>
            </a:r>
          </a:p>
        </p:txBody>
      </p:sp>
      <p:sp>
        <p:nvSpPr>
          <p:cNvPr id="120846" name="Text Box 20"/>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solidFill>
                <a:srgbClr val="FFFFFF"/>
              </a:solidFill>
              <a:latin typeface="Arial" charset="0"/>
            </a:endParaRPr>
          </a:p>
        </p:txBody>
      </p:sp>
      <p:sp>
        <p:nvSpPr>
          <p:cNvPr id="120847" name="Text Box 21"/>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1400">
              <a:solidFill>
                <a:srgbClr val="FFFFFF"/>
              </a:solidFill>
              <a:latin typeface="Arial" charset="0"/>
            </a:endParaRPr>
          </a:p>
        </p:txBody>
      </p:sp>
      <p:sp>
        <p:nvSpPr>
          <p:cNvPr id="120848" name="Text Box 22"/>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56</a:t>
            </a:r>
          </a:p>
        </p:txBody>
      </p:sp>
      <p:sp>
        <p:nvSpPr>
          <p:cNvPr id="120849" name="Text Box 23"/>
          <p:cNvSpPr txBox="1">
            <a:spLocks noChangeArrowheads="1"/>
          </p:cNvSpPr>
          <p:nvPr/>
        </p:nvSpPr>
        <p:spPr bwMode="auto">
          <a:xfrm>
            <a:off x="874077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2</a:t>
            </a:r>
          </a:p>
        </p:txBody>
      </p:sp>
      <p:sp>
        <p:nvSpPr>
          <p:cNvPr id="120850" name="Text Box 25"/>
          <p:cNvSpPr txBox="1">
            <a:spLocks noChangeArrowheads="1"/>
          </p:cNvSpPr>
          <p:nvPr/>
        </p:nvSpPr>
        <p:spPr bwMode="auto">
          <a:xfrm>
            <a:off x="7159625" y="6270625"/>
            <a:ext cx="1412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9163"/>
                                        </p:tgtEl>
                                        <p:attrNameLst>
                                          <p:attrName>style.visibility</p:attrName>
                                        </p:attrNameLst>
                                      </p:cBhvr>
                                      <p:to>
                                        <p:strVal val="visible"/>
                                      </p:to>
                                    </p:set>
                                    <p:anim calcmode="lin" valueType="num">
                                      <p:cBhvr additive="base">
                                        <p:cTn id="7" dur="500" fill="hold"/>
                                        <p:tgtEl>
                                          <p:spTgt spid="49163"/>
                                        </p:tgtEl>
                                        <p:attrNameLst>
                                          <p:attrName>ppt_x</p:attrName>
                                        </p:attrNameLst>
                                      </p:cBhvr>
                                      <p:tavLst>
                                        <p:tav tm="0">
                                          <p:val>
                                            <p:strVal val="1+#ppt_w/2"/>
                                          </p:val>
                                        </p:tav>
                                        <p:tav tm="100000">
                                          <p:val>
                                            <p:strVal val="#ppt_x"/>
                                          </p:val>
                                        </p:tav>
                                      </p:tavLst>
                                    </p:anim>
                                    <p:anim calcmode="lin" valueType="num">
                                      <p:cBhvr additive="base">
                                        <p:cTn id="8" dur="500" fill="hold"/>
                                        <p:tgtEl>
                                          <p:spTgt spid="491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9164"/>
                                        </p:tgtEl>
                                        <p:attrNameLst>
                                          <p:attrName>style.visibility</p:attrName>
                                        </p:attrNameLst>
                                      </p:cBhvr>
                                      <p:to>
                                        <p:strVal val="visible"/>
                                      </p:to>
                                    </p:set>
                                    <p:anim calcmode="lin" valueType="num">
                                      <p:cBhvr additive="base">
                                        <p:cTn id="13" dur="500" fill="hold"/>
                                        <p:tgtEl>
                                          <p:spTgt spid="49164"/>
                                        </p:tgtEl>
                                        <p:attrNameLst>
                                          <p:attrName>ppt_x</p:attrName>
                                        </p:attrNameLst>
                                      </p:cBhvr>
                                      <p:tavLst>
                                        <p:tav tm="0">
                                          <p:val>
                                            <p:strVal val="1+#ppt_w/2"/>
                                          </p:val>
                                        </p:tav>
                                        <p:tav tm="100000">
                                          <p:val>
                                            <p:strVal val="#ppt_x"/>
                                          </p:val>
                                        </p:tav>
                                      </p:tavLst>
                                    </p:anim>
                                    <p:anim calcmode="lin" valueType="num">
                                      <p:cBhvr additive="base">
                                        <p:cTn id="14" dur="500" fill="hold"/>
                                        <p:tgtEl>
                                          <p:spTgt spid="491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3" grpId="0" autoUpdateAnimBg="0"/>
      <p:bldP spid="49164"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39"/>
          <p:cNvSpPr>
            <a:spLocks noChangeArrowheads="1"/>
          </p:cNvSpPr>
          <p:nvPr/>
        </p:nvSpPr>
        <p:spPr bwMode="auto">
          <a:xfrm>
            <a:off x="0" y="0"/>
            <a:ext cx="1798638" cy="1870075"/>
          </a:xfrm>
          <a:prstGeom prst="rect">
            <a:avLst/>
          </a:prstGeom>
          <a:solidFill>
            <a:srgbClr val="890010"/>
          </a:solidFill>
          <a:ln w="12700">
            <a:solidFill>
              <a:srgbClr val="920011"/>
            </a:solidFill>
            <a:round/>
            <a:headEnd/>
            <a:tailEnd/>
          </a:ln>
        </p:spPr>
        <p:txBody>
          <a:bodyPr wrap="none" anchor="ctr"/>
          <a:lstStyle/>
          <a:p>
            <a:endParaRPr lang="en-US"/>
          </a:p>
        </p:txBody>
      </p:sp>
      <p:sp>
        <p:nvSpPr>
          <p:cNvPr id="122882" name="Freeform 3"/>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pic>
        <p:nvPicPr>
          <p:cNvPr id="226308" name="Picture 4"/>
          <p:cNvPicPr>
            <a:picLocks noChangeAspect="1" noChangeArrowheads="1"/>
          </p:cNvPicPr>
          <p:nvPr/>
        </p:nvPicPr>
        <p:blipFill>
          <a:blip r:embed="rId3"/>
          <a:srcRect l="14999" t="10115" r="12968" b="11848"/>
          <a:stretch>
            <a:fillRect/>
          </a:stretch>
        </p:blipFill>
        <p:spPr bwMode="auto">
          <a:xfrm>
            <a:off x="1363663" y="904875"/>
            <a:ext cx="6584950" cy="5351463"/>
          </a:xfrm>
          <a:prstGeom prst="rect">
            <a:avLst/>
          </a:prstGeom>
          <a:noFill/>
          <a:ln w="57150">
            <a:solidFill>
              <a:schemeClr val="accent2"/>
            </a:solidFill>
            <a:miter lim="800000"/>
            <a:headEnd/>
            <a:tailEnd/>
          </a:ln>
          <a:effectLst>
            <a:outerShdw blurRad="63500" dist="71842" dir="2700000" algn="ctr" rotWithShape="0">
              <a:schemeClr val="bg2">
                <a:alpha val="74998"/>
              </a:schemeClr>
            </a:outerShdw>
          </a:effectLst>
        </p:spPr>
      </p:pic>
      <p:grpSp>
        <p:nvGrpSpPr>
          <p:cNvPr id="2" name="Group 5"/>
          <p:cNvGrpSpPr>
            <a:grpSpLocks/>
          </p:cNvGrpSpPr>
          <p:nvPr/>
        </p:nvGrpSpPr>
        <p:grpSpPr bwMode="auto">
          <a:xfrm>
            <a:off x="4464050" y="1428750"/>
            <a:ext cx="2197100" cy="1709738"/>
            <a:chOff x="1512" y="1397"/>
            <a:chExt cx="2748" cy="2267"/>
          </a:xfrm>
        </p:grpSpPr>
        <p:sp>
          <p:nvSpPr>
            <p:cNvPr id="122954" name="Rectangle 6"/>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226311" name="Rectangle 7"/>
            <p:cNvSpPr>
              <a:spLocks noChangeArrowheads="1"/>
            </p:cNvSpPr>
            <p:nvPr/>
          </p:nvSpPr>
          <p:spPr bwMode="auto">
            <a:xfrm>
              <a:off x="1633" y="1433"/>
              <a:ext cx="649" cy="162"/>
            </a:xfrm>
            <a:prstGeom prst="rect">
              <a:avLst/>
            </a:prstGeom>
            <a:noFill/>
            <a:ln w="9525">
              <a:noFill/>
              <a:miter lim="800000"/>
              <a:headEnd/>
              <a:tailEnd/>
            </a:ln>
          </p:spPr>
          <p:txBody>
            <a:bodyPr wrap="none" lIns="0" tIns="0" rIns="0" bIns="0">
              <a:spAutoFit/>
            </a:bodyPr>
            <a:lstStyle/>
            <a:p>
              <a:pPr>
                <a:defRPr/>
              </a:pPr>
              <a:r>
                <a:rPr lang="en-US" sz="800" b="0">
                  <a:solidFill>
                    <a:srgbClr val="790015"/>
                  </a:solidFill>
                  <a:latin typeface="Times" charset="0"/>
                </a:rPr>
                <a:t>ABRAHAM</a:t>
              </a:r>
              <a:endParaRPr lang="en-US" sz="800" b="0">
                <a:effectLst>
                  <a:outerShdw blurRad="38100" dist="38100" dir="2700000" algn="tl">
                    <a:srgbClr val="000000"/>
                  </a:outerShdw>
                </a:effectLst>
                <a:latin typeface="Times" charset="0"/>
              </a:endParaRPr>
            </a:p>
          </p:txBody>
        </p:sp>
        <p:sp>
          <p:nvSpPr>
            <p:cNvPr id="122956" name="Rectangle 8"/>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122957" name="AutoShape 9"/>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22958" name="Rectangle 10"/>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226315" name="Rectangle 11"/>
            <p:cNvSpPr>
              <a:spLocks noChangeArrowheads="1"/>
            </p:cNvSpPr>
            <p:nvPr/>
          </p:nvSpPr>
          <p:spPr bwMode="auto">
            <a:xfrm>
              <a:off x="1568" y="1399"/>
              <a:ext cx="614" cy="162"/>
            </a:xfrm>
            <a:prstGeom prst="rect">
              <a:avLst/>
            </a:prstGeom>
            <a:noFill/>
            <a:ln w="9525">
              <a:noFill/>
              <a:miter lim="800000"/>
              <a:headEnd/>
              <a:tailEnd/>
            </a:ln>
          </p:spPr>
          <p:txBody>
            <a:bodyPr wrap="none" lIns="0" tIns="0" rIns="0" bIns="0">
              <a:spAutoFit/>
            </a:bodyPr>
            <a:lstStyle/>
            <a:p>
              <a:pPr>
                <a:defRPr/>
              </a:pPr>
              <a:r>
                <a:rPr lang="en-US" sz="800">
                  <a:solidFill>
                    <a:srgbClr val="790015"/>
                  </a:solidFill>
                  <a:latin typeface="Helvetica" charset="0"/>
                </a:rPr>
                <a:t>  Creación</a:t>
              </a:r>
              <a:endParaRPr lang="en-US" sz="800">
                <a:effectLst>
                  <a:outerShdw blurRad="38100" dist="38100" dir="2700000" algn="tl">
                    <a:srgbClr val="000000"/>
                  </a:outerShdw>
                </a:effectLst>
                <a:latin typeface="Helvetica" charset="0"/>
              </a:endParaRPr>
            </a:p>
          </p:txBody>
        </p:sp>
        <p:sp>
          <p:nvSpPr>
            <p:cNvPr id="122960" name="Line 12"/>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2961" name="Line 13"/>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2962" name="Rectangle 14"/>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226319" name="Rectangle 15"/>
            <p:cNvSpPr>
              <a:spLocks noChangeArrowheads="1"/>
            </p:cNvSpPr>
            <p:nvPr/>
          </p:nvSpPr>
          <p:spPr bwMode="auto">
            <a:xfrm>
              <a:off x="1776" y="1605"/>
              <a:ext cx="649" cy="162"/>
            </a:xfrm>
            <a:prstGeom prst="rect">
              <a:avLst/>
            </a:prstGeom>
            <a:noFill/>
            <a:ln w="9525">
              <a:noFill/>
              <a:miter lim="800000"/>
              <a:headEnd/>
              <a:tailEnd/>
            </a:ln>
          </p:spPr>
          <p:txBody>
            <a:bodyPr wrap="none" lIns="0" tIns="0" rIns="0" bIns="0">
              <a:spAutoFit/>
            </a:bodyPr>
            <a:lstStyle/>
            <a:p>
              <a:pPr>
                <a:defRPr/>
              </a:pPr>
              <a:r>
                <a:rPr lang="en-US" sz="800" b="0">
                  <a:solidFill>
                    <a:srgbClr val="790015"/>
                  </a:solidFill>
                  <a:latin typeface="Times" charset="0"/>
                </a:rPr>
                <a:t>ABRAHAM</a:t>
              </a:r>
              <a:endParaRPr lang="en-US" sz="800" b="0">
                <a:effectLst>
                  <a:outerShdw blurRad="38100" dist="38100" dir="2700000" algn="tl">
                    <a:srgbClr val="000000"/>
                  </a:outerShdw>
                </a:effectLst>
                <a:latin typeface="Times" charset="0"/>
              </a:endParaRPr>
            </a:p>
          </p:txBody>
        </p:sp>
        <p:sp>
          <p:nvSpPr>
            <p:cNvPr id="122964" name="Rectangle 16"/>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122965" name="AutoShape 17"/>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22966" name="Rectangle 18"/>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226323" name="Rectangle 19"/>
            <p:cNvSpPr>
              <a:spLocks noChangeArrowheads="1"/>
            </p:cNvSpPr>
            <p:nvPr/>
          </p:nvSpPr>
          <p:spPr bwMode="auto">
            <a:xfrm>
              <a:off x="1703" y="1563"/>
              <a:ext cx="621" cy="162"/>
            </a:xfrm>
            <a:prstGeom prst="rect">
              <a:avLst/>
            </a:prstGeom>
            <a:noFill/>
            <a:ln w="9525">
              <a:noFill/>
              <a:miter lim="800000"/>
              <a:headEnd/>
              <a:tailEnd/>
            </a:ln>
          </p:spPr>
          <p:txBody>
            <a:bodyPr wrap="none" lIns="0" tIns="0" rIns="0" bIns="0">
              <a:spAutoFit/>
            </a:bodyPr>
            <a:lstStyle/>
            <a:p>
              <a:pPr>
                <a:defRPr/>
              </a:pPr>
              <a:r>
                <a:rPr lang="en-US" sz="800">
                  <a:solidFill>
                    <a:srgbClr val="790015"/>
                  </a:solidFill>
                  <a:latin typeface="Helvetica" charset="0"/>
                </a:rPr>
                <a:t>  Abraham</a:t>
              </a:r>
              <a:endParaRPr lang="en-US" sz="800">
                <a:effectLst>
                  <a:outerShdw blurRad="38100" dist="38100" dir="2700000" algn="tl">
                    <a:srgbClr val="000000"/>
                  </a:outerShdw>
                </a:effectLst>
                <a:latin typeface="Helvetica" charset="0"/>
              </a:endParaRPr>
            </a:p>
          </p:txBody>
        </p:sp>
        <p:sp>
          <p:nvSpPr>
            <p:cNvPr id="122968" name="Line 20"/>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2969" name="Line 21"/>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2970" name="Rectangle 22"/>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226327" name="Rectangle 23"/>
            <p:cNvSpPr>
              <a:spLocks noChangeArrowheads="1"/>
            </p:cNvSpPr>
            <p:nvPr/>
          </p:nvSpPr>
          <p:spPr bwMode="auto">
            <a:xfrm>
              <a:off x="1917" y="1765"/>
              <a:ext cx="649" cy="162"/>
            </a:xfrm>
            <a:prstGeom prst="rect">
              <a:avLst/>
            </a:prstGeom>
            <a:noFill/>
            <a:ln w="9525">
              <a:noFill/>
              <a:miter lim="800000"/>
              <a:headEnd/>
              <a:tailEnd/>
            </a:ln>
          </p:spPr>
          <p:txBody>
            <a:bodyPr wrap="none" lIns="0" tIns="0" rIns="0" bIns="0">
              <a:spAutoFit/>
            </a:bodyPr>
            <a:lstStyle/>
            <a:p>
              <a:pPr>
                <a:defRPr/>
              </a:pPr>
              <a:r>
                <a:rPr lang="en-US" sz="800" b="0">
                  <a:solidFill>
                    <a:srgbClr val="790015"/>
                  </a:solidFill>
                  <a:latin typeface="Times" charset="0"/>
                </a:rPr>
                <a:t>ABRAHAM</a:t>
              </a:r>
              <a:endParaRPr lang="en-US" sz="800" b="0">
                <a:effectLst>
                  <a:outerShdw blurRad="38100" dist="38100" dir="2700000" algn="tl">
                    <a:srgbClr val="000000"/>
                  </a:outerShdw>
                </a:effectLst>
                <a:latin typeface="Times" charset="0"/>
              </a:endParaRPr>
            </a:p>
          </p:txBody>
        </p:sp>
        <p:sp>
          <p:nvSpPr>
            <p:cNvPr id="122972" name="Rectangle 24"/>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122973" name="AutoShape 25"/>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22974" name="Rectangle 26"/>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226331" name="Rectangle 27"/>
            <p:cNvSpPr>
              <a:spLocks noChangeArrowheads="1"/>
            </p:cNvSpPr>
            <p:nvPr/>
          </p:nvSpPr>
          <p:spPr bwMode="auto">
            <a:xfrm>
              <a:off x="1945" y="1736"/>
              <a:ext cx="395" cy="162"/>
            </a:xfrm>
            <a:prstGeom prst="rect">
              <a:avLst/>
            </a:prstGeom>
            <a:noFill/>
            <a:ln w="9525">
              <a:noFill/>
              <a:miter lim="800000"/>
              <a:headEnd/>
              <a:tailEnd/>
            </a:ln>
          </p:spPr>
          <p:txBody>
            <a:bodyPr wrap="none" lIns="0" tIns="0" rIns="0" bIns="0">
              <a:spAutoFit/>
            </a:bodyPr>
            <a:lstStyle/>
            <a:p>
              <a:pPr>
                <a:defRPr/>
              </a:pPr>
              <a:r>
                <a:rPr lang="en-US" sz="800">
                  <a:solidFill>
                    <a:srgbClr val="790015"/>
                  </a:solidFill>
                  <a:latin typeface="Helvetica" charset="0"/>
                </a:rPr>
                <a:t>   José</a:t>
              </a:r>
              <a:endParaRPr lang="en-US" sz="800">
                <a:effectLst>
                  <a:outerShdw blurRad="38100" dist="38100" dir="2700000" algn="tl">
                    <a:srgbClr val="000000"/>
                  </a:outerShdw>
                </a:effectLst>
                <a:latin typeface="Helvetica" charset="0"/>
              </a:endParaRPr>
            </a:p>
          </p:txBody>
        </p:sp>
        <p:sp>
          <p:nvSpPr>
            <p:cNvPr id="122976" name="Line 28"/>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2977" name="Line 29"/>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2978" name="Rectangle 30"/>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122979" name="AutoShape 31"/>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22980" name="Rectangle 32"/>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226337" name="Rectangle 33"/>
            <p:cNvSpPr>
              <a:spLocks noChangeArrowheads="1"/>
            </p:cNvSpPr>
            <p:nvPr/>
          </p:nvSpPr>
          <p:spPr bwMode="auto">
            <a:xfrm>
              <a:off x="2058" y="1894"/>
              <a:ext cx="536" cy="162"/>
            </a:xfrm>
            <a:prstGeom prst="rect">
              <a:avLst/>
            </a:prstGeom>
            <a:noFill/>
            <a:ln w="9525">
              <a:noFill/>
              <a:miter lim="800000"/>
              <a:headEnd/>
              <a:tailEnd/>
            </a:ln>
          </p:spPr>
          <p:txBody>
            <a:bodyPr wrap="none" lIns="0" tIns="0" rIns="0" bIns="0">
              <a:spAutoFit/>
            </a:bodyPr>
            <a:lstStyle/>
            <a:p>
              <a:pPr>
                <a:defRPr/>
              </a:pPr>
              <a:r>
                <a:rPr lang="en-US" sz="800">
                  <a:solidFill>
                    <a:srgbClr val="790015"/>
                  </a:solidFill>
                  <a:latin typeface="Helvetica" charset="0"/>
                </a:rPr>
                <a:t>   Moisés</a:t>
              </a:r>
              <a:endParaRPr lang="en-US" sz="800">
                <a:effectLst>
                  <a:outerShdw blurRad="38100" dist="38100" dir="2700000" algn="tl">
                    <a:srgbClr val="000000"/>
                  </a:outerShdw>
                </a:effectLst>
                <a:latin typeface="Helvetica" charset="0"/>
              </a:endParaRPr>
            </a:p>
          </p:txBody>
        </p:sp>
        <p:sp>
          <p:nvSpPr>
            <p:cNvPr id="122982" name="Line 34"/>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2983" name="Line 35"/>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2984" name="Rectangle 36"/>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122985" name="AutoShape 37"/>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22986" name="Rectangle 38"/>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endParaRPr lang="en-US"/>
            </a:p>
          </p:txBody>
        </p:sp>
        <p:sp>
          <p:nvSpPr>
            <p:cNvPr id="226343" name="Rectangle 39"/>
            <p:cNvSpPr>
              <a:spLocks noChangeArrowheads="1"/>
            </p:cNvSpPr>
            <p:nvPr/>
          </p:nvSpPr>
          <p:spPr bwMode="auto">
            <a:xfrm>
              <a:off x="2221" y="2071"/>
              <a:ext cx="473" cy="324"/>
            </a:xfrm>
            <a:prstGeom prst="rect">
              <a:avLst/>
            </a:prstGeom>
            <a:noFill/>
            <a:ln w="9525">
              <a:noFill/>
              <a:miter lim="800000"/>
              <a:headEnd/>
              <a:tailEnd/>
            </a:ln>
          </p:spPr>
          <p:txBody>
            <a:bodyPr wrap="none" lIns="0" tIns="0" rIns="0" bIns="0">
              <a:spAutoFit/>
            </a:bodyPr>
            <a:lstStyle/>
            <a:p>
              <a:pPr>
                <a:defRPr/>
              </a:pPr>
              <a:r>
                <a:rPr lang="en-US" sz="800">
                  <a:solidFill>
                    <a:srgbClr val="790015"/>
                  </a:solidFill>
                  <a:latin typeface="Helvetica" charset="0"/>
                </a:rPr>
                <a:t>   Josué</a:t>
              </a:r>
            </a:p>
            <a:p>
              <a:pPr>
                <a:defRPr/>
              </a:pPr>
              <a:endParaRPr lang="en-US" sz="800">
                <a:effectLst>
                  <a:outerShdw blurRad="38100" dist="38100" dir="2700000" algn="tl">
                    <a:srgbClr val="000000"/>
                  </a:outerShdw>
                </a:effectLst>
                <a:latin typeface="Helvetica" charset="0"/>
              </a:endParaRPr>
            </a:p>
          </p:txBody>
        </p:sp>
        <p:sp>
          <p:nvSpPr>
            <p:cNvPr id="122988" name="Line 40"/>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2989" name="Rectangle 41"/>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122990" name="AutoShape 42"/>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122991" name="Rectangle 43"/>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endParaRPr lang="en-US"/>
            </a:p>
          </p:txBody>
        </p:sp>
        <p:sp>
          <p:nvSpPr>
            <p:cNvPr id="122992" name="Rectangle 44"/>
            <p:cNvSpPr>
              <a:spLocks noChangeArrowheads="1"/>
            </p:cNvSpPr>
            <p:nvPr/>
          </p:nvSpPr>
          <p:spPr bwMode="auto">
            <a:xfrm>
              <a:off x="2284" y="2235"/>
              <a:ext cx="622" cy="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800">
                  <a:solidFill>
                    <a:srgbClr val="790015"/>
                  </a:solidFill>
                  <a:latin typeface="Helvetica" charset="0"/>
                </a:rPr>
                <a:t>  Anarquía</a:t>
              </a:r>
            </a:p>
          </p:txBody>
        </p:sp>
        <p:sp>
          <p:nvSpPr>
            <p:cNvPr id="122993" name="Line 45"/>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2994" name="Rectangle 46"/>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endParaRPr lang="en-US"/>
            </a:p>
          </p:txBody>
        </p:sp>
        <p:sp>
          <p:nvSpPr>
            <p:cNvPr id="122995" name="AutoShape 47"/>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22996" name="Rectangle 48"/>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122997" name="Rectangle 49"/>
            <p:cNvSpPr>
              <a:spLocks noChangeArrowheads="1"/>
            </p:cNvSpPr>
            <p:nvPr/>
          </p:nvSpPr>
          <p:spPr bwMode="auto">
            <a:xfrm>
              <a:off x="2517" y="2416"/>
              <a:ext cx="472" cy="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800">
                  <a:solidFill>
                    <a:srgbClr val="790015"/>
                  </a:solidFill>
                  <a:latin typeface="Helvetica" charset="0"/>
                </a:rPr>
                <a:t>Realeza</a:t>
              </a:r>
            </a:p>
          </p:txBody>
        </p:sp>
        <p:sp>
          <p:nvSpPr>
            <p:cNvPr id="122998" name="Line 50"/>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2999" name="Rectangle 51"/>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123000" name="AutoShape 52"/>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23001" name="Rectangle 53"/>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226358" name="Rectangle 54"/>
            <p:cNvSpPr>
              <a:spLocks noChangeArrowheads="1"/>
            </p:cNvSpPr>
            <p:nvPr/>
          </p:nvSpPr>
          <p:spPr bwMode="auto">
            <a:xfrm>
              <a:off x="2552" y="2590"/>
              <a:ext cx="649" cy="324"/>
            </a:xfrm>
            <a:prstGeom prst="rect">
              <a:avLst/>
            </a:prstGeom>
            <a:noFill/>
            <a:ln w="9525">
              <a:noFill/>
              <a:miter lim="800000"/>
              <a:headEnd/>
              <a:tailEnd/>
            </a:ln>
          </p:spPr>
          <p:txBody>
            <a:bodyPr wrap="none" lIns="0" tIns="0" rIns="0" bIns="0">
              <a:spAutoFit/>
            </a:bodyPr>
            <a:lstStyle/>
            <a:p>
              <a:pPr>
                <a:defRPr/>
              </a:pPr>
              <a:r>
                <a:rPr lang="en-US" sz="800">
                  <a:solidFill>
                    <a:srgbClr val="790015"/>
                  </a:solidFill>
                  <a:latin typeface="Helvetica" charset="0"/>
                </a:rPr>
                <a:t>Cautividad</a:t>
              </a:r>
            </a:p>
            <a:p>
              <a:pPr>
                <a:defRPr/>
              </a:pPr>
              <a:endParaRPr lang="en-US" sz="800">
                <a:effectLst>
                  <a:outerShdw blurRad="38100" dist="38100" dir="2700000" algn="tl">
                    <a:srgbClr val="000000"/>
                  </a:outerShdw>
                </a:effectLst>
                <a:latin typeface="Helvetica" charset="0"/>
              </a:endParaRPr>
            </a:p>
          </p:txBody>
        </p:sp>
        <p:sp>
          <p:nvSpPr>
            <p:cNvPr id="123003" name="Line 55"/>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004" name="Line 56"/>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005" name="Rectangle 57"/>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123006" name="AutoShape 58"/>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23007" name="Rectangle 59"/>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123008" name="Rectangle 60"/>
            <p:cNvSpPr>
              <a:spLocks noChangeArrowheads="1"/>
            </p:cNvSpPr>
            <p:nvPr/>
          </p:nvSpPr>
          <p:spPr bwMode="auto">
            <a:xfrm>
              <a:off x="2757" y="2778"/>
              <a:ext cx="594" cy="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800">
                  <a:solidFill>
                    <a:srgbClr val="790015"/>
                  </a:solidFill>
                  <a:latin typeface="Helvetica" charset="0"/>
                </a:rPr>
                <a:t>   </a:t>
              </a:r>
              <a:r>
                <a:rPr lang="en-US" sz="800">
                  <a:solidFill>
                    <a:srgbClr val="990000"/>
                  </a:solidFill>
                  <a:latin typeface="Helvetica" charset="0"/>
                </a:rPr>
                <a:t>Silencio</a:t>
              </a:r>
            </a:p>
          </p:txBody>
        </p:sp>
        <p:sp>
          <p:nvSpPr>
            <p:cNvPr id="123009" name="Line 61"/>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010" name="Line 62"/>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011" name="Rectangle 63"/>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endParaRPr lang="en-US"/>
            </a:p>
          </p:txBody>
        </p:sp>
        <p:sp>
          <p:nvSpPr>
            <p:cNvPr id="123012" name="AutoShape 64"/>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23013" name="Rectangle 65"/>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endParaRPr lang="en-US"/>
            </a:p>
          </p:txBody>
        </p:sp>
        <p:grpSp>
          <p:nvGrpSpPr>
            <p:cNvPr id="123014" name="Group 66"/>
            <p:cNvGrpSpPr>
              <a:grpSpLocks/>
            </p:cNvGrpSpPr>
            <p:nvPr/>
          </p:nvGrpSpPr>
          <p:grpSpPr bwMode="auto">
            <a:xfrm>
              <a:off x="3015" y="2963"/>
              <a:ext cx="453" cy="175"/>
              <a:chOff x="3103" y="3099"/>
              <a:chExt cx="453" cy="175"/>
            </a:xfrm>
          </p:grpSpPr>
          <p:sp>
            <p:nvSpPr>
              <p:cNvPr id="226371" name="Rectangle 67"/>
              <p:cNvSpPr>
                <a:spLocks noChangeArrowheads="1"/>
              </p:cNvSpPr>
              <p:nvPr/>
            </p:nvSpPr>
            <p:spPr bwMode="auto">
              <a:xfrm>
                <a:off x="3103" y="3112"/>
                <a:ext cx="105" cy="162"/>
              </a:xfrm>
              <a:prstGeom prst="rect">
                <a:avLst/>
              </a:prstGeom>
              <a:noFill/>
              <a:ln w="9525">
                <a:noFill/>
                <a:miter lim="800000"/>
                <a:headEnd/>
                <a:tailEnd/>
              </a:ln>
            </p:spPr>
            <p:txBody>
              <a:bodyPr wrap="none" lIns="0" tIns="0" rIns="0" bIns="0">
                <a:spAutoFit/>
              </a:bodyPr>
              <a:lstStyle/>
              <a:p>
                <a:pPr>
                  <a:defRPr/>
                </a:pPr>
                <a:r>
                  <a:rPr lang="en-US" sz="800">
                    <a:solidFill>
                      <a:schemeClr val="accent1"/>
                    </a:solidFill>
                    <a:latin typeface="Helvetica" charset="0"/>
                  </a:rPr>
                  <a:t>   </a:t>
                </a:r>
                <a:endParaRPr lang="en-US" sz="800">
                  <a:solidFill>
                    <a:schemeClr val="accent1"/>
                  </a:solidFill>
                  <a:effectLst>
                    <a:outerShdw blurRad="38100" dist="38100" dir="2700000" algn="tl">
                      <a:srgbClr val="000000"/>
                    </a:outerShdw>
                  </a:effectLst>
                  <a:latin typeface="Helvetica" charset="0"/>
                </a:endParaRPr>
              </a:p>
            </p:txBody>
          </p:sp>
          <p:sp>
            <p:nvSpPr>
              <p:cNvPr id="123018" name="Rectangle 68"/>
              <p:cNvSpPr>
                <a:spLocks noChangeArrowheads="1"/>
              </p:cNvSpPr>
              <p:nvPr/>
            </p:nvSpPr>
            <p:spPr bwMode="auto">
              <a:xfrm>
                <a:off x="3196" y="3099"/>
                <a:ext cx="360" cy="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800">
                    <a:solidFill>
                      <a:srgbClr val="990000"/>
                    </a:solidFill>
                    <a:latin typeface="Helvetica" charset="0"/>
                  </a:rPr>
                  <a:t>Jesús</a:t>
                </a:r>
              </a:p>
            </p:txBody>
          </p:sp>
        </p:grpSp>
        <p:sp>
          <p:nvSpPr>
            <p:cNvPr id="123015" name="Line 69"/>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016" name="Line 70"/>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4" name="Group 72"/>
          <p:cNvGrpSpPr>
            <a:grpSpLocks/>
          </p:cNvGrpSpPr>
          <p:nvPr/>
        </p:nvGrpSpPr>
        <p:grpSpPr bwMode="auto">
          <a:xfrm>
            <a:off x="2076450" y="1225550"/>
            <a:ext cx="2763838" cy="1343025"/>
            <a:chOff x="2412" y="2052"/>
            <a:chExt cx="1741" cy="846"/>
          </a:xfrm>
        </p:grpSpPr>
        <p:sp>
          <p:nvSpPr>
            <p:cNvPr id="122949"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22950"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22951"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122952" name="Rectangle 76"/>
            <p:cNvSpPr>
              <a:spLocks noChangeArrowheads="1"/>
            </p:cNvSpPr>
            <p:nvPr/>
          </p:nvSpPr>
          <p:spPr bwMode="auto">
            <a:xfrm>
              <a:off x="2498" y="2078"/>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a:solidFill>
                    <a:srgbClr val="790015"/>
                  </a:solidFill>
                  <a:latin typeface="Helvetica" charset="0"/>
                </a:rPr>
                <a:t>   Creación</a:t>
              </a:r>
            </a:p>
          </p:txBody>
        </p:sp>
        <p:sp>
          <p:nvSpPr>
            <p:cNvPr id="122953" name="Line 7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 name="Group 78"/>
          <p:cNvGrpSpPr>
            <a:grpSpLocks/>
          </p:cNvGrpSpPr>
          <p:nvPr/>
        </p:nvGrpSpPr>
        <p:grpSpPr bwMode="auto">
          <a:xfrm>
            <a:off x="2317750" y="1581150"/>
            <a:ext cx="2763838" cy="1343025"/>
            <a:chOff x="2412" y="2052"/>
            <a:chExt cx="1741" cy="846"/>
          </a:xfrm>
        </p:grpSpPr>
        <p:sp>
          <p:nvSpPr>
            <p:cNvPr id="122944"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22945"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22946"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26386" name="Rectangle 82"/>
            <p:cNvSpPr>
              <a:spLocks noChangeArrowheads="1"/>
            </p:cNvSpPr>
            <p:nvPr/>
          </p:nvSpPr>
          <p:spPr bwMode="auto">
            <a:xfrm>
              <a:off x="2494" y="2078"/>
              <a:ext cx="744"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Helvetica" charset="0"/>
                </a:rPr>
                <a:t>   Abraham</a:t>
              </a:r>
              <a:endParaRPr lang="en-US" sz="2800">
                <a:effectLst>
                  <a:outerShdw blurRad="38100" dist="38100" dir="2700000" algn="tl">
                    <a:srgbClr val="000000"/>
                  </a:outerShdw>
                </a:effectLst>
                <a:latin typeface="Helvetica" charset="0"/>
              </a:endParaRPr>
            </a:p>
          </p:txBody>
        </p:sp>
        <p:sp>
          <p:nvSpPr>
            <p:cNvPr id="122948" name="Line 8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6" name="Group 84"/>
          <p:cNvGrpSpPr>
            <a:grpSpLocks/>
          </p:cNvGrpSpPr>
          <p:nvPr/>
        </p:nvGrpSpPr>
        <p:grpSpPr bwMode="auto">
          <a:xfrm>
            <a:off x="2597150" y="1924050"/>
            <a:ext cx="2763838" cy="1343025"/>
            <a:chOff x="2412" y="2052"/>
            <a:chExt cx="1741" cy="846"/>
          </a:xfrm>
        </p:grpSpPr>
        <p:sp>
          <p:nvSpPr>
            <p:cNvPr id="122939"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22940"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22941"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122942" name="Rectangle 88"/>
            <p:cNvSpPr>
              <a:spLocks noChangeArrowheads="1"/>
            </p:cNvSpPr>
            <p:nvPr/>
          </p:nvSpPr>
          <p:spPr bwMode="auto">
            <a:xfrm>
              <a:off x="2642" y="2078"/>
              <a:ext cx="448"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a:solidFill>
                    <a:srgbClr val="790015"/>
                  </a:solidFill>
                  <a:latin typeface="Helvetica" charset="0"/>
                </a:rPr>
                <a:t>   José</a:t>
              </a:r>
            </a:p>
          </p:txBody>
        </p:sp>
        <p:sp>
          <p:nvSpPr>
            <p:cNvPr id="122943" name="Line 8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 name="Group 90"/>
          <p:cNvGrpSpPr>
            <a:grpSpLocks/>
          </p:cNvGrpSpPr>
          <p:nvPr/>
        </p:nvGrpSpPr>
        <p:grpSpPr bwMode="auto">
          <a:xfrm>
            <a:off x="2889250" y="2241550"/>
            <a:ext cx="2763838" cy="1343025"/>
            <a:chOff x="2412" y="2052"/>
            <a:chExt cx="1741" cy="846"/>
          </a:xfrm>
        </p:grpSpPr>
        <p:sp>
          <p:nvSpPr>
            <p:cNvPr id="122934"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22935"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22936"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122937" name="Rectangle 94"/>
            <p:cNvSpPr>
              <a:spLocks noChangeArrowheads="1"/>
            </p:cNvSpPr>
            <p:nvPr/>
          </p:nvSpPr>
          <p:spPr bwMode="auto">
            <a:xfrm>
              <a:off x="2562" y="2078"/>
              <a:ext cx="608"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a:solidFill>
                    <a:srgbClr val="790015"/>
                  </a:solidFill>
                  <a:latin typeface="Helvetica" charset="0"/>
                </a:rPr>
                <a:t>   Moisés</a:t>
              </a:r>
            </a:p>
          </p:txBody>
        </p:sp>
        <p:sp>
          <p:nvSpPr>
            <p:cNvPr id="122938" name="Line 9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 name="Group 96"/>
          <p:cNvGrpSpPr>
            <a:grpSpLocks/>
          </p:cNvGrpSpPr>
          <p:nvPr/>
        </p:nvGrpSpPr>
        <p:grpSpPr bwMode="auto">
          <a:xfrm>
            <a:off x="3155950" y="2546350"/>
            <a:ext cx="2763838" cy="1343025"/>
            <a:chOff x="2412" y="2052"/>
            <a:chExt cx="1741" cy="846"/>
          </a:xfrm>
        </p:grpSpPr>
        <p:sp>
          <p:nvSpPr>
            <p:cNvPr id="122929"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22930"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22931"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26404" name="Rectangle 100"/>
            <p:cNvSpPr>
              <a:spLocks noChangeArrowheads="1"/>
            </p:cNvSpPr>
            <p:nvPr/>
          </p:nvSpPr>
          <p:spPr bwMode="auto">
            <a:xfrm>
              <a:off x="2598" y="2078"/>
              <a:ext cx="536" cy="442"/>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Helvetica" charset="0"/>
                </a:rPr>
                <a:t>   Josué</a:t>
              </a:r>
            </a:p>
            <a:p>
              <a:pPr>
                <a:defRPr/>
              </a:pPr>
              <a:endParaRPr lang="en-US" sz="2800">
                <a:effectLst>
                  <a:outerShdw blurRad="38100" dist="38100" dir="2700000" algn="tl">
                    <a:srgbClr val="000000"/>
                  </a:outerShdw>
                </a:effectLst>
                <a:latin typeface="Helvetica" charset="0"/>
              </a:endParaRPr>
            </a:p>
          </p:txBody>
        </p:sp>
        <p:sp>
          <p:nvSpPr>
            <p:cNvPr id="122933" name="Line 10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9" name="Group 102"/>
          <p:cNvGrpSpPr>
            <a:grpSpLocks/>
          </p:cNvGrpSpPr>
          <p:nvPr/>
        </p:nvGrpSpPr>
        <p:grpSpPr bwMode="auto">
          <a:xfrm>
            <a:off x="3435350" y="2851150"/>
            <a:ext cx="2763838" cy="1343025"/>
            <a:chOff x="2412" y="2052"/>
            <a:chExt cx="1741" cy="846"/>
          </a:xfrm>
        </p:grpSpPr>
        <p:sp>
          <p:nvSpPr>
            <p:cNvPr id="122924"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22925"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22926"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26410" name="Rectangle 106"/>
            <p:cNvSpPr>
              <a:spLocks noChangeArrowheads="1"/>
            </p:cNvSpPr>
            <p:nvPr/>
          </p:nvSpPr>
          <p:spPr bwMode="auto">
            <a:xfrm>
              <a:off x="2494" y="2078"/>
              <a:ext cx="744"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Helvetica" charset="0"/>
                </a:rPr>
                <a:t>   Anarquía</a:t>
              </a:r>
              <a:endParaRPr lang="en-US" sz="2800">
                <a:effectLst>
                  <a:outerShdw blurRad="38100" dist="38100" dir="2700000" algn="tl">
                    <a:srgbClr val="000000"/>
                  </a:outerShdw>
                </a:effectLst>
                <a:latin typeface="Helvetica" charset="0"/>
              </a:endParaRPr>
            </a:p>
          </p:txBody>
        </p:sp>
        <p:sp>
          <p:nvSpPr>
            <p:cNvPr id="122928" name="Line 10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0" name="Group 108"/>
          <p:cNvGrpSpPr>
            <a:grpSpLocks/>
          </p:cNvGrpSpPr>
          <p:nvPr/>
        </p:nvGrpSpPr>
        <p:grpSpPr bwMode="auto">
          <a:xfrm>
            <a:off x="3727450" y="3168650"/>
            <a:ext cx="2763838" cy="1343025"/>
            <a:chOff x="2412" y="2052"/>
            <a:chExt cx="1741" cy="846"/>
          </a:xfrm>
        </p:grpSpPr>
        <p:sp>
          <p:nvSpPr>
            <p:cNvPr id="122919" name="Rectangle 10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22920" name="AutoShape 11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22921" name="Rectangle 11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26416" name="Rectangle 112"/>
            <p:cNvSpPr>
              <a:spLocks noChangeArrowheads="1"/>
            </p:cNvSpPr>
            <p:nvPr/>
          </p:nvSpPr>
          <p:spPr bwMode="auto">
            <a:xfrm>
              <a:off x="2538" y="2078"/>
              <a:ext cx="65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Helvetica" charset="0"/>
                </a:rPr>
                <a:t>   Realeza</a:t>
              </a:r>
              <a:endParaRPr lang="en-US" sz="2800">
                <a:effectLst>
                  <a:outerShdw blurRad="38100" dist="38100" dir="2700000" algn="tl">
                    <a:srgbClr val="000000"/>
                  </a:outerShdw>
                </a:effectLst>
                <a:latin typeface="Helvetica" charset="0"/>
              </a:endParaRPr>
            </a:p>
          </p:txBody>
        </p:sp>
        <p:sp>
          <p:nvSpPr>
            <p:cNvPr id="122923" name="Line 11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1" name="Group 114"/>
          <p:cNvGrpSpPr>
            <a:grpSpLocks/>
          </p:cNvGrpSpPr>
          <p:nvPr/>
        </p:nvGrpSpPr>
        <p:grpSpPr bwMode="auto">
          <a:xfrm>
            <a:off x="3968750" y="3524250"/>
            <a:ext cx="2763838" cy="1343025"/>
            <a:chOff x="2412" y="2052"/>
            <a:chExt cx="1741" cy="846"/>
          </a:xfrm>
        </p:grpSpPr>
        <p:sp>
          <p:nvSpPr>
            <p:cNvPr id="122914" name="Rectangle 11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22915" name="AutoShape 11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22916" name="Rectangle 11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26422" name="Rectangle 118"/>
            <p:cNvSpPr>
              <a:spLocks noChangeArrowheads="1"/>
            </p:cNvSpPr>
            <p:nvPr/>
          </p:nvSpPr>
          <p:spPr bwMode="auto">
            <a:xfrm>
              <a:off x="2438" y="2078"/>
              <a:ext cx="85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Helvetica" charset="0"/>
                </a:rPr>
                <a:t>   Cautividad</a:t>
              </a:r>
              <a:endParaRPr lang="en-US" sz="2800">
                <a:effectLst>
                  <a:outerShdw blurRad="38100" dist="38100" dir="2700000" algn="tl">
                    <a:srgbClr val="000000"/>
                  </a:outerShdw>
                </a:effectLst>
                <a:latin typeface="Helvetica" charset="0"/>
              </a:endParaRPr>
            </a:p>
          </p:txBody>
        </p:sp>
        <p:sp>
          <p:nvSpPr>
            <p:cNvPr id="122918" name="Line 11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2" name="Group 120"/>
          <p:cNvGrpSpPr>
            <a:grpSpLocks/>
          </p:cNvGrpSpPr>
          <p:nvPr/>
        </p:nvGrpSpPr>
        <p:grpSpPr bwMode="auto">
          <a:xfrm>
            <a:off x="4273550" y="3859213"/>
            <a:ext cx="2760663" cy="1333500"/>
            <a:chOff x="2652" y="2271"/>
            <a:chExt cx="1739" cy="840"/>
          </a:xfrm>
        </p:grpSpPr>
        <p:sp>
          <p:nvSpPr>
            <p:cNvPr id="122910" name="Rectangle 121"/>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endParaRPr lang="en-US"/>
            </a:p>
          </p:txBody>
        </p:sp>
        <p:sp>
          <p:nvSpPr>
            <p:cNvPr id="122911" name="AutoShape 122"/>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22912" name="Rectangle 123"/>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endParaRPr lang="en-US"/>
            </a:p>
          </p:txBody>
        </p:sp>
        <p:sp>
          <p:nvSpPr>
            <p:cNvPr id="122913" name="Rectangle 124"/>
            <p:cNvSpPr>
              <a:spLocks noChangeArrowheads="1"/>
            </p:cNvSpPr>
            <p:nvPr/>
          </p:nvSpPr>
          <p:spPr bwMode="auto">
            <a:xfrm>
              <a:off x="2859" y="2298"/>
              <a:ext cx="5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a:solidFill>
                    <a:srgbClr val="790015"/>
                  </a:solidFill>
                  <a:latin typeface="Helvetica" charset="0"/>
                </a:rPr>
                <a:t>Silencio</a:t>
              </a:r>
            </a:p>
          </p:txBody>
        </p:sp>
      </p:grpSp>
      <p:grpSp>
        <p:nvGrpSpPr>
          <p:cNvPr id="13" name="Group 125"/>
          <p:cNvGrpSpPr>
            <a:grpSpLocks/>
          </p:cNvGrpSpPr>
          <p:nvPr/>
        </p:nvGrpSpPr>
        <p:grpSpPr bwMode="auto">
          <a:xfrm>
            <a:off x="4540250" y="4208463"/>
            <a:ext cx="2762250" cy="1479550"/>
            <a:chOff x="3948" y="107"/>
            <a:chExt cx="1740" cy="932"/>
          </a:xfrm>
        </p:grpSpPr>
        <p:sp>
          <p:nvSpPr>
            <p:cNvPr id="122902" name="Rectangle 126"/>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endParaRPr lang="en-US"/>
            </a:p>
          </p:txBody>
        </p:sp>
        <p:sp>
          <p:nvSpPr>
            <p:cNvPr id="122903" name="AutoShape 127"/>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endParaRPr lang="en-US"/>
            </a:p>
          </p:txBody>
        </p:sp>
        <p:sp>
          <p:nvSpPr>
            <p:cNvPr id="122904" name="Rectangle 128"/>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endParaRPr lang="en-US"/>
            </a:p>
          </p:txBody>
        </p:sp>
        <p:grpSp>
          <p:nvGrpSpPr>
            <p:cNvPr id="122905" name="Group 129"/>
            <p:cNvGrpSpPr>
              <a:grpSpLocks/>
            </p:cNvGrpSpPr>
            <p:nvPr/>
          </p:nvGrpSpPr>
          <p:grpSpPr bwMode="auto">
            <a:xfrm>
              <a:off x="4060" y="130"/>
              <a:ext cx="705" cy="662"/>
              <a:chOff x="3083" y="3101"/>
              <a:chExt cx="552" cy="548"/>
            </a:xfrm>
          </p:grpSpPr>
          <p:sp>
            <p:nvSpPr>
              <p:cNvPr id="226434" name="Rectangle 130"/>
              <p:cNvSpPr>
                <a:spLocks noChangeArrowheads="1"/>
              </p:cNvSpPr>
              <p:nvPr/>
            </p:nvSpPr>
            <p:spPr bwMode="auto">
              <a:xfrm>
                <a:off x="3083" y="3113"/>
                <a:ext cx="146" cy="224"/>
              </a:xfrm>
              <a:prstGeom prst="rect">
                <a:avLst/>
              </a:prstGeom>
              <a:solidFill>
                <a:schemeClr val="tx2"/>
              </a:solidFill>
              <a:ln w="9525">
                <a:noFill/>
                <a:miter lim="800000"/>
                <a:headEnd/>
                <a:tailEnd/>
              </a:ln>
            </p:spPr>
            <p:txBody>
              <a:bodyPr wrap="none" lIns="0" tIns="0" rIns="0" bIns="0">
                <a:spAutoFit/>
              </a:bodyPr>
              <a:lstStyle/>
              <a:p>
                <a:pPr>
                  <a:defRPr/>
                </a:pPr>
                <a:r>
                  <a:rPr lang="en-US" sz="2800">
                    <a:solidFill>
                      <a:srgbClr val="790015"/>
                    </a:solidFill>
                    <a:latin typeface="Helvetica" charset="0"/>
                  </a:rPr>
                  <a:t>   </a:t>
                </a:r>
                <a:endParaRPr lang="en-US" sz="4000">
                  <a:effectLst>
                    <a:outerShdw blurRad="38100" dist="38100" dir="2700000" algn="tl">
                      <a:srgbClr val="000000"/>
                    </a:outerShdw>
                  </a:effectLst>
                  <a:latin typeface="Helvetica" charset="0"/>
                </a:endParaRPr>
              </a:p>
            </p:txBody>
          </p:sp>
          <p:sp>
            <p:nvSpPr>
              <p:cNvPr id="226435" name="Rectangle 131"/>
              <p:cNvSpPr>
                <a:spLocks noChangeArrowheads="1"/>
              </p:cNvSpPr>
              <p:nvPr/>
            </p:nvSpPr>
            <p:spPr bwMode="auto">
              <a:xfrm>
                <a:off x="3120" y="3101"/>
                <a:ext cx="515" cy="548"/>
              </a:xfrm>
              <a:prstGeom prst="rect">
                <a:avLst/>
              </a:prstGeom>
              <a:solidFill>
                <a:schemeClr val="tx2"/>
              </a:solidFill>
              <a:ln w="9525">
                <a:noFill/>
                <a:miter lim="800000"/>
                <a:headEnd/>
                <a:tailEnd/>
              </a:ln>
            </p:spPr>
            <p:txBody>
              <a:bodyPr wrap="none" lIns="0" tIns="0" rIns="0" bIns="0">
                <a:spAutoFit/>
              </a:bodyPr>
              <a:lstStyle/>
              <a:p>
                <a:pPr>
                  <a:defRPr/>
                </a:pPr>
                <a:r>
                  <a:rPr lang="en-US" sz="2900">
                    <a:solidFill>
                      <a:srgbClr val="790015"/>
                    </a:solidFill>
                    <a:latin typeface="Helvetica" charset="0"/>
                  </a:rPr>
                  <a:t>Jesús</a:t>
                </a:r>
              </a:p>
              <a:p>
                <a:pPr>
                  <a:defRPr/>
                </a:pPr>
                <a:endParaRPr lang="en-US" sz="4000">
                  <a:effectLst>
                    <a:outerShdw blurRad="38100" dist="38100" dir="2700000" algn="tl">
                      <a:srgbClr val="000000"/>
                    </a:outerShdw>
                  </a:effectLst>
                  <a:latin typeface="Helvetica" charset="0"/>
                </a:endParaRPr>
              </a:p>
            </p:txBody>
          </p:sp>
        </p:grpSp>
        <p:sp>
          <p:nvSpPr>
            <p:cNvPr id="122906" name="Line 132"/>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2907" name="Line 133"/>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22895" name="Text Box 134"/>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latin typeface="Comic Sans MS" charset="0"/>
              </a:rPr>
              <a:t> </a:t>
            </a:r>
          </a:p>
        </p:txBody>
      </p:sp>
      <p:sp>
        <p:nvSpPr>
          <p:cNvPr id="122896" name="Text Box 136"/>
          <p:cNvSpPr txBox="1">
            <a:spLocks noChangeArrowheads="1"/>
          </p:cNvSpPr>
          <p:nvPr/>
        </p:nvSpPr>
        <p:spPr bwMode="auto">
          <a:xfrm>
            <a:off x="8834438"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solidFill>
                <a:srgbClr val="FFFFFF"/>
              </a:solidFill>
              <a:latin typeface="Arial" charset="0"/>
            </a:endParaRPr>
          </a:p>
        </p:txBody>
      </p:sp>
      <p:sp>
        <p:nvSpPr>
          <p:cNvPr id="122897" name="Text Box 137"/>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1400">
              <a:solidFill>
                <a:srgbClr val="FFFFFF"/>
              </a:solidFill>
              <a:latin typeface="Arial" charset="0"/>
            </a:endParaRPr>
          </a:p>
        </p:txBody>
      </p:sp>
      <p:sp>
        <p:nvSpPr>
          <p:cNvPr id="122898" name="Text Box 138"/>
          <p:cNvSpPr txBox="1">
            <a:spLocks noChangeArrowheads="1"/>
          </p:cNvSpPr>
          <p:nvPr/>
        </p:nvSpPr>
        <p:spPr bwMode="auto">
          <a:xfrm>
            <a:off x="8093075" y="653891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57</a:t>
            </a:r>
          </a:p>
        </p:txBody>
      </p:sp>
      <p:sp>
        <p:nvSpPr>
          <p:cNvPr id="122899" name="Text Box 139"/>
          <p:cNvSpPr txBox="1">
            <a:spLocks noChangeArrowheads="1"/>
          </p:cNvSpPr>
          <p:nvPr/>
        </p:nvSpPr>
        <p:spPr bwMode="auto">
          <a:xfrm>
            <a:off x="8651875" y="6413500"/>
            <a:ext cx="466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11</a:t>
            </a:r>
          </a:p>
        </p:txBody>
      </p:sp>
      <p:sp>
        <p:nvSpPr>
          <p:cNvPr id="122900" name="Text Box 141"/>
          <p:cNvSpPr txBox="1">
            <a:spLocks noChangeArrowheads="1"/>
          </p:cNvSpPr>
          <p:nvPr/>
        </p:nvSpPr>
        <p:spPr bwMode="auto">
          <a:xfrm>
            <a:off x="7159625" y="6270625"/>
            <a:ext cx="1412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8-14</a:t>
            </a:r>
          </a:p>
        </p:txBody>
      </p:sp>
      <p:sp>
        <p:nvSpPr>
          <p:cNvPr id="226446" name="Text Box 142"/>
          <p:cNvSpPr txBox="1">
            <a:spLocks noChangeArrowheads="1"/>
          </p:cNvSpPr>
          <p:nvPr/>
        </p:nvSpPr>
        <p:spPr bwMode="auto">
          <a:xfrm>
            <a:off x="609600" y="369888"/>
            <a:ext cx="7883525" cy="82391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spcBef>
                <a:spcPct val="50000"/>
              </a:spcBef>
              <a:defRPr/>
            </a:pPr>
            <a:r>
              <a:rPr lang="en-US" sz="4800" dirty="0">
                <a:solidFill>
                  <a:srgbClr val="FFFF00"/>
                </a:solidFill>
                <a:latin typeface="Comic Sans MS" pitchFamily="1" charset="0"/>
                <a:ea typeface="+mn-ea"/>
                <a:cs typeface="+mn-cs"/>
              </a:rPr>
              <a:t>¡Su </a:t>
            </a:r>
            <a:r>
              <a:rPr lang="en-US" sz="4800" dirty="0" err="1">
                <a:solidFill>
                  <a:srgbClr val="FFFF00"/>
                </a:solidFill>
                <a:latin typeface="Comic Sans MS" pitchFamily="1" charset="0"/>
                <a:ea typeface="+mn-ea"/>
                <a:cs typeface="+mn-cs"/>
              </a:rPr>
              <a:t>archivo</a:t>
            </a:r>
            <a:r>
              <a:rPr lang="en-US" sz="4800" dirty="0">
                <a:solidFill>
                  <a:srgbClr val="FFFF00"/>
                </a:solidFill>
                <a:latin typeface="Comic Sans MS" pitchFamily="1" charset="0"/>
                <a:ea typeface="+mn-ea"/>
                <a:cs typeface="+mn-cs"/>
              </a:rPr>
              <a:t> </a:t>
            </a:r>
            <a:r>
              <a:rPr lang="en-US" sz="4800" dirty="0" err="1">
                <a:solidFill>
                  <a:srgbClr val="FFFF00"/>
                </a:solidFill>
                <a:latin typeface="Comic Sans MS" pitchFamily="1" charset="0"/>
                <a:ea typeface="+mn-ea"/>
                <a:cs typeface="+mn-cs"/>
              </a:rPr>
              <a:t>bíblico</a:t>
            </a:r>
            <a:r>
              <a:rPr lang="en-US" sz="4800" dirty="0">
                <a:solidFill>
                  <a:srgbClr val="FFFF00"/>
                </a:solidFill>
                <a:latin typeface="Comic Sans MS" pitchFamily="1" charset="0"/>
                <a:ea typeface="+mn-ea"/>
                <a:cs typeface="+mn-cs"/>
              </a:rPr>
              <a:t> mental!</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7" name="Group 2"/>
          <p:cNvGrpSpPr>
            <a:grpSpLocks/>
          </p:cNvGrpSpPr>
          <p:nvPr/>
        </p:nvGrpSpPr>
        <p:grpSpPr bwMode="auto">
          <a:xfrm>
            <a:off x="0" y="0"/>
            <a:ext cx="9144000" cy="6858000"/>
            <a:chOff x="0" y="0"/>
            <a:chExt cx="5760" cy="4320"/>
          </a:xfrm>
        </p:grpSpPr>
        <p:pic>
          <p:nvPicPr>
            <p:cNvPr id="14340" name="Picture 3"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7844" name="Text Box 4"/>
            <p:cNvSpPr txBox="1">
              <a:spLocks noChangeArrowheads="1"/>
            </p:cNvSpPr>
            <p:nvPr/>
          </p:nvSpPr>
          <p:spPr bwMode="auto">
            <a:xfrm>
              <a:off x="351" y="825"/>
              <a:ext cx="4870" cy="1805"/>
            </a:xfrm>
            <a:prstGeom prst="rect">
              <a:avLst/>
            </a:prstGeom>
            <a:noFill/>
            <a:ln w="12700">
              <a:noFill/>
              <a:miter lim="800000"/>
              <a:headEnd/>
              <a:tailEnd/>
            </a:ln>
            <a:effectLst>
              <a:outerShdw blurRad="63500" dist="192656" dir="3182310" algn="ctr" rotWithShape="0">
                <a:schemeClr val="bg2">
                  <a:alpha val="74998"/>
                </a:schemeClr>
              </a:outerShdw>
            </a:effectLst>
          </p:spPr>
          <p:txBody>
            <a:bodyPr lIns="73639" tIns="36819" rIns="73639" bIns="36819">
              <a:spAutoFit/>
            </a:bodyPr>
            <a:lstStyle/>
            <a:p>
              <a:pPr defTabSz="820738">
                <a:lnSpc>
                  <a:spcPct val="40000"/>
                </a:lnSpc>
                <a:spcBef>
                  <a:spcPct val="50000"/>
                </a:spcBef>
                <a:defRPr/>
              </a:pPr>
              <a:endParaRPr lang="en-US" sz="8000" i="1" dirty="0">
                <a:solidFill>
                  <a:srgbClr val="FFFF00"/>
                </a:solidFill>
                <a:latin typeface="Arial Black" pitchFamily="1" charset="0"/>
                <a:ea typeface="+mn-ea"/>
                <a:cs typeface="+mn-cs"/>
              </a:endParaRPr>
            </a:p>
            <a:p>
              <a:pPr defTabSz="820738">
                <a:lnSpc>
                  <a:spcPct val="40000"/>
                </a:lnSpc>
                <a:spcBef>
                  <a:spcPct val="50000"/>
                </a:spcBef>
                <a:defRPr/>
              </a:pPr>
              <a:r>
                <a:rPr lang="en-US" sz="8000" i="1" dirty="0">
                  <a:solidFill>
                    <a:srgbClr val="FFFF00"/>
                  </a:solidFill>
                  <a:latin typeface="Arial Black" pitchFamily="1" charset="0"/>
                  <a:ea typeface="+mn-ea"/>
                  <a:cs typeface="+mn-cs"/>
                </a:rPr>
                <a:t>La </a:t>
              </a:r>
              <a:r>
                <a:rPr lang="en-US" sz="8000" i="1" dirty="0" err="1">
                  <a:solidFill>
                    <a:srgbClr val="FFFF00"/>
                  </a:solidFill>
                  <a:latin typeface="Arial Black" pitchFamily="1" charset="0"/>
                  <a:ea typeface="+mn-ea"/>
                  <a:cs typeface="+mn-cs"/>
                </a:rPr>
                <a:t>Biblia</a:t>
              </a:r>
              <a:r>
                <a:rPr lang="en-US" sz="8000" i="1" dirty="0">
                  <a:solidFill>
                    <a:srgbClr val="FFFF00"/>
                  </a:solidFill>
                  <a:latin typeface="Arial Black" pitchFamily="1" charset="0"/>
                  <a:ea typeface="+mn-ea"/>
                  <a:cs typeface="+mn-cs"/>
                </a:rPr>
                <a:t>…</a:t>
              </a:r>
            </a:p>
            <a:p>
              <a:pPr defTabSz="820738">
                <a:lnSpc>
                  <a:spcPct val="40000"/>
                </a:lnSpc>
                <a:spcBef>
                  <a:spcPct val="50000"/>
                </a:spcBef>
                <a:defRPr/>
              </a:pPr>
              <a:r>
                <a:rPr lang="en-US" sz="8000" i="1" dirty="0">
                  <a:solidFill>
                    <a:srgbClr val="FFFF00"/>
                  </a:solidFill>
                  <a:latin typeface="Arial Black" pitchFamily="1" charset="0"/>
                  <a:ea typeface="+mn-ea"/>
                  <a:cs typeface="+mn-cs"/>
                </a:rPr>
                <a:t>B</a:t>
              </a:r>
              <a:r>
                <a:rPr lang="es-ES" sz="8800" i="1" dirty="0">
                  <a:solidFill>
                    <a:srgbClr val="FFFC1E"/>
                  </a:solidFill>
                  <a:latin typeface="Arial Black" pitchFamily="1" charset="0"/>
                  <a:ea typeface="+mn-ea"/>
                  <a:cs typeface="+mn-cs"/>
                </a:rPr>
                <a:t>á</a:t>
              </a:r>
              <a:r>
                <a:rPr lang="en-US" sz="8000" i="1" dirty="0" err="1">
                  <a:solidFill>
                    <a:srgbClr val="FFFF00"/>
                  </a:solidFill>
                  <a:latin typeface="Arial Black" pitchFamily="1" charset="0"/>
                  <a:ea typeface="+mn-ea"/>
                  <a:cs typeface="+mn-cs"/>
                </a:rPr>
                <a:t>sicamente</a:t>
              </a:r>
              <a:endParaRPr lang="en-US" sz="8000" i="1" dirty="0">
                <a:solidFill>
                  <a:srgbClr val="FFFF00"/>
                </a:solidFill>
                <a:latin typeface="Arial Black" pitchFamily="1" charset="0"/>
                <a:ea typeface="+mn-ea"/>
                <a:cs typeface="+mn-cs"/>
              </a:endParaRPr>
            </a:p>
          </p:txBody>
        </p:sp>
        <p:sp>
          <p:nvSpPr>
            <p:cNvPr id="14342" name="Text Box 5"/>
            <p:cNvSpPr txBox="1">
              <a:spLocks noChangeArrowheads="1"/>
            </p:cNvSpPr>
            <p:nvPr/>
          </p:nvSpPr>
          <p:spPr bwMode="auto">
            <a:xfrm>
              <a:off x="5040" y="2188"/>
              <a:ext cx="382" cy="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73639" tIns="36819" rIns="73639" bIns="36819">
              <a:spAutoFit/>
            </a:bodyPr>
            <a:lstStyle>
              <a:lvl1pPr defTabSz="820738">
                <a:defRPr sz="900" b="1">
                  <a:solidFill>
                    <a:srgbClr val="FFA27C"/>
                  </a:solidFill>
                  <a:latin typeface="American Typewriter Light" charset="0"/>
                  <a:ea typeface="ＭＳ Ｐゴシック" charset="0"/>
                  <a:cs typeface="ＭＳ Ｐゴシック" charset="0"/>
                </a:defRPr>
              </a:lvl1pPr>
              <a:lvl2pPr marL="742950" indent="-285750" defTabSz="820738">
                <a:defRPr sz="900" b="1">
                  <a:solidFill>
                    <a:srgbClr val="FFA27C"/>
                  </a:solidFill>
                  <a:latin typeface="American Typewriter Light" charset="0"/>
                  <a:ea typeface="ＭＳ Ｐゴシック" charset="0"/>
                </a:defRPr>
              </a:lvl2pPr>
              <a:lvl3pPr marL="1143000" indent="-228600" defTabSz="820738">
                <a:defRPr sz="900" b="1">
                  <a:solidFill>
                    <a:srgbClr val="FFA27C"/>
                  </a:solidFill>
                  <a:latin typeface="American Typewriter Light" charset="0"/>
                  <a:ea typeface="ＭＳ Ｐゴシック" charset="0"/>
                </a:defRPr>
              </a:lvl3pPr>
              <a:lvl4pPr marL="1600200" indent="-228600" defTabSz="820738">
                <a:defRPr sz="900" b="1">
                  <a:solidFill>
                    <a:srgbClr val="FFA27C"/>
                  </a:solidFill>
                  <a:latin typeface="American Typewriter Light" charset="0"/>
                  <a:ea typeface="ＭＳ Ｐゴシック" charset="0"/>
                </a:defRPr>
              </a:lvl4pPr>
              <a:lvl5pPr marL="2057400" indent="-228600" defTabSz="820738">
                <a:defRPr sz="900" b="1">
                  <a:solidFill>
                    <a:srgbClr val="FFA27C"/>
                  </a:solidFill>
                  <a:latin typeface="American Typewriter Light" charset="0"/>
                  <a:ea typeface="ＭＳ Ｐゴシック" charset="0"/>
                </a:defRPr>
              </a:lvl5pPr>
              <a:lvl6pPr marL="2514600" indent="-228600" algn="ctr" defTabSz="820738"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defTabSz="820738"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defTabSz="820738"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defTabSz="820738"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3000" b="0" i="1">
                  <a:solidFill>
                    <a:srgbClr val="FFFF00"/>
                  </a:solidFill>
                  <a:latin typeface="Comic Sans MS" charset="0"/>
                </a:rPr>
                <a:t>®</a:t>
              </a:r>
            </a:p>
          </p:txBody>
        </p:sp>
        <p:sp>
          <p:nvSpPr>
            <p:cNvPr id="547846" name="Text Box 6"/>
            <p:cNvSpPr txBox="1">
              <a:spLocks noChangeArrowheads="1"/>
            </p:cNvSpPr>
            <p:nvPr/>
          </p:nvSpPr>
          <p:spPr bwMode="auto">
            <a:xfrm>
              <a:off x="429" y="3255"/>
              <a:ext cx="5331" cy="82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s-ES" sz="2000" i="1">
                  <a:solidFill>
                    <a:srgbClr val="FAFD00"/>
                  </a:solidFill>
                  <a:latin typeface="Times New Roman" charset="0"/>
                </a:rPr>
                <a:t>Una presentación de los Ministerios Internacionales </a:t>
              </a:r>
            </a:p>
            <a:p>
              <a:pPr>
                <a:spcBef>
                  <a:spcPct val="50000"/>
                </a:spcBef>
                <a:defRPr/>
              </a:pPr>
              <a:r>
                <a:rPr lang="es-ES" sz="2000" i="1">
                  <a:solidFill>
                    <a:srgbClr val="FAFD00"/>
                  </a:solidFill>
                  <a:latin typeface="Times New Roman" charset="0"/>
                </a:rPr>
                <a:t>La Biblia…Básicamente Inc.</a:t>
              </a:r>
            </a:p>
            <a:p>
              <a:pPr>
                <a:spcBef>
                  <a:spcPct val="50000"/>
                </a:spcBef>
                <a:defRPr/>
              </a:pPr>
              <a:r>
                <a:rPr lang="es-ES" sz="2000" i="1">
                  <a:solidFill>
                    <a:srgbClr val="FAFD00"/>
                  </a:solidFill>
                  <a:latin typeface="Times New Roman" charset="0"/>
                </a:rPr>
                <a:t>Fort Worth, Texas</a:t>
              </a:r>
              <a:endParaRPr lang="es-ES" sz="1800">
                <a:solidFill>
                  <a:srgbClr val="FAFD00"/>
                </a:solidFill>
                <a:latin typeface="Times New Roman" charset="0"/>
              </a:endParaRPr>
            </a:p>
          </p:txBody>
        </p:sp>
        <p:sp>
          <p:nvSpPr>
            <p:cNvPr id="14344" name="Text Box 7"/>
            <p:cNvSpPr txBox="1">
              <a:spLocks noChangeArrowheads="1"/>
            </p:cNvSpPr>
            <p:nvPr/>
          </p:nvSpPr>
          <p:spPr bwMode="auto">
            <a:xfrm>
              <a:off x="299" y="4122"/>
              <a:ext cx="582"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s-ES">
                  <a:solidFill>
                    <a:srgbClr val="FFFFFF"/>
                  </a:solidFill>
                  <a:latin typeface="Arial" charset="0"/>
                </a:rPr>
                <a:t>©2012 TBBMI </a:t>
              </a:r>
            </a:p>
          </p:txBody>
        </p:sp>
      </p:grpSp>
      <p:sp>
        <p:nvSpPr>
          <p:cNvPr id="14338" name="Text Box 10"/>
          <p:cNvSpPr txBox="1">
            <a:spLocks noChangeArrowheads="1"/>
          </p:cNvSpPr>
          <p:nvPr/>
        </p:nvSpPr>
        <p:spPr bwMode="auto">
          <a:xfrm>
            <a:off x="8097838" y="6538913"/>
            <a:ext cx="3254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04</a:t>
            </a:r>
            <a:endParaRPr lang="en-US" sz="1400" b="0">
              <a:solidFill>
                <a:srgbClr val="FFFFFF"/>
              </a:solidFill>
              <a:latin typeface="Arial" charset="0"/>
            </a:endParaRPr>
          </a:p>
        </p:txBody>
      </p:sp>
      <p:sp>
        <p:nvSpPr>
          <p:cNvPr id="547851" name="Rectangle 11"/>
          <p:cNvSpPr>
            <a:spLocks noChangeArrowheads="1"/>
          </p:cNvSpPr>
          <p:nvPr/>
        </p:nvSpPr>
        <p:spPr bwMode="auto">
          <a:xfrm>
            <a:off x="7618413" y="6529388"/>
            <a:ext cx="658812" cy="244475"/>
          </a:xfrm>
          <a:prstGeom prst="rect">
            <a:avLst/>
          </a:prstGeom>
          <a:noFill/>
          <a:ln w="12700">
            <a:noFill/>
            <a:miter lim="800000"/>
            <a:headEnd/>
            <a:tailEnd/>
          </a:ln>
          <a:effectLst/>
        </p:spPr>
        <p:txBody>
          <a:bodyPr wrap="none" anchor="ctr">
            <a:spAutoFit/>
          </a:bodyPr>
          <a:lstStyle/>
          <a:p>
            <a:pPr>
              <a:defRPr/>
            </a:pPr>
            <a:r>
              <a:rPr lang="en-US" sz="1000">
                <a:solidFill>
                  <a:schemeClr val="tx1"/>
                </a:solidFill>
                <a:effectLst>
                  <a:outerShdw blurRad="38100" dist="38100" dir="2700000" algn="tl">
                    <a:srgbClr val="000000"/>
                  </a:outerShdw>
                </a:effectLst>
                <a:latin typeface="Comic Sans MS" charset="0"/>
              </a:rPr>
              <a:t>9.6.01.</a:t>
            </a:r>
          </a:p>
        </p:txBody>
      </p:sp>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 Box 2"/>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latin typeface="Comic Sans MS" charset="0"/>
              </a:rPr>
              <a:t> </a:t>
            </a:r>
          </a:p>
        </p:txBody>
      </p:sp>
      <p:sp>
        <p:nvSpPr>
          <p:cNvPr id="124930"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solidFill>
                <a:srgbClr val="FFFFFF"/>
              </a:solidFill>
              <a:latin typeface="Arial" charset="0"/>
            </a:endParaRPr>
          </a:p>
        </p:txBody>
      </p:sp>
      <p:sp>
        <p:nvSpPr>
          <p:cNvPr id="124931" name="Text Box 4"/>
          <p:cNvSpPr txBox="1">
            <a:spLocks noChangeArrowheads="1"/>
          </p:cNvSpPr>
          <p:nvPr/>
        </p:nvSpPr>
        <p:spPr bwMode="auto">
          <a:xfrm>
            <a:off x="8091488" y="6535738"/>
            <a:ext cx="3254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58</a:t>
            </a:r>
          </a:p>
        </p:txBody>
      </p:sp>
      <p:sp>
        <p:nvSpPr>
          <p:cNvPr id="124932" name="Text Box 5"/>
          <p:cNvSpPr txBox="1">
            <a:spLocks noChangeArrowheads="1"/>
          </p:cNvSpPr>
          <p:nvPr/>
        </p:nvSpPr>
        <p:spPr bwMode="auto">
          <a:xfrm>
            <a:off x="7159625" y="6270625"/>
            <a:ext cx="1412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8-14</a:t>
            </a:r>
          </a:p>
        </p:txBody>
      </p:sp>
      <p:grpSp>
        <p:nvGrpSpPr>
          <p:cNvPr id="124933" name="Group 26"/>
          <p:cNvGrpSpPr>
            <a:grpSpLocks/>
          </p:cNvGrpSpPr>
          <p:nvPr/>
        </p:nvGrpSpPr>
        <p:grpSpPr bwMode="auto">
          <a:xfrm>
            <a:off x="627063" y="542925"/>
            <a:ext cx="7858125" cy="5659438"/>
            <a:chOff x="395" y="342"/>
            <a:chExt cx="4950" cy="3565"/>
          </a:xfrm>
        </p:grpSpPr>
        <p:pic>
          <p:nvPicPr>
            <p:cNvPr id="124936" name="Picture 6"/>
            <p:cNvPicPr>
              <a:picLocks noChangeArrowheads="1"/>
            </p:cNvPicPr>
            <p:nvPr/>
          </p:nvPicPr>
          <p:blipFill>
            <a:blip r:embed="rId3">
              <a:extLst>
                <a:ext uri="{28A0092B-C50C-407E-A947-70E740481C1C}">
                  <a14:useLocalDpi xmlns:a14="http://schemas.microsoft.com/office/drawing/2010/main" val="0"/>
                </a:ext>
              </a:extLst>
            </a:blip>
            <a:srcRect r="3957" b="6360"/>
            <a:stretch>
              <a:fillRect/>
            </a:stretch>
          </p:blipFill>
          <p:spPr bwMode="auto">
            <a:xfrm>
              <a:off x="395" y="342"/>
              <a:ext cx="4950" cy="3565"/>
            </a:xfrm>
            <a:prstGeom prst="rect">
              <a:avLst/>
            </a:prstGeom>
            <a:solidFill>
              <a:srgbClr val="66FFFF"/>
            </a:solidFill>
            <a:ln w="50800">
              <a:solidFill>
                <a:schemeClr val="accent2"/>
              </a:solidFill>
              <a:miter lim="800000"/>
              <a:headEnd/>
              <a:tailEnd/>
            </a:ln>
          </p:spPr>
        </p:pic>
        <p:sp>
          <p:nvSpPr>
            <p:cNvPr id="124937" name="Text Box 14"/>
            <p:cNvSpPr txBox="1">
              <a:spLocks noChangeArrowheads="1"/>
            </p:cNvSpPr>
            <p:nvPr/>
          </p:nvSpPr>
          <p:spPr bwMode="auto">
            <a:xfrm>
              <a:off x="2431" y="595"/>
              <a:ext cx="835" cy="209"/>
            </a:xfrm>
            <a:prstGeom prst="rect">
              <a:avLst/>
            </a:prstGeom>
            <a:gradFill rotWithShape="0">
              <a:gsLst>
                <a:gs pos="0">
                  <a:srgbClr val="765E2F"/>
                </a:gs>
                <a:gs pos="50000">
                  <a:srgbClr val="FFCC66"/>
                </a:gs>
                <a:gs pos="100000">
                  <a:srgbClr val="765E2F"/>
                </a:gs>
              </a:gsLst>
              <a:lin ang="5400000" scaled="1"/>
            </a:gradFill>
            <a:ln w="57150">
              <a:solidFill>
                <a:schemeClr val="bg2"/>
              </a:solidFill>
              <a:miter lim="800000"/>
              <a:headEnd/>
              <a:tailEnd/>
            </a:ln>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bg2"/>
                  </a:solidFill>
                  <a:latin typeface="Arial" charset="0"/>
                </a:rPr>
                <a:t>CREACI</a:t>
              </a:r>
              <a:r>
                <a:rPr lang="en-US" sz="1200">
                  <a:solidFill>
                    <a:schemeClr val="bg2"/>
                  </a:solidFill>
                  <a:latin typeface="Arial" charset="0"/>
                  <a:cs typeface="Arial" charset="0"/>
                </a:rPr>
                <a:t>ÓN</a:t>
              </a:r>
            </a:p>
          </p:txBody>
        </p:sp>
        <p:sp>
          <p:nvSpPr>
            <p:cNvPr id="124938" name="Freeform 16"/>
            <p:cNvSpPr>
              <a:spLocks/>
            </p:cNvSpPr>
            <p:nvPr/>
          </p:nvSpPr>
          <p:spPr bwMode="auto">
            <a:xfrm>
              <a:off x="2237" y="2054"/>
              <a:ext cx="1168" cy="727"/>
            </a:xfrm>
            <a:custGeom>
              <a:avLst/>
              <a:gdLst>
                <a:gd name="T0" fmla="*/ 57 w 1168"/>
                <a:gd name="T1" fmla="*/ 84 h 727"/>
                <a:gd name="T2" fmla="*/ 7 w 1168"/>
                <a:gd name="T3" fmla="*/ 360 h 727"/>
                <a:gd name="T4" fmla="*/ 14 w 1168"/>
                <a:gd name="T5" fmla="*/ 502 h 727"/>
                <a:gd name="T6" fmla="*/ 21 w 1168"/>
                <a:gd name="T7" fmla="*/ 523 h 727"/>
                <a:gd name="T8" fmla="*/ 0 w 1168"/>
                <a:gd name="T9" fmla="*/ 601 h 727"/>
                <a:gd name="T10" fmla="*/ 283 w 1168"/>
                <a:gd name="T11" fmla="*/ 664 h 727"/>
                <a:gd name="T12" fmla="*/ 701 w 1168"/>
                <a:gd name="T13" fmla="*/ 671 h 727"/>
                <a:gd name="T14" fmla="*/ 828 w 1168"/>
                <a:gd name="T15" fmla="*/ 643 h 727"/>
                <a:gd name="T16" fmla="*/ 1097 w 1168"/>
                <a:gd name="T17" fmla="*/ 622 h 727"/>
                <a:gd name="T18" fmla="*/ 1140 w 1168"/>
                <a:gd name="T19" fmla="*/ 537 h 727"/>
                <a:gd name="T20" fmla="*/ 1147 w 1168"/>
                <a:gd name="T21" fmla="*/ 275 h 727"/>
                <a:gd name="T22" fmla="*/ 1140 w 1168"/>
                <a:gd name="T23" fmla="*/ 218 h 727"/>
                <a:gd name="T24" fmla="*/ 1133 w 1168"/>
                <a:gd name="T25" fmla="*/ 98 h 727"/>
                <a:gd name="T26" fmla="*/ 1076 w 1168"/>
                <a:gd name="T27" fmla="*/ 63 h 727"/>
                <a:gd name="T28" fmla="*/ 779 w 1168"/>
                <a:gd name="T29" fmla="*/ 48 h 727"/>
                <a:gd name="T30" fmla="*/ 347 w 1168"/>
                <a:gd name="T31" fmla="*/ 48 h 727"/>
                <a:gd name="T32" fmla="*/ 283 w 1168"/>
                <a:gd name="T33" fmla="*/ 27 h 727"/>
                <a:gd name="T34" fmla="*/ 120 w 1168"/>
                <a:gd name="T35" fmla="*/ 34 h 727"/>
                <a:gd name="T36" fmla="*/ 99 w 1168"/>
                <a:gd name="T37" fmla="*/ 41 h 727"/>
                <a:gd name="T38" fmla="*/ 92 w 1168"/>
                <a:gd name="T39" fmla="*/ 63 h 727"/>
                <a:gd name="T40" fmla="*/ 50 w 1168"/>
                <a:gd name="T41" fmla="*/ 91 h 727"/>
                <a:gd name="T42" fmla="*/ 57 w 1168"/>
                <a:gd name="T43" fmla="*/ 84 h 7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8"/>
                <a:gd name="T67" fmla="*/ 0 h 727"/>
                <a:gd name="T68" fmla="*/ 1168 w 1168"/>
                <a:gd name="T69" fmla="*/ 727 h 7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8" h="727">
                  <a:moveTo>
                    <a:pt x="57" y="84"/>
                  </a:moveTo>
                  <a:cubicBezTo>
                    <a:pt x="27" y="173"/>
                    <a:pt x="36" y="271"/>
                    <a:pt x="7" y="360"/>
                  </a:cubicBezTo>
                  <a:cubicBezTo>
                    <a:pt x="9" y="407"/>
                    <a:pt x="9" y="454"/>
                    <a:pt x="14" y="502"/>
                  </a:cubicBezTo>
                  <a:cubicBezTo>
                    <a:pt x="14" y="509"/>
                    <a:pt x="21" y="515"/>
                    <a:pt x="21" y="523"/>
                  </a:cubicBezTo>
                  <a:cubicBezTo>
                    <a:pt x="21" y="549"/>
                    <a:pt x="0" y="601"/>
                    <a:pt x="0" y="601"/>
                  </a:cubicBezTo>
                  <a:cubicBezTo>
                    <a:pt x="21" y="727"/>
                    <a:pt x="137" y="660"/>
                    <a:pt x="283" y="664"/>
                  </a:cubicBezTo>
                  <a:cubicBezTo>
                    <a:pt x="540" y="685"/>
                    <a:pt x="400" y="680"/>
                    <a:pt x="701" y="671"/>
                  </a:cubicBezTo>
                  <a:cubicBezTo>
                    <a:pt x="745" y="656"/>
                    <a:pt x="780" y="648"/>
                    <a:pt x="828" y="643"/>
                  </a:cubicBezTo>
                  <a:cubicBezTo>
                    <a:pt x="904" y="618"/>
                    <a:pt x="1019" y="625"/>
                    <a:pt x="1097" y="622"/>
                  </a:cubicBezTo>
                  <a:cubicBezTo>
                    <a:pt x="1124" y="596"/>
                    <a:pt x="1128" y="571"/>
                    <a:pt x="1140" y="537"/>
                  </a:cubicBezTo>
                  <a:cubicBezTo>
                    <a:pt x="1142" y="449"/>
                    <a:pt x="1140" y="362"/>
                    <a:pt x="1147" y="275"/>
                  </a:cubicBezTo>
                  <a:cubicBezTo>
                    <a:pt x="1149" y="243"/>
                    <a:pt x="1168" y="249"/>
                    <a:pt x="1140" y="218"/>
                  </a:cubicBezTo>
                  <a:cubicBezTo>
                    <a:pt x="1137" y="178"/>
                    <a:pt x="1138" y="137"/>
                    <a:pt x="1133" y="98"/>
                  </a:cubicBezTo>
                  <a:cubicBezTo>
                    <a:pt x="1129" y="75"/>
                    <a:pt x="1076" y="63"/>
                    <a:pt x="1076" y="63"/>
                  </a:cubicBezTo>
                  <a:cubicBezTo>
                    <a:pt x="988" y="0"/>
                    <a:pt x="901" y="44"/>
                    <a:pt x="779" y="48"/>
                  </a:cubicBezTo>
                  <a:cubicBezTo>
                    <a:pt x="605" y="69"/>
                    <a:pt x="666" y="65"/>
                    <a:pt x="347" y="48"/>
                  </a:cubicBezTo>
                  <a:cubicBezTo>
                    <a:pt x="324" y="46"/>
                    <a:pt x="283" y="27"/>
                    <a:pt x="283" y="27"/>
                  </a:cubicBezTo>
                  <a:cubicBezTo>
                    <a:pt x="228" y="29"/>
                    <a:pt x="174" y="29"/>
                    <a:pt x="120" y="34"/>
                  </a:cubicBezTo>
                  <a:cubicBezTo>
                    <a:pt x="112" y="34"/>
                    <a:pt x="104" y="35"/>
                    <a:pt x="99" y="41"/>
                  </a:cubicBezTo>
                  <a:cubicBezTo>
                    <a:pt x="93" y="46"/>
                    <a:pt x="97" y="57"/>
                    <a:pt x="92" y="63"/>
                  </a:cubicBezTo>
                  <a:cubicBezTo>
                    <a:pt x="80" y="75"/>
                    <a:pt x="38" y="102"/>
                    <a:pt x="50" y="91"/>
                  </a:cubicBezTo>
                  <a:cubicBezTo>
                    <a:pt x="52" y="88"/>
                    <a:pt x="54" y="86"/>
                    <a:pt x="57" y="84"/>
                  </a:cubicBezTo>
                  <a:close/>
                </a:path>
              </a:pathLst>
            </a:custGeom>
            <a:solidFill>
              <a:srgbClr val="846C3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24939" name="Text Box 17"/>
            <p:cNvSpPr txBox="1">
              <a:spLocks noChangeArrowheads="1"/>
            </p:cNvSpPr>
            <p:nvPr/>
          </p:nvSpPr>
          <p:spPr bwMode="auto">
            <a:xfrm>
              <a:off x="2285" y="2046"/>
              <a:ext cx="1074" cy="414"/>
            </a:xfrm>
            <a:prstGeom prst="rect">
              <a:avLst/>
            </a:prstGeom>
            <a:gradFill rotWithShape="0">
              <a:gsLst>
                <a:gs pos="0">
                  <a:srgbClr val="007600"/>
                </a:gs>
                <a:gs pos="50000">
                  <a:srgbClr val="00FF00"/>
                </a:gs>
                <a:gs pos="100000">
                  <a:srgbClr val="007600"/>
                </a:gs>
              </a:gsLst>
              <a:lin ang="5400000" scaled="1"/>
            </a:gradFill>
            <a:ln w="76200">
              <a:solidFill>
                <a:schemeClr val="bg2"/>
              </a:solidFill>
              <a:miter lim="800000"/>
              <a:headEnd/>
              <a:tailEnd/>
            </a:ln>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600">
                  <a:solidFill>
                    <a:schemeClr val="bg2"/>
                  </a:solidFill>
                  <a:latin typeface="Arial" charset="0"/>
                </a:rPr>
                <a:t>3 SOCIEDADES</a:t>
              </a:r>
            </a:p>
          </p:txBody>
        </p:sp>
        <p:sp>
          <p:nvSpPr>
            <p:cNvPr id="124940" name="Freeform 18"/>
            <p:cNvSpPr>
              <a:spLocks/>
            </p:cNvSpPr>
            <p:nvPr/>
          </p:nvSpPr>
          <p:spPr bwMode="auto">
            <a:xfrm>
              <a:off x="2968" y="3059"/>
              <a:ext cx="855" cy="325"/>
            </a:xfrm>
            <a:custGeom>
              <a:avLst/>
              <a:gdLst>
                <a:gd name="T0" fmla="*/ 34 w 855"/>
                <a:gd name="T1" fmla="*/ 261 h 325"/>
                <a:gd name="T2" fmla="*/ 34 w 855"/>
                <a:gd name="T3" fmla="*/ 91 h 325"/>
                <a:gd name="T4" fmla="*/ 112 w 855"/>
                <a:gd name="T5" fmla="*/ 27 h 325"/>
                <a:gd name="T6" fmla="*/ 643 w 855"/>
                <a:gd name="T7" fmla="*/ 35 h 325"/>
                <a:gd name="T8" fmla="*/ 855 w 855"/>
                <a:gd name="T9" fmla="*/ 63 h 325"/>
                <a:gd name="T10" fmla="*/ 848 w 855"/>
                <a:gd name="T11" fmla="*/ 212 h 325"/>
                <a:gd name="T12" fmla="*/ 841 w 855"/>
                <a:gd name="T13" fmla="*/ 254 h 325"/>
                <a:gd name="T14" fmla="*/ 650 w 855"/>
                <a:gd name="T15" fmla="*/ 289 h 325"/>
                <a:gd name="T16" fmla="*/ 487 w 855"/>
                <a:gd name="T17" fmla="*/ 325 h 325"/>
                <a:gd name="T18" fmla="*/ 218 w 855"/>
                <a:gd name="T19" fmla="*/ 296 h 325"/>
                <a:gd name="T20" fmla="*/ 83 w 855"/>
                <a:gd name="T21" fmla="*/ 261 h 325"/>
                <a:gd name="T22" fmla="*/ 41 w 855"/>
                <a:gd name="T23" fmla="*/ 247 h 325"/>
                <a:gd name="T24" fmla="*/ 34 w 855"/>
                <a:gd name="T25" fmla="*/ 261 h 3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5"/>
                <a:gd name="T40" fmla="*/ 0 h 325"/>
                <a:gd name="T41" fmla="*/ 855 w 855"/>
                <a:gd name="T42" fmla="*/ 325 h 3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5" h="325">
                  <a:moveTo>
                    <a:pt x="34" y="261"/>
                  </a:moveTo>
                  <a:cubicBezTo>
                    <a:pt x="0" y="211"/>
                    <a:pt x="0" y="141"/>
                    <a:pt x="34" y="91"/>
                  </a:cubicBezTo>
                  <a:cubicBezTo>
                    <a:pt x="46" y="39"/>
                    <a:pt x="62" y="37"/>
                    <a:pt x="112" y="27"/>
                  </a:cubicBezTo>
                  <a:cubicBezTo>
                    <a:pt x="242" y="48"/>
                    <a:pt x="586" y="33"/>
                    <a:pt x="643" y="35"/>
                  </a:cubicBezTo>
                  <a:cubicBezTo>
                    <a:pt x="697" y="31"/>
                    <a:pt x="813" y="0"/>
                    <a:pt x="855" y="63"/>
                  </a:cubicBezTo>
                  <a:cubicBezTo>
                    <a:pt x="852" y="112"/>
                    <a:pt x="851" y="162"/>
                    <a:pt x="848" y="212"/>
                  </a:cubicBezTo>
                  <a:cubicBezTo>
                    <a:pt x="846" y="226"/>
                    <a:pt x="850" y="243"/>
                    <a:pt x="841" y="254"/>
                  </a:cubicBezTo>
                  <a:cubicBezTo>
                    <a:pt x="818" y="278"/>
                    <a:pt x="659" y="288"/>
                    <a:pt x="650" y="289"/>
                  </a:cubicBezTo>
                  <a:cubicBezTo>
                    <a:pt x="594" y="297"/>
                    <a:pt x="541" y="314"/>
                    <a:pt x="487" y="325"/>
                  </a:cubicBezTo>
                  <a:cubicBezTo>
                    <a:pt x="397" y="315"/>
                    <a:pt x="307" y="307"/>
                    <a:pt x="218" y="296"/>
                  </a:cubicBezTo>
                  <a:cubicBezTo>
                    <a:pt x="171" y="277"/>
                    <a:pt x="132" y="273"/>
                    <a:pt x="83" y="261"/>
                  </a:cubicBezTo>
                  <a:cubicBezTo>
                    <a:pt x="68" y="257"/>
                    <a:pt x="41" y="247"/>
                    <a:pt x="41" y="247"/>
                  </a:cubicBezTo>
                  <a:cubicBezTo>
                    <a:pt x="15" y="255"/>
                    <a:pt x="13" y="250"/>
                    <a:pt x="34" y="261"/>
                  </a:cubicBezTo>
                  <a:close/>
                </a:path>
              </a:pathLst>
            </a:custGeom>
            <a:solidFill>
              <a:srgbClr val="FFBC4B"/>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24941" name="Freeform 19"/>
            <p:cNvSpPr>
              <a:spLocks/>
            </p:cNvSpPr>
            <p:nvPr/>
          </p:nvSpPr>
          <p:spPr bwMode="auto">
            <a:xfrm>
              <a:off x="1474" y="3002"/>
              <a:ext cx="1124" cy="357"/>
            </a:xfrm>
            <a:custGeom>
              <a:avLst/>
              <a:gdLst>
                <a:gd name="T0" fmla="*/ 1110 w 1124"/>
                <a:gd name="T1" fmla="*/ 42 h 357"/>
                <a:gd name="T2" fmla="*/ 303 w 1124"/>
                <a:gd name="T3" fmla="*/ 0 h 357"/>
                <a:gd name="T4" fmla="*/ 62 w 1124"/>
                <a:gd name="T5" fmla="*/ 21 h 357"/>
                <a:gd name="T6" fmla="*/ 69 w 1124"/>
                <a:gd name="T7" fmla="*/ 70 h 357"/>
                <a:gd name="T8" fmla="*/ 83 w 1124"/>
                <a:gd name="T9" fmla="*/ 92 h 357"/>
                <a:gd name="T10" fmla="*/ 13 w 1124"/>
                <a:gd name="T11" fmla="*/ 212 h 357"/>
                <a:gd name="T12" fmla="*/ 41 w 1124"/>
                <a:gd name="T13" fmla="*/ 297 h 357"/>
                <a:gd name="T14" fmla="*/ 76 w 1124"/>
                <a:gd name="T15" fmla="*/ 332 h 357"/>
                <a:gd name="T16" fmla="*/ 508 w 1124"/>
                <a:gd name="T17" fmla="*/ 346 h 357"/>
                <a:gd name="T18" fmla="*/ 721 w 1124"/>
                <a:gd name="T19" fmla="*/ 353 h 357"/>
                <a:gd name="T20" fmla="*/ 1075 w 1124"/>
                <a:gd name="T21" fmla="*/ 332 h 357"/>
                <a:gd name="T22" fmla="*/ 1096 w 1124"/>
                <a:gd name="T23" fmla="*/ 318 h 357"/>
                <a:gd name="T24" fmla="*/ 1124 w 1124"/>
                <a:gd name="T25" fmla="*/ 276 h 357"/>
                <a:gd name="T26" fmla="*/ 1089 w 1124"/>
                <a:gd name="T27" fmla="*/ 205 h 357"/>
                <a:gd name="T28" fmla="*/ 1110 w 1124"/>
                <a:gd name="T29" fmla="*/ 42 h 3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24"/>
                <a:gd name="T46" fmla="*/ 0 h 357"/>
                <a:gd name="T47" fmla="*/ 1124 w 1124"/>
                <a:gd name="T48" fmla="*/ 357 h 3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24" h="357">
                  <a:moveTo>
                    <a:pt x="1110" y="42"/>
                  </a:moveTo>
                  <a:cubicBezTo>
                    <a:pt x="837" y="36"/>
                    <a:pt x="573" y="16"/>
                    <a:pt x="303" y="0"/>
                  </a:cubicBezTo>
                  <a:cubicBezTo>
                    <a:pt x="222" y="7"/>
                    <a:pt x="142" y="15"/>
                    <a:pt x="62" y="21"/>
                  </a:cubicBezTo>
                  <a:cubicBezTo>
                    <a:pt x="64" y="37"/>
                    <a:pt x="64" y="54"/>
                    <a:pt x="69" y="70"/>
                  </a:cubicBezTo>
                  <a:cubicBezTo>
                    <a:pt x="71" y="78"/>
                    <a:pt x="82" y="83"/>
                    <a:pt x="83" y="92"/>
                  </a:cubicBezTo>
                  <a:cubicBezTo>
                    <a:pt x="88" y="147"/>
                    <a:pt x="52" y="182"/>
                    <a:pt x="13" y="212"/>
                  </a:cubicBezTo>
                  <a:cubicBezTo>
                    <a:pt x="4" y="247"/>
                    <a:pt x="0" y="283"/>
                    <a:pt x="41" y="297"/>
                  </a:cubicBezTo>
                  <a:cubicBezTo>
                    <a:pt x="47" y="316"/>
                    <a:pt x="46" y="330"/>
                    <a:pt x="76" y="332"/>
                  </a:cubicBezTo>
                  <a:cubicBezTo>
                    <a:pt x="219" y="340"/>
                    <a:pt x="364" y="341"/>
                    <a:pt x="508" y="346"/>
                  </a:cubicBezTo>
                  <a:cubicBezTo>
                    <a:pt x="579" y="348"/>
                    <a:pt x="721" y="353"/>
                    <a:pt x="721" y="353"/>
                  </a:cubicBezTo>
                  <a:cubicBezTo>
                    <a:pt x="826" y="349"/>
                    <a:pt x="968" y="357"/>
                    <a:pt x="1075" y="332"/>
                  </a:cubicBezTo>
                  <a:cubicBezTo>
                    <a:pt x="1082" y="327"/>
                    <a:pt x="1090" y="324"/>
                    <a:pt x="1096" y="318"/>
                  </a:cubicBezTo>
                  <a:cubicBezTo>
                    <a:pt x="1107" y="305"/>
                    <a:pt x="1124" y="276"/>
                    <a:pt x="1124" y="276"/>
                  </a:cubicBezTo>
                  <a:cubicBezTo>
                    <a:pt x="1112" y="251"/>
                    <a:pt x="1104" y="227"/>
                    <a:pt x="1089" y="205"/>
                  </a:cubicBezTo>
                  <a:cubicBezTo>
                    <a:pt x="1075" y="151"/>
                    <a:pt x="1110" y="96"/>
                    <a:pt x="1110" y="42"/>
                  </a:cubicBezTo>
                  <a:close/>
                </a:path>
              </a:pathLst>
            </a:custGeom>
            <a:solidFill>
              <a:srgbClr val="595A7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24942" name="Text Box 20"/>
            <p:cNvSpPr txBox="1">
              <a:spLocks noChangeArrowheads="1"/>
            </p:cNvSpPr>
            <p:nvPr/>
          </p:nvSpPr>
          <p:spPr bwMode="auto">
            <a:xfrm>
              <a:off x="1545" y="3035"/>
              <a:ext cx="1016" cy="260"/>
            </a:xfrm>
            <a:prstGeom prst="rect">
              <a:avLst/>
            </a:prstGeom>
            <a:gradFill rotWithShape="0">
              <a:gsLst>
                <a:gs pos="0">
                  <a:srgbClr val="2F7676"/>
                </a:gs>
                <a:gs pos="50000">
                  <a:srgbClr val="66FFFF"/>
                </a:gs>
                <a:gs pos="100000">
                  <a:srgbClr val="2F7676"/>
                </a:gs>
              </a:gsLst>
              <a:lin ang="5400000" scaled="1"/>
            </a:gradFill>
            <a:ln w="76200">
              <a:solidFill>
                <a:schemeClr val="bg2"/>
              </a:solidFill>
              <a:miter lim="800000"/>
              <a:headEnd/>
              <a:tailEnd/>
            </a:ln>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600">
                  <a:solidFill>
                    <a:schemeClr val="bg2"/>
                  </a:solidFill>
                  <a:latin typeface="Arial" charset="0"/>
                </a:rPr>
                <a:t>SILENCIO</a:t>
              </a:r>
            </a:p>
          </p:txBody>
        </p:sp>
        <p:sp>
          <p:nvSpPr>
            <p:cNvPr id="534549" name="Text Box 21"/>
            <p:cNvSpPr txBox="1">
              <a:spLocks noChangeArrowheads="1"/>
            </p:cNvSpPr>
            <p:nvPr/>
          </p:nvSpPr>
          <p:spPr bwMode="auto">
            <a:xfrm>
              <a:off x="3062" y="3056"/>
              <a:ext cx="736" cy="298"/>
            </a:xfrm>
            <a:prstGeom prst="rect">
              <a:avLst/>
            </a:prstGeom>
            <a:gradFill rotWithShape="0">
              <a:gsLst>
                <a:gs pos="0">
                  <a:schemeClr val="tx1">
                    <a:gamma/>
                    <a:shade val="46275"/>
                    <a:invGamma/>
                  </a:schemeClr>
                </a:gs>
                <a:gs pos="50000">
                  <a:schemeClr val="tx1"/>
                </a:gs>
                <a:gs pos="100000">
                  <a:schemeClr val="tx1">
                    <a:gamma/>
                    <a:shade val="46275"/>
                    <a:invGamma/>
                  </a:schemeClr>
                </a:gs>
              </a:gsLst>
              <a:lin ang="5400000" scaled="1"/>
            </a:gradFill>
            <a:ln w="76200">
              <a:solidFill>
                <a:schemeClr val="bg2"/>
              </a:solidFill>
              <a:miter lim="800000"/>
              <a:headEnd/>
              <a:tailEnd/>
            </a:ln>
            <a:effectLst/>
          </p:spPr>
          <p:txBody>
            <a:bodyPr>
              <a:spAutoFit/>
            </a:bodyPr>
            <a:lstStyle/>
            <a:p>
              <a:pPr>
                <a:spcBef>
                  <a:spcPct val="50000"/>
                </a:spcBef>
                <a:defRPr/>
              </a:pPr>
              <a:r>
                <a:rPr lang="en-US" sz="2000">
                  <a:solidFill>
                    <a:schemeClr val="bg2"/>
                  </a:solidFill>
                  <a:latin typeface="Arial" pitchFamily="1" charset="0"/>
                  <a:ea typeface="+mn-ea"/>
                  <a:cs typeface="+mn-cs"/>
                </a:rPr>
                <a:t>JES</a:t>
              </a:r>
              <a:r>
                <a:rPr lang="en-US" sz="2000">
                  <a:solidFill>
                    <a:schemeClr val="bg2"/>
                  </a:solidFill>
                  <a:latin typeface="Arial" pitchFamily="1" charset="0"/>
                  <a:ea typeface="Arial" pitchFamily="1" charset="0"/>
                  <a:cs typeface="Arial" pitchFamily="1" charset="0"/>
                </a:rPr>
                <a:t>Ú</a:t>
              </a:r>
              <a:r>
                <a:rPr lang="en-US" sz="2000">
                  <a:solidFill>
                    <a:schemeClr val="bg2"/>
                  </a:solidFill>
                  <a:latin typeface="Arial" pitchFamily="1" charset="0"/>
                  <a:ea typeface="+mn-ea"/>
                  <a:cs typeface="+mn-cs"/>
                </a:rPr>
                <a:t>S</a:t>
              </a:r>
            </a:p>
          </p:txBody>
        </p:sp>
        <p:sp>
          <p:nvSpPr>
            <p:cNvPr id="124944" name="Text Box 24"/>
            <p:cNvSpPr txBox="1">
              <a:spLocks noChangeArrowheads="1"/>
            </p:cNvSpPr>
            <p:nvPr/>
          </p:nvSpPr>
          <p:spPr bwMode="auto">
            <a:xfrm>
              <a:off x="2288" y="1280"/>
              <a:ext cx="1074" cy="414"/>
            </a:xfrm>
            <a:prstGeom prst="rect">
              <a:avLst/>
            </a:prstGeom>
            <a:gradFill rotWithShape="0">
              <a:gsLst>
                <a:gs pos="0">
                  <a:srgbClr val="767600"/>
                </a:gs>
                <a:gs pos="50000">
                  <a:srgbClr val="FFFF00"/>
                </a:gs>
                <a:gs pos="100000">
                  <a:srgbClr val="767600"/>
                </a:gs>
              </a:gsLst>
              <a:lin ang="5400000" scaled="1"/>
            </a:gradFill>
            <a:ln w="76200">
              <a:solidFill>
                <a:schemeClr val="bg2"/>
              </a:solidFill>
              <a:miter lim="800000"/>
              <a:headEnd/>
              <a:tailEnd/>
            </a:ln>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600">
                  <a:solidFill>
                    <a:schemeClr val="bg2"/>
                  </a:solidFill>
                  <a:latin typeface="Arial" charset="0"/>
                </a:rPr>
                <a:t>4       PERSONAS</a:t>
              </a:r>
            </a:p>
          </p:txBody>
        </p:sp>
      </p:grpSp>
      <p:sp>
        <p:nvSpPr>
          <p:cNvPr id="124934" name="Rectangle 27"/>
          <p:cNvSpPr>
            <a:spLocks noChangeArrowheads="1"/>
          </p:cNvSpPr>
          <p:nvPr/>
        </p:nvSpPr>
        <p:spPr bwMode="auto">
          <a:xfrm>
            <a:off x="628650" y="1730375"/>
            <a:ext cx="7823200" cy="448151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4935" name="Line 17"/>
          <p:cNvSpPr>
            <a:spLocks noChangeShapeType="1"/>
          </p:cNvSpPr>
          <p:nvPr/>
        </p:nvSpPr>
        <p:spPr bwMode="auto">
          <a:xfrm>
            <a:off x="368300" y="482600"/>
            <a:ext cx="1155700" cy="0"/>
          </a:xfrm>
          <a:prstGeom prst="line">
            <a:avLst/>
          </a:prstGeom>
          <a:noFill/>
          <a:ln w="76200">
            <a:solidFill>
              <a:srgbClr val="6F0013"/>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 Box 2"/>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latin typeface="Comic Sans MS" charset="0"/>
              </a:rPr>
              <a:t> </a:t>
            </a:r>
          </a:p>
        </p:txBody>
      </p:sp>
      <p:sp>
        <p:nvSpPr>
          <p:cNvPr id="126978"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solidFill>
                <a:srgbClr val="FFFFFF"/>
              </a:solidFill>
              <a:latin typeface="Arial" charset="0"/>
            </a:endParaRPr>
          </a:p>
        </p:txBody>
      </p:sp>
      <p:sp>
        <p:nvSpPr>
          <p:cNvPr id="126979" name="Text Box 4"/>
          <p:cNvSpPr txBox="1">
            <a:spLocks noChangeArrowheads="1"/>
          </p:cNvSpPr>
          <p:nvPr/>
        </p:nvSpPr>
        <p:spPr bwMode="auto">
          <a:xfrm>
            <a:off x="8093075" y="65357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59</a:t>
            </a:r>
          </a:p>
        </p:txBody>
      </p:sp>
      <p:sp>
        <p:nvSpPr>
          <p:cNvPr id="126980" name="Text Box 5"/>
          <p:cNvSpPr txBox="1">
            <a:spLocks noChangeArrowheads="1"/>
          </p:cNvSpPr>
          <p:nvPr/>
        </p:nvSpPr>
        <p:spPr bwMode="auto">
          <a:xfrm>
            <a:off x="7159625" y="6270625"/>
            <a:ext cx="1412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8-14</a:t>
            </a:r>
          </a:p>
        </p:txBody>
      </p:sp>
      <p:sp>
        <p:nvSpPr>
          <p:cNvPr id="126981" name="Rectangle 23"/>
          <p:cNvSpPr>
            <a:spLocks noChangeArrowheads="1"/>
          </p:cNvSpPr>
          <p:nvPr/>
        </p:nvSpPr>
        <p:spPr bwMode="auto">
          <a:xfrm>
            <a:off x="628650" y="2938463"/>
            <a:ext cx="7823200" cy="3260725"/>
          </a:xfrm>
          <a:prstGeom prst="rect">
            <a:avLst/>
          </a:prstGeom>
          <a:solidFill>
            <a:srgbClr val="261A3D"/>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26982" name="Group 13"/>
          <p:cNvGrpSpPr>
            <a:grpSpLocks/>
          </p:cNvGrpSpPr>
          <p:nvPr/>
        </p:nvGrpSpPr>
        <p:grpSpPr bwMode="auto">
          <a:xfrm>
            <a:off x="627063" y="542925"/>
            <a:ext cx="7858125" cy="5659438"/>
            <a:chOff x="395" y="342"/>
            <a:chExt cx="4950" cy="3565"/>
          </a:xfrm>
        </p:grpSpPr>
        <p:pic>
          <p:nvPicPr>
            <p:cNvPr id="126987" name="Picture 14"/>
            <p:cNvPicPr>
              <a:picLocks noChangeArrowheads="1"/>
            </p:cNvPicPr>
            <p:nvPr/>
          </p:nvPicPr>
          <p:blipFill>
            <a:blip r:embed="rId3">
              <a:extLst>
                <a:ext uri="{28A0092B-C50C-407E-A947-70E740481C1C}">
                  <a14:useLocalDpi xmlns:a14="http://schemas.microsoft.com/office/drawing/2010/main" val="0"/>
                </a:ext>
              </a:extLst>
            </a:blip>
            <a:srcRect r="3957" b="6360"/>
            <a:stretch>
              <a:fillRect/>
            </a:stretch>
          </p:blipFill>
          <p:spPr bwMode="auto">
            <a:xfrm>
              <a:off x="395" y="342"/>
              <a:ext cx="4950" cy="3565"/>
            </a:xfrm>
            <a:prstGeom prst="rect">
              <a:avLst/>
            </a:prstGeom>
            <a:solidFill>
              <a:srgbClr val="66FFFF"/>
            </a:solidFill>
            <a:ln w="50800">
              <a:solidFill>
                <a:schemeClr val="accent2"/>
              </a:solidFill>
              <a:miter lim="800000"/>
              <a:headEnd/>
              <a:tailEnd/>
            </a:ln>
          </p:spPr>
        </p:pic>
        <p:sp>
          <p:nvSpPr>
            <p:cNvPr id="126988" name="Text Box 15"/>
            <p:cNvSpPr txBox="1">
              <a:spLocks noChangeArrowheads="1"/>
            </p:cNvSpPr>
            <p:nvPr/>
          </p:nvSpPr>
          <p:spPr bwMode="auto">
            <a:xfrm>
              <a:off x="2431" y="595"/>
              <a:ext cx="835" cy="209"/>
            </a:xfrm>
            <a:prstGeom prst="rect">
              <a:avLst/>
            </a:prstGeom>
            <a:gradFill rotWithShape="0">
              <a:gsLst>
                <a:gs pos="0">
                  <a:srgbClr val="765E2F"/>
                </a:gs>
                <a:gs pos="50000">
                  <a:srgbClr val="FFCC66"/>
                </a:gs>
                <a:gs pos="100000">
                  <a:srgbClr val="765E2F"/>
                </a:gs>
              </a:gsLst>
              <a:lin ang="5400000" scaled="1"/>
            </a:gradFill>
            <a:ln w="57150">
              <a:solidFill>
                <a:schemeClr val="bg2"/>
              </a:solidFill>
              <a:miter lim="800000"/>
              <a:headEnd/>
              <a:tailEnd/>
            </a:ln>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bg2"/>
                  </a:solidFill>
                  <a:latin typeface="Arial" charset="0"/>
                </a:rPr>
                <a:t>CREACI</a:t>
              </a:r>
              <a:r>
                <a:rPr lang="en-US" sz="1200">
                  <a:solidFill>
                    <a:schemeClr val="bg2"/>
                  </a:solidFill>
                  <a:latin typeface="Arial" charset="0"/>
                  <a:cs typeface="Arial" charset="0"/>
                </a:rPr>
                <a:t>ÓN</a:t>
              </a:r>
            </a:p>
          </p:txBody>
        </p:sp>
        <p:sp>
          <p:nvSpPr>
            <p:cNvPr id="126989" name="Freeform 16"/>
            <p:cNvSpPr>
              <a:spLocks/>
            </p:cNvSpPr>
            <p:nvPr/>
          </p:nvSpPr>
          <p:spPr bwMode="auto">
            <a:xfrm>
              <a:off x="2237" y="2054"/>
              <a:ext cx="1168" cy="727"/>
            </a:xfrm>
            <a:custGeom>
              <a:avLst/>
              <a:gdLst>
                <a:gd name="T0" fmla="*/ 57 w 1168"/>
                <a:gd name="T1" fmla="*/ 84 h 727"/>
                <a:gd name="T2" fmla="*/ 7 w 1168"/>
                <a:gd name="T3" fmla="*/ 360 h 727"/>
                <a:gd name="T4" fmla="*/ 14 w 1168"/>
                <a:gd name="T5" fmla="*/ 502 h 727"/>
                <a:gd name="T6" fmla="*/ 21 w 1168"/>
                <a:gd name="T7" fmla="*/ 523 h 727"/>
                <a:gd name="T8" fmla="*/ 0 w 1168"/>
                <a:gd name="T9" fmla="*/ 601 h 727"/>
                <a:gd name="T10" fmla="*/ 283 w 1168"/>
                <a:gd name="T11" fmla="*/ 664 h 727"/>
                <a:gd name="T12" fmla="*/ 701 w 1168"/>
                <a:gd name="T13" fmla="*/ 671 h 727"/>
                <a:gd name="T14" fmla="*/ 828 w 1168"/>
                <a:gd name="T15" fmla="*/ 643 h 727"/>
                <a:gd name="T16" fmla="*/ 1097 w 1168"/>
                <a:gd name="T17" fmla="*/ 622 h 727"/>
                <a:gd name="T18" fmla="*/ 1140 w 1168"/>
                <a:gd name="T19" fmla="*/ 537 h 727"/>
                <a:gd name="T20" fmla="*/ 1147 w 1168"/>
                <a:gd name="T21" fmla="*/ 275 h 727"/>
                <a:gd name="T22" fmla="*/ 1140 w 1168"/>
                <a:gd name="T23" fmla="*/ 218 h 727"/>
                <a:gd name="T24" fmla="*/ 1133 w 1168"/>
                <a:gd name="T25" fmla="*/ 98 h 727"/>
                <a:gd name="T26" fmla="*/ 1076 w 1168"/>
                <a:gd name="T27" fmla="*/ 63 h 727"/>
                <a:gd name="T28" fmla="*/ 779 w 1168"/>
                <a:gd name="T29" fmla="*/ 48 h 727"/>
                <a:gd name="T30" fmla="*/ 347 w 1168"/>
                <a:gd name="T31" fmla="*/ 48 h 727"/>
                <a:gd name="T32" fmla="*/ 283 w 1168"/>
                <a:gd name="T33" fmla="*/ 27 h 727"/>
                <a:gd name="T34" fmla="*/ 120 w 1168"/>
                <a:gd name="T35" fmla="*/ 34 h 727"/>
                <a:gd name="T36" fmla="*/ 99 w 1168"/>
                <a:gd name="T37" fmla="*/ 41 h 727"/>
                <a:gd name="T38" fmla="*/ 92 w 1168"/>
                <a:gd name="T39" fmla="*/ 63 h 727"/>
                <a:gd name="T40" fmla="*/ 50 w 1168"/>
                <a:gd name="T41" fmla="*/ 91 h 727"/>
                <a:gd name="T42" fmla="*/ 57 w 1168"/>
                <a:gd name="T43" fmla="*/ 84 h 7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8"/>
                <a:gd name="T67" fmla="*/ 0 h 727"/>
                <a:gd name="T68" fmla="*/ 1168 w 1168"/>
                <a:gd name="T69" fmla="*/ 727 h 7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8" h="727">
                  <a:moveTo>
                    <a:pt x="57" y="84"/>
                  </a:moveTo>
                  <a:cubicBezTo>
                    <a:pt x="27" y="173"/>
                    <a:pt x="36" y="271"/>
                    <a:pt x="7" y="360"/>
                  </a:cubicBezTo>
                  <a:cubicBezTo>
                    <a:pt x="9" y="407"/>
                    <a:pt x="9" y="454"/>
                    <a:pt x="14" y="502"/>
                  </a:cubicBezTo>
                  <a:cubicBezTo>
                    <a:pt x="14" y="509"/>
                    <a:pt x="21" y="515"/>
                    <a:pt x="21" y="523"/>
                  </a:cubicBezTo>
                  <a:cubicBezTo>
                    <a:pt x="21" y="549"/>
                    <a:pt x="0" y="601"/>
                    <a:pt x="0" y="601"/>
                  </a:cubicBezTo>
                  <a:cubicBezTo>
                    <a:pt x="21" y="727"/>
                    <a:pt x="137" y="660"/>
                    <a:pt x="283" y="664"/>
                  </a:cubicBezTo>
                  <a:cubicBezTo>
                    <a:pt x="540" y="685"/>
                    <a:pt x="400" y="680"/>
                    <a:pt x="701" y="671"/>
                  </a:cubicBezTo>
                  <a:cubicBezTo>
                    <a:pt x="745" y="656"/>
                    <a:pt x="780" y="648"/>
                    <a:pt x="828" y="643"/>
                  </a:cubicBezTo>
                  <a:cubicBezTo>
                    <a:pt x="904" y="618"/>
                    <a:pt x="1019" y="625"/>
                    <a:pt x="1097" y="622"/>
                  </a:cubicBezTo>
                  <a:cubicBezTo>
                    <a:pt x="1124" y="596"/>
                    <a:pt x="1128" y="571"/>
                    <a:pt x="1140" y="537"/>
                  </a:cubicBezTo>
                  <a:cubicBezTo>
                    <a:pt x="1142" y="449"/>
                    <a:pt x="1140" y="362"/>
                    <a:pt x="1147" y="275"/>
                  </a:cubicBezTo>
                  <a:cubicBezTo>
                    <a:pt x="1149" y="243"/>
                    <a:pt x="1168" y="249"/>
                    <a:pt x="1140" y="218"/>
                  </a:cubicBezTo>
                  <a:cubicBezTo>
                    <a:pt x="1137" y="178"/>
                    <a:pt x="1138" y="137"/>
                    <a:pt x="1133" y="98"/>
                  </a:cubicBezTo>
                  <a:cubicBezTo>
                    <a:pt x="1129" y="75"/>
                    <a:pt x="1076" y="63"/>
                    <a:pt x="1076" y="63"/>
                  </a:cubicBezTo>
                  <a:cubicBezTo>
                    <a:pt x="988" y="0"/>
                    <a:pt x="901" y="44"/>
                    <a:pt x="779" y="48"/>
                  </a:cubicBezTo>
                  <a:cubicBezTo>
                    <a:pt x="605" y="69"/>
                    <a:pt x="666" y="65"/>
                    <a:pt x="347" y="48"/>
                  </a:cubicBezTo>
                  <a:cubicBezTo>
                    <a:pt x="324" y="46"/>
                    <a:pt x="283" y="27"/>
                    <a:pt x="283" y="27"/>
                  </a:cubicBezTo>
                  <a:cubicBezTo>
                    <a:pt x="228" y="29"/>
                    <a:pt x="174" y="29"/>
                    <a:pt x="120" y="34"/>
                  </a:cubicBezTo>
                  <a:cubicBezTo>
                    <a:pt x="112" y="34"/>
                    <a:pt x="104" y="35"/>
                    <a:pt x="99" y="41"/>
                  </a:cubicBezTo>
                  <a:cubicBezTo>
                    <a:pt x="93" y="46"/>
                    <a:pt x="97" y="57"/>
                    <a:pt x="92" y="63"/>
                  </a:cubicBezTo>
                  <a:cubicBezTo>
                    <a:pt x="80" y="75"/>
                    <a:pt x="38" y="102"/>
                    <a:pt x="50" y="91"/>
                  </a:cubicBezTo>
                  <a:cubicBezTo>
                    <a:pt x="52" y="88"/>
                    <a:pt x="54" y="86"/>
                    <a:pt x="57" y="84"/>
                  </a:cubicBezTo>
                  <a:close/>
                </a:path>
              </a:pathLst>
            </a:custGeom>
            <a:solidFill>
              <a:srgbClr val="846C3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26990" name="Text Box 17"/>
            <p:cNvSpPr txBox="1">
              <a:spLocks noChangeArrowheads="1"/>
            </p:cNvSpPr>
            <p:nvPr/>
          </p:nvSpPr>
          <p:spPr bwMode="auto">
            <a:xfrm>
              <a:off x="2285" y="2046"/>
              <a:ext cx="1074" cy="414"/>
            </a:xfrm>
            <a:prstGeom prst="rect">
              <a:avLst/>
            </a:prstGeom>
            <a:gradFill rotWithShape="0">
              <a:gsLst>
                <a:gs pos="0">
                  <a:srgbClr val="007600"/>
                </a:gs>
                <a:gs pos="50000">
                  <a:srgbClr val="00FF00"/>
                </a:gs>
                <a:gs pos="100000">
                  <a:srgbClr val="007600"/>
                </a:gs>
              </a:gsLst>
              <a:lin ang="5400000" scaled="1"/>
            </a:gradFill>
            <a:ln w="76200">
              <a:solidFill>
                <a:schemeClr val="bg2"/>
              </a:solidFill>
              <a:miter lim="800000"/>
              <a:headEnd/>
              <a:tailEnd/>
            </a:ln>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600">
                  <a:solidFill>
                    <a:schemeClr val="bg2"/>
                  </a:solidFill>
                  <a:latin typeface="Arial" charset="0"/>
                </a:rPr>
                <a:t>3 SOCIEDADES</a:t>
              </a:r>
            </a:p>
          </p:txBody>
        </p:sp>
        <p:sp>
          <p:nvSpPr>
            <p:cNvPr id="126991" name="Freeform 18"/>
            <p:cNvSpPr>
              <a:spLocks/>
            </p:cNvSpPr>
            <p:nvPr/>
          </p:nvSpPr>
          <p:spPr bwMode="auto">
            <a:xfrm>
              <a:off x="2968" y="3059"/>
              <a:ext cx="855" cy="325"/>
            </a:xfrm>
            <a:custGeom>
              <a:avLst/>
              <a:gdLst>
                <a:gd name="T0" fmla="*/ 34 w 855"/>
                <a:gd name="T1" fmla="*/ 261 h 325"/>
                <a:gd name="T2" fmla="*/ 34 w 855"/>
                <a:gd name="T3" fmla="*/ 91 h 325"/>
                <a:gd name="T4" fmla="*/ 112 w 855"/>
                <a:gd name="T5" fmla="*/ 27 h 325"/>
                <a:gd name="T6" fmla="*/ 643 w 855"/>
                <a:gd name="T7" fmla="*/ 35 h 325"/>
                <a:gd name="T8" fmla="*/ 855 w 855"/>
                <a:gd name="T9" fmla="*/ 63 h 325"/>
                <a:gd name="T10" fmla="*/ 848 w 855"/>
                <a:gd name="T11" fmla="*/ 212 h 325"/>
                <a:gd name="T12" fmla="*/ 841 w 855"/>
                <a:gd name="T13" fmla="*/ 254 h 325"/>
                <a:gd name="T14" fmla="*/ 650 w 855"/>
                <a:gd name="T15" fmla="*/ 289 h 325"/>
                <a:gd name="T16" fmla="*/ 487 w 855"/>
                <a:gd name="T17" fmla="*/ 325 h 325"/>
                <a:gd name="T18" fmla="*/ 218 w 855"/>
                <a:gd name="T19" fmla="*/ 296 h 325"/>
                <a:gd name="T20" fmla="*/ 83 w 855"/>
                <a:gd name="T21" fmla="*/ 261 h 325"/>
                <a:gd name="T22" fmla="*/ 41 w 855"/>
                <a:gd name="T23" fmla="*/ 247 h 325"/>
                <a:gd name="T24" fmla="*/ 34 w 855"/>
                <a:gd name="T25" fmla="*/ 261 h 3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5"/>
                <a:gd name="T40" fmla="*/ 0 h 325"/>
                <a:gd name="T41" fmla="*/ 855 w 855"/>
                <a:gd name="T42" fmla="*/ 325 h 3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5" h="325">
                  <a:moveTo>
                    <a:pt x="34" y="261"/>
                  </a:moveTo>
                  <a:cubicBezTo>
                    <a:pt x="0" y="211"/>
                    <a:pt x="0" y="141"/>
                    <a:pt x="34" y="91"/>
                  </a:cubicBezTo>
                  <a:cubicBezTo>
                    <a:pt x="46" y="39"/>
                    <a:pt x="62" y="37"/>
                    <a:pt x="112" y="27"/>
                  </a:cubicBezTo>
                  <a:cubicBezTo>
                    <a:pt x="242" y="48"/>
                    <a:pt x="586" y="33"/>
                    <a:pt x="643" y="35"/>
                  </a:cubicBezTo>
                  <a:cubicBezTo>
                    <a:pt x="697" y="31"/>
                    <a:pt x="813" y="0"/>
                    <a:pt x="855" y="63"/>
                  </a:cubicBezTo>
                  <a:cubicBezTo>
                    <a:pt x="852" y="112"/>
                    <a:pt x="851" y="162"/>
                    <a:pt x="848" y="212"/>
                  </a:cubicBezTo>
                  <a:cubicBezTo>
                    <a:pt x="846" y="226"/>
                    <a:pt x="850" y="243"/>
                    <a:pt x="841" y="254"/>
                  </a:cubicBezTo>
                  <a:cubicBezTo>
                    <a:pt x="818" y="278"/>
                    <a:pt x="659" y="288"/>
                    <a:pt x="650" y="289"/>
                  </a:cubicBezTo>
                  <a:cubicBezTo>
                    <a:pt x="594" y="297"/>
                    <a:pt x="541" y="314"/>
                    <a:pt x="487" y="325"/>
                  </a:cubicBezTo>
                  <a:cubicBezTo>
                    <a:pt x="397" y="315"/>
                    <a:pt x="307" y="307"/>
                    <a:pt x="218" y="296"/>
                  </a:cubicBezTo>
                  <a:cubicBezTo>
                    <a:pt x="171" y="277"/>
                    <a:pt x="132" y="273"/>
                    <a:pt x="83" y="261"/>
                  </a:cubicBezTo>
                  <a:cubicBezTo>
                    <a:pt x="68" y="257"/>
                    <a:pt x="41" y="247"/>
                    <a:pt x="41" y="247"/>
                  </a:cubicBezTo>
                  <a:cubicBezTo>
                    <a:pt x="15" y="255"/>
                    <a:pt x="13" y="250"/>
                    <a:pt x="34" y="261"/>
                  </a:cubicBezTo>
                  <a:close/>
                </a:path>
              </a:pathLst>
            </a:custGeom>
            <a:solidFill>
              <a:srgbClr val="FFBC4B"/>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26992" name="Freeform 19"/>
            <p:cNvSpPr>
              <a:spLocks/>
            </p:cNvSpPr>
            <p:nvPr/>
          </p:nvSpPr>
          <p:spPr bwMode="auto">
            <a:xfrm>
              <a:off x="1474" y="3002"/>
              <a:ext cx="1124" cy="357"/>
            </a:xfrm>
            <a:custGeom>
              <a:avLst/>
              <a:gdLst>
                <a:gd name="T0" fmla="*/ 1110 w 1124"/>
                <a:gd name="T1" fmla="*/ 42 h 357"/>
                <a:gd name="T2" fmla="*/ 303 w 1124"/>
                <a:gd name="T3" fmla="*/ 0 h 357"/>
                <a:gd name="T4" fmla="*/ 62 w 1124"/>
                <a:gd name="T5" fmla="*/ 21 h 357"/>
                <a:gd name="T6" fmla="*/ 69 w 1124"/>
                <a:gd name="T7" fmla="*/ 70 h 357"/>
                <a:gd name="T8" fmla="*/ 83 w 1124"/>
                <a:gd name="T9" fmla="*/ 92 h 357"/>
                <a:gd name="T10" fmla="*/ 13 w 1124"/>
                <a:gd name="T11" fmla="*/ 212 h 357"/>
                <a:gd name="T12" fmla="*/ 41 w 1124"/>
                <a:gd name="T13" fmla="*/ 297 h 357"/>
                <a:gd name="T14" fmla="*/ 76 w 1124"/>
                <a:gd name="T15" fmla="*/ 332 h 357"/>
                <a:gd name="T16" fmla="*/ 508 w 1124"/>
                <a:gd name="T17" fmla="*/ 346 h 357"/>
                <a:gd name="T18" fmla="*/ 721 w 1124"/>
                <a:gd name="T19" fmla="*/ 353 h 357"/>
                <a:gd name="T20" fmla="*/ 1075 w 1124"/>
                <a:gd name="T21" fmla="*/ 332 h 357"/>
                <a:gd name="T22" fmla="*/ 1096 w 1124"/>
                <a:gd name="T23" fmla="*/ 318 h 357"/>
                <a:gd name="T24" fmla="*/ 1124 w 1124"/>
                <a:gd name="T25" fmla="*/ 276 h 357"/>
                <a:gd name="T26" fmla="*/ 1089 w 1124"/>
                <a:gd name="T27" fmla="*/ 205 h 357"/>
                <a:gd name="T28" fmla="*/ 1110 w 1124"/>
                <a:gd name="T29" fmla="*/ 42 h 3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24"/>
                <a:gd name="T46" fmla="*/ 0 h 357"/>
                <a:gd name="T47" fmla="*/ 1124 w 1124"/>
                <a:gd name="T48" fmla="*/ 357 h 3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24" h="357">
                  <a:moveTo>
                    <a:pt x="1110" y="42"/>
                  </a:moveTo>
                  <a:cubicBezTo>
                    <a:pt x="837" y="36"/>
                    <a:pt x="573" y="16"/>
                    <a:pt x="303" y="0"/>
                  </a:cubicBezTo>
                  <a:cubicBezTo>
                    <a:pt x="222" y="7"/>
                    <a:pt x="142" y="15"/>
                    <a:pt x="62" y="21"/>
                  </a:cubicBezTo>
                  <a:cubicBezTo>
                    <a:pt x="64" y="37"/>
                    <a:pt x="64" y="54"/>
                    <a:pt x="69" y="70"/>
                  </a:cubicBezTo>
                  <a:cubicBezTo>
                    <a:pt x="71" y="78"/>
                    <a:pt x="82" y="83"/>
                    <a:pt x="83" y="92"/>
                  </a:cubicBezTo>
                  <a:cubicBezTo>
                    <a:pt x="88" y="147"/>
                    <a:pt x="52" y="182"/>
                    <a:pt x="13" y="212"/>
                  </a:cubicBezTo>
                  <a:cubicBezTo>
                    <a:pt x="4" y="247"/>
                    <a:pt x="0" y="283"/>
                    <a:pt x="41" y="297"/>
                  </a:cubicBezTo>
                  <a:cubicBezTo>
                    <a:pt x="47" y="316"/>
                    <a:pt x="46" y="330"/>
                    <a:pt x="76" y="332"/>
                  </a:cubicBezTo>
                  <a:cubicBezTo>
                    <a:pt x="219" y="340"/>
                    <a:pt x="364" y="341"/>
                    <a:pt x="508" y="346"/>
                  </a:cubicBezTo>
                  <a:cubicBezTo>
                    <a:pt x="579" y="348"/>
                    <a:pt x="721" y="353"/>
                    <a:pt x="721" y="353"/>
                  </a:cubicBezTo>
                  <a:cubicBezTo>
                    <a:pt x="826" y="349"/>
                    <a:pt x="968" y="357"/>
                    <a:pt x="1075" y="332"/>
                  </a:cubicBezTo>
                  <a:cubicBezTo>
                    <a:pt x="1082" y="327"/>
                    <a:pt x="1090" y="324"/>
                    <a:pt x="1096" y="318"/>
                  </a:cubicBezTo>
                  <a:cubicBezTo>
                    <a:pt x="1107" y="305"/>
                    <a:pt x="1124" y="276"/>
                    <a:pt x="1124" y="276"/>
                  </a:cubicBezTo>
                  <a:cubicBezTo>
                    <a:pt x="1112" y="251"/>
                    <a:pt x="1104" y="227"/>
                    <a:pt x="1089" y="205"/>
                  </a:cubicBezTo>
                  <a:cubicBezTo>
                    <a:pt x="1075" y="151"/>
                    <a:pt x="1110" y="96"/>
                    <a:pt x="1110" y="42"/>
                  </a:cubicBezTo>
                  <a:close/>
                </a:path>
              </a:pathLst>
            </a:custGeom>
            <a:solidFill>
              <a:srgbClr val="595A7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26993" name="Text Box 20"/>
            <p:cNvSpPr txBox="1">
              <a:spLocks noChangeArrowheads="1"/>
            </p:cNvSpPr>
            <p:nvPr/>
          </p:nvSpPr>
          <p:spPr bwMode="auto">
            <a:xfrm>
              <a:off x="1545" y="3035"/>
              <a:ext cx="1016" cy="260"/>
            </a:xfrm>
            <a:prstGeom prst="rect">
              <a:avLst/>
            </a:prstGeom>
            <a:gradFill rotWithShape="0">
              <a:gsLst>
                <a:gs pos="0">
                  <a:srgbClr val="2F7676"/>
                </a:gs>
                <a:gs pos="50000">
                  <a:srgbClr val="66FFFF"/>
                </a:gs>
                <a:gs pos="100000">
                  <a:srgbClr val="2F7676"/>
                </a:gs>
              </a:gsLst>
              <a:lin ang="5400000" scaled="1"/>
            </a:gradFill>
            <a:ln w="76200">
              <a:solidFill>
                <a:schemeClr val="bg2"/>
              </a:solidFill>
              <a:miter lim="800000"/>
              <a:headEnd/>
              <a:tailEnd/>
            </a:ln>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600">
                  <a:solidFill>
                    <a:schemeClr val="bg2"/>
                  </a:solidFill>
                  <a:latin typeface="Arial" charset="0"/>
                </a:rPr>
                <a:t>SILENCIO</a:t>
              </a:r>
            </a:p>
          </p:txBody>
        </p:sp>
        <p:sp>
          <p:nvSpPr>
            <p:cNvPr id="588821" name="Text Box 21"/>
            <p:cNvSpPr txBox="1">
              <a:spLocks noChangeArrowheads="1"/>
            </p:cNvSpPr>
            <p:nvPr/>
          </p:nvSpPr>
          <p:spPr bwMode="auto">
            <a:xfrm>
              <a:off x="3062" y="3056"/>
              <a:ext cx="736" cy="298"/>
            </a:xfrm>
            <a:prstGeom prst="rect">
              <a:avLst/>
            </a:prstGeom>
            <a:gradFill rotWithShape="0">
              <a:gsLst>
                <a:gs pos="0">
                  <a:schemeClr val="tx1">
                    <a:gamma/>
                    <a:shade val="46275"/>
                    <a:invGamma/>
                  </a:schemeClr>
                </a:gs>
                <a:gs pos="50000">
                  <a:schemeClr val="tx1"/>
                </a:gs>
                <a:gs pos="100000">
                  <a:schemeClr val="tx1">
                    <a:gamma/>
                    <a:shade val="46275"/>
                    <a:invGamma/>
                  </a:schemeClr>
                </a:gs>
              </a:gsLst>
              <a:lin ang="5400000" scaled="1"/>
            </a:gradFill>
            <a:ln w="76200">
              <a:solidFill>
                <a:schemeClr val="bg2"/>
              </a:solidFill>
              <a:miter lim="800000"/>
              <a:headEnd/>
              <a:tailEnd/>
            </a:ln>
            <a:effectLst/>
          </p:spPr>
          <p:txBody>
            <a:bodyPr>
              <a:spAutoFit/>
            </a:bodyPr>
            <a:lstStyle/>
            <a:p>
              <a:pPr>
                <a:spcBef>
                  <a:spcPct val="50000"/>
                </a:spcBef>
                <a:defRPr/>
              </a:pPr>
              <a:r>
                <a:rPr lang="en-US" sz="2000">
                  <a:solidFill>
                    <a:schemeClr val="bg2"/>
                  </a:solidFill>
                  <a:latin typeface="Arial" pitchFamily="1" charset="0"/>
                  <a:ea typeface="+mn-ea"/>
                  <a:cs typeface="+mn-cs"/>
                </a:rPr>
                <a:t>JES</a:t>
              </a:r>
              <a:r>
                <a:rPr lang="en-US" sz="2000">
                  <a:solidFill>
                    <a:schemeClr val="bg2"/>
                  </a:solidFill>
                  <a:latin typeface="Arial" pitchFamily="1" charset="0"/>
                  <a:ea typeface="Arial" pitchFamily="1" charset="0"/>
                  <a:cs typeface="Arial" pitchFamily="1" charset="0"/>
                </a:rPr>
                <a:t>Ú</a:t>
              </a:r>
              <a:r>
                <a:rPr lang="en-US" sz="2000">
                  <a:solidFill>
                    <a:schemeClr val="bg2"/>
                  </a:solidFill>
                  <a:latin typeface="Arial" pitchFamily="1" charset="0"/>
                  <a:ea typeface="+mn-ea"/>
                  <a:cs typeface="+mn-cs"/>
                </a:rPr>
                <a:t>S</a:t>
              </a:r>
            </a:p>
          </p:txBody>
        </p:sp>
        <p:sp>
          <p:nvSpPr>
            <p:cNvPr id="126995" name="Text Box 22"/>
            <p:cNvSpPr txBox="1">
              <a:spLocks noChangeArrowheads="1"/>
            </p:cNvSpPr>
            <p:nvPr/>
          </p:nvSpPr>
          <p:spPr bwMode="auto">
            <a:xfrm>
              <a:off x="2288" y="1280"/>
              <a:ext cx="1074" cy="414"/>
            </a:xfrm>
            <a:prstGeom prst="rect">
              <a:avLst/>
            </a:prstGeom>
            <a:gradFill rotWithShape="0">
              <a:gsLst>
                <a:gs pos="0">
                  <a:srgbClr val="767600"/>
                </a:gs>
                <a:gs pos="50000">
                  <a:srgbClr val="FFFF00"/>
                </a:gs>
                <a:gs pos="100000">
                  <a:srgbClr val="767600"/>
                </a:gs>
              </a:gsLst>
              <a:lin ang="5400000" scaled="1"/>
            </a:gradFill>
            <a:ln w="76200">
              <a:solidFill>
                <a:schemeClr val="bg2"/>
              </a:solidFill>
              <a:miter lim="800000"/>
              <a:headEnd/>
              <a:tailEnd/>
            </a:ln>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600">
                  <a:solidFill>
                    <a:schemeClr val="bg2"/>
                  </a:solidFill>
                  <a:latin typeface="Arial" charset="0"/>
                </a:rPr>
                <a:t>      4       PERSONAS</a:t>
              </a:r>
            </a:p>
          </p:txBody>
        </p:sp>
      </p:grpSp>
      <p:sp>
        <p:nvSpPr>
          <p:cNvPr id="588810" name="Rectangle 10"/>
          <p:cNvSpPr>
            <a:spLocks noChangeArrowheads="1"/>
          </p:cNvSpPr>
          <p:nvPr/>
        </p:nvSpPr>
        <p:spPr bwMode="auto">
          <a:xfrm>
            <a:off x="5445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588827" name="Rectangle 27"/>
          <p:cNvSpPr>
            <a:spLocks noChangeArrowheads="1"/>
          </p:cNvSpPr>
          <p:nvPr/>
        </p:nvSpPr>
        <p:spPr bwMode="auto">
          <a:xfrm>
            <a:off x="5572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126985" name="Rectangle 27"/>
          <p:cNvSpPr>
            <a:spLocks noChangeArrowheads="1"/>
          </p:cNvSpPr>
          <p:nvPr/>
        </p:nvSpPr>
        <p:spPr bwMode="auto">
          <a:xfrm>
            <a:off x="628650" y="2963863"/>
            <a:ext cx="7823200" cy="3248025"/>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6986" name="Line 20"/>
          <p:cNvSpPr>
            <a:spLocks noChangeShapeType="1"/>
          </p:cNvSpPr>
          <p:nvPr/>
        </p:nvSpPr>
        <p:spPr bwMode="auto">
          <a:xfrm>
            <a:off x="368300" y="482600"/>
            <a:ext cx="1155700" cy="0"/>
          </a:xfrm>
          <a:prstGeom prst="line">
            <a:avLst/>
          </a:prstGeom>
          <a:noFill/>
          <a:ln w="76200">
            <a:solidFill>
              <a:srgbClr val="6F0013"/>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ext Box 2"/>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latin typeface="Comic Sans MS" charset="0"/>
              </a:rPr>
              <a:t> </a:t>
            </a:r>
          </a:p>
        </p:txBody>
      </p:sp>
      <p:sp>
        <p:nvSpPr>
          <p:cNvPr id="129026"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solidFill>
                <a:srgbClr val="FFFFFF"/>
              </a:solidFill>
              <a:latin typeface="Arial" charset="0"/>
            </a:endParaRPr>
          </a:p>
        </p:txBody>
      </p:sp>
      <p:sp>
        <p:nvSpPr>
          <p:cNvPr id="129027" name="Text Box 4"/>
          <p:cNvSpPr txBox="1">
            <a:spLocks noChangeArrowheads="1"/>
          </p:cNvSpPr>
          <p:nvPr/>
        </p:nvSpPr>
        <p:spPr bwMode="auto">
          <a:xfrm>
            <a:off x="8093075" y="65357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60</a:t>
            </a:r>
          </a:p>
        </p:txBody>
      </p:sp>
      <p:sp>
        <p:nvSpPr>
          <p:cNvPr id="129028" name="Text Box 5"/>
          <p:cNvSpPr txBox="1">
            <a:spLocks noChangeArrowheads="1"/>
          </p:cNvSpPr>
          <p:nvPr/>
        </p:nvSpPr>
        <p:spPr bwMode="auto">
          <a:xfrm>
            <a:off x="7159625" y="6270625"/>
            <a:ext cx="1412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8-14</a:t>
            </a:r>
          </a:p>
        </p:txBody>
      </p:sp>
      <p:grpSp>
        <p:nvGrpSpPr>
          <p:cNvPr id="129029" name="Group 13"/>
          <p:cNvGrpSpPr>
            <a:grpSpLocks/>
          </p:cNvGrpSpPr>
          <p:nvPr/>
        </p:nvGrpSpPr>
        <p:grpSpPr bwMode="auto">
          <a:xfrm>
            <a:off x="627063" y="542925"/>
            <a:ext cx="7858125" cy="5659438"/>
            <a:chOff x="395" y="342"/>
            <a:chExt cx="4950" cy="3565"/>
          </a:xfrm>
        </p:grpSpPr>
        <p:pic>
          <p:nvPicPr>
            <p:cNvPr id="129033" name="Picture 14"/>
            <p:cNvPicPr>
              <a:picLocks noChangeArrowheads="1"/>
            </p:cNvPicPr>
            <p:nvPr/>
          </p:nvPicPr>
          <p:blipFill>
            <a:blip r:embed="rId3">
              <a:extLst>
                <a:ext uri="{28A0092B-C50C-407E-A947-70E740481C1C}">
                  <a14:useLocalDpi xmlns:a14="http://schemas.microsoft.com/office/drawing/2010/main" val="0"/>
                </a:ext>
              </a:extLst>
            </a:blip>
            <a:srcRect r="3957" b="6360"/>
            <a:stretch>
              <a:fillRect/>
            </a:stretch>
          </p:blipFill>
          <p:spPr bwMode="auto">
            <a:xfrm>
              <a:off x="395" y="342"/>
              <a:ext cx="4950" cy="3565"/>
            </a:xfrm>
            <a:prstGeom prst="rect">
              <a:avLst/>
            </a:prstGeom>
            <a:solidFill>
              <a:srgbClr val="66FFFF"/>
            </a:solidFill>
            <a:ln w="50800">
              <a:solidFill>
                <a:schemeClr val="accent2"/>
              </a:solidFill>
              <a:miter lim="800000"/>
              <a:headEnd/>
              <a:tailEnd/>
            </a:ln>
          </p:spPr>
        </p:pic>
        <p:sp>
          <p:nvSpPr>
            <p:cNvPr id="129034" name="Text Box 15"/>
            <p:cNvSpPr txBox="1">
              <a:spLocks noChangeArrowheads="1"/>
            </p:cNvSpPr>
            <p:nvPr/>
          </p:nvSpPr>
          <p:spPr bwMode="auto">
            <a:xfrm>
              <a:off x="2431" y="595"/>
              <a:ext cx="835" cy="209"/>
            </a:xfrm>
            <a:prstGeom prst="rect">
              <a:avLst/>
            </a:prstGeom>
            <a:gradFill rotWithShape="0">
              <a:gsLst>
                <a:gs pos="0">
                  <a:srgbClr val="765E2F"/>
                </a:gs>
                <a:gs pos="50000">
                  <a:srgbClr val="FFCC66"/>
                </a:gs>
                <a:gs pos="100000">
                  <a:srgbClr val="765E2F"/>
                </a:gs>
              </a:gsLst>
              <a:lin ang="5400000" scaled="1"/>
            </a:gradFill>
            <a:ln w="57150">
              <a:solidFill>
                <a:schemeClr val="bg2"/>
              </a:solidFill>
              <a:miter lim="800000"/>
              <a:headEnd/>
              <a:tailEnd/>
            </a:ln>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bg2"/>
                  </a:solidFill>
                  <a:latin typeface="Arial" charset="0"/>
                </a:rPr>
                <a:t>CREACI</a:t>
              </a:r>
              <a:r>
                <a:rPr lang="en-US" sz="1200">
                  <a:solidFill>
                    <a:schemeClr val="bg2"/>
                  </a:solidFill>
                  <a:latin typeface="Arial" charset="0"/>
                  <a:cs typeface="Arial" charset="0"/>
                </a:rPr>
                <a:t>ÓN</a:t>
              </a:r>
            </a:p>
          </p:txBody>
        </p:sp>
        <p:sp>
          <p:nvSpPr>
            <p:cNvPr id="129035" name="Freeform 16"/>
            <p:cNvSpPr>
              <a:spLocks/>
            </p:cNvSpPr>
            <p:nvPr/>
          </p:nvSpPr>
          <p:spPr bwMode="auto">
            <a:xfrm>
              <a:off x="2237" y="2054"/>
              <a:ext cx="1168" cy="727"/>
            </a:xfrm>
            <a:custGeom>
              <a:avLst/>
              <a:gdLst>
                <a:gd name="T0" fmla="*/ 57 w 1168"/>
                <a:gd name="T1" fmla="*/ 84 h 727"/>
                <a:gd name="T2" fmla="*/ 7 w 1168"/>
                <a:gd name="T3" fmla="*/ 360 h 727"/>
                <a:gd name="T4" fmla="*/ 14 w 1168"/>
                <a:gd name="T5" fmla="*/ 502 h 727"/>
                <a:gd name="T6" fmla="*/ 21 w 1168"/>
                <a:gd name="T7" fmla="*/ 523 h 727"/>
                <a:gd name="T8" fmla="*/ 0 w 1168"/>
                <a:gd name="T9" fmla="*/ 601 h 727"/>
                <a:gd name="T10" fmla="*/ 283 w 1168"/>
                <a:gd name="T11" fmla="*/ 664 h 727"/>
                <a:gd name="T12" fmla="*/ 701 w 1168"/>
                <a:gd name="T13" fmla="*/ 671 h 727"/>
                <a:gd name="T14" fmla="*/ 828 w 1168"/>
                <a:gd name="T15" fmla="*/ 643 h 727"/>
                <a:gd name="T16" fmla="*/ 1097 w 1168"/>
                <a:gd name="T17" fmla="*/ 622 h 727"/>
                <a:gd name="T18" fmla="*/ 1140 w 1168"/>
                <a:gd name="T19" fmla="*/ 537 h 727"/>
                <a:gd name="T20" fmla="*/ 1147 w 1168"/>
                <a:gd name="T21" fmla="*/ 275 h 727"/>
                <a:gd name="T22" fmla="*/ 1140 w 1168"/>
                <a:gd name="T23" fmla="*/ 218 h 727"/>
                <a:gd name="T24" fmla="*/ 1133 w 1168"/>
                <a:gd name="T25" fmla="*/ 98 h 727"/>
                <a:gd name="T26" fmla="*/ 1076 w 1168"/>
                <a:gd name="T27" fmla="*/ 63 h 727"/>
                <a:gd name="T28" fmla="*/ 779 w 1168"/>
                <a:gd name="T29" fmla="*/ 48 h 727"/>
                <a:gd name="T30" fmla="*/ 347 w 1168"/>
                <a:gd name="T31" fmla="*/ 48 h 727"/>
                <a:gd name="T32" fmla="*/ 283 w 1168"/>
                <a:gd name="T33" fmla="*/ 27 h 727"/>
                <a:gd name="T34" fmla="*/ 120 w 1168"/>
                <a:gd name="T35" fmla="*/ 34 h 727"/>
                <a:gd name="T36" fmla="*/ 99 w 1168"/>
                <a:gd name="T37" fmla="*/ 41 h 727"/>
                <a:gd name="T38" fmla="*/ 92 w 1168"/>
                <a:gd name="T39" fmla="*/ 63 h 727"/>
                <a:gd name="T40" fmla="*/ 50 w 1168"/>
                <a:gd name="T41" fmla="*/ 91 h 727"/>
                <a:gd name="T42" fmla="*/ 57 w 1168"/>
                <a:gd name="T43" fmla="*/ 84 h 7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8"/>
                <a:gd name="T67" fmla="*/ 0 h 727"/>
                <a:gd name="T68" fmla="*/ 1168 w 1168"/>
                <a:gd name="T69" fmla="*/ 727 h 7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8" h="727">
                  <a:moveTo>
                    <a:pt x="57" y="84"/>
                  </a:moveTo>
                  <a:cubicBezTo>
                    <a:pt x="27" y="173"/>
                    <a:pt x="36" y="271"/>
                    <a:pt x="7" y="360"/>
                  </a:cubicBezTo>
                  <a:cubicBezTo>
                    <a:pt x="9" y="407"/>
                    <a:pt x="9" y="454"/>
                    <a:pt x="14" y="502"/>
                  </a:cubicBezTo>
                  <a:cubicBezTo>
                    <a:pt x="14" y="509"/>
                    <a:pt x="21" y="515"/>
                    <a:pt x="21" y="523"/>
                  </a:cubicBezTo>
                  <a:cubicBezTo>
                    <a:pt x="21" y="549"/>
                    <a:pt x="0" y="601"/>
                    <a:pt x="0" y="601"/>
                  </a:cubicBezTo>
                  <a:cubicBezTo>
                    <a:pt x="21" y="727"/>
                    <a:pt x="137" y="660"/>
                    <a:pt x="283" y="664"/>
                  </a:cubicBezTo>
                  <a:cubicBezTo>
                    <a:pt x="540" y="685"/>
                    <a:pt x="400" y="680"/>
                    <a:pt x="701" y="671"/>
                  </a:cubicBezTo>
                  <a:cubicBezTo>
                    <a:pt x="745" y="656"/>
                    <a:pt x="780" y="648"/>
                    <a:pt x="828" y="643"/>
                  </a:cubicBezTo>
                  <a:cubicBezTo>
                    <a:pt x="904" y="618"/>
                    <a:pt x="1019" y="625"/>
                    <a:pt x="1097" y="622"/>
                  </a:cubicBezTo>
                  <a:cubicBezTo>
                    <a:pt x="1124" y="596"/>
                    <a:pt x="1128" y="571"/>
                    <a:pt x="1140" y="537"/>
                  </a:cubicBezTo>
                  <a:cubicBezTo>
                    <a:pt x="1142" y="449"/>
                    <a:pt x="1140" y="362"/>
                    <a:pt x="1147" y="275"/>
                  </a:cubicBezTo>
                  <a:cubicBezTo>
                    <a:pt x="1149" y="243"/>
                    <a:pt x="1168" y="249"/>
                    <a:pt x="1140" y="218"/>
                  </a:cubicBezTo>
                  <a:cubicBezTo>
                    <a:pt x="1137" y="178"/>
                    <a:pt x="1138" y="137"/>
                    <a:pt x="1133" y="98"/>
                  </a:cubicBezTo>
                  <a:cubicBezTo>
                    <a:pt x="1129" y="75"/>
                    <a:pt x="1076" y="63"/>
                    <a:pt x="1076" y="63"/>
                  </a:cubicBezTo>
                  <a:cubicBezTo>
                    <a:pt x="988" y="0"/>
                    <a:pt x="901" y="44"/>
                    <a:pt x="779" y="48"/>
                  </a:cubicBezTo>
                  <a:cubicBezTo>
                    <a:pt x="605" y="69"/>
                    <a:pt x="666" y="65"/>
                    <a:pt x="347" y="48"/>
                  </a:cubicBezTo>
                  <a:cubicBezTo>
                    <a:pt x="324" y="46"/>
                    <a:pt x="283" y="27"/>
                    <a:pt x="283" y="27"/>
                  </a:cubicBezTo>
                  <a:cubicBezTo>
                    <a:pt x="228" y="29"/>
                    <a:pt x="174" y="29"/>
                    <a:pt x="120" y="34"/>
                  </a:cubicBezTo>
                  <a:cubicBezTo>
                    <a:pt x="112" y="34"/>
                    <a:pt x="104" y="35"/>
                    <a:pt x="99" y="41"/>
                  </a:cubicBezTo>
                  <a:cubicBezTo>
                    <a:pt x="93" y="46"/>
                    <a:pt x="97" y="57"/>
                    <a:pt x="92" y="63"/>
                  </a:cubicBezTo>
                  <a:cubicBezTo>
                    <a:pt x="80" y="75"/>
                    <a:pt x="38" y="102"/>
                    <a:pt x="50" y="91"/>
                  </a:cubicBezTo>
                  <a:cubicBezTo>
                    <a:pt x="52" y="88"/>
                    <a:pt x="54" y="86"/>
                    <a:pt x="57" y="84"/>
                  </a:cubicBezTo>
                  <a:close/>
                </a:path>
              </a:pathLst>
            </a:custGeom>
            <a:solidFill>
              <a:srgbClr val="846C3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29036" name="Text Box 17"/>
            <p:cNvSpPr txBox="1">
              <a:spLocks noChangeArrowheads="1"/>
            </p:cNvSpPr>
            <p:nvPr/>
          </p:nvSpPr>
          <p:spPr bwMode="auto">
            <a:xfrm>
              <a:off x="2285" y="2046"/>
              <a:ext cx="1074" cy="414"/>
            </a:xfrm>
            <a:prstGeom prst="rect">
              <a:avLst/>
            </a:prstGeom>
            <a:gradFill rotWithShape="0">
              <a:gsLst>
                <a:gs pos="0">
                  <a:srgbClr val="007600"/>
                </a:gs>
                <a:gs pos="50000">
                  <a:srgbClr val="00FF00"/>
                </a:gs>
                <a:gs pos="100000">
                  <a:srgbClr val="007600"/>
                </a:gs>
              </a:gsLst>
              <a:lin ang="5400000" scaled="1"/>
            </a:gradFill>
            <a:ln w="76200">
              <a:solidFill>
                <a:schemeClr val="bg2"/>
              </a:solidFill>
              <a:miter lim="800000"/>
              <a:headEnd/>
              <a:tailEnd/>
            </a:ln>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600">
                  <a:solidFill>
                    <a:schemeClr val="bg2"/>
                  </a:solidFill>
                  <a:latin typeface="Arial" charset="0"/>
                </a:rPr>
                <a:t>3  SOCIEDADES</a:t>
              </a:r>
            </a:p>
          </p:txBody>
        </p:sp>
        <p:sp>
          <p:nvSpPr>
            <p:cNvPr id="129037" name="Freeform 18"/>
            <p:cNvSpPr>
              <a:spLocks/>
            </p:cNvSpPr>
            <p:nvPr/>
          </p:nvSpPr>
          <p:spPr bwMode="auto">
            <a:xfrm>
              <a:off x="2968" y="3059"/>
              <a:ext cx="855" cy="325"/>
            </a:xfrm>
            <a:custGeom>
              <a:avLst/>
              <a:gdLst>
                <a:gd name="T0" fmla="*/ 34 w 855"/>
                <a:gd name="T1" fmla="*/ 261 h 325"/>
                <a:gd name="T2" fmla="*/ 34 w 855"/>
                <a:gd name="T3" fmla="*/ 91 h 325"/>
                <a:gd name="T4" fmla="*/ 112 w 855"/>
                <a:gd name="T5" fmla="*/ 27 h 325"/>
                <a:gd name="T6" fmla="*/ 643 w 855"/>
                <a:gd name="T7" fmla="*/ 35 h 325"/>
                <a:gd name="T8" fmla="*/ 855 w 855"/>
                <a:gd name="T9" fmla="*/ 63 h 325"/>
                <a:gd name="T10" fmla="*/ 848 w 855"/>
                <a:gd name="T11" fmla="*/ 212 h 325"/>
                <a:gd name="T12" fmla="*/ 841 w 855"/>
                <a:gd name="T13" fmla="*/ 254 h 325"/>
                <a:gd name="T14" fmla="*/ 650 w 855"/>
                <a:gd name="T15" fmla="*/ 289 h 325"/>
                <a:gd name="T16" fmla="*/ 487 w 855"/>
                <a:gd name="T17" fmla="*/ 325 h 325"/>
                <a:gd name="T18" fmla="*/ 218 w 855"/>
                <a:gd name="T19" fmla="*/ 296 h 325"/>
                <a:gd name="T20" fmla="*/ 83 w 855"/>
                <a:gd name="T21" fmla="*/ 261 h 325"/>
                <a:gd name="T22" fmla="*/ 41 w 855"/>
                <a:gd name="T23" fmla="*/ 247 h 325"/>
                <a:gd name="T24" fmla="*/ 34 w 855"/>
                <a:gd name="T25" fmla="*/ 261 h 3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5"/>
                <a:gd name="T40" fmla="*/ 0 h 325"/>
                <a:gd name="T41" fmla="*/ 855 w 855"/>
                <a:gd name="T42" fmla="*/ 325 h 3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5" h="325">
                  <a:moveTo>
                    <a:pt x="34" y="261"/>
                  </a:moveTo>
                  <a:cubicBezTo>
                    <a:pt x="0" y="211"/>
                    <a:pt x="0" y="141"/>
                    <a:pt x="34" y="91"/>
                  </a:cubicBezTo>
                  <a:cubicBezTo>
                    <a:pt x="46" y="39"/>
                    <a:pt x="62" y="37"/>
                    <a:pt x="112" y="27"/>
                  </a:cubicBezTo>
                  <a:cubicBezTo>
                    <a:pt x="242" y="48"/>
                    <a:pt x="586" y="33"/>
                    <a:pt x="643" y="35"/>
                  </a:cubicBezTo>
                  <a:cubicBezTo>
                    <a:pt x="697" y="31"/>
                    <a:pt x="813" y="0"/>
                    <a:pt x="855" y="63"/>
                  </a:cubicBezTo>
                  <a:cubicBezTo>
                    <a:pt x="852" y="112"/>
                    <a:pt x="851" y="162"/>
                    <a:pt x="848" y="212"/>
                  </a:cubicBezTo>
                  <a:cubicBezTo>
                    <a:pt x="846" y="226"/>
                    <a:pt x="850" y="243"/>
                    <a:pt x="841" y="254"/>
                  </a:cubicBezTo>
                  <a:cubicBezTo>
                    <a:pt x="818" y="278"/>
                    <a:pt x="659" y="288"/>
                    <a:pt x="650" y="289"/>
                  </a:cubicBezTo>
                  <a:cubicBezTo>
                    <a:pt x="594" y="297"/>
                    <a:pt x="541" y="314"/>
                    <a:pt x="487" y="325"/>
                  </a:cubicBezTo>
                  <a:cubicBezTo>
                    <a:pt x="397" y="315"/>
                    <a:pt x="307" y="307"/>
                    <a:pt x="218" y="296"/>
                  </a:cubicBezTo>
                  <a:cubicBezTo>
                    <a:pt x="171" y="277"/>
                    <a:pt x="132" y="273"/>
                    <a:pt x="83" y="261"/>
                  </a:cubicBezTo>
                  <a:cubicBezTo>
                    <a:pt x="68" y="257"/>
                    <a:pt x="41" y="247"/>
                    <a:pt x="41" y="247"/>
                  </a:cubicBezTo>
                  <a:cubicBezTo>
                    <a:pt x="15" y="255"/>
                    <a:pt x="13" y="250"/>
                    <a:pt x="34" y="261"/>
                  </a:cubicBezTo>
                  <a:close/>
                </a:path>
              </a:pathLst>
            </a:custGeom>
            <a:solidFill>
              <a:srgbClr val="FFBC4B"/>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29038" name="Freeform 19"/>
            <p:cNvSpPr>
              <a:spLocks/>
            </p:cNvSpPr>
            <p:nvPr/>
          </p:nvSpPr>
          <p:spPr bwMode="auto">
            <a:xfrm>
              <a:off x="1474" y="3002"/>
              <a:ext cx="1124" cy="357"/>
            </a:xfrm>
            <a:custGeom>
              <a:avLst/>
              <a:gdLst>
                <a:gd name="T0" fmla="*/ 1110 w 1124"/>
                <a:gd name="T1" fmla="*/ 42 h 357"/>
                <a:gd name="T2" fmla="*/ 303 w 1124"/>
                <a:gd name="T3" fmla="*/ 0 h 357"/>
                <a:gd name="T4" fmla="*/ 62 w 1124"/>
                <a:gd name="T5" fmla="*/ 21 h 357"/>
                <a:gd name="T6" fmla="*/ 69 w 1124"/>
                <a:gd name="T7" fmla="*/ 70 h 357"/>
                <a:gd name="T8" fmla="*/ 83 w 1124"/>
                <a:gd name="T9" fmla="*/ 92 h 357"/>
                <a:gd name="T10" fmla="*/ 13 w 1124"/>
                <a:gd name="T11" fmla="*/ 212 h 357"/>
                <a:gd name="T12" fmla="*/ 41 w 1124"/>
                <a:gd name="T13" fmla="*/ 297 h 357"/>
                <a:gd name="T14" fmla="*/ 76 w 1124"/>
                <a:gd name="T15" fmla="*/ 332 h 357"/>
                <a:gd name="T16" fmla="*/ 508 w 1124"/>
                <a:gd name="T17" fmla="*/ 346 h 357"/>
                <a:gd name="T18" fmla="*/ 721 w 1124"/>
                <a:gd name="T19" fmla="*/ 353 h 357"/>
                <a:gd name="T20" fmla="*/ 1075 w 1124"/>
                <a:gd name="T21" fmla="*/ 332 h 357"/>
                <a:gd name="T22" fmla="*/ 1096 w 1124"/>
                <a:gd name="T23" fmla="*/ 318 h 357"/>
                <a:gd name="T24" fmla="*/ 1124 w 1124"/>
                <a:gd name="T25" fmla="*/ 276 h 357"/>
                <a:gd name="T26" fmla="*/ 1089 w 1124"/>
                <a:gd name="T27" fmla="*/ 205 h 357"/>
                <a:gd name="T28" fmla="*/ 1110 w 1124"/>
                <a:gd name="T29" fmla="*/ 42 h 3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24"/>
                <a:gd name="T46" fmla="*/ 0 h 357"/>
                <a:gd name="T47" fmla="*/ 1124 w 1124"/>
                <a:gd name="T48" fmla="*/ 357 h 3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24" h="357">
                  <a:moveTo>
                    <a:pt x="1110" y="42"/>
                  </a:moveTo>
                  <a:cubicBezTo>
                    <a:pt x="837" y="36"/>
                    <a:pt x="573" y="16"/>
                    <a:pt x="303" y="0"/>
                  </a:cubicBezTo>
                  <a:cubicBezTo>
                    <a:pt x="222" y="7"/>
                    <a:pt x="142" y="15"/>
                    <a:pt x="62" y="21"/>
                  </a:cubicBezTo>
                  <a:cubicBezTo>
                    <a:pt x="64" y="37"/>
                    <a:pt x="64" y="54"/>
                    <a:pt x="69" y="70"/>
                  </a:cubicBezTo>
                  <a:cubicBezTo>
                    <a:pt x="71" y="78"/>
                    <a:pt x="82" y="83"/>
                    <a:pt x="83" y="92"/>
                  </a:cubicBezTo>
                  <a:cubicBezTo>
                    <a:pt x="88" y="147"/>
                    <a:pt x="52" y="182"/>
                    <a:pt x="13" y="212"/>
                  </a:cubicBezTo>
                  <a:cubicBezTo>
                    <a:pt x="4" y="247"/>
                    <a:pt x="0" y="283"/>
                    <a:pt x="41" y="297"/>
                  </a:cubicBezTo>
                  <a:cubicBezTo>
                    <a:pt x="47" y="316"/>
                    <a:pt x="46" y="330"/>
                    <a:pt x="76" y="332"/>
                  </a:cubicBezTo>
                  <a:cubicBezTo>
                    <a:pt x="219" y="340"/>
                    <a:pt x="364" y="341"/>
                    <a:pt x="508" y="346"/>
                  </a:cubicBezTo>
                  <a:cubicBezTo>
                    <a:pt x="579" y="348"/>
                    <a:pt x="721" y="353"/>
                    <a:pt x="721" y="353"/>
                  </a:cubicBezTo>
                  <a:cubicBezTo>
                    <a:pt x="826" y="349"/>
                    <a:pt x="968" y="357"/>
                    <a:pt x="1075" y="332"/>
                  </a:cubicBezTo>
                  <a:cubicBezTo>
                    <a:pt x="1082" y="327"/>
                    <a:pt x="1090" y="324"/>
                    <a:pt x="1096" y="318"/>
                  </a:cubicBezTo>
                  <a:cubicBezTo>
                    <a:pt x="1107" y="305"/>
                    <a:pt x="1124" y="276"/>
                    <a:pt x="1124" y="276"/>
                  </a:cubicBezTo>
                  <a:cubicBezTo>
                    <a:pt x="1112" y="251"/>
                    <a:pt x="1104" y="227"/>
                    <a:pt x="1089" y="205"/>
                  </a:cubicBezTo>
                  <a:cubicBezTo>
                    <a:pt x="1075" y="151"/>
                    <a:pt x="1110" y="96"/>
                    <a:pt x="1110" y="42"/>
                  </a:cubicBezTo>
                  <a:close/>
                </a:path>
              </a:pathLst>
            </a:custGeom>
            <a:solidFill>
              <a:srgbClr val="595A7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29039" name="Text Box 20"/>
            <p:cNvSpPr txBox="1">
              <a:spLocks noChangeArrowheads="1"/>
            </p:cNvSpPr>
            <p:nvPr/>
          </p:nvSpPr>
          <p:spPr bwMode="auto">
            <a:xfrm>
              <a:off x="1545" y="3035"/>
              <a:ext cx="1016" cy="260"/>
            </a:xfrm>
            <a:prstGeom prst="rect">
              <a:avLst/>
            </a:prstGeom>
            <a:gradFill rotWithShape="0">
              <a:gsLst>
                <a:gs pos="0">
                  <a:srgbClr val="2F7676"/>
                </a:gs>
                <a:gs pos="50000">
                  <a:srgbClr val="66FFFF"/>
                </a:gs>
                <a:gs pos="100000">
                  <a:srgbClr val="2F7676"/>
                </a:gs>
              </a:gsLst>
              <a:lin ang="5400000" scaled="1"/>
            </a:gradFill>
            <a:ln w="76200">
              <a:solidFill>
                <a:schemeClr val="bg2"/>
              </a:solidFill>
              <a:miter lim="800000"/>
              <a:headEnd/>
              <a:tailEnd/>
            </a:ln>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600">
                  <a:solidFill>
                    <a:schemeClr val="bg2"/>
                  </a:solidFill>
                  <a:latin typeface="Arial" charset="0"/>
                </a:rPr>
                <a:t>SILENCIO</a:t>
              </a:r>
            </a:p>
          </p:txBody>
        </p:sp>
        <p:sp>
          <p:nvSpPr>
            <p:cNvPr id="590869" name="Text Box 21"/>
            <p:cNvSpPr txBox="1">
              <a:spLocks noChangeArrowheads="1"/>
            </p:cNvSpPr>
            <p:nvPr/>
          </p:nvSpPr>
          <p:spPr bwMode="auto">
            <a:xfrm>
              <a:off x="3062" y="3056"/>
              <a:ext cx="736" cy="298"/>
            </a:xfrm>
            <a:prstGeom prst="rect">
              <a:avLst/>
            </a:prstGeom>
            <a:gradFill rotWithShape="0">
              <a:gsLst>
                <a:gs pos="0">
                  <a:schemeClr val="tx1">
                    <a:gamma/>
                    <a:shade val="46275"/>
                    <a:invGamma/>
                  </a:schemeClr>
                </a:gs>
                <a:gs pos="50000">
                  <a:schemeClr val="tx1"/>
                </a:gs>
                <a:gs pos="100000">
                  <a:schemeClr val="tx1">
                    <a:gamma/>
                    <a:shade val="46275"/>
                    <a:invGamma/>
                  </a:schemeClr>
                </a:gs>
              </a:gsLst>
              <a:lin ang="5400000" scaled="1"/>
            </a:gradFill>
            <a:ln w="76200">
              <a:solidFill>
                <a:schemeClr val="bg2"/>
              </a:solidFill>
              <a:miter lim="800000"/>
              <a:headEnd/>
              <a:tailEnd/>
            </a:ln>
            <a:effectLst/>
          </p:spPr>
          <p:txBody>
            <a:bodyPr>
              <a:spAutoFit/>
            </a:bodyPr>
            <a:lstStyle/>
            <a:p>
              <a:pPr>
                <a:spcBef>
                  <a:spcPct val="50000"/>
                </a:spcBef>
                <a:defRPr/>
              </a:pPr>
              <a:r>
                <a:rPr lang="en-US" sz="2000">
                  <a:solidFill>
                    <a:schemeClr val="bg2"/>
                  </a:solidFill>
                  <a:latin typeface="Arial" pitchFamily="1" charset="0"/>
                  <a:ea typeface="+mn-ea"/>
                  <a:cs typeface="+mn-cs"/>
                </a:rPr>
                <a:t>JES</a:t>
              </a:r>
              <a:r>
                <a:rPr lang="en-US" sz="2000">
                  <a:solidFill>
                    <a:schemeClr val="bg2"/>
                  </a:solidFill>
                  <a:latin typeface="Arial" pitchFamily="1" charset="0"/>
                  <a:ea typeface="Arial" pitchFamily="1" charset="0"/>
                  <a:cs typeface="Arial" pitchFamily="1" charset="0"/>
                </a:rPr>
                <a:t>Ú</a:t>
              </a:r>
              <a:r>
                <a:rPr lang="en-US" sz="2000">
                  <a:solidFill>
                    <a:schemeClr val="bg2"/>
                  </a:solidFill>
                  <a:latin typeface="Arial" pitchFamily="1" charset="0"/>
                  <a:ea typeface="+mn-ea"/>
                  <a:cs typeface="+mn-cs"/>
                </a:rPr>
                <a:t>S</a:t>
              </a:r>
            </a:p>
          </p:txBody>
        </p:sp>
        <p:sp>
          <p:nvSpPr>
            <p:cNvPr id="129041" name="Text Box 22"/>
            <p:cNvSpPr txBox="1">
              <a:spLocks noChangeArrowheads="1"/>
            </p:cNvSpPr>
            <p:nvPr/>
          </p:nvSpPr>
          <p:spPr bwMode="auto">
            <a:xfrm>
              <a:off x="2288" y="1280"/>
              <a:ext cx="1074" cy="414"/>
            </a:xfrm>
            <a:prstGeom prst="rect">
              <a:avLst/>
            </a:prstGeom>
            <a:gradFill rotWithShape="0">
              <a:gsLst>
                <a:gs pos="0">
                  <a:srgbClr val="767600"/>
                </a:gs>
                <a:gs pos="50000">
                  <a:srgbClr val="FFFF00"/>
                </a:gs>
                <a:gs pos="100000">
                  <a:srgbClr val="767600"/>
                </a:gs>
              </a:gsLst>
              <a:lin ang="5400000" scaled="1"/>
            </a:gradFill>
            <a:ln w="76200">
              <a:solidFill>
                <a:schemeClr val="bg2"/>
              </a:solidFill>
              <a:miter lim="800000"/>
              <a:headEnd/>
              <a:tailEnd/>
            </a:ln>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600">
                  <a:solidFill>
                    <a:schemeClr val="bg2"/>
                  </a:solidFill>
                  <a:latin typeface="Arial" charset="0"/>
                </a:rPr>
                <a:t>      4       PERSONAS</a:t>
              </a:r>
            </a:p>
          </p:txBody>
        </p:sp>
      </p:grpSp>
      <p:sp>
        <p:nvSpPr>
          <p:cNvPr id="129030" name="Line 19"/>
          <p:cNvSpPr>
            <a:spLocks noChangeShapeType="1"/>
          </p:cNvSpPr>
          <p:nvPr/>
        </p:nvSpPr>
        <p:spPr bwMode="auto">
          <a:xfrm>
            <a:off x="368300" y="482600"/>
            <a:ext cx="1155700" cy="0"/>
          </a:xfrm>
          <a:prstGeom prst="line">
            <a:avLst/>
          </a:prstGeom>
          <a:noFill/>
          <a:ln w="76200">
            <a:solidFill>
              <a:srgbClr val="6F0013"/>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031" name="Rectangle 27"/>
          <p:cNvSpPr>
            <a:spLocks noChangeArrowheads="1"/>
          </p:cNvSpPr>
          <p:nvPr/>
        </p:nvSpPr>
        <p:spPr bwMode="auto">
          <a:xfrm>
            <a:off x="628650" y="4449763"/>
            <a:ext cx="7823200" cy="1762125"/>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9032" name="Rectangle 18"/>
          <p:cNvSpPr>
            <a:spLocks noChangeArrowheads="1"/>
          </p:cNvSpPr>
          <p:nvPr/>
        </p:nvSpPr>
        <p:spPr bwMode="auto">
          <a:xfrm>
            <a:off x="3517900" y="3968750"/>
            <a:ext cx="1916113" cy="414338"/>
          </a:xfrm>
          <a:prstGeom prst="rect">
            <a:avLst/>
          </a:prstGeom>
          <a:solidFill>
            <a:srgbClr val="73673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ext Box 1026"/>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latin typeface="Comic Sans MS" charset="0"/>
              </a:rPr>
              <a:t> </a:t>
            </a:r>
          </a:p>
        </p:txBody>
      </p:sp>
      <p:sp>
        <p:nvSpPr>
          <p:cNvPr id="131074" name="Text Box 102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solidFill>
                <a:srgbClr val="FFFFFF"/>
              </a:solidFill>
              <a:latin typeface="Arial" charset="0"/>
            </a:endParaRPr>
          </a:p>
        </p:txBody>
      </p:sp>
      <p:sp>
        <p:nvSpPr>
          <p:cNvPr id="131075" name="Text Box 1028"/>
          <p:cNvSpPr txBox="1">
            <a:spLocks noChangeArrowheads="1"/>
          </p:cNvSpPr>
          <p:nvPr/>
        </p:nvSpPr>
        <p:spPr bwMode="auto">
          <a:xfrm>
            <a:off x="8093075" y="65357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61</a:t>
            </a:r>
          </a:p>
        </p:txBody>
      </p:sp>
      <p:sp>
        <p:nvSpPr>
          <p:cNvPr id="131076" name="Text Box 1029"/>
          <p:cNvSpPr txBox="1">
            <a:spLocks noChangeArrowheads="1"/>
          </p:cNvSpPr>
          <p:nvPr/>
        </p:nvSpPr>
        <p:spPr bwMode="auto">
          <a:xfrm>
            <a:off x="7159625" y="6270625"/>
            <a:ext cx="1412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8-14</a:t>
            </a:r>
          </a:p>
        </p:txBody>
      </p:sp>
      <p:grpSp>
        <p:nvGrpSpPr>
          <p:cNvPr id="131077" name="Group 13"/>
          <p:cNvGrpSpPr>
            <a:grpSpLocks/>
          </p:cNvGrpSpPr>
          <p:nvPr/>
        </p:nvGrpSpPr>
        <p:grpSpPr bwMode="auto">
          <a:xfrm>
            <a:off x="627063" y="542925"/>
            <a:ext cx="7858125" cy="5659438"/>
            <a:chOff x="395" y="342"/>
            <a:chExt cx="4950" cy="3565"/>
          </a:xfrm>
        </p:grpSpPr>
        <p:pic>
          <p:nvPicPr>
            <p:cNvPr id="131079" name="Picture 14"/>
            <p:cNvPicPr>
              <a:picLocks noChangeArrowheads="1"/>
            </p:cNvPicPr>
            <p:nvPr/>
          </p:nvPicPr>
          <p:blipFill>
            <a:blip r:embed="rId3">
              <a:extLst>
                <a:ext uri="{28A0092B-C50C-407E-A947-70E740481C1C}">
                  <a14:useLocalDpi xmlns:a14="http://schemas.microsoft.com/office/drawing/2010/main" val="0"/>
                </a:ext>
              </a:extLst>
            </a:blip>
            <a:srcRect r="3957" b="6360"/>
            <a:stretch>
              <a:fillRect/>
            </a:stretch>
          </p:blipFill>
          <p:spPr bwMode="auto">
            <a:xfrm>
              <a:off x="395" y="342"/>
              <a:ext cx="4950" cy="3565"/>
            </a:xfrm>
            <a:prstGeom prst="rect">
              <a:avLst/>
            </a:prstGeom>
            <a:solidFill>
              <a:srgbClr val="66FFFF"/>
            </a:solidFill>
            <a:ln w="50800">
              <a:solidFill>
                <a:schemeClr val="accent2"/>
              </a:solidFill>
              <a:miter lim="800000"/>
              <a:headEnd/>
              <a:tailEnd/>
            </a:ln>
          </p:spPr>
        </p:pic>
        <p:sp>
          <p:nvSpPr>
            <p:cNvPr id="131080" name="Text Box 15"/>
            <p:cNvSpPr txBox="1">
              <a:spLocks noChangeArrowheads="1"/>
            </p:cNvSpPr>
            <p:nvPr/>
          </p:nvSpPr>
          <p:spPr bwMode="auto">
            <a:xfrm>
              <a:off x="2431" y="595"/>
              <a:ext cx="835" cy="209"/>
            </a:xfrm>
            <a:prstGeom prst="rect">
              <a:avLst/>
            </a:prstGeom>
            <a:gradFill rotWithShape="0">
              <a:gsLst>
                <a:gs pos="0">
                  <a:srgbClr val="765E2F"/>
                </a:gs>
                <a:gs pos="50000">
                  <a:srgbClr val="FFCC66"/>
                </a:gs>
                <a:gs pos="100000">
                  <a:srgbClr val="765E2F"/>
                </a:gs>
              </a:gsLst>
              <a:lin ang="5400000" scaled="1"/>
            </a:gradFill>
            <a:ln w="57150">
              <a:solidFill>
                <a:schemeClr val="bg2"/>
              </a:solidFill>
              <a:miter lim="800000"/>
              <a:headEnd/>
              <a:tailEnd/>
            </a:ln>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bg2"/>
                  </a:solidFill>
                  <a:latin typeface="Arial" charset="0"/>
                </a:rPr>
                <a:t>CREACI</a:t>
              </a:r>
              <a:r>
                <a:rPr lang="en-US" sz="1200">
                  <a:solidFill>
                    <a:schemeClr val="bg2"/>
                  </a:solidFill>
                  <a:latin typeface="Arial" charset="0"/>
                  <a:cs typeface="Arial" charset="0"/>
                </a:rPr>
                <a:t>ÓN</a:t>
              </a:r>
            </a:p>
          </p:txBody>
        </p:sp>
        <p:sp>
          <p:nvSpPr>
            <p:cNvPr id="131081" name="Freeform 16"/>
            <p:cNvSpPr>
              <a:spLocks/>
            </p:cNvSpPr>
            <p:nvPr/>
          </p:nvSpPr>
          <p:spPr bwMode="auto">
            <a:xfrm>
              <a:off x="2237" y="2054"/>
              <a:ext cx="1168" cy="727"/>
            </a:xfrm>
            <a:custGeom>
              <a:avLst/>
              <a:gdLst>
                <a:gd name="T0" fmla="*/ 57 w 1168"/>
                <a:gd name="T1" fmla="*/ 84 h 727"/>
                <a:gd name="T2" fmla="*/ 7 w 1168"/>
                <a:gd name="T3" fmla="*/ 360 h 727"/>
                <a:gd name="T4" fmla="*/ 14 w 1168"/>
                <a:gd name="T5" fmla="*/ 502 h 727"/>
                <a:gd name="T6" fmla="*/ 21 w 1168"/>
                <a:gd name="T7" fmla="*/ 523 h 727"/>
                <a:gd name="T8" fmla="*/ 0 w 1168"/>
                <a:gd name="T9" fmla="*/ 601 h 727"/>
                <a:gd name="T10" fmla="*/ 283 w 1168"/>
                <a:gd name="T11" fmla="*/ 664 h 727"/>
                <a:gd name="T12" fmla="*/ 701 w 1168"/>
                <a:gd name="T13" fmla="*/ 671 h 727"/>
                <a:gd name="T14" fmla="*/ 828 w 1168"/>
                <a:gd name="T15" fmla="*/ 643 h 727"/>
                <a:gd name="T16" fmla="*/ 1097 w 1168"/>
                <a:gd name="T17" fmla="*/ 622 h 727"/>
                <a:gd name="T18" fmla="*/ 1140 w 1168"/>
                <a:gd name="T19" fmla="*/ 537 h 727"/>
                <a:gd name="T20" fmla="*/ 1147 w 1168"/>
                <a:gd name="T21" fmla="*/ 275 h 727"/>
                <a:gd name="T22" fmla="*/ 1140 w 1168"/>
                <a:gd name="T23" fmla="*/ 218 h 727"/>
                <a:gd name="T24" fmla="*/ 1133 w 1168"/>
                <a:gd name="T25" fmla="*/ 98 h 727"/>
                <a:gd name="T26" fmla="*/ 1076 w 1168"/>
                <a:gd name="T27" fmla="*/ 63 h 727"/>
                <a:gd name="T28" fmla="*/ 779 w 1168"/>
                <a:gd name="T29" fmla="*/ 48 h 727"/>
                <a:gd name="T30" fmla="*/ 347 w 1168"/>
                <a:gd name="T31" fmla="*/ 48 h 727"/>
                <a:gd name="T32" fmla="*/ 283 w 1168"/>
                <a:gd name="T33" fmla="*/ 27 h 727"/>
                <a:gd name="T34" fmla="*/ 120 w 1168"/>
                <a:gd name="T35" fmla="*/ 34 h 727"/>
                <a:gd name="T36" fmla="*/ 99 w 1168"/>
                <a:gd name="T37" fmla="*/ 41 h 727"/>
                <a:gd name="T38" fmla="*/ 92 w 1168"/>
                <a:gd name="T39" fmla="*/ 63 h 727"/>
                <a:gd name="T40" fmla="*/ 50 w 1168"/>
                <a:gd name="T41" fmla="*/ 91 h 727"/>
                <a:gd name="T42" fmla="*/ 57 w 1168"/>
                <a:gd name="T43" fmla="*/ 84 h 7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8"/>
                <a:gd name="T67" fmla="*/ 0 h 727"/>
                <a:gd name="T68" fmla="*/ 1168 w 1168"/>
                <a:gd name="T69" fmla="*/ 727 h 7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8" h="727">
                  <a:moveTo>
                    <a:pt x="57" y="84"/>
                  </a:moveTo>
                  <a:cubicBezTo>
                    <a:pt x="27" y="173"/>
                    <a:pt x="36" y="271"/>
                    <a:pt x="7" y="360"/>
                  </a:cubicBezTo>
                  <a:cubicBezTo>
                    <a:pt x="9" y="407"/>
                    <a:pt x="9" y="454"/>
                    <a:pt x="14" y="502"/>
                  </a:cubicBezTo>
                  <a:cubicBezTo>
                    <a:pt x="14" y="509"/>
                    <a:pt x="21" y="515"/>
                    <a:pt x="21" y="523"/>
                  </a:cubicBezTo>
                  <a:cubicBezTo>
                    <a:pt x="21" y="549"/>
                    <a:pt x="0" y="601"/>
                    <a:pt x="0" y="601"/>
                  </a:cubicBezTo>
                  <a:cubicBezTo>
                    <a:pt x="21" y="727"/>
                    <a:pt x="137" y="660"/>
                    <a:pt x="283" y="664"/>
                  </a:cubicBezTo>
                  <a:cubicBezTo>
                    <a:pt x="540" y="685"/>
                    <a:pt x="400" y="680"/>
                    <a:pt x="701" y="671"/>
                  </a:cubicBezTo>
                  <a:cubicBezTo>
                    <a:pt x="745" y="656"/>
                    <a:pt x="780" y="648"/>
                    <a:pt x="828" y="643"/>
                  </a:cubicBezTo>
                  <a:cubicBezTo>
                    <a:pt x="904" y="618"/>
                    <a:pt x="1019" y="625"/>
                    <a:pt x="1097" y="622"/>
                  </a:cubicBezTo>
                  <a:cubicBezTo>
                    <a:pt x="1124" y="596"/>
                    <a:pt x="1128" y="571"/>
                    <a:pt x="1140" y="537"/>
                  </a:cubicBezTo>
                  <a:cubicBezTo>
                    <a:pt x="1142" y="449"/>
                    <a:pt x="1140" y="362"/>
                    <a:pt x="1147" y="275"/>
                  </a:cubicBezTo>
                  <a:cubicBezTo>
                    <a:pt x="1149" y="243"/>
                    <a:pt x="1168" y="249"/>
                    <a:pt x="1140" y="218"/>
                  </a:cubicBezTo>
                  <a:cubicBezTo>
                    <a:pt x="1137" y="178"/>
                    <a:pt x="1138" y="137"/>
                    <a:pt x="1133" y="98"/>
                  </a:cubicBezTo>
                  <a:cubicBezTo>
                    <a:pt x="1129" y="75"/>
                    <a:pt x="1076" y="63"/>
                    <a:pt x="1076" y="63"/>
                  </a:cubicBezTo>
                  <a:cubicBezTo>
                    <a:pt x="988" y="0"/>
                    <a:pt x="901" y="44"/>
                    <a:pt x="779" y="48"/>
                  </a:cubicBezTo>
                  <a:cubicBezTo>
                    <a:pt x="605" y="69"/>
                    <a:pt x="666" y="65"/>
                    <a:pt x="347" y="48"/>
                  </a:cubicBezTo>
                  <a:cubicBezTo>
                    <a:pt x="324" y="46"/>
                    <a:pt x="283" y="27"/>
                    <a:pt x="283" y="27"/>
                  </a:cubicBezTo>
                  <a:cubicBezTo>
                    <a:pt x="228" y="29"/>
                    <a:pt x="174" y="29"/>
                    <a:pt x="120" y="34"/>
                  </a:cubicBezTo>
                  <a:cubicBezTo>
                    <a:pt x="112" y="34"/>
                    <a:pt x="104" y="35"/>
                    <a:pt x="99" y="41"/>
                  </a:cubicBezTo>
                  <a:cubicBezTo>
                    <a:pt x="93" y="46"/>
                    <a:pt x="97" y="57"/>
                    <a:pt x="92" y="63"/>
                  </a:cubicBezTo>
                  <a:cubicBezTo>
                    <a:pt x="80" y="75"/>
                    <a:pt x="38" y="102"/>
                    <a:pt x="50" y="91"/>
                  </a:cubicBezTo>
                  <a:cubicBezTo>
                    <a:pt x="52" y="88"/>
                    <a:pt x="54" y="86"/>
                    <a:pt x="57" y="84"/>
                  </a:cubicBezTo>
                  <a:close/>
                </a:path>
              </a:pathLst>
            </a:custGeom>
            <a:solidFill>
              <a:srgbClr val="846C3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31082" name="Text Box 17"/>
            <p:cNvSpPr txBox="1">
              <a:spLocks noChangeArrowheads="1"/>
            </p:cNvSpPr>
            <p:nvPr/>
          </p:nvSpPr>
          <p:spPr bwMode="auto">
            <a:xfrm>
              <a:off x="2285" y="2046"/>
              <a:ext cx="1074" cy="414"/>
            </a:xfrm>
            <a:prstGeom prst="rect">
              <a:avLst/>
            </a:prstGeom>
            <a:gradFill rotWithShape="0">
              <a:gsLst>
                <a:gs pos="0">
                  <a:srgbClr val="007600"/>
                </a:gs>
                <a:gs pos="50000">
                  <a:srgbClr val="00FF00"/>
                </a:gs>
                <a:gs pos="100000">
                  <a:srgbClr val="007600"/>
                </a:gs>
              </a:gsLst>
              <a:lin ang="5400000" scaled="1"/>
            </a:gradFill>
            <a:ln w="76200">
              <a:solidFill>
                <a:schemeClr val="bg2"/>
              </a:solidFill>
              <a:miter lim="800000"/>
              <a:headEnd/>
              <a:tailEnd/>
            </a:ln>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600">
                  <a:solidFill>
                    <a:schemeClr val="bg2"/>
                  </a:solidFill>
                  <a:latin typeface="Arial" charset="0"/>
                </a:rPr>
                <a:t>3  SOCIEDADES</a:t>
              </a:r>
            </a:p>
          </p:txBody>
        </p:sp>
        <p:sp>
          <p:nvSpPr>
            <p:cNvPr id="131083" name="Freeform 18"/>
            <p:cNvSpPr>
              <a:spLocks/>
            </p:cNvSpPr>
            <p:nvPr/>
          </p:nvSpPr>
          <p:spPr bwMode="auto">
            <a:xfrm>
              <a:off x="2968" y="3059"/>
              <a:ext cx="855" cy="325"/>
            </a:xfrm>
            <a:custGeom>
              <a:avLst/>
              <a:gdLst>
                <a:gd name="T0" fmla="*/ 34 w 855"/>
                <a:gd name="T1" fmla="*/ 261 h 325"/>
                <a:gd name="T2" fmla="*/ 34 w 855"/>
                <a:gd name="T3" fmla="*/ 91 h 325"/>
                <a:gd name="T4" fmla="*/ 112 w 855"/>
                <a:gd name="T5" fmla="*/ 27 h 325"/>
                <a:gd name="T6" fmla="*/ 643 w 855"/>
                <a:gd name="T7" fmla="*/ 35 h 325"/>
                <a:gd name="T8" fmla="*/ 855 w 855"/>
                <a:gd name="T9" fmla="*/ 63 h 325"/>
                <a:gd name="T10" fmla="*/ 848 w 855"/>
                <a:gd name="T11" fmla="*/ 212 h 325"/>
                <a:gd name="T12" fmla="*/ 841 w 855"/>
                <a:gd name="T13" fmla="*/ 254 h 325"/>
                <a:gd name="T14" fmla="*/ 650 w 855"/>
                <a:gd name="T15" fmla="*/ 289 h 325"/>
                <a:gd name="T16" fmla="*/ 487 w 855"/>
                <a:gd name="T17" fmla="*/ 325 h 325"/>
                <a:gd name="T18" fmla="*/ 218 w 855"/>
                <a:gd name="T19" fmla="*/ 296 h 325"/>
                <a:gd name="T20" fmla="*/ 83 w 855"/>
                <a:gd name="T21" fmla="*/ 261 h 325"/>
                <a:gd name="T22" fmla="*/ 41 w 855"/>
                <a:gd name="T23" fmla="*/ 247 h 325"/>
                <a:gd name="T24" fmla="*/ 34 w 855"/>
                <a:gd name="T25" fmla="*/ 261 h 3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5"/>
                <a:gd name="T40" fmla="*/ 0 h 325"/>
                <a:gd name="T41" fmla="*/ 855 w 855"/>
                <a:gd name="T42" fmla="*/ 325 h 3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5" h="325">
                  <a:moveTo>
                    <a:pt x="34" y="261"/>
                  </a:moveTo>
                  <a:cubicBezTo>
                    <a:pt x="0" y="211"/>
                    <a:pt x="0" y="141"/>
                    <a:pt x="34" y="91"/>
                  </a:cubicBezTo>
                  <a:cubicBezTo>
                    <a:pt x="46" y="39"/>
                    <a:pt x="62" y="37"/>
                    <a:pt x="112" y="27"/>
                  </a:cubicBezTo>
                  <a:cubicBezTo>
                    <a:pt x="242" y="48"/>
                    <a:pt x="586" y="33"/>
                    <a:pt x="643" y="35"/>
                  </a:cubicBezTo>
                  <a:cubicBezTo>
                    <a:pt x="697" y="31"/>
                    <a:pt x="813" y="0"/>
                    <a:pt x="855" y="63"/>
                  </a:cubicBezTo>
                  <a:cubicBezTo>
                    <a:pt x="852" y="112"/>
                    <a:pt x="851" y="162"/>
                    <a:pt x="848" y="212"/>
                  </a:cubicBezTo>
                  <a:cubicBezTo>
                    <a:pt x="846" y="226"/>
                    <a:pt x="850" y="243"/>
                    <a:pt x="841" y="254"/>
                  </a:cubicBezTo>
                  <a:cubicBezTo>
                    <a:pt x="818" y="278"/>
                    <a:pt x="659" y="288"/>
                    <a:pt x="650" y="289"/>
                  </a:cubicBezTo>
                  <a:cubicBezTo>
                    <a:pt x="594" y="297"/>
                    <a:pt x="541" y="314"/>
                    <a:pt x="487" y="325"/>
                  </a:cubicBezTo>
                  <a:cubicBezTo>
                    <a:pt x="397" y="315"/>
                    <a:pt x="307" y="307"/>
                    <a:pt x="218" y="296"/>
                  </a:cubicBezTo>
                  <a:cubicBezTo>
                    <a:pt x="171" y="277"/>
                    <a:pt x="132" y="273"/>
                    <a:pt x="83" y="261"/>
                  </a:cubicBezTo>
                  <a:cubicBezTo>
                    <a:pt x="68" y="257"/>
                    <a:pt x="41" y="247"/>
                    <a:pt x="41" y="247"/>
                  </a:cubicBezTo>
                  <a:cubicBezTo>
                    <a:pt x="15" y="255"/>
                    <a:pt x="13" y="250"/>
                    <a:pt x="34" y="261"/>
                  </a:cubicBezTo>
                  <a:close/>
                </a:path>
              </a:pathLst>
            </a:custGeom>
            <a:solidFill>
              <a:srgbClr val="FFBC4B"/>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31084" name="Freeform 19"/>
            <p:cNvSpPr>
              <a:spLocks/>
            </p:cNvSpPr>
            <p:nvPr/>
          </p:nvSpPr>
          <p:spPr bwMode="auto">
            <a:xfrm>
              <a:off x="1474" y="3002"/>
              <a:ext cx="1124" cy="357"/>
            </a:xfrm>
            <a:custGeom>
              <a:avLst/>
              <a:gdLst>
                <a:gd name="T0" fmla="*/ 1110 w 1124"/>
                <a:gd name="T1" fmla="*/ 42 h 357"/>
                <a:gd name="T2" fmla="*/ 303 w 1124"/>
                <a:gd name="T3" fmla="*/ 0 h 357"/>
                <a:gd name="T4" fmla="*/ 62 w 1124"/>
                <a:gd name="T5" fmla="*/ 21 h 357"/>
                <a:gd name="T6" fmla="*/ 69 w 1124"/>
                <a:gd name="T7" fmla="*/ 70 h 357"/>
                <a:gd name="T8" fmla="*/ 83 w 1124"/>
                <a:gd name="T9" fmla="*/ 92 h 357"/>
                <a:gd name="T10" fmla="*/ 13 w 1124"/>
                <a:gd name="T11" fmla="*/ 212 h 357"/>
                <a:gd name="T12" fmla="*/ 41 w 1124"/>
                <a:gd name="T13" fmla="*/ 297 h 357"/>
                <a:gd name="T14" fmla="*/ 76 w 1124"/>
                <a:gd name="T15" fmla="*/ 332 h 357"/>
                <a:gd name="T16" fmla="*/ 508 w 1124"/>
                <a:gd name="T17" fmla="*/ 346 h 357"/>
                <a:gd name="T18" fmla="*/ 721 w 1124"/>
                <a:gd name="T19" fmla="*/ 353 h 357"/>
                <a:gd name="T20" fmla="*/ 1075 w 1124"/>
                <a:gd name="T21" fmla="*/ 332 h 357"/>
                <a:gd name="T22" fmla="*/ 1096 w 1124"/>
                <a:gd name="T23" fmla="*/ 318 h 357"/>
                <a:gd name="T24" fmla="*/ 1124 w 1124"/>
                <a:gd name="T25" fmla="*/ 276 h 357"/>
                <a:gd name="T26" fmla="*/ 1089 w 1124"/>
                <a:gd name="T27" fmla="*/ 205 h 357"/>
                <a:gd name="T28" fmla="*/ 1110 w 1124"/>
                <a:gd name="T29" fmla="*/ 42 h 3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24"/>
                <a:gd name="T46" fmla="*/ 0 h 357"/>
                <a:gd name="T47" fmla="*/ 1124 w 1124"/>
                <a:gd name="T48" fmla="*/ 357 h 3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24" h="357">
                  <a:moveTo>
                    <a:pt x="1110" y="42"/>
                  </a:moveTo>
                  <a:cubicBezTo>
                    <a:pt x="837" y="36"/>
                    <a:pt x="573" y="16"/>
                    <a:pt x="303" y="0"/>
                  </a:cubicBezTo>
                  <a:cubicBezTo>
                    <a:pt x="222" y="7"/>
                    <a:pt x="142" y="15"/>
                    <a:pt x="62" y="21"/>
                  </a:cubicBezTo>
                  <a:cubicBezTo>
                    <a:pt x="64" y="37"/>
                    <a:pt x="64" y="54"/>
                    <a:pt x="69" y="70"/>
                  </a:cubicBezTo>
                  <a:cubicBezTo>
                    <a:pt x="71" y="78"/>
                    <a:pt x="82" y="83"/>
                    <a:pt x="83" y="92"/>
                  </a:cubicBezTo>
                  <a:cubicBezTo>
                    <a:pt x="88" y="147"/>
                    <a:pt x="52" y="182"/>
                    <a:pt x="13" y="212"/>
                  </a:cubicBezTo>
                  <a:cubicBezTo>
                    <a:pt x="4" y="247"/>
                    <a:pt x="0" y="283"/>
                    <a:pt x="41" y="297"/>
                  </a:cubicBezTo>
                  <a:cubicBezTo>
                    <a:pt x="47" y="316"/>
                    <a:pt x="46" y="330"/>
                    <a:pt x="76" y="332"/>
                  </a:cubicBezTo>
                  <a:cubicBezTo>
                    <a:pt x="219" y="340"/>
                    <a:pt x="364" y="341"/>
                    <a:pt x="508" y="346"/>
                  </a:cubicBezTo>
                  <a:cubicBezTo>
                    <a:pt x="579" y="348"/>
                    <a:pt x="721" y="353"/>
                    <a:pt x="721" y="353"/>
                  </a:cubicBezTo>
                  <a:cubicBezTo>
                    <a:pt x="826" y="349"/>
                    <a:pt x="968" y="357"/>
                    <a:pt x="1075" y="332"/>
                  </a:cubicBezTo>
                  <a:cubicBezTo>
                    <a:pt x="1082" y="327"/>
                    <a:pt x="1090" y="324"/>
                    <a:pt x="1096" y="318"/>
                  </a:cubicBezTo>
                  <a:cubicBezTo>
                    <a:pt x="1107" y="305"/>
                    <a:pt x="1124" y="276"/>
                    <a:pt x="1124" y="276"/>
                  </a:cubicBezTo>
                  <a:cubicBezTo>
                    <a:pt x="1112" y="251"/>
                    <a:pt x="1104" y="227"/>
                    <a:pt x="1089" y="205"/>
                  </a:cubicBezTo>
                  <a:cubicBezTo>
                    <a:pt x="1075" y="151"/>
                    <a:pt x="1110" y="96"/>
                    <a:pt x="1110" y="42"/>
                  </a:cubicBezTo>
                  <a:close/>
                </a:path>
              </a:pathLst>
            </a:custGeom>
            <a:solidFill>
              <a:srgbClr val="595A7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31085" name="Text Box 20"/>
            <p:cNvSpPr txBox="1">
              <a:spLocks noChangeArrowheads="1"/>
            </p:cNvSpPr>
            <p:nvPr/>
          </p:nvSpPr>
          <p:spPr bwMode="auto">
            <a:xfrm>
              <a:off x="1545" y="3035"/>
              <a:ext cx="1016" cy="260"/>
            </a:xfrm>
            <a:prstGeom prst="rect">
              <a:avLst/>
            </a:prstGeom>
            <a:gradFill rotWithShape="0">
              <a:gsLst>
                <a:gs pos="0">
                  <a:srgbClr val="2F7676"/>
                </a:gs>
                <a:gs pos="50000">
                  <a:srgbClr val="66FFFF"/>
                </a:gs>
                <a:gs pos="100000">
                  <a:srgbClr val="2F7676"/>
                </a:gs>
              </a:gsLst>
              <a:lin ang="5400000" scaled="1"/>
            </a:gradFill>
            <a:ln w="76200">
              <a:solidFill>
                <a:schemeClr val="bg2"/>
              </a:solidFill>
              <a:miter lim="800000"/>
              <a:headEnd/>
              <a:tailEnd/>
            </a:ln>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600">
                  <a:solidFill>
                    <a:schemeClr val="bg2"/>
                  </a:solidFill>
                  <a:latin typeface="Arial" charset="0"/>
                </a:rPr>
                <a:t>SILENCIO</a:t>
              </a:r>
            </a:p>
          </p:txBody>
        </p:sp>
        <p:sp>
          <p:nvSpPr>
            <p:cNvPr id="590869" name="Text Box 21"/>
            <p:cNvSpPr txBox="1">
              <a:spLocks noChangeArrowheads="1"/>
            </p:cNvSpPr>
            <p:nvPr/>
          </p:nvSpPr>
          <p:spPr bwMode="auto">
            <a:xfrm>
              <a:off x="3062" y="3056"/>
              <a:ext cx="736" cy="298"/>
            </a:xfrm>
            <a:prstGeom prst="rect">
              <a:avLst/>
            </a:prstGeom>
            <a:gradFill rotWithShape="0">
              <a:gsLst>
                <a:gs pos="0">
                  <a:schemeClr val="tx1">
                    <a:gamma/>
                    <a:shade val="46275"/>
                    <a:invGamma/>
                  </a:schemeClr>
                </a:gs>
                <a:gs pos="50000">
                  <a:schemeClr val="tx1"/>
                </a:gs>
                <a:gs pos="100000">
                  <a:schemeClr val="tx1">
                    <a:gamma/>
                    <a:shade val="46275"/>
                    <a:invGamma/>
                  </a:schemeClr>
                </a:gs>
              </a:gsLst>
              <a:lin ang="5400000" scaled="1"/>
            </a:gradFill>
            <a:ln w="76200">
              <a:solidFill>
                <a:schemeClr val="bg2"/>
              </a:solidFill>
              <a:miter lim="800000"/>
              <a:headEnd/>
              <a:tailEnd/>
            </a:ln>
            <a:effectLst/>
          </p:spPr>
          <p:txBody>
            <a:bodyPr>
              <a:spAutoFit/>
            </a:bodyPr>
            <a:lstStyle/>
            <a:p>
              <a:pPr>
                <a:spcBef>
                  <a:spcPct val="50000"/>
                </a:spcBef>
                <a:defRPr/>
              </a:pPr>
              <a:r>
                <a:rPr lang="en-US" sz="2000">
                  <a:solidFill>
                    <a:schemeClr val="bg2"/>
                  </a:solidFill>
                  <a:latin typeface="Arial" pitchFamily="1" charset="0"/>
                  <a:ea typeface="+mn-ea"/>
                  <a:cs typeface="+mn-cs"/>
                </a:rPr>
                <a:t>JES</a:t>
              </a:r>
              <a:r>
                <a:rPr lang="en-US" sz="2000">
                  <a:solidFill>
                    <a:schemeClr val="bg2"/>
                  </a:solidFill>
                  <a:latin typeface="Arial" pitchFamily="1" charset="0"/>
                  <a:ea typeface="Arial" pitchFamily="1" charset="0"/>
                  <a:cs typeface="Arial" pitchFamily="1" charset="0"/>
                </a:rPr>
                <a:t>Ú</a:t>
              </a:r>
              <a:r>
                <a:rPr lang="en-US" sz="2000">
                  <a:solidFill>
                    <a:schemeClr val="bg2"/>
                  </a:solidFill>
                  <a:latin typeface="Arial" pitchFamily="1" charset="0"/>
                  <a:ea typeface="+mn-ea"/>
                  <a:cs typeface="+mn-cs"/>
                </a:rPr>
                <a:t>S</a:t>
              </a:r>
            </a:p>
          </p:txBody>
        </p:sp>
        <p:sp>
          <p:nvSpPr>
            <p:cNvPr id="131087" name="Text Box 22"/>
            <p:cNvSpPr txBox="1">
              <a:spLocks noChangeArrowheads="1"/>
            </p:cNvSpPr>
            <p:nvPr/>
          </p:nvSpPr>
          <p:spPr bwMode="auto">
            <a:xfrm>
              <a:off x="2288" y="1280"/>
              <a:ext cx="1074" cy="414"/>
            </a:xfrm>
            <a:prstGeom prst="rect">
              <a:avLst/>
            </a:prstGeom>
            <a:gradFill rotWithShape="0">
              <a:gsLst>
                <a:gs pos="0">
                  <a:srgbClr val="767600"/>
                </a:gs>
                <a:gs pos="50000">
                  <a:srgbClr val="FFFF00"/>
                </a:gs>
                <a:gs pos="100000">
                  <a:srgbClr val="767600"/>
                </a:gs>
              </a:gsLst>
              <a:lin ang="5400000" scaled="1"/>
            </a:gradFill>
            <a:ln w="76200">
              <a:solidFill>
                <a:schemeClr val="bg2"/>
              </a:solidFill>
              <a:miter lim="800000"/>
              <a:headEnd/>
              <a:tailEnd/>
            </a:ln>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600">
                  <a:solidFill>
                    <a:schemeClr val="bg2"/>
                  </a:solidFill>
                  <a:latin typeface="Arial" charset="0"/>
                </a:rPr>
                <a:t>      4       PERSONAS</a:t>
              </a:r>
            </a:p>
          </p:txBody>
        </p:sp>
      </p:grpSp>
      <p:sp>
        <p:nvSpPr>
          <p:cNvPr id="131078" name="Rectangle 16"/>
          <p:cNvSpPr>
            <a:spLocks noChangeArrowheads="1"/>
          </p:cNvSpPr>
          <p:nvPr/>
        </p:nvSpPr>
        <p:spPr bwMode="auto">
          <a:xfrm>
            <a:off x="3517900" y="3981450"/>
            <a:ext cx="1916113" cy="414338"/>
          </a:xfrm>
          <a:prstGeom prst="rect">
            <a:avLst/>
          </a:prstGeom>
          <a:solidFill>
            <a:srgbClr val="73673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3"/>
          <p:cNvSpPr>
            <a:spLocks noChangeArrowheads="1"/>
          </p:cNvSpPr>
          <p:nvPr/>
        </p:nvSpPr>
        <p:spPr bwMode="auto">
          <a:xfrm>
            <a:off x="1549400" y="901700"/>
            <a:ext cx="6483350" cy="4978400"/>
          </a:xfrm>
          <a:prstGeom prst="rect">
            <a:avLst/>
          </a:prstGeom>
          <a:noFill/>
          <a:ln w="508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3122" name="Text Box 8"/>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latin typeface="Comic Sans MS" charset="0"/>
              </a:rPr>
              <a:t> </a:t>
            </a:r>
          </a:p>
        </p:txBody>
      </p:sp>
      <p:sp>
        <p:nvSpPr>
          <p:cNvPr id="133123" name="Text Box 11"/>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1400">
              <a:solidFill>
                <a:srgbClr val="FFFFFF"/>
              </a:solidFill>
              <a:latin typeface="Arial" charset="0"/>
            </a:endParaRPr>
          </a:p>
        </p:txBody>
      </p:sp>
      <p:sp>
        <p:nvSpPr>
          <p:cNvPr id="133124" name="Text Box 12"/>
          <p:cNvSpPr txBox="1">
            <a:spLocks noChangeArrowheads="1"/>
          </p:cNvSpPr>
          <p:nvPr/>
        </p:nvSpPr>
        <p:spPr bwMode="auto">
          <a:xfrm>
            <a:off x="8089900" y="65357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62</a:t>
            </a:r>
          </a:p>
        </p:txBody>
      </p:sp>
      <p:sp>
        <p:nvSpPr>
          <p:cNvPr id="133125" name="Text Box 14"/>
          <p:cNvSpPr txBox="1">
            <a:spLocks noChangeArrowheads="1"/>
          </p:cNvSpPr>
          <p:nvPr/>
        </p:nvSpPr>
        <p:spPr bwMode="auto">
          <a:xfrm>
            <a:off x="7159625" y="6270625"/>
            <a:ext cx="1412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8-14</a:t>
            </a:r>
          </a:p>
        </p:txBody>
      </p:sp>
      <p:pic>
        <p:nvPicPr>
          <p:cNvPr id="133126"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575" y="952500"/>
            <a:ext cx="6402388" cy="4897438"/>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55314" name="WordArt 18"/>
          <p:cNvSpPr>
            <a:spLocks noChangeArrowheads="1" noChangeShapeType="1" noTextEdit="1"/>
          </p:cNvSpPr>
          <p:nvPr/>
        </p:nvSpPr>
        <p:spPr bwMode="auto">
          <a:xfrm>
            <a:off x="366713" y="4164013"/>
            <a:ext cx="8393112" cy="2482850"/>
          </a:xfrm>
          <a:prstGeom prst="rect">
            <a:avLst/>
          </a:prstGeom>
        </p:spPr>
        <p:txBody>
          <a:bodyPr wrap="none" fromWordArt="1">
            <a:prstTxWarp prst="textSlantUp">
              <a:avLst>
                <a:gd name="adj" fmla="val 32056"/>
              </a:avLst>
            </a:prstTxWarp>
          </a:bodyPr>
          <a:lstStyle/>
          <a:p>
            <a:r>
              <a:rPr lang="en-US" sz="3600" kern="10">
                <a:ln w="9525">
                  <a:solidFill>
                    <a:srgbClr val="CC99FF"/>
                  </a:solidFill>
                  <a:round/>
                  <a:headEnd/>
                  <a:tailEnd/>
                </a:ln>
                <a:solidFill>
                  <a:srgbClr val="F06157"/>
                </a:solidFill>
                <a:effectLst>
                  <a:outerShdw blurRad="63500" dist="81320" dir="3080412" algn="ctr" rotWithShape="0">
                    <a:schemeClr val="bg2">
                      <a:alpha val="74997"/>
                    </a:schemeClr>
                  </a:outerShdw>
                </a:effectLst>
                <a:latin typeface="Impact"/>
                <a:ea typeface="Impact"/>
                <a:cs typeface="Impact"/>
              </a:rPr>
              <a:t>¡El mundo realmente ha cambiado!</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5314"/>
                                        </p:tgtEl>
                                        <p:attrNameLst>
                                          <p:attrName>style.visibility</p:attrName>
                                        </p:attrNameLst>
                                      </p:cBhvr>
                                      <p:to>
                                        <p:strVal val="visible"/>
                                      </p:to>
                                    </p:set>
                                    <p:animEffect transition="in" filter="wipe(left)">
                                      <p:cBhvr>
                                        <p:cTn id="7" dur="2000"/>
                                        <p:tgtEl>
                                          <p:spTgt spid="55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ext Box 2"/>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latin typeface="Comic Sans MS" charset="0"/>
              </a:rPr>
              <a:t> </a:t>
            </a:r>
          </a:p>
        </p:txBody>
      </p:sp>
      <p:sp>
        <p:nvSpPr>
          <p:cNvPr id="135170"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solidFill>
                <a:srgbClr val="FFFFFF"/>
              </a:solidFill>
              <a:latin typeface="Arial" charset="0"/>
            </a:endParaRPr>
          </a:p>
        </p:txBody>
      </p:sp>
      <p:sp>
        <p:nvSpPr>
          <p:cNvPr id="135171" name="Text Box 4"/>
          <p:cNvSpPr txBox="1">
            <a:spLocks noChangeArrowheads="1"/>
          </p:cNvSpPr>
          <p:nvPr/>
        </p:nvSpPr>
        <p:spPr bwMode="auto">
          <a:xfrm>
            <a:off x="8089900" y="6537325"/>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63</a:t>
            </a:r>
          </a:p>
        </p:txBody>
      </p:sp>
      <p:pic>
        <p:nvPicPr>
          <p:cNvPr id="584709" name="Picture 5" descr="sams_spinpoint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534988"/>
            <a:ext cx="8001000" cy="580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74"/>
          <p:cNvGrpSpPr>
            <a:grpSpLocks/>
          </p:cNvGrpSpPr>
          <p:nvPr/>
        </p:nvGrpSpPr>
        <p:grpSpPr bwMode="auto">
          <a:xfrm>
            <a:off x="2076450" y="1225550"/>
            <a:ext cx="5226050" cy="4462463"/>
            <a:chOff x="1308" y="772"/>
            <a:chExt cx="3292" cy="2811"/>
          </a:xfrm>
        </p:grpSpPr>
        <p:grpSp>
          <p:nvGrpSpPr>
            <p:cNvPr id="135174" name="Group 12"/>
            <p:cNvGrpSpPr>
              <a:grpSpLocks/>
            </p:cNvGrpSpPr>
            <p:nvPr/>
          </p:nvGrpSpPr>
          <p:grpSpPr bwMode="auto">
            <a:xfrm>
              <a:off x="1308" y="772"/>
              <a:ext cx="1741" cy="846"/>
              <a:chOff x="2412" y="2052"/>
              <a:chExt cx="1741" cy="846"/>
            </a:xfrm>
          </p:grpSpPr>
          <p:sp>
            <p:nvSpPr>
              <p:cNvPr id="135231" name="Rectangle 1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35232" name="AutoShape 1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35233" name="Rectangle 1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135234" name="Rectangle 16"/>
              <p:cNvSpPr>
                <a:spLocks noChangeArrowheads="1"/>
              </p:cNvSpPr>
              <p:nvPr/>
            </p:nvSpPr>
            <p:spPr bwMode="auto">
              <a:xfrm>
                <a:off x="2498" y="2078"/>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a:solidFill>
                      <a:srgbClr val="790015"/>
                    </a:solidFill>
                    <a:latin typeface="Helvetica" charset="0"/>
                  </a:rPr>
                  <a:t>   Creación</a:t>
                </a:r>
              </a:p>
            </p:txBody>
          </p:sp>
          <p:sp>
            <p:nvSpPr>
              <p:cNvPr id="135235" name="Line 1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35175" name="Group 18"/>
            <p:cNvGrpSpPr>
              <a:grpSpLocks/>
            </p:cNvGrpSpPr>
            <p:nvPr/>
          </p:nvGrpSpPr>
          <p:grpSpPr bwMode="auto">
            <a:xfrm>
              <a:off x="1460" y="996"/>
              <a:ext cx="1741" cy="846"/>
              <a:chOff x="2412" y="2052"/>
              <a:chExt cx="1741" cy="846"/>
            </a:xfrm>
          </p:grpSpPr>
          <p:sp>
            <p:nvSpPr>
              <p:cNvPr id="135226" name="Rectangle 1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35227" name="AutoShape 2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35228" name="Rectangle 2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84726" name="Rectangle 22"/>
              <p:cNvSpPr>
                <a:spLocks noChangeArrowheads="1"/>
              </p:cNvSpPr>
              <p:nvPr/>
            </p:nvSpPr>
            <p:spPr bwMode="auto">
              <a:xfrm>
                <a:off x="2494" y="2078"/>
                <a:ext cx="744"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Helvetica" charset="0"/>
                  </a:rPr>
                  <a:t>   Abraham</a:t>
                </a:r>
                <a:endParaRPr lang="en-US" sz="2800">
                  <a:effectLst>
                    <a:outerShdw blurRad="38100" dist="38100" dir="2700000" algn="tl">
                      <a:srgbClr val="000000"/>
                    </a:outerShdw>
                  </a:effectLst>
                  <a:latin typeface="Helvetica" charset="0"/>
                </a:endParaRPr>
              </a:p>
            </p:txBody>
          </p:sp>
          <p:sp>
            <p:nvSpPr>
              <p:cNvPr id="135230" name="Line 2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35176" name="Group 24"/>
            <p:cNvGrpSpPr>
              <a:grpSpLocks/>
            </p:cNvGrpSpPr>
            <p:nvPr/>
          </p:nvGrpSpPr>
          <p:grpSpPr bwMode="auto">
            <a:xfrm>
              <a:off x="1636" y="1212"/>
              <a:ext cx="1741" cy="846"/>
              <a:chOff x="2412" y="2052"/>
              <a:chExt cx="1741" cy="846"/>
            </a:xfrm>
          </p:grpSpPr>
          <p:sp>
            <p:nvSpPr>
              <p:cNvPr id="135221" name="Rectangle 2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35222" name="AutoShape 2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35223" name="Rectangle 2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135224" name="Rectangle 28"/>
              <p:cNvSpPr>
                <a:spLocks noChangeArrowheads="1"/>
              </p:cNvSpPr>
              <p:nvPr/>
            </p:nvSpPr>
            <p:spPr bwMode="auto">
              <a:xfrm>
                <a:off x="2642" y="2078"/>
                <a:ext cx="448"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a:solidFill>
                      <a:srgbClr val="790015"/>
                    </a:solidFill>
                    <a:latin typeface="Helvetica" charset="0"/>
                  </a:rPr>
                  <a:t>   José</a:t>
                </a:r>
              </a:p>
            </p:txBody>
          </p:sp>
          <p:sp>
            <p:nvSpPr>
              <p:cNvPr id="135225" name="Line 2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35177" name="Group 30"/>
            <p:cNvGrpSpPr>
              <a:grpSpLocks/>
            </p:cNvGrpSpPr>
            <p:nvPr/>
          </p:nvGrpSpPr>
          <p:grpSpPr bwMode="auto">
            <a:xfrm>
              <a:off x="1820" y="1412"/>
              <a:ext cx="1741" cy="846"/>
              <a:chOff x="2412" y="2052"/>
              <a:chExt cx="1741" cy="846"/>
            </a:xfrm>
          </p:grpSpPr>
          <p:sp>
            <p:nvSpPr>
              <p:cNvPr id="135216" name="Rectangle 3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35217" name="AutoShape 3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35218" name="Rectangle 3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135219" name="Rectangle 34"/>
              <p:cNvSpPr>
                <a:spLocks noChangeArrowheads="1"/>
              </p:cNvSpPr>
              <p:nvPr/>
            </p:nvSpPr>
            <p:spPr bwMode="auto">
              <a:xfrm>
                <a:off x="2562" y="2078"/>
                <a:ext cx="608"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a:solidFill>
                      <a:srgbClr val="790015"/>
                    </a:solidFill>
                    <a:latin typeface="Helvetica" charset="0"/>
                  </a:rPr>
                  <a:t>   Moisés</a:t>
                </a:r>
              </a:p>
            </p:txBody>
          </p:sp>
          <p:sp>
            <p:nvSpPr>
              <p:cNvPr id="135220" name="Line 3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35178" name="Group 36"/>
            <p:cNvGrpSpPr>
              <a:grpSpLocks/>
            </p:cNvGrpSpPr>
            <p:nvPr/>
          </p:nvGrpSpPr>
          <p:grpSpPr bwMode="auto">
            <a:xfrm>
              <a:off x="1988" y="1604"/>
              <a:ext cx="1741" cy="846"/>
              <a:chOff x="2412" y="2052"/>
              <a:chExt cx="1741" cy="846"/>
            </a:xfrm>
          </p:grpSpPr>
          <p:sp>
            <p:nvSpPr>
              <p:cNvPr id="135211" name="Rectangle 3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35212" name="AutoShape 3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35213" name="Rectangle 3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84744" name="Rectangle 40"/>
              <p:cNvSpPr>
                <a:spLocks noChangeArrowheads="1"/>
              </p:cNvSpPr>
              <p:nvPr/>
            </p:nvSpPr>
            <p:spPr bwMode="auto">
              <a:xfrm>
                <a:off x="2598" y="2078"/>
                <a:ext cx="536" cy="442"/>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Helvetica" charset="0"/>
                  </a:rPr>
                  <a:t>   Josué</a:t>
                </a:r>
              </a:p>
              <a:p>
                <a:pPr>
                  <a:defRPr/>
                </a:pPr>
                <a:endParaRPr lang="en-US" sz="2800">
                  <a:effectLst>
                    <a:outerShdw blurRad="38100" dist="38100" dir="2700000" algn="tl">
                      <a:srgbClr val="000000"/>
                    </a:outerShdw>
                  </a:effectLst>
                  <a:latin typeface="Helvetica" charset="0"/>
                </a:endParaRPr>
              </a:p>
            </p:txBody>
          </p:sp>
          <p:sp>
            <p:nvSpPr>
              <p:cNvPr id="135215" name="Line 4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35179" name="Group 42"/>
            <p:cNvGrpSpPr>
              <a:grpSpLocks/>
            </p:cNvGrpSpPr>
            <p:nvPr/>
          </p:nvGrpSpPr>
          <p:grpSpPr bwMode="auto">
            <a:xfrm>
              <a:off x="2164" y="1796"/>
              <a:ext cx="1741" cy="846"/>
              <a:chOff x="2412" y="2052"/>
              <a:chExt cx="1741" cy="846"/>
            </a:xfrm>
          </p:grpSpPr>
          <p:sp>
            <p:nvSpPr>
              <p:cNvPr id="135206" name="Rectangle 4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35207" name="AutoShape 4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35208" name="Rectangle 4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84750" name="Rectangle 46"/>
              <p:cNvSpPr>
                <a:spLocks noChangeArrowheads="1"/>
              </p:cNvSpPr>
              <p:nvPr/>
            </p:nvSpPr>
            <p:spPr bwMode="auto">
              <a:xfrm>
                <a:off x="2494" y="2078"/>
                <a:ext cx="744"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Helvetica" charset="0"/>
                  </a:rPr>
                  <a:t>   Anarquía</a:t>
                </a:r>
                <a:endParaRPr lang="en-US" sz="2800">
                  <a:effectLst>
                    <a:outerShdw blurRad="38100" dist="38100" dir="2700000" algn="tl">
                      <a:srgbClr val="000000"/>
                    </a:outerShdw>
                  </a:effectLst>
                  <a:latin typeface="Helvetica" charset="0"/>
                </a:endParaRPr>
              </a:p>
            </p:txBody>
          </p:sp>
          <p:sp>
            <p:nvSpPr>
              <p:cNvPr id="135210" name="Line 4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35180" name="Group 48"/>
            <p:cNvGrpSpPr>
              <a:grpSpLocks/>
            </p:cNvGrpSpPr>
            <p:nvPr/>
          </p:nvGrpSpPr>
          <p:grpSpPr bwMode="auto">
            <a:xfrm>
              <a:off x="2348" y="1996"/>
              <a:ext cx="1741" cy="846"/>
              <a:chOff x="2412" y="2052"/>
              <a:chExt cx="1741" cy="846"/>
            </a:xfrm>
          </p:grpSpPr>
          <p:sp>
            <p:nvSpPr>
              <p:cNvPr id="135201" name="Rectangle 4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35202" name="AutoShape 5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35203" name="Rectangle 5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84756" name="Rectangle 52"/>
              <p:cNvSpPr>
                <a:spLocks noChangeArrowheads="1"/>
              </p:cNvSpPr>
              <p:nvPr/>
            </p:nvSpPr>
            <p:spPr bwMode="auto">
              <a:xfrm>
                <a:off x="2538" y="2078"/>
                <a:ext cx="65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Helvetica" charset="0"/>
                  </a:rPr>
                  <a:t>   Realeza</a:t>
                </a:r>
                <a:endParaRPr lang="en-US" sz="2800">
                  <a:effectLst>
                    <a:outerShdw blurRad="38100" dist="38100" dir="2700000" algn="tl">
                      <a:srgbClr val="000000"/>
                    </a:outerShdw>
                  </a:effectLst>
                  <a:latin typeface="Helvetica" charset="0"/>
                </a:endParaRPr>
              </a:p>
            </p:txBody>
          </p:sp>
          <p:sp>
            <p:nvSpPr>
              <p:cNvPr id="135205" name="Line 5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35181" name="Group 54"/>
            <p:cNvGrpSpPr>
              <a:grpSpLocks/>
            </p:cNvGrpSpPr>
            <p:nvPr/>
          </p:nvGrpSpPr>
          <p:grpSpPr bwMode="auto">
            <a:xfrm>
              <a:off x="2500" y="2220"/>
              <a:ext cx="1741" cy="846"/>
              <a:chOff x="2412" y="2052"/>
              <a:chExt cx="1741" cy="846"/>
            </a:xfrm>
          </p:grpSpPr>
          <p:sp>
            <p:nvSpPr>
              <p:cNvPr id="135196" name="Rectangle 5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35197" name="AutoShape 5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35198" name="Rectangle 5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84762" name="Rectangle 58"/>
              <p:cNvSpPr>
                <a:spLocks noChangeArrowheads="1"/>
              </p:cNvSpPr>
              <p:nvPr/>
            </p:nvSpPr>
            <p:spPr bwMode="auto">
              <a:xfrm>
                <a:off x="2438" y="2078"/>
                <a:ext cx="85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Helvetica" charset="0"/>
                  </a:rPr>
                  <a:t>   Cautividad</a:t>
                </a:r>
                <a:endParaRPr lang="en-US" sz="2800">
                  <a:effectLst>
                    <a:outerShdw blurRad="38100" dist="38100" dir="2700000" algn="tl">
                      <a:srgbClr val="000000"/>
                    </a:outerShdw>
                  </a:effectLst>
                  <a:latin typeface="Helvetica" charset="0"/>
                </a:endParaRPr>
              </a:p>
            </p:txBody>
          </p:sp>
          <p:sp>
            <p:nvSpPr>
              <p:cNvPr id="135200" name="Line 5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35182" name="Group 60"/>
            <p:cNvGrpSpPr>
              <a:grpSpLocks/>
            </p:cNvGrpSpPr>
            <p:nvPr/>
          </p:nvGrpSpPr>
          <p:grpSpPr bwMode="auto">
            <a:xfrm>
              <a:off x="2692" y="2431"/>
              <a:ext cx="1739" cy="840"/>
              <a:chOff x="2652" y="2271"/>
              <a:chExt cx="1739" cy="840"/>
            </a:xfrm>
          </p:grpSpPr>
          <p:sp>
            <p:nvSpPr>
              <p:cNvPr id="135192" name="Rectangle 61"/>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endParaRPr lang="en-US"/>
              </a:p>
            </p:txBody>
          </p:sp>
          <p:sp>
            <p:nvSpPr>
              <p:cNvPr id="135193" name="AutoShape 62"/>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35194" name="Rectangle 63"/>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endParaRPr lang="en-US"/>
              </a:p>
            </p:txBody>
          </p:sp>
          <p:sp>
            <p:nvSpPr>
              <p:cNvPr id="135195" name="Rectangle 64"/>
              <p:cNvSpPr>
                <a:spLocks noChangeArrowheads="1"/>
              </p:cNvSpPr>
              <p:nvPr/>
            </p:nvSpPr>
            <p:spPr bwMode="auto">
              <a:xfrm>
                <a:off x="2859" y="2298"/>
                <a:ext cx="5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a:solidFill>
                      <a:srgbClr val="790015"/>
                    </a:solidFill>
                    <a:latin typeface="Helvetica" charset="0"/>
                  </a:rPr>
                  <a:t>Silencio</a:t>
                </a:r>
              </a:p>
            </p:txBody>
          </p:sp>
        </p:grpSp>
        <p:grpSp>
          <p:nvGrpSpPr>
            <p:cNvPr id="135183" name="Group 65"/>
            <p:cNvGrpSpPr>
              <a:grpSpLocks/>
            </p:cNvGrpSpPr>
            <p:nvPr/>
          </p:nvGrpSpPr>
          <p:grpSpPr bwMode="auto">
            <a:xfrm>
              <a:off x="2860" y="2651"/>
              <a:ext cx="1740" cy="932"/>
              <a:chOff x="3948" y="107"/>
              <a:chExt cx="1740" cy="932"/>
            </a:xfrm>
          </p:grpSpPr>
          <p:sp>
            <p:nvSpPr>
              <p:cNvPr id="135184" name="Rectangle 66"/>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endParaRPr lang="en-US"/>
              </a:p>
            </p:txBody>
          </p:sp>
          <p:sp>
            <p:nvSpPr>
              <p:cNvPr id="135185" name="AutoShape 67"/>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endParaRPr lang="en-US"/>
              </a:p>
            </p:txBody>
          </p:sp>
          <p:sp>
            <p:nvSpPr>
              <p:cNvPr id="135186" name="Rectangle 68"/>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endParaRPr lang="en-US"/>
              </a:p>
            </p:txBody>
          </p:sp>
          <p:grpSp>
            <p:nvGrpSpPr>
              <p:cNvPr id="135187" name="Group 69"/>
              <p:cNvGrpSpPr>
                <a:grpSpLocks/>
              </p:cNvGrpSpPr>
              <p:nvPr/>
            </p:nvGrpSpPr>
            <p:grpSpPr bwMode="auto">
              <a:xfrm>
                <a:off x="4060" y="130"/>
                <a:ext cx="705" cy="662"/>
                <a:chOff x="3083" y="3101"/>
                <a:chExt cx="552" cy="548"/>
              </a:xfrm>
            </p:grpSpPr>
            <p:sp>
              <p:nvSpPr>
                <p:cNvPr id="584774" name="Rectangle 70"/>
                <p:cNvSpPr>
                  <a:spLocks noChangeArrowheads="1"/>
                </p:cNvSpPr>
                <p:nvPr/>
              </p:nvSpPr>
              <p:spPr bwMode="auto">
                <a:xfrm>
                  <a:off x="3083" y="3113"/>
                  <a:ext cx="146" cy="224"/>
                </a:xfrm>
                <a:prstGeom prst="rect">
                  <a:avLst/>
                </a:prstGeom>
                <a:solidFill>
                  <a:schemeClr val="tx2"/>
                </a:solidFill>
                <a:ln w="9525">
                  <a:noFill/>
                  <a:miter lim="800000"/>
                  <a:headEnd/>
                  <a:tailEnd/>
                </a:ln>
              </p:spPr>
              <p:txBody>
                <a:bodyPr wrap="none" lIns="0" tIns="0" rIns="0" bIns="0">
                  <a:spAutoFit/>
                </a:bodyPr>
                <a:lstStyle/>
                <a:p>
                  <a:pPr>
                    <a:defRPr/>
                  </a:pPr>
                  <a:r>
                    <a:rPr lang="en-US" sz="2800">
                      <a:solidFill>
                        <a:srgbClr val="790015"/>
                      </a:solidFill>
                      <a:latin typeface="Helvetica" charset="0"/>
                    </a:rPr>
                    <a:t>   </a:t>
                  </a:r>
                  <a:endParaRPr lang="en-US" sz="4000">
                    <a:effectLst>
                      <a:outerShdw blurRad="38100" dist="38100" dir="2700000" algn="tl">
                        <a:srgbClr val="000000"/>
                      </a:outerShdw>
                    </a:effectLst>
                    <a:latin typeface="Helvetica" charset="0"/>
                  </a:endParaRPr>
                </a:p>
              </p:txBody>
            </p:sp>
            <p:sp>
              <p:nvSpPr>
                <p:cNvPr id="584775" name="Rectangle 71"/>
                <p:cNvSpPr>
                  <a:spLocks noChangeArrowheads="1"/>
                </p:cNvSpPr>
                <p:nvPr/>
              </p:nvSpPr>
              <p:spPr bwMode="auto">
                <a:xfrm>
                  <a:off x="3120" y="3101"/>
                  <a:ext cx="515" cy="548"/>
                </a:xfrm>
                <a:prstGeom prst="rect">
                  <a:avLst/>
                </a:prstGeom>
                <a:solidFill>
                  <a:schemeClr val="tx2"/>
                </a:solidFill>
                <a:ln w="9525">
                  <a:noFill/>
                  <a:miter lim="800000"/>
                  <a:headEnd/>
                  <a:tailEnd/>
                </a:ln>
              </p:spPr>
              <p:txBody>
                <a:bodyPr wrap="none" lIns="0" tIns="0" rIns="0" bIns="0">
                  <a:spAutoFit/>
                </a:bodyPr>
                <a:lstStyle/>
                <a:p>
                  <a:pPr>
                    <a:defRPr/>
                  </a:pPr>
                  <a:r>
                    <a:rPr lang="en-US" sz="2900">
                      <a:solidFill>
                        <a:srgbClr val="790015"/>
                      </a:solidFill>
                      <a:latin typeface="Helvetica" charset="0"/>
                    </a:rPr>
                    <a:t>Jesús</a:t>
                  </a:r>
                </a:p>
                <a:p>
                  <a:pPr>
                    <a:defRPr/>
                  </a:pPr>
                  <a:endParaRPr lang="en-US" sz="4000">
                    <a:effectLst>
                      <a:outerShdw blurRad="38100" dist="38100" dir="2700000" algn="tl">
                        <a:srgbClr val="000000"/>
                      </a:outerShdw>
                    </a:effectLst>
                    <a:latin typeface="Helvetica" charset="0"/>
                  </a:endParaRPr>
                </a:p>
              </p:txBody>
            </p:sp>
          </p:grpSp>
          <p:sp>
            <p:nvSpPr>
              <p:cNvPr id="135188" name="Line 72"/>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5189" name="Line 73"/>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84709"/>
                                        </p:tgtEl>
                                        <p:attrNameLst>
                                          <p:attrName>style.visibility</p:attrName>
                                        </p:attrNameLst>
                                      </p:cBhvr>
                                      <p:to>
                                        <p:strVal val="visible"/>
                                      </p:to>
                                    </p:set>
                                    <p:animEffect transition="in" filter="fade">
                                      <p:cBhvr>
                                        <p:cTn id="7" dur="3000"/>
                                        <p:tgtEl>
                                          <p:spTgt spid="584709"/>
                                        </p:tgtEl>
                                      </p:cBhvr>
                                    </p:animEffect>
                                  </p:childTnLst>
                                </p:cTn>
                              </p:par>
                            </p:childTnLst>
                          </p:cTn>
                        </p:par>
                        <p:par>
                          <p:cTn id="8" fill="hold" nodeType="afterGroup">
                            <p:stCondLst>
                              <p:cond delay="3000"/>
                            </p:stCondLst>
                            <p:childTnLst>
                              <p:par>
                                <p:cTn id="9" presetID="53" presetClass="exit" presetSubtype="0" fill="hold" nodeType="afterEffect">
                                  <p:stCondLst>
                                    <p:cond delay="0"/>
                                  </p:stCondLst>
                                  <p:childTnLst>
                                    <p:anim calcmode="lin" valueType="num">
                                      <p:cBhvr>
                                        <p:cTn id="10" dur="3000"/>
                                        <p:tgtEl>
                                          <p:spTgt spid="2"/>
                                        </p:tgtEl>
                                        <p:attrNameLst>
                                          <p:attrName>ppt_w</p:attrName>
                                        </p:attrNameLst>
                                      </p:cBhvr>
                                      <p:tavLst>
                                        <p:tav tm="0">
                                          <p:val>
                                            <p:strVal val="ppt_w"/>
                                          </p:val>
                                        </p:tav>
                                        <p:tav tm="100000">
                                          <p:val>
                                            <p:fltVal val="0"/>
                                          </p:val>
                                        </p:tav>
                                      </p:tavLst>
                                    </p:anim>
                                    <p:anim calcmode="lin" valueType="num">
                                      <p:cBhvr>
                                        <p:cTn id="11" dur="3000"/>
                                        <p:tgtEl>
                                          <p:spTgt spid="2"/>
                                        </p:tgtEl>
                                        <p:attrNameLst>
                                          <p:attrName>ppt_h</p:attrName>
                                        </p:attrNameLst>
                                      </p:cBhvr>
                                      <p:tavLst>
                                        <p:tav tm="0">
                                          <p:val>
                                            <p:strVal val="ppt_h"/>
                                          </p:val>
                                        </p:tav>
                                        <p:tav tm="100000">
                                          <p:val>
                                            <p:fltVal val="0"/>
                                          </p:val>
                                        </p:tav>
                                      </p:tavLst>
                                    </p:anim>
                                    <p:animEffect transition="out" filter="fade">
                                      <p:cBhvr>
                                        <p:cTn id="12" dur="3000"/>
                                        <p:tgtEl>
                                          <p:spTgt spid="2"/>
                                        </p:tgtEl>
                                      </p:cBhvr>
                                    </p:animEffect>
                                    <p:set>
                                      <p:cBhvr>
                                        <p:cTn id="13" dur="1" fill="hold">
                                          <p:stCondLst>
                                            <p:cond delay="2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217" name="Group 26"/>
          <p:cNvGrpSpPr>
            <a:grpSpLocks/>
          </p:cNvGrpSpPr>
          <p:nvPr/>
        </p:nvGrpSpPr>
        <p:grpSpPr bwMode="auto">
          <a:xfrm>
            <a:off x="539750" y="511175"/>
            <a:ext cx="8040688" cy="5819775"/>
            <a:chOff x="340" y="322"/>
            <a:chExt cx="5088" cy="3666"/>
          </a:xfrm>
        </p:grpSpPr>
        <p:pic>
          <p:nvPicPr>
            <p:cNvPr id="137227" name="Picture 14" descr="TB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 y="322"/>
              <a:ext cx="5088" cy="3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28" name="Picture 25" descr="Picture 2"/>
            <p:cNvPicPr>
              <a:picLocks noChangeAspect="1" noChangeArrowheads="1"/>
            </p:cNvPicPr>
            <p:nvPr/>
          </p:nvPicPr>
          <p:blipFill>
            <a:blip r:embed="rId4">
              <a:extLst>
                <a:ext uri="{28A0092B-C50C-407E-A947-70E740481C1C}">
                  <a14:useLocalDpi xmlns:a14="http://schemas.microsoft.com/office/drawing/2010/main" val="0"/>
                </a:ext>
              </a:extLst>
            </a:blip>
            <a:srcRect l="4488" t="85431" r="3955"/>
            <a:stretch>
              <a:fillRect/>
            </a:stretch>
          </p:blipFill>
          <p:spPr bwMode="auto">
            <a:xfrm>
              <a:off x="419" y="3519"/>
              <a:ext cx="4978" cy="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37218" name="Text Box 6"/>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latin typeface="Comic Sans MS" charset="0"/>
              </a:rPr>
              <a:t> </a:t>
            </a:r>
          </a:p>
        </p:txBody>
      </p:sp>
      <p:sp>
        <p:nvSpPr>
          <p:cNvPr id="137219" name="Text Box 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1400">
              <a:solidFill>
                <a:srgbClr val="FFFFFF"/>
              </a:solidFill>
              <a:latin typeface="Arial" charset="0"/>
            </a:endParaRPr>
          </a:p>
        </p:txBody>
      </p:sp>
      <p:sp>
        <p:nvSpPr>
          <p:cNvPr id="137220" name="Text Box 10"/>
          <p:cNvSpPr txBox="1">
            <a:spLocks noChangeArrowheads="1"/>
          </p:cNvSpPr>
          <p:nvPr/>
        </p:nvSpPr>
        <p:spPr bwMode="auto">
          <a:xfrm>
            <a:off x="8089900" y="65325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64</a:t>
            </a:r>
          </a:p>
        </p:txBody>
      </p:sp>
      <p:sp>
        <p:nvSpPr>
          <p:cNvPr id="57355" name="Text Box 11"/>
          <p:cNvSpPr txBox="1">
            <a:spLocks noChangeArrowheads="1"/>
          </p:cNvSpPr>
          <p:nvPr/>
        </p:nvSpPr>
        <p:spPr bwMode="auto">
          <a:xfrm>
            <a:off x="2798763" y="3478213"/>
            <a:ext cx="3671887" cy="304800"/>
          </a:xfrm>
          <a:prstGeom prst="rect">
            <a:avLst/>
          </a:prstGeom>
          <a:noFill/>
          <a:ln w="12700">
            <a:noFill/>
            <a:miter lim="800000"/>
            <a:headEnd/>
            <a:tailEnd/>
          </a:ln>
          <a:effectLst>
            <a:outerShdw blurRad="63500" dist="47928" dir="3347959" algn="ctr" rotWithShape="0">
              <a:schemeClr val="bg2">
                <a:alpha val="74998"/>
              </a:schemeClr>
            </a:outerShdw>
          </a:effectLst>
        </p:spPr>
        <p:txBody>
          <a:bodyPr>
            <a:spAutoFit/>
          </a:bodyPr>
          <a:lstStyle/>
          <a:p>
            <a:pPr>
              <a:spcBef>
                <a:spcPct val="50000"/>
              </a:spcBef>
              <a:defRPr/>
            </a:pPr>
            <a:r>
              <a:rPr lang="en-US" sz="1400">
                <a:solidFill>
                  <a:schemeClr val="tx1"/>
                </a:solidFill>
                <a:latin typeface="Arial" pitchFamily="1" charset="0"/>
                <a:ea typeface="+mn-ea"/>
                <a:cs typeface="+mn-cs"/>
              </a:rPr>
              <a:t>ARCHIVO B</a:t>
            </a:r>
            <a:r>
              <a:rPr lang="en-US" sz="1400">
                <a:solidFill>
                  <a:schemeClr val="tx1"/>
                </a:solidFill>
                <a:latin typeface="Arial" pitchFamily="1" charset="0"/>
                <a:ea typeface="Arial" pitchFamily="1" charset="0"/>
                <a:cs typeface="Arial" pitchFamily="1" charset="0"/>
              </a:rPr>
              <a:t>Í</a:t>
            </a:r>
            <a:r>
              <a:rPr lang="en-US" sz="1400">
                <a:solidFill>
                  <a:schemeClr val="tx1"/>
                </a:solidFill>
                <a:latin typeface="Arial" pitchFamily="1" charset="0"/>
                <a:ea typeface="+mn-ea"/>
                <a:cs typeface="+mn-cs"/>
              </a:rPr>
              <a:t>BLICO</a:t>
            </a:r>
          </a:p>
        </p:txBody>
      </p:sp>
      <p:grpSp>
        <p:nvGrpSpPr>
          <p:cNvPr id="3" name="Group 23"/>
          <p:cNvGrpSpPr>
            <a:grpSpLocks/>
          </p:cNvGrpSpPr>
          <p:nvPr/>
        </p:nvGrpSpPr>
        <p:grpSpPr bwMode="auto">
          <a:xfrm>
            <a:off x="3998913" y="2473325"/>
            <a:ext cx="1219200" cy="939800"/>
            <a:chOff x="2519" y="1558"/>
            <a:chExt cx="768" cy="592"/>
          </a:xfrm>
        </p:grpSpPr>
        <p:sp>
          <p:nvSpPr>
            <p:cNvPr id="137224" name="AutoShape 16"/>
            <p:cNvSpPr>
              <a:spLocks noChangeArrowheads="1"/>
            </p:cNvSpPr>
            <p:nvPr/>
          </p:nvSpPr>
          <p:spPr bwMode="auto">
            <a:xfrm>
              <a:off x="2519" y="1558"/>
              <a:ext cx="510" cy="174"/>
            </a:xfrm>
            <a:prstGeom prst="roundRect">
              <a:avLst>
                <a:gd name="adj" fmla="val 16667"/>
              </a:avLst>
            </a:prstGeom>
            <a:solidFill>
              <a:schemeClr val="tx2"/>
            </a:solidFill>
            <a:ln w="9525">
              <a:solidFill>
                <a:schemeClr val="bg2"/>
              </a:solidFill>
              <a:round/>
              <a:headEnd/>
              <a:tailEnd/>
            </a:ln>
          </p:spPr>
          <p:txBody>
            <a:bodyPr wrap="none" anchor="ctr"/>
            <a:lstStyle/>
            <a:p>
              <a:endParaRPr lang="en-US"/>
            </a:p>
          </p:txBody>
        </p:sp>
        <p:sp>
          <p:nvSpPr>
            <p:cNvPr id="57361" name="Rectangle 17"/>
            <p:cNvSpPr>
              <a:spLocks noChangeArrowheads="1"/>
            </p:cNvSpPr>
            <p:nvPr/>
          </p:nvSpPr>
          <p:spPr bwMode="auto">
            <a:xfrm>
              <a:off x="2520" y="1671"/>
              <a:ext cx="767" cy="479"/>
            </a:xfrm>
            <a:prstGeom prst="rect">
              <a:avLst/>
            </a:prstGeom>
            <a:gradFill rotWithShape="0">
              <a:gsLst>
                <a:gs pos="0">
                  <a:schemeClr val="tx2"/>
                </a:gs>
                <a:gs pos="100000">
                  <a:schemeClr val="tx2">
                    <a:gamma/>
                    <a:shade val="46275"/>
                    <a:invGamma/>
                  </a:schemeClr>
                </a:gs>
              </a:gsLst>
              <a:lin ang="5400000" scaled="1"/>
            </a:gradFill>
            <a:ln w="9525">
              <a:solidFill>
                <a:schemeClr val="bg2"/>
              </a:solidFill>
              <a:miter lim="800000"/>
              <a:headEnd/>
              <a:tailEnd/>
            </a:ln>
          </p:spPr>
          <p:txBody>
            <a:bodyPr wrap="none" anchor="ctr"/>
            <a:lstStyle/>
            <a:p>
              <a:pPr>
                <a:defRPr/>
              </a:pPr>
              <a:endParaRPr lang="en-US">
                <a:latin typeface="American Typewriter Light" pitchFamily="1" charset="0"/>
                <a:ea typeface="+mn-ea"/>
                <a:cs typeface="+mn-cs"/>
              </a:endParaRPr>
            </a:p>
          </p:txBody>
        </p:sp>
        <p:sp>
          <p:nvSpPr>
            <p:cNvPr id="137226" name="Line 18"/>
            <p:cNvSpPr>
              <a:spLocks noChangeShapeType="1"/>
            </p:cNvSpPr>
            <p:nvPr/>
          </p:nvSpPr>
          <p:spPr bwMode="auto">
            <a:xfrm>
              <a:off x="2534" y="1646"/>
              <a:ext cx="334"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7349" name="Oval 5"/>
          <p:cNvSpPr>
            <a:spLocks noChangeArrowheads="1"/>
          </p:cNvSpPr>
          <p:nvPr/>
        </p:nvSpPr>
        <p:spPr bwMode="auto">
          <a:xfrm>
            <a:off x="3455988" y="2298700"/>
            <a:ext cx="2355850" cy="162242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7355"/>
                                        </p:tgtEl>
                                        <p:attrNameLst>
                                          <p:attrName>style.visibility</p:attrName>
                                        </p:attrNameLst>
                                      </p:cBhvr>
                                      <p:to>
                                        <p:strVal val="visible"/>
                                      </p:to>
                                    </p:set>
                                    <p:anim calcmode="lin" valueType="num">
                                      <p:cBhvr>
                                        <p:cTn id="12" dur="500" fill="hold"/>
                                        <p:tgtEl>
                                          <p:spTgt spid="57355"/>
                                        </p:tgtEl>
                                        <p:attrNameLst>
                                          <p:attrName>ppt_w</p:attrName>
                                        </p:attrNameLst>
                                      </p:cBhvr>
                                      <p:tavLst>
                                        <p:tav tm="0">
                                          <p:val>
                                            <p:fltVal val="0"/>
                                          </p:val>
                                        </p:tav>
                                        <p:tav tm="100000">
                                          <p:val>
                                            <p:strVal val="#ppt_w"/>
                                          </p:val>
                                        </p:tav>
                                      </p:tavLst>
                                    </p:anim>
                                    <p:anim calcmode="lin" valueType="num">
                                      <p:cBhvr>
                                        <p:cTn id="13" dur="500" fill="hold"/>
                                        <p:tgtEl>
                                          <p:spTgt spid="57355"/>
                                        </p:tgtEl>
                                        <p:attrNameLst>
                                          <p:attrName>ppt_h</p:attrName>
                                        </p:attrNameLst>
                                      </p:cBhvr>
                                      <p:tavLst>
                                        <p:tav tm="0">
                                          <p:val>
                                            <p:fltVal val="0"/>
                                          </p:val>
                                        </p:tav>
                                        <p:tav tm="100000">
                                          <p:val>
                                            <p:strVal val="#ppt_h"/>
                                          </p:val>
                                        </p:tav>
                                      </p:tavLst>
                                    </p:anim>
                                    <p:animEffect transition="in" filter="fade">
                                      <p:cBhvr>
                                        <p:cTn id="14" dur="500"/>
                                        <p:tgtEl>
                                          <p:spTgt spid="57355"/>
                                        </p:tgtEl>
                                      </p:cBhvr>
                                    </p:animEffect>
                                  </p:childTnLst>
                                </p:cTn>
                              </p:par>
                            </p:childTnLst>
                          </p:cTn>
                        </p:par>
                        <p:par>
                          <p:cTn id="15" fill="hold" nodeType="afterGroup">
                            <p:stCondLst>
                              <p:cond delay="500"/>
                            </p:stCondLst>
                            <p:childTnLst>
                              <p:par>
                                <p:cTn id="16" presetID="23" presetClass="entr" presetSubtype="528" fill="hold" grpId="0" nodeType="afterEffect">
                                  <p:stCondLst>
                                    <p:cond delay="0"/>
                                  </p:stCondLst>
                                  <p:childTnLst>
                                    <p:set>
                                      <p:cBhvr>
                                        <p:cTn id="17" dur="1" fill="hold">
                                          <p:stCondLst>
                                            <p:cond delay="0"/>
                                          </p:stCondLst>
                                        </p:cTn>
                                        <p:tgtEl>
                                          <p:spTgt spid="57349"/>
                                        </p:tgtEl>
                                        <p:attrNameLst>
                                          <p:attrName>style.visibility</p:attrName>
                                        </p:attrNameLst>
                                      </p:cBhvr>
                                      <p:to>
                                        <p:strVal val="visible"/>
                                      </p:to>
                                    </p:set>
                                    <p:anim calcmode="lin" valueType="num">
                                      <p:cBhvr>
                                        <p:cTn id="18" dur="1000" fill="hold"/>
                                        <p:tgtEl>
                                          <p:spTgt spid="57349"/>
                                        </p:tgtEl>
                                        <p:attrNameLst>
                                          <p:attrName>ppt_w</p:attrName>
                                        </p:attrNameLst>
                                      </p:cBhvr>
                                      <p:tavLst>
                                        <p:tav tm="0">
                                          <p:val>
                                            <p:fltVal val="0"/>
                                          </p:val>
                                        </p:tav>
                                        <p:tav tm="100000">
                                          <p:val>
                                            <p:strVal val="#ppt_w"/>
                                          </p:val>
                                        </p:tav>
                                      </p:tavLst>
                                    </p:anim>
                                    <p:anim calcmode="lin" valueType="num">
                                      <p:cBhvr>
                                        <p:cTn id="19" dur="1000" fill="hold"/>
                                        <p:tgtEl>
                                          <p:spTgt spid="57349"/>
                                        </p:tgtEl>
                                        <p:attrNameLst>
                                          <p:attrName>ppt_h</p:attrName>
                                        </p:attrNameLst>
                                      </p:cBhvr>
                                      <p:tavLst>
                                        <p:tav tm="0">
                                          <p:val>
                                            <p:fltVal val="0"/>
                                          </p:val>
                                        </p:tav>
                                        <p:tav tm="100000">
                                          <p:val>
                                            <p:strVal val="#ppt_h"/>
                                          </p:val>
                                        </p:tav>
                                      </p:tavLst>
                                    </p:anim>
                                    <p:anim calcmode="lin" valueType="num">
                                      <p:cBhvr>
                                        <p:cTn id="20" dur="1000" fill="hold"/>
                                        <p:tgtEl>
                                          <p:spTgt spid="57349"/>
                                        </p:tgtEl>
                                        <p:attrNameLst>
                                          <p:attrName>ppt_x</p:attrName>
                                        </p:attrNameLst>
                                      </p:cBhvr>
                                      <p:tavLst>
                                        <p:tav tm="0">
                                          <p:val>
                                            <p:fltVal val="0.5"/>
                                          </p:val>
                                        </p:tav>
                                        <p:tav tm="100000">
                                          <p:val>
                                            <p:strVal val="#ppt_x"/>
                                          </p:val>
                                        </p:tav>
                                      </p:tavLst>
                                    </p:anim>
                                    <p:anim calcmode="lin" valueType="num">
                                      <p:cBhvr>
                                        <p:cTn id="21" dur="1000" fill="hold"/>
                                        <p:tgtEl>
                                          <p:spTgt spid="5734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5" grpId="0"/>
      <p:bldP spid="5734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5" name="Group 297"/>
          <p:cNvGrpSpPr>
            <a:grpSpLocks/>
          </p:cNvGrpSpPr>
          <p:nvPr/>
        </p:nvGrpSpPr>
        <p:grpSpPr bwMode="auto">
          <a:xfrm>
            <a:off x="527050" y="511175"/>
            <a:ext cx="8027988" cy="5819775"/>
            <a:chOff x="340" y="322"/>
            <a:chExt cx="5088" cy="3666"/>
          </a:xfrm>
        </p:grpSpPr>
        <p:pic>
          <p:nvPicPr>
            <p:cNvPr id="139331" name="Picture 298" descr="TB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 y="322"/>
              <a:ext cx="5088" cy="3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9332" name="Picture 299" descr="Picture 2"/>
            <p:cNvPicPr>
              <a:picLocks noChangeAspect="1" noChangeArrowheads="1"/>
            </p:cNvPicPr>
            <p:nvPr/>
          </p:nvPicPr>
          <p:blipFill>
            <a:blip r:embed="rId4">
              <a:extLst>
                <a:ext uri="{28A0092B-C50C-407E-A947-70E740481C1C}">
                  <a14:useLocalDpi xmlns:a14="http://schemas.microsoft.com/office/drawing/2010/main" val="0"/>
                </a:ext>
              </a:extLst>
            </a:blip>
            <a:srcRect l="4488" t="85431" r="3955"/>
            <a:stretch>
              <a:fillRect/>
            </a:stretch>
          </p:blipFill>
          <p:spPr bwMode="auto">
            <a:xfrm>
              <a:off x="419" y="3519"/>
              <a:ext cx="4978" cy="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39266" name="Text Box 17"/>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latin typeface="Comic Sans MS" charset="0"/>
              </a:rPr>
              <a:t> </a:t>
            </a:r>
          </a:p>
        </p:txBody>
      </p:sp>
      <p:sp>
        <p:nvSpPr>
          <p:cNvPr id="139267" name="Text Box 19"/>
          <p:cNvSpPr txBox="1">
            <a:spLocks noChangeArrowheads="1"/>
          </p:cNvSpPr>
          <p:nvPr/>
        </p:nvSpPr>
        <p:spPr bwMode="auto">
          <a:xfrm>
            <a:off x="8834438"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solidFill>
                <a:srgbClr val="FFFFFF"/>
              </a:solidFill>
              <a:latin typeface="Arial" charset="0"/>
            </a:endParaRPr>
          </a:p>
        </p:txBody>
      </p:sp>
      <p:sp>
        <p:nvSpPr>
          <p:cNvPr id="139268" name="Text Box 20"/>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1400">
              <a:solidFill>
                <a:srgbClr val="FFFFFF"/>
              </a:solidFill>
              <a:latin typeface="Arial" charset="0"/>
            </a:endParaRPr>
          </a:p>
        </p:txBody>
      </p:sp>
      <p:sp>
        <p:nvSpPr>
          <p:cNvPr id="139269" name="Text Box 21"/>
          <p:cNvSpPr txBox="1">
            <a:spLocks noChangeArrowheads="1"/>
          </p:cNvSpPr>
          <p:nvPr/>
        </p:nvSpPr>
        <p:spPr bwMode="auto">
          <a:xfrm>
            <a:off x="8089900"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65</a:t>
            </a:r>
          </a:p>
        </p:txBody>
      </p:sp>
      <p:sp>
        <p:nvSpPr>
          <p:cNvPr id="139270" name="Text Box 22"/>
          <p:cNvSpPr txBox="1">
            <a:spLocks noChangeArrowheads="1"/>
          </p:cNvSpPr>
          <p:nvPr/>
        </p:nvSpPr>
        <p:spPr bwMode="auto">
          <a:xfrm>
            <a:off x="8651875" y="6403975"/>
            <a:ext cx="466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10</a:t>
            </a:r>
          </a:p>
        </p:txBody>
      </p:sp>
      <p:grpSp>
        <p:nvGrpSpPr>
          <p:cNvPr id="3" name="Group 272"/>
          <p:cNvGrpSpPr>
            <a:grpSpLocks/>
          </p:cNvGrpSpPr>
          <p:nvPr/>
        </p:nvGrpSpPr>
        <p:grpSpPr bwMode="auto">
          <a:xfrm>
            <a:off x="1708150" y="1525588"/>
            <a:ext cx="1158875" cy="852487"/>
            <a:chOff x="1076" y="961"/>
            <a:chExt cx="730" cy="537"/>
          </a:xfrm>
        </p:grpSpPr>
        <p:sp>
          <p:nvSpPr>
            <p:cNvPr id="58429" name="Rectangle 61"/>
            <p:cNvSpPr>
              <a:spLocks noChangeArrowheads="1"/>
            </p:cNvSpPr>
            <p:nvPr/>
          </p:nvSpPr>
          <p:spPr bwMode="auto">
            <a:xfrm>
              <a:off x="1076" y="1269"/>
              <a:ext cx="730" cy="229"/>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lgn="l">
                <a:defRPr/>
              </a:pPr>
              <a:r>
                <a:rPr lang="en-US" sz="1800" i="1">
                  <a:solidFill>
                    <a:srgbClr val="FFFF00"/>
                  </a:solidFill>
                  <a:latin typeface="Arial" pitchFamily="1" charset="0"/>
                  <a:ea typeface="+mn-ea"/>
                  <a:cs typeface="+mn-cs"/>
                </a:rPr>
                <a:t>Creación</a:t>
              </a:r>
            </a:p>
          </p:txBody>
        </p:sp>
        <p:grpSp>
          <p:nvGrpSpPr>
            <p:cNvPr id="139328" name="Group 225"/>
            <p:cNvGrpSpPr>
              <a:grpSpLocks/>
            </p:cNvGrpSpPr>
            <p:nvPr/>
          </p:nvGrpSpPr>
          <p:grpSpPr bwMode="auto">
            <a:xfrm>
              <a:off x="1209" y="961"/>
              <a:ext cx="431" cy="330"/>
              <a:chOff x="829" y="1813"/>
              <a:chExt cx="431" cy="330"/>
            </a:xfrm>
          </p:grpSpPr>
          <p:sp>
            <p:nvSpPr>
              <p:cNvPr id="139329" name="AutoShape 222"/>
              <p:cNvSpPr>
                <a:spLocks noChangeArrowheads="1"/>
              </p:cNvSpPr>
              <p:nvPr/>
            </p:nvSpPr>
            <p:spPr bwMode="auto">
              <a:xfrm>
                <a:off x="829" y="1813"/>
                <a:ext cx="286" cy="97"/>
              </a:xfrm>
              <a:prstGeom prst="roundRect">
                <a:avLst>
                  <a:gd name="adj" fmla="val 16667"/>
                </a:avLst>
              </a:prstGeom>
              <a:gradFill rotWithShape="0">
                <a:gsLst>
                  <a:gs pos="0">
                    <a:srgbClr val="FF8000"/>
                  </a:gs>
                  <a:gs pos="100000">
                    <a:srgbClr val="763B00"/>
                  </a:gs>
                </a:gsLst>
                <a:lin ang="5400000" scaled="1"/>
              </a:gradFill>
              <a:ln w="9525">
                <a:solidFill>
                  <a:schemeClr val="bg2"/>
                </a:solidFill>
                <a:round/>
                <a:headEnd/>
                <a:tailEnd/>
              </a:ln>
            </p:spPr>
            <p:txBody>
              <a:bodyPr wrap="none" anchor="ctr"/>
              <a:lstStyle/>
              <a:p>
                <a:endParaRPr lang="en-US"/>
              </a:p>
            </p:txBody>
          </p:sp>
          <p:sp>
            <p:nvSpPr>
              <p:cNvPr id="139330" name="Rectangle 223"/>
              <p:cNvSpPr>
                <a:spLocks noChangeArrowheads="1"/>
              </p:cNvSpPr>
              <p:nvPr/>
            </p:nvSpPr>
            <p:spPr bwMode="auto">
              <a:xfrm>
                <a:off x="830" y="1876"/>
                <a:ext cx="430" cy="267"/>
              </a:xfrm>
              <a:prstGeom prst="rect">
                <a:avLst/>
              </a:prstGeom>
              <a:gradFill rotWithShape="0">
                <a:gsLst>
                  <a:gs pos="0">
                    <a:srgbClr val="FF8000"/>
                  </a:gs>
                  <a:gs pos="100000">
                    <a:srgbClr val="763B00"/>
                  </a:gs>
                </a:gsLst>
                <a:lin ang="5400000" scaled="1"/>
              </a:gradFill>
              <a:ln w="9525">
                <a:solidFill>
                  <a:schemeClr val="bg2"/>
                </a:solidFill>
                <a:miter lim="800000"/>
                <a:headEnd/>
                <a:tailEnd/>
              </a:ln>
            </p:spPr>
            <p:txBody>
              <a:bodyPr wrap="none" anchor="ctr"/>
              <a:lstStyle/>
              <a:p>
                <a:endParaRPr lang="en-US"/>
              </a:p>
            </p:txBody>
          </p:sp>
        </p:grpSp>
      </p:grpSp>
      <p:grpSp>
        <p:nvGrpSpPr>
          <p:cNvPr id="5" name="Group 276"/>
          <p:cNvGrpSpPr>
            <a:grpSpLocks/>
          </p:cNvGrpSpPr>
          <p:nvPr/>
        </p:nvGrpSpPr>
        <p:grpSpPr bwMode="auto">
          <a:xfrm>
            <a:off x="3284538" y="4672013"/>
            <a:ext cx="841375" cy="841375"/>
            <a:chOff x="2069" y="2943"/>
            <a:chExt cx="530" cy="530"/>
          </a:xfrm>
        </p:grpSpPr>
        <p:sp>
          <p:nvSpPr>
            <p:cNvPr id="58433" name="Rectangle 65"/>
            <p:cNvSpPr>
              <a:spLocks noChangeArrowheads="1"/>
            </p:cNvSpPr>
            <p:nvPr/>
          </p:nvSpPr>
          <p:spPr bwMode="auto">
            <a:xfrm>
              <a:off x="2069" y="3244"/>
              <a:ext cx="530" cy="229"/>
            </a:xfrm>
            <a:prstGeom prst="rect">
              <a:avLst/>
            </a:prstGeom>
            <a:noFill/>
            <a:ln w="5715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1800" i="1">
                  <a:solidFill>
                    <a:srgbClr val="FFFF00"/>
                  </a:solidFill>
                  <a:latin typeface="Arial" pitchFamily="1" charset="0"/>
                  <a:ea typeface="+mn-ea"/>
                  <a:cs typeface="+mn-cs"/>
                </a:rPr>
                <a:t>Josué</a:t>
              </a:r>
            </a:p>
          </p:txBody>
        </p:sp>
        <p:grpSp>
          <p:nvGrpSpPr>
            <p:cNvPr id="139324" name="Group 226"/>
            <p:cNvGrpSpPr>
              <a:grpSpLocks/>
            </p:cNvGrpSpPr>
            <p:nvPr/>
          </p:nvGrpSpPr>
          <p:grpSpPr bwMode="auto">
            <a:xfrm>
              <a:off x="2133" y="2943"/>
              <a:ext cx="431" cy="330"/>
              <a:chOff x="829" y="1813"/>
              <a:chExt cx="431" cy="330"/>
            </a:xfrm>
          </p:grpSpPr>
          <p:sp>
            <p:nvSpPr>
              <p:cNvPr id="139325" name="AutoShape 227"/>
              <p:cNvSpPr>
                <a:spLocks noChangeArrowheads="1"/>
              </p:cNvSpPr>
              <p:nvPr/>
            </p:nvSpPr>
            <p:spPr bwMode="auto">
              <a:xfrm>
                <a:off x="829" y="1813"/>
                <a:ext cx="286" cy="97"/>
              </a:xfrm>
              <a:prstGeom prst="roundRect">
                <a:avLst>
                  <a:gd name="adj" fmla="val 16667"/>
                </a:avLst>
              </a:prstGeom>
              <a:gradFill rotWithShape="0">
                <a:gsLst>
                  <a:gs pos="0">
                    <a:srgbClr val="CF0038"/>
                  </a:gs>
                  <a:gs pos="100000">
                    <a:srgbClr val="60001A"/>
                  </a:gs>
                </a:gsLst>
                <a:lin ang="5400000" scaled="1"/>
              </a:gradFill>
              <a:ln w="9525">
                <a:solidFill>
                  <a:schemeClr val="bg2"/>
                </a:solidFill>
                <a:round/>
                <a:headEnd/>
                <a:tailEnd/>
              </a:ln>
            </p:spPr>
            <p:txBody>
              <a:bodyPr wrap="none" anchor="ctr"/>
              <a:lstStyle/>
              <a:p>
                <a:endParaRPr lang="en-US"/>
              </a:p>
            </p:txBody>
          </p:sp>
          <p:sp>
            <p:nvSpPr>
              <p:cNvPr id="139326" name="Rectangle 228"/>
              <p:cNvSpPr>
                <a:spLocks noChangeArrowheads="1"/>
              </p:cNvSpPr>
              <p:nvPr/>
            </p:nvSpPr>
            <p:spPr bwMode="auto">
              <a:xfrm>
                <a:off x="830" y="1876"/>
                <a:ext cx="430" cy="267"/>
              </a:xfrm>
              <a:prstGeom prst="rect">
                <a:avLst/>
              </a:prstGeom>
              <a:gradFill rotWithShape="0">
                <a:gsLst>
                  <a:gs pos="0">
                    <a:srgbClr val="CF0038"/>
                  </a:gs>
                  <a:gs pos="100000">
                    <a:srgbClr val="60001A"/>
                  </a:gs>
                </a:gsLst>
                <a:lin ang="5400000" scaled="1"/>
              </a:gradFill>
              <a:ln w="9525">
                <a:solidFill>
                  <a:schemeClr val="bg2"/>
                </a:solidFill>
                <a:miter lim="800000"/>
                <a:headEnd/>
                <a:tailEnd/>
              </a:ln>
            </p:spPr>
            <p:txBody>
              <a:bodyPr wrap="none" anchor="ctr"/>
              <a:lstStyle/>
              <a:p>
                <a:endParaRPr lang="en-US"/>
              </a:p>
            </p:txBody>
          </p:sp>
        </p:grpSp>
      </p:grpSp>
      <p:grpSp>
        <p:nvGrpSpPr>
          <p:cNvPr id="7" name="Group 279"/>
          <p:cNvGrpSpPr>
            <a:grpSpLocks/>
          </p:cNvGrpSpPr>
          <p:nvPr/>
        </p:nvGrpSpPr>
        <p:grpSpPr bwMode="auto">
          <a:xfrm>
            <a:off x="4213225" y="3624263"/>
            <a:ext cx="1349375" cy="836612"/>
            <a:chOff x="2654" y="2283"/>
            <a:chExt cx="850" cy="527"/>
          </a:xfrm>
        </p:grpSpPr>
        <p:sp>
          <p:nvSpPr>
            <p:cNvPr id="58436" name="Rectangle 68"/>
            <p:cNvSpPr>
              <a:spLocks noChangeArrowheads="1"/>
            </p:cNvSpPr>
            <p:nvPr/>
          </p:nvSpPr>
          <p:spPr bwMode="auto">
            <a:xfrm>
              <a:off x="2654" y="2581"/>
              <a:ext cx="850" cy="229"/>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1800" i="1">
                  <a:solidFill>
                    <a:srgbClr val="FFFF00"/>
                  </a:solidFill>
                  <a:latin typeface="Arial" pitchFamily="1" charset="0"/>
                  <a:ea typeface="+mn-ea"/>
                  <a:cs typeface="+mn-cs"/>
                </a:rPr>
                <a:t>Cautividad</a:t>
              </a:r>
            </a:p>
          </p:txBody>
        </p:sp>
        <p:grpSp>
          <p:nvGrpSpPr>
            <p:cNvPr id="139320" name="Group 229"/>
            <p:cNvGrpSpPr>
              <a:grpSpLocks/>
            </p:cNvGrpSpPr>
            <p:nvPr/>
          </p:nvGrpSpPr>
          <p:grpSpPr bwMode="auto">
            <a:xfrm>
              <a:off x="2870" y="2283"/>
              <a:ext cx="431" cy="330"/>
              <a:chOff x="829" y="1813"/>
              <a:chExt cx="431" cy="330"/>
            </a:xfrm>
          </p:grpSpPr>
          <p:sp>
            <p:nvSpPr>
              <p:cNvPr id="139321" name="AutoShape 230"/>
              <p:cNvSpPr>
                <a:spLocks noChangeArrowheads="1"/>
              </p:cNvSpPr>
              <p:nvPr/>
            </p:nvSpPr>
            <p:spPr bwMode="auto">
              <a:xfrm>
                <a:off x="829" y="1813"/>
                <a:ext cx="286" cy="97"/>
              </a:xfrm>
              <a:prstGeom prst="roundRect">
                <a:avLst>
                  <a:gd name="adj" fmla="val 16667"/>
                </a:avLst>
              </a:prstGeom>
              <a:gradFill rotWithShape="0">
                <a:gsLst>
                  <a:gs pos="0">
                    <a:srgbClr val="00FF00"/>
                  </a:gs>
                  <a:gs pos="100000">
                    <a:srgbClr val="007600"/>
                  </a:gs>
                </a:gsLst>
                <a:lin ang="5400000" scaled="1"/>
              </a:gradFill>
              <a:ln w="9525">
                <a:solidFill>
                  <a:schemeClr val="bg2"/>
                </a:solidFill>
                <a:round/>
                <a:headEnd/>
                <a:tailEnd/>
              </a:ln>
            </p:spPr>
            <p:txBody>
              <a:bodyPr wrap="none" anchor="ctr"/>
              <a:lstStyle/>
              <a:p>
                <a:endParaRPr lang="en-US"/>
              </a:p>
            </p:txBody>
          </p:sp>
          <p:sp>
            <p:nvSpPr>
              <p:cNvPr id="139322" name="Rectangle 231"/>
              <p:cNvSpPr>
                <a:spLocks noChangeArrowheads="1"/>
              </p:cNvSpPr>
              <p:nvPr/>
            </p:nvSpPr>
            <p:spPr bwMode="auto">
              <a:xfrm>
                <a:off x="830" y="1876"/>
                <a:ext cx="430" cy="267"/>
              </a:xfrm>
              <a:prstGeom prst="rect">
                <a:avLst/>
              </a:prstGeom>
              <a:gradFill rotWithShape="0">
                <a:gsLst>
                  <a:gs pos="0">
                    <a:srgbClr val="00FF00"/>
                  </a:gs>
                  <a:gs pos="100000">
                    <a:srgbClr val="007600"/>
                  </a:gs>
                </a:gsLst>
                <a:lin ang="5400000" scaled="1"/>
              </a:gradFill>
              <a:ln w="9525">
                <a:solidFill>
                  <a:schemeClr val="bg2"/>
                </a:solidFill>
                <a:miter lim="800000"/>
                <a:headEnd/>
                <a:tailEnd/>
              </a:ln>
            </p:spPr>
            <p:txBody>
              <a:bodyPr wrap="none" anchor="ctr"/>
              <a:lstStyle/>
              <a:p>
                <a:endParaRPr lang="en-US"/>
              </a:p>
            </p:txBody>
          </p:sp>
        </p:grpSp>
      </p:grpSp>
      <p:grpSp>
        <p:nvGrpSpPr>
          <p:cNvPr id="9" name="Group 275"/>
          <p:cNvGrpSpPr>
            <a:grpSpLocks/>
          </p:cNvGrpSpPr>
          <p:nvPr/>
        </p:nvGrpSpPr>
        <p:grpSpPr bwMode="auto">
          <a:xfrm>
            <a:off x="2671763" y="3632200"/>
            <a:ext cx="2109787" cy="842963"/>
            <a:chOff x="1683" y="2288"/>
            <a:chExt cx="1329" cy="531"/>
          </a:xfrm>
        </p:grpSpPr>
        <p:sp>
          <p:nvSpPr>
            <p:cNvPr id="58432" name="Rectangle 64"/>
            <p:cNvSpPr>
              <a:spLocks noChangeArrowheads="1"/>
            </p:cNvSpPr>
            <p:nvPr/>
          </p:nvSpPr>
          <p:spPr bwMode="auto">
            <a:xfrm>
              <a:off x="1683" y="2590"/>
              <a:ext cx="1329" cy="229"/>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defRPr/>
              </a:pPr>
              <a:r>
                <a:rPr lang="en-US" sz="1800" i="1">
                  <a:solidFill>
                    <a:srgbClr val="FFFF00"/>
                  </a:solidFill>
                  <a:latin typeface="Arial" pitchFamily="1" charset="0"/>
                  <a:ea typeface="+mn-ea"/>
                  <a:cs typeface="+mn-cs"/>
                </a:rPr>
                <a:t>Moisés</a:t>
              </a:r>
            </a:p>
          </p:txBody>
        </p:sp>
        <p:grpSp>
          <p:nvGrpSpPr>
            <p:cNvPr id="139316" name="Group 232"/>
            <p:cNvGrpSpPr>
              <a:grpSpLocks/>
            </p:cNvGrpSpPr>
            <p:nvPr/>
          </p:nvGrpSpPr>
          <p:grpSpPr bwMode="auto">
            <a:xfrm>
              <a:off x="2137" y="2288"/>
              <a:ext cx="431" cy="330"/>
              <a:chOff x="829" y="1813"/>
              <a:chExt cx="431" cy="330"/>
            </a:xfrm>
          </p:grpSpPr>
          <p:sp>
            <p:nvSpPr>
              <p:cNvPr id="139317" name="AutoShape 233"/>
              <p:cNvSpPr>
                <a:spLocks noChangeArrowheads="1"/>
              </p:cNvSpPr>
              <p:nvPr/>
            </p:nvSpPr>
            <p:spPr bwMode="auto">
              <a:xfrm>
                <a:off x="829" y="1813"/>
                <a:ext cx="286" cy="97"/>
              </a:xfrm>
              <a:prstGeom prst="roundRect">
                <a:avLst>
                  <a:gd name="adj" fmla="val 16667"/>
                </a:avLst>
              </a:prstGeom>
              <a:gradFill rotWithShape="0">
                <a:gsLst>
                  <a:gs pos="0">
                    <a:srgbClr val="CF0038"/>
                  </a:gs>
                  <a:gs pos="100000">
                    <a:srgbClr val="60001A"/>
                  </a:gs>
                </a:gsLst>
                <a:lin ang="5400000" scaled="1"/>
              </a:gradFill>
              <a:ln w="9525">
                <a:solidFill>
                  <a:schemeClr val="bg2"/>
                </a:solidFill>
                <a:round/>
                <a:headEnd/>
                <a:tailEnd/>
              </a:ln>
            </p:spPr>
            <p:txBody>
              <a:bodyPr wrap="none" anchor="ctr"/>
              <a:lstStyle/>
              <a:p>
                <a:endParaRPr lang="en-US"/>
              </a:p>
            </p:txBody>
          </p:sp>
          <p:sp>
            <p:nvSpPr>
              <p:cNvPr id="139318" name="Rectangle 234"/>
              <p:cNvSpPr>
                <a:spLocks noChangeArrowheads="1"/>
              </p:cNvSpPr>
              <p:nvPr/>
            </p:nvSpPr>
            <p:spPr bwMode="auto">
              <a:xfrm>
                <a:off x="830" y="1876"/>
                <a:ext cx="430" cy="267"/>
              </a:xfrm>
              <a:prstGeom prst="rect">
                <a:avLst/>
              </a:prstGeom>
              <a:gradFill rotWithShape="0">
                <a:gsLst>
                  <a:gs pos="0">
                    <a:srgbClr val="CF0038"/>
                  </a:gs>
                  <a:gs pos="100000">
                    <a:srgbClr val="60001A"/>
                  </a:gs>
                </a:gsLst>
                <a:lin ang="5400000" scaled="1"/>
              </a:gradFill>
              <a:ln w="9525">
                <a:solidFill>
                  <a:schemeClr val="bg2"/>
                </a:solidFill>
                <a:miter lim="800000"/>
                <a:headEnd/>
                <a:tailEnd/>
              </a:ln>
            </p:spPr>
            <p:txBody>
              <a:bodyPr wrap="none" anchor="ctr"/>
              <a:lstStyle/>
              <a:p>
                <a:endParaRPr lang="en-US"/>
              </a:p>
            </p:txBody>
          </p:sp>
        </p:grpSp>
      </p:grpSp>
      <p:grpSp>
        <p:nvGrpSpPr>
          <p:cNvPr id="11" name="Group 278"/>
          <p:cNvGrpSpPr>
            <a:grpSpLocks/>
          </p:cNvGrpSpPr>
          <p:nvPr/>
        </p:nvGrpSpPr>
        <p:grpSpPr bwMode="auto">
          <a:xfrm>
            <a:off x="4367213" y="2552700"/>
            <a:ext cx="1031875" cy="863600"/>
            <a:chOff x="2751" y="1608"/>
            <a:chExt cx="650" cy="544"/>
          </a:xfrm>
        </p:grpSpPr>
        <p:sp>
          <p:nvSpPr>
            <p:cNvPr id="58435" name="Rectangle 67"/>
            <p:cNvSpPr>
              <a:spLocks noChangeArrowheads="1"/>
            </p:cNvSpPr>
            <p:nvPr/>
          </p:nvSpPr>
          <p:spPr bwMode="auto">
            <a:xfrm>
              <a:off x="2751" y="1923"/>
              <a:ext cx="650" cy="229"/>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1800" i="1">
                  <a:solidFill>
                    <a:srgbClr val="FFFF00"/>
                  </a:solidFill>
                  <a:latin typeface="Arial" pitchFamily="1" charset="0"/>
                  <a:ea typeface="+mn-ea"/>
                  <a:cs typeface="+mn-cs"/>
                </a:rPr>
                <a:t>Realeza</a:t>
              </a:r>
            </a:p>
          </p:txBody>
        </p:sp>
        <p:grpSp>
          <p:nvGrpSpPr>
            <p:cNvPr id="139312" name="Group 235"/>
            <p:cNvGrpSpPr>
              <a:grpSpLocks/>
            </p:cNvGrpSpPr>
            <p:nvPr/>
          </p:nvGrpSpPr>
          <p:grpSpPr bwMode="auto">
            <a:xfrm>
              <a:off x="2886" y="1608"/>
              <a:ext cx="431" cy="330"/>
              <a:chOff x="829" y="1813"/>
              <a:chExt cx="431" cy="330"/>
            </a:xfrm>
          </p:grpSpPr>
          <p:sp>
            <p:nvSpPr>
              <p:cNvPr id="139313" name="AutoShape 236"/>
              <p:cNvSpPr>
                <a:spLocks noChangeArrowheads="1"/>
              </p:cNvSpPr>
              <p:nvPr/>
            </p:nvSpPr>
            <p:spPr bwMode="auto">
              <a:xfrm>
                <a:off x="829" y="1813"/>
                <a:ext cx="286" cy="97"/>
              </a:xfrm>
              <a:prstGeom prst="roundRect">
                <a:avLst>
                  <a:gd name="adj" fmla="val 16667"/>
                </a:avLst>
              </a:prstGeom>
              <a:gradFill rotWithShape="0">
                <a:gsLst>
                  <a:gs pos="0">
                    <a:srgbClr val="00FF00"/>
                  </a:gs>
                  <a:gs pos="100000">
                    <a:srgbClr val="007600"/>
                  </a:gs>
                </a:gsLst>
                <a:lin ang="5400000" scaled="1"/>
              </a:gradFill>
              <a:ln w="9525">
                <a:solidFill>
                  <a:schemeClr val="bg2"/>
                </a:solidFill>
                <a:round/>
                <a:headEnd/>
                <a:tailEnd/>
              </a:ln>
            </p:spPr>
            <p:txBody>
              <a:bodyPr wrap="none" anchor="ctr"/>
              <a:lstStyle/>
              <a:p>
                <a:endParaRPr lang="en-US"/>
              </a:p>
            </p:txBody>
          </p:sp>
          <p:sp>
            <p:nvSpPr>
              <p:cNvPr id="139314" name="Rectangle 237"/>
              <p:cNvSpPr>
                <a:spLocks noChangeArrowheads="1"/>
              </p:cNvSpPr>
              <p:nvPr/>
            </p:nvSpPr>
            <p:spPr bwMode="auto">
              <a:xfrm>
                <a:off x="830" y="1876"/>
                <a:ext cx="430" cy="267"/>
              </a:xfrm>
              <a:prstGeom prst="rect">
                <a:avLst/>
              </a:prstGeom>
              <a:gradFill rotWithShape="0">
                <a:gsLst>
                  <a:gs pos="0">
                    <a:srgbClr val="00FF00"/>
                  </a:gs>
                  <a:gs pos="100000">
                    <a:srgbClr val="007600"/>
                  </a:gs>
                </a:gsLst>
                <a:lin ang="5400000" scaled="1"/>
              </a:gradFill>
              <a:ln w="9525">
                <a:solidFill>
                  <a:schemeClr val="bg2"/>
                </a:solidFill>
                <a:miter lim="800000"/>
                <a:headEnd/>
                <a:tailEnd/>
              </a:ln>
            </p:spPr>
            <p:txBody>
              <a:bodyPr wrap="none" anchor="ctr"/>
              <a:lstStyle/>
              <a:p>
                <a:endParaRPr lang="en-US"/>
              </a:p>
            </p:txBody>
          </p:sp>
        </p:grpSp>
      </p:grpSp>
      <p:grpSp>
        <p:nvGrpSpPr>
          <p:cNvPr id="13" name="Group 274"/>
          <p:cNvGrpSpPr>
            <a:grpSpLocks/>
          </p:cNvGrpSpPr>
          <p:nvPr/>
        </p:nvGrpSpPr>
        <p:grpSpPr bwMode="auto">
          <a:xfrm>
            <a:off x="3387725" y="2573338"/>
            <a:ext cx="701675" cy="847725"/>
            <a:chOff x="2134" y="1621"/>
            <a:chExt cx="442" cy="534"/>
          </a:xfrm>
        </p:grpSpPr>
        <p:sp>
          <p:nvSpPr>
            <p:cNvPr id="58431" name="Rectangle 63"/>
            <p:cNvSpPr>
              <a:spLocks noChangeArrowheads="1"/>
            </p:cNvSpPr>
            <p:nvPr/>
          </p:nvSpPr>
          <p:spPr bwMode="auto">
            <a:xfrm>
              <a:off x="2134" y="1926"/>
              <a:ext cx="442" cy="229"/>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1800" i="1">
                  <a:solidFill>
                    <a:srgbClr val="FFFF00"/>
                  </a:solidFill>
                  <a:latin typeface="Arial" pitchFamily="1" charset="0"/>
                  <a:ea typeface="+mn-ea"/>
                  <a:cs typeface="+mn-cs"/>
                </a:rPr>
                <a:t>José</a:t>
              </a:r>
            </a:p>
          </p:txBody>
        </p:sp>
        <p:grpSp>
          <p:nvGrpSpPr>
            <p:cNvPr id="139308" name="Group 238"/>
            <p:cNvGrpSpPr>
              <a:grpSpLocks/>
            </p:cNvGrpSpPr>
            <p:nvPr/>
          </p:nvGrpSpPr>
          <p:grpSpPr bwMode="auto">
            <a:xfrm>
              <a:off x="2140" y="1621"/>
              <a:ext cx="431" cy="330"/>
              <a:chOff x="829" y="1813"/>
              <a:chExt cx="431" cy="330"/>
            </a:xfrm>
          </p:grpSpPr>
          <p:sp>
            <p:nvSpPr>
              <p:cNvPr id="139309" name="AutoShape 239"/>
              <p:cNvSpPr>
                <a:spLocks noChangeArrowheads="1"/>
              </p:cNvSpPr>
              <p:nvPr/>
            </p:nvSpPr>
            <p:spPr bwMode="auto">
              <a:xfrm>
                <a:off x="829" y="1813"/>
                <a:ext cx="286" cy="97"/>
              </a:xfrm>
              <a:prstGeom prst="roundRect">
                <a:avLst>
                  <a:gd name="adj" fmla="val 16667"/>
                </a:avLst>
              </a:prstGeom>
              <a:gradFill rotWithShape="0">
                <a:gsLst>
                  <a:gs pos="0">
                    <a:srgbClr val="CF0038"/>
                  </a:gs>
                  <a:gs pos="100000">
                    <a:srgbClr val="60001A"/>
                  </a:gs>
                </a:gsLst>
                <a:lin ang="5400000" scaled="1"/>
              </a:gradFill>
              <a:ln w="9525">
                <a:solidFill>
                  <a:schemeClr val="bg2"/>
                </a:solidFill>
                <a:round/>
                <a:headEnd/>
                <a:tailEnd/>
              </a:ln>
            </p:spPr>
            <p:txBody>
              <a:bodyPr wrap="none" anchor="ctr"/>
              <a:lstStyle/>
              <a:p>
                <a:endParaRPr lang="en-US"/>
              </a:p>
            </p:txBody>
          </p:sp>
          <p:sp>
            <p:nvSpPr>
              <p:cNvPr id="139310" name="Rectangle 240"/>
              <p:cNvSpPr>
                <a:spLocks noChangeArrowheads="1"/>
              </p:cNvSpPr>
              <p:nvPr/>
            </p:nvSpPr>
            <p:spPr bwMode="auto">
              <a:xfrm>
                <a:off x="830" y="1876"/>
                <a:ext cx="430" cy="267"/>
              </a:xfrm>
              <a:prstGeom prst="rect">
                <a:avLst/>
              </a:prstGeom>
              <a:gradFill rotWithShape="0">
                <a:gsLst>
                  <a:gs pos="0">
                    <a:srgbClr val="CF0038"/>
                  </a:gs>
                  <a:gs pos="100000">
                    <a:srgbClr val="60001A"/>
                  </a:gs>
                </a:gsLst>
                <a:lin ang="5400000" scaled="1"/>
              </a:gradFill>
              <a:ln w="9525">
                <a:solidFill>
                  <a:schemeClr val="bg2"/>
                </a:solidFill>
                <a:miter lim="800000"/>
                <a:headEnd/>
                <a:tailEnd/>
              </a:ln>
            </p:spPr>
            <p:txBody>
              <a:bodyPr wrap="none" anchor="ctr"/>
              <a:lstStyle/>
              <a:p>
                <a:endParaRPr lang="en-US"/>
              </a:p>
            </p:txBody>
          </p:sp>
        </p:grpSp>
      </p:grpSp>
      <p:grpSp>
        <p:nvGrpSpPr>
          <p:cNvPr id="15" name="Group 281"/>
          <p:cNvGrpSpPr>
            <a:grpSpLocks/>
          </p:cNvGrpSpPr>
          <p:nvPr/>
        </p:nvGrpSpPr>
        <p:grpSpPr bwMode="auto">
          <a:xfrm>
            <a:off x="6940550" y="1535113"/>
            <a:ext cx="1044575" cy="889000"/>
            <a:chOff x="4372" y="967"/>
            <a:chExt cx="658" cy="560"/>
          </a:xfrm>
        </p:grpSpPr>
        <p:sp>
          <p:nvSpPr>
            <p:cNvPr id="58438" name="Rectangle 70"/>
            <p:cNvSpPr>
              <a:spLocks noChangeArrowheads="1"/>
            </p:cNvSpPr>
            <p:nvPr/>
          </p:nvSpPr>
          <p:spPr bwMode="auto">
            <a:xfrm>
              <a:off x="4372" y="1241"/>
              <a:ext cx="658" cy="286"/>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2400" i="1">
                  <a:solidFill>
                    <a:srgbClr val="FFFF00"/>
                  </a:solidFill>
                  <a:latin typeface="Arial" pitchFamily="1" charset="0"/>
                  <a:ea typeface="+mn-ea"/>
                  <a:cs typeface="+mn-cs"/>
                </a:rPr>
                <a:t>Jesús</a:t>
              </a:r>
            </a:p>
          </p:txBody>
        </p:sp>
        <p:grpSp>
          <p:nvGrpSpPr>
            <p:cNvPr id="139304" name="Group 241"/>
            <p:cNvGrpSpPr>
              <a:grpSpLocks/>
            </p:cNvGrpSpPr>
            <p:nvPr/>
          </p:nvGrpSpPr>
          <p:grpSpPr bwMode="auto">
            <a:xfrm>
              <a:off x="4489" y="967"/>
              <a:ext cx="431" cy="330"/>
              <a:chOff x="829" y="1813"/>
              <a:chExt cx="431" cy="330"/>
            </a:xfrm>
          </p:grpSpPr>
          <p:sp>
            <p:nvSpPr>
              <p:cNvPr id="58610" name="AutoShape 242"/>
              <p:cNvSpPr>
                <a:spLocks noChangeArrowheads="1"/>
              </p:cNvSpPr>
              <p:nvPr/>
            </p:nvSpPr>
            <p:spPr bwMode="auto">
              <a:xfrm>
                <a:off x="829" y="1813"/>
                <a:ext cx="286" cy="97"/>
              </a:xfrm>
              <a:prstGeom prst="roundRect">
                <a:avLst>
                  <a:gd name="adj" fmla="val 16667"/>
                </a:avLst>
              </a:prstGeom>
              <a:gradFill rotWithShape="0">
                <a:gsLst>
                  <a:gs pos="0">
                    <a:schemeClr val="tx1"/>
                  </a:gs>
                  <a:gs pos="100000">
                    <a:schemeClr val="tx1">
                      <a:gamma/>
                      <a:shade val="46275"/>
                      <a:invGamma/>
                    </a:schemeClr>
                  </a:gs>
                </a:gsLst>
                <a:lin ang="5400000" scaled="1"/>
              </a:gradFill>
              <a:ln w="9525">
                <a:solidFill>
                  <a:schemeClr val="bg2"/>
                </a:solidFill>
                <a:round/>
                <a:headEnd/>
                <a:tailEnd/>
              </a:ln>
            </p:spPr>
            <p:txBody>
              <a:bodyPr wrap="none" anchor="ctr"/>
              <a:lstStyle/>
              <a:p>
                <a:pPr>
                  <a:defRPr/>
                </a:pPr>
                <a:endParaRPr lang="en-US">
                  <a:latin typeface="American Typewriter Light" pitchFamily="1" charset="0"/>
                  <a:ea typeface="+mn-ea"/>
                  <a:cs typeface="+mn-cs"/>
                </a:endParaRPr>
              </a:p>
            </p:txBody>
          </p:sp>
          <p:sp>
            <p:nvSpPr>
              <p:cNvPr id="58611" name="Rectangle 243"/>
              <p:cNvSpPr>
                <a:spLocks noChangeArrowheads="1"/>
              </p:cNvSpPr>
              <p:nvPr/>
            </p:nvSpPr>
            <p:spPr bwMode="auto">
              <a:xfrm>
                <a:off x="830" y="1876"/>
                <a:ext cx="430" cy="267"/>
              </a:xfrm>
              <a:prstGeom prst="rect">
                <a:avLst/>
              </a:prstGeom>
              <a:gradFill rotWithShape="0">
                <a:gsLst>
                  <a:gs pos="0">
                    <a:schemeClr val="tx1"/>
                  </a:gs>
                  <a:gs pos="100000">
                    <a:schemeClr val="tx1">
                      <a:gamma/>
                      <a:shade val="46275"/>
                      <a:invGamma/>
                    </a:schemeClr>
                  </a:gs>
                </a:gsLst>
                <a:lin ang="5400000" scaled="1"/>
              </a:gradFill>
              <a:ln w="9525">
                <a:solidFill>
                  <a:schemeClr val="bg2"/>
                </a:solidFill>
                <a:miter lim="800000"/>
                <a:headEnd/>
                <a:tailEnd/>
              </a:ln>
            </p:spPr>
            <p:txBody>
              <a:bodyPr wrap="none" anchor="ctr"/>
              <a:lstStyle/>
              <a:p>
                <a:pPr>
                  <a:defRPr/>
                </a:pPr>
                <a:endParaRPr lang="en-US">
                  <a:latin typeface="American Typewriter Light" pitchFamily="1" charset="0"/>
                  <a:ea typeface="+mn-ea"/>
                  <a:cs typeface="+mn-cs"/>
                </a:endParaRPr>
              </a:p>
            </p:txBody>
          </p:sp>
        </p:grpSp>
      </p:grpSp>
      <p:grpSp>
        <p:nvGrpSpPr>
          <p:cNvPr id="17" name="Group 280"/>
          <p:cNvGrpSpPr>
            <a:grpSpLocks/>
          </p:cNvGrpSpPr>
          <p:nvPr/>
        </p:nvGrpSpPr>
        <p:grpSpPr bwMode="auto">
          <a:xfrm>
            <a:off x="5911850" y="1535113"/>
            <a:ext cx="1057275" cy="868362"/>
            <a:chOff x="3724" y="967"/>
            <a:chExt cx="666" cy="547"/>
          </a:xfrm>
        </p:grpSpPr>
        <p:sp>
          <p:nvSpPr>
            <p:cNvPr id="58437" name="Rectangle 69"/>
            <p:cNvSpPr>
              <a:spLocks noChangeArrowheads="1"/>
            </p:cNvSpPr>
            <p:nvPr/>
          </p:nvSpPr>
          <p:spPr bwMode="auto">
            <a:xfrm>
              <a:off x="3724" y="1285"/>
              <a:ext cx="666" cy="229"/>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1800" i="1">
                  <a:solidFill>
                    <a:srgbClr val="FFFF00"/>
                  </a:solidFill>
                  <a:latin typeface="Arial" pitchFamily="1" charset="0"/>
                  <a:ea typeface="+mn-ea"/>
                  <a:cs typeface="+mn-cs"/>
                </a:rPr>
                <a:t>Silencio</a:t>
              </a:r>
            </a:p>
          </p:txBody>
        </p:sp>
        <p:grpSp>
          <p:nvGrpSpPr>
            <p:cNvPr id="139300" name="Group 244"/>
            <p:cNvGrpSpPr>
              <a:grpSpLocks/>
            </p:cNvGrpSpPr>
            <p:nvPr/>
          </p:nvGrpSpPr>
          <p:grpSpPr bwMode="auto">
            <a:xfrm>
              <a:off x="3842" y="967"/>
              <a:ext cx="431" cy="330"/>
              <a:chOff x="829" y="1813"/>
              <a:chExt cx="431" cy="330"/>
            </a:xfrm>
          </p:grpSpPr>
          <p:sp>
            <p:nvSpPr>
              <p:cNvPr id="139301" name="AutoShape 245"/>
              <p:cNvSpPr>
                <a:spLocks noChangeArrowheads="1"/>
              </p:cNvSpPr>
              <p:nvPr/>
            </p:nvSpPr>
            <p:spPr bwMode="auto">
              <a:xfrm>
                <a:off x="829" y="1813"/>
                <a:ext cx="286" cy="97"/>
              </a:xfrm>
              <a:prstGeom prst="roundRect">
                <a:avLst>
                  <a:gd name="adj" fmla="val 16667"/>
                </a:avLst>
              </a:prstGeom>
              <a:gradFill rotWithShape="0">
                <a:gsLst>
                  <a:gs pos="0">
                    <a:srgbClr val="0000FF"/>
                  </a:gs>
                  <a:gs pos="100000">
                    <a:srgbClr val="000076"/>
                  </a:gs>
                </a:gsLst>
                <a:lin ang="5400000" scaled="1"/>
              </a:gradFill>
              <a:ln w="9525">
                <a:solidFill>
                  <a:schemeClr val="bg2"/>
                </a:solidFill>
                <a:round/>
                <a:headEnd/>
                <a:tailEnd/>
              </a:ln>
            </p:spPr>
            <p:txBody>
              <a:bodyPr wrap="none" anchor="ctr"/>
              <a:lstStyle/>
              <a:p>
                <a:endParaRPr lang="en-US"/>
              </a:p>
            </p:txBody>
          </p:sp>
          <p:sp>
            <p:nvSpPr>
              <p:cNvPr id="139302" name="Rectangle 246"/>
              <p:cNvSpPr>
                <a:spLocks noChangeArrowheads="1"/>
              </p:cNvSpPr>
              <p:nvPr/>
            </p:nvSpPr>
            <p:spPr bwMode="auto">
              <a:xfrm>
                <a:off x="830" y="1876"/>
                <a:ext cx="430" cy="267"/>
              </a:xfrm>
              <a:prstGeom prst="rect">
                <a:avLst/>
              </a:prstGeom>
              <a:gradFill rotWithShape="0">
                <a:gsLst>
                  <a:gs pos="0">
                    <a:srgbClr val="0000FF"/>
                  </a:gs>
                  <a:gs pos="100000">
                    <a:srgbClr val="000076"/>
                  </a:gs>
                </a:gsLst>
                <a:lin ang="5400000" scaled="1"/>
              </a:gradFill>
              <a:ln w="9525">
                <a:solidFill>
                  <a:schemeClr val="bg2"/>
                </a:solidFill>
                <a:miter lim="800000"/>
                <a:headEnd/>
                <a:tailEnd/>
              </a:ln>
            </p:spPr>
            <p:txBody>
              <a:bodyPr wrap="none" anchor="ctr"/>
              <a:lstStyle/>
              <a:p>
                <a:endParaRPr lang="en-US"/>
              </a:p>
            </p:txBody>
          </p:sp>
        </p:grpSp>
      </p:grpSp>
      <p:grpSp>
        <p:nvGrpSpPr>
          <p:cNvPr id="19" name="Group 277"/>
          <p:cNvGrpSpPr>
            <a:grpSpLocks/>
          </p:cNvGrpSpPr>
          <p:nvPr/>
        </p:nvGrpSpPr>
        <p:grpSpPr bwMode="auto">
          <a:xfrm>
            <a:off x="4300538" y="1535113"/>
            <a:ext cx="1171575" cy="844550"/>
            <a:chOff x="2709" y="967"/>
            <a:chExt cx="738" cy="532"/>
          </a:xfrm>
        </p:grpSpPr>
        <p:sp>
          <p:nvSpPr>
            <p:cNvPr id="58434" name="Rectangle 66"/>
            <p:cNvSpPr>
              <a:spLocks noChangeArrowheads="1"/>
            </p:cNvSpPr>
            <p:nvPr/>
          </p:nvSpPr>
          <p:spPr bwMode="auto">
            <a:xfrm>
              <a:off x="2709" y="1270"/>
              <a:ext cx="738" cy="229"/>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1800" i="1">
                  <a:solidFill>
                    <a:srgbClr val="FFFF00"/>
                  </a:solidFill>
                  <a:latin typeface="Arial" pitchFamily="1" charset="0"/>
                  <a:ea typeface="+mn-ea"/>
                  <a:cs typeface="+mn-cs"/>
                </a:rPr>
                <a:t>Anarquía</a:t>
              </a:r>
            </a:p>
          </p:txBody>
        </p:sp>
        <p:grpSp>
          <p:nvGrpSpPr>
            <p:cNvPr id="139296" name="Group 247"/>
            <p:cNvGrpSpPr>
              <a:grpSpLocks/>
            </p:cNvGrpSpPr>
            <p:nvPr/>
          </p:nvGrpSpPr>
          <p:grpSpPr bwMode="auto">
            <a:xfrm>
              <a:off x="2891" y="967"/>
              <a:ext cx="431" cy="330"/>
              <a:chOff x="829" y="1813"/>
              <a:chExt cx="431" cy="330"/>
            </a:xfrm>
          </p:grpSpPr>
          <p:sp>
            <p:nvSpPr>
              <p:cNvPr id="139297" name="AutoShape 248"/>
              <p:cNvSpPr>
                <a:spLocks noChangeArrowheads="1"/>
              </p:cNvSpPr>
              <p:nvPr/>
            </p:nvSpPr>
            <p:spPr bwMode="auto">
              <a:xfrm>
                <a:off x="829" y="1813"/>
                <a:ext cx="286" cy="97"/>
              </a:xfrm>
              <a:prstGeom prst="roundRect">
                <a:avLst>
                  <a:gd name="adj" fmla="val 16667"/>
                </a:avLst>
              </a:prstGeom>
              <a:gradFill rotWithShape="0">
                <a:gsLst>
                  <a:gs pos="0">
                    <a:srgbClr val="00FF00"/>
                  </a:gs>
                  <a:gs pos="100000">
                    <a:srgbClr val="007600"/>
                  </a:gs>
                </a:gsLst>
                <a:lin ang="5400000" scaled="1"/>
              </a:gradFill>
              <a:ln w="9525">
                <a:solidFill>
                  <a:schemeClr val="bg2"/>
                </a:solidFill>
                <a:round/>
                <a:headEnd/>
                <a:tailEnd/>
              </a:ln>
            </p:spPr>
            <p:txBody>
              <a:bodyPr wrap="none" anchor="ctr"/>
              <a:lstStyle/>
              <a:p>
                <a:endParaRPr lang="en-US"/>
              </a:p>
            </p:txBody>
          </p:sp>
          <p:sp>
            <p:nvSpPr>
              <p:cNvPr id="139298" name="Rectangle 249"/>
              <p:cNvSpPr>
                <a:spLocks noChangeArrowheads="1"/>
              </p:cNvSpPr>
              <p:nvPr/>
            </p:nvSpPr>
            <p:spPr bwMode="auto">
              <a:xfrm>
                <a:off x="830" y="1876"/>
                <a:ext cx="430" cy="267"/>
              </a:xfrm>
              <a:prstGeom prst="rect">
                <a:avLst/>
              </a:prstGeom>
              <a:gradFill rotWithShape="0">
                <a:gsLst>
                  <a:gs pos="0">
                    <a:srgbClr val="00FF00"/>
                  </a:gs>
                  <a:gs pos="100000">
                    <a:srgbClr val="007600"/>
                  </a:gs>
                </a:gsLst>
                <a:lin ang="5400000" scaled="1"/>
              </a:gradFill>
              <a:ln w="9525">
                <a:solidFill>
                  <a:schemeClr val="bg2"/>
                </a:solidFill>
                <a:miter lim="800000"/>
                <a:headEnd/>
                <a:tailEnd/>
              </a:ln>
            </p:spPr>
            <p:txBody>
              <a:bodyPr wrap="none" anchor="ctr"/>
              <a:lstStyle/>
              <a:p>
                <a:endParaRPr lang="en-US"/>
              </a:p>
            </p:txBody>
          </p:sp>
        </p:grpSp>
      </p:grpSp>
      <p:grpSp>
        <p:nvGrpSpPr>
          <p:cNvPr id="21" name="Group 273"/>
          <p:cNvGrpSpPr>
            <a:grpSpLocks/>
          </p:cNvGrpSpPr>
          <p:nvPr/>
        </p:nvGrpSpPr>
        <p:grpSpPr bwMode="auto">
          <a:xfrm>
            <a:off x="3151188" y="1541463"/>
            <a:ext cx="1171575" cy="855662"/>
            <a:chOff x="1985" y="971"/>
            <a:chExt cx="738" cy="539"/>
          </a:xfrm>
        </p:grpSpPr>
        <p:sp>
          <p:nvSpPr>
            <p:cNvPr id="58430" name="Rectangle 62"/>
            <p:cNvSpPr>
              <a:spLocks noChangeArrowheads="1"/>
            </p:cNvSpPr>
            <p:nvPr/>
          </p:nvSpPr>
          <p:spPr bwMode="auto">
            <a:xfrm>
              <a:off x="1985" y="1281"/>
              <a:ext cx="738" cy="229"/>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1800" i="1">
                  <a:solidFill>
                    <a:srgbClr val="FFFF00"/>
                  </a:solidFill>
                  <a:latin typeface="Arial" pitchFamily="1" charset="0"/>
                  <a:ea typeface="+mn-ea"/>
                  <a:cs typeface="+mn-cs"/>
                </a:rPr>
                <a:t>Abraham</a:t>
              </a:r>
            </a:p>
          </p:txBody>
        </p:sp>
        <p:grpSp>
          <p:nvGrpSpPr>
            <p:cNvPr id="139292" name="Group 250"/>
            <p:cNvGrpSpPr>
              <a:grpSpLocks/>
            </p:cNvGrpSpPr>
            <p:nvPr/>
          </p:nvGrpSpPr>
          <p:grpSpPr bwMode="auto">
            <a:xfrm>
              <a:off x="2135" y="971"/>
              <a:ext cx="431" cy="330"/>
              <a:chOff x="829" y="1813"/>
              <a:chExt cx="431" cy="330"/>
            </a:xfrm>
          </p:grpSpPr>
          <p:sp>
            <p:nvSpPr>
              <p:cNvPr id="139293" name="AutoShape 251"/>
              <p:cNvSpPr>
                <a:spLocks noChangeArrowheads="1"/>
              </p:cNvSpPr>
              <p:nvPr/>
            </p:nvSpPr>
            <p:spPr bwMode="auto">
              <a:xfrm>
                <a:off x="829" y="1813"/>
                <a:ext cx="286" cy="97"/>
              </a:xfrm>
              <a:prstGeom prst="roundRect">
                <a:avLst>
                  <a:gd name="adj" fmla="val 16667"/>
                </a:avLst>
              </a:prstGeom>
              <a:gradFill rotWithShape="0">
                <a:gsLst>
                  <a:gs pos="0">
                    <a:srgbClr val="CF0038"/>
                  </a:gs>
                  <a:gs pos="100000">
                    <a:srgbClr val="60001A"/>
                  </a:gs>
                </a:gsLst>
                <a:lin ang="5400000" scaled="1"/>
              </a:gradFill>
              <a:ln w="9525">
                <a:solidFill>
                  <a:schemeClr val="bg2"/>
                </a:solidFill>
                <a:round/>
                <a:headEnd/>
                <a:tailEnd/>
              </a:ln>
            </p:spPr>
            <p:txBody>
              <a:bodyPr wrap="none" anchor="ctr"/>
              <a:lstStyle/>
              <a:p>
                <a:endParaRPr lang="en-US"/>
              </a:p>
            </p:txBody>
          </p:sp>
          <p:sp>
            <p:nvSpPr>
              <p:cNvPr id="139294" name="Rectangle 252"/>
              <p:cNvSpPr>
                <a:spLocks noChangeArrowheads="1"/>
              </p:cNvSpPr>
              <p:nvPr/>
            </p:nvSpPr>
            <p:spPr bwMode="auto">
              <a:xfrm>
                <a:off x="830" y="1876"/>
                <a:ext cx="430" cy="267"/>
              </a:xfrm>
              <a:prstGeom prst="rect">
                <a:avLst/>
              </a:prstGeom>
              <a:gradFill rotWithShape="0">
                <a:gsLst>
                  <a:gs pos="0">
                    <a:srgbClr val="CF0038"/>
                  </a:gs>
                  <a:gs pos="100000">
                    <a:srgbClr val="60001A"/>
                  </a:gs>
                </a:gsLst>
                <a:lin ang="5400000" scaled="1"/>
              </a:gradFill>
              <a:ln w="9525">
                <a:solidFill>
                  <a:schemeClr val="bg2"/>
                </a:solidFill>
                <a:miter lim="800000"/>
                <a:headEnd/>
                <a:tailEnd/>
              </a:ln>
            </p:spPr>
            <p:txBody>
              <a:bodyPr wrap="none" anchor="ctr"/>
              <a:lstStyle/>
              <a:p>
                <a:endParaRPr lang="en-US"/>
              </a:p>
            </p:txBody>
          </p:sp>
        </p:grpSp>
      </p:grpSp>
      <p:sp>
        <p:nvSpPr>
          <p:cNvPr id="58650" name="Line 282"/>
          <p:cNvSpPr>
            <a:spLocks noChangeShapeType="1"/>
          </p:cNvSpPr>
          <p:nvPr/>
        </p:nvSpPr>
        <p:spPr bwMode="auto">
          <a:xfrm>
            <a:off x="1809750" y="2398713"/>
            <a:ext cx="952500" cy="0"/>
          </a:xfrm>
          <a:prstGeom prst="line">
            <a:avLst/>
          </a:prstGeom>
          <a:noFill/>
          <a:ln w="57150">
            <a:solidFill>
              <a:schemeClr val="tx1"/>
            </a:solidFill>
            <a:round/>
            <a:headEnd/>
            <a:tailEnd/>
          </a:ln>
          <a:effectLst>
            <a:outerShdw blurRad="63500" dist="45791" dir="3378596" algn="ctr" rotWithShape="0">
              <a:schemeClr val="bg2"/>
            </a:outerShdw>
          </a:effectLst>
        </p:spPr>
        <p:txBody>
          <a:bodyPr wrap="none" anchor="ctr"/>
          <a:lstStyle/>
          <a:p>
            <a:pPr>
              <a:defRPr/>
            </a:pPr>
            <a:endParaRPr lang="en-US">
              <a:latin typeface="American Typewriter Light" pitchFamily="1" charset="0"/>
              <a:ea typeface="+mn-ea"/>
              <a:cs typeface="+mn-cs"/>
            </a:endParaRPr>
          </a:p>
        </p:txBody>
      </p:sp>
      <p:sp>
        <p:nvSpPr>
          <p:cNvPr id="58651" name="Line 283"/>
          <p:cNvSpPr>
            <a:spLocks noChangeShapeType="1"/>
          </p:cNvSpPr>
          <p:nvPr/>
        </p:nvSpPr>
        <p:spPr bwMode="auto">
          <a:xfrm>
            <a:off x="3268663" y="2409825"/>
            <a:ext cx="952500" cy="0"/>
          </a:xfrm>
          <a:prstGeom prst="line">
            <a:avLst/>
          </a:prstGeom>
          <a:noFill/>
          <a:ln w="57150">
            <a:solidFill>
              <a:schemeClr val="tx1"/>
            </a:solidFill>
            <a:round/>
            <a:headEnd/>
            <a:tailEnd/>
          </a:ln>
          <a:effectLst>
            <a:outerShdw blurRad="63500" dist="45791" dir="3378596" algn="ctr" rotWithShape="0">
              <a:schemeClr val="bg2"/>
            </a:outerShdw>
          </a:effectLst>
        </p:spPr>
        <p:txBody>
          <a:bodyPr wrap="none" anchor="ctr"/>
          <a:lstStyle/>
          <a:p>
            <a:pPr>
              <a:defRPr/>
            </a:pPr>
            <a:endParaRPr lang="en-US">
              <a:latin typeface="American Typewriter Light" pitchFamily="1" charset="0"/>
              <a:ea typeface="+mn-ea"/>
              <a:cs typeface="+mn-cs"/>
            </a:endParaRPr>
          </a:p>
        </p:txBody>
      </p:sp>
      <p:sp>
        <p:nvSpPr>
          <p:cNvPr id="58652" name="Line 284"/>
          <p:cNvSpPr>
            <a:spLocks noChangeShapeType="1"/>
          </p:cNvSpPr>
          <p:nvPr/>
        </p:nvSpPr>
        <p:spPr bwMode="auto">
          <a:xfrm>
            <a:off x="4392613" y="2408238"/>
            <a:ext cx="952500" cy="0"/>
          </a:xfrm>
          <a:prstGeom prst="line">
            <a:avLst/>
          </a:prstGeom>
          <a:noFill/>
          <a:ln w="57150">
            <a:solidFill>
              <a:schemeClr val="tx1"/>
            </a:solidFill>
            <a:round/>
            <a:headEnd/>
            <a:tailEnd/>
          </a:ln>
          <a:effectLst>
            <a:outerShdw blurRad="63500" dist="45791" dir="3378596" algn="ctr" rotWithShape="0">
              <a:schemeClr val="bg2"/>
            </a:outerShdw>
          </a:effectLst>
        </p:spPr>
        <p:txBody>
          <a:bodyPr wrap="none" anchor="ctr"/>
          <a:lstStyle/>
          <a:p>
            <a:pPr>
              <a:defRPr/>
            </a:pPr>
            <a:endParaRPr lang="en-US">
              <a:latin typeface="American Typewriter Light" pitchFamily="1" charset="0"/>
              <a:ea typeface="+mn-ea"/>
              <a:cs typeface="+mn-cs"/>
            </a:endParaRPr>
          </a:p>
        </p:txBody>
      </p:sp>
      <p:sp>
        <p:nvSpPr>
          <p:cNvPr id="58653" name="Line 285"/>
          <p:cNvSpPr>
            <a:spLocks noChangeShapeType="1"/>
          </p:cNvSpPr>
          <p:nvPr/>
        </p:nvSpPr>
        <p:spPr bwMode="auto">
          <a:xfrm>
            <a:off x="5942013" y="2387600"/>
            <a:ext cx="952500" cy="0"/>
          </a:xfrm>
          <a:prstGeom prst="line">
            <a:avLst/>
          </a:prstGeom>
          <a:noFill/>
          <a:ln w="57150">
            <a:solidFill>
              <a:schemeClr val="tx1"/>
            </a:solidFill>
            <a:round/>
            <a:headEnd/>
            <a:tailEnd/>
          </a:ln>
          <a:effectLst>
            <a:outerShdw blurRad="63500" dist="45791" dir="3378596" algn="ctr" rotWithShape="0">
              <a:schemeClr val="bg2"/>
            </a:outerShdw>
          </a:effectLst>
        </p:spPr>
        <p:txBody>
          <a:bodyPr wrap="none" anchor="ctr"/>
          <a:lstStyle/>
          <a:p>
            <a:pPr>
              <a:defRPr/>
            </a:pPr>
            <a:endParaRPr lang="en-US">
              <a:latin typeface="American Typewriter Light" pitchFamily="1" charset="0"/>
              <a:ea typeface="+mn-ea"/>
              <a:cs typeface="+mn-cs"/>
            </a:endParaRPr>
          </a:p>
        </p:txBody>
      </p:sp>
      <p:sp>
        <p:nvSpPr>
          <p:cNvPr id="58654" name="Line 286"/>
          <p:cNvSpPr>
            <a:spLocks noChangeShapeType="1"/>
          </p:cNvSpPr>
          <p:nvPr/>
        </p:nvSpPr>
        <p:spPr bwMode="auto">
          <a:xfrm>
            <a:off x="6992938" y="2376488"/>
            <a:ext cx="952500" cy="0"/>
          </a:xfrm>
          <a:prstGeom prst="line">
            <a:avLst/>
          </a:prstGeom>
          <a:noFill/>
          <a:ln w="57150">
            <a:solidFill>
              <a:schemeClr val="tx1"/>
            </a:solidFill>
            <a:round/>
            <a:headEnd/>
            <a:tailEnd/>
          </a:ln>
          <a:effectLst>
            <a:outerShdw blurRad="63500" dist="45791" dir="3378596" algn="ctr" rotWithShape="0">
              <a:schemeClr val="bg2"/>
            </a:outerShdw>
          </a:effectLst>
        </p:spPr>
        <p:txBody>
          <a:bodyPr wrap="none" anchor="ctr"/>
          <a:lstStyle/>
          <a:p>
            <a:pPr>
              <a:defRPr/>
            </a:pPr>
            <a:endParaRPr lang="en-US">
              <a:latin typeface="American Typewriter Light" pitchFamily="1" charset="0"/>
              <a:ea typeface="+mn-ea"/>
              <a:cs typeface="+mn-cs"/>
            </a:endParaRPr>
          </a:p>
        </p:txBody>
      </p:sp>
      <p:sp>
        <p:nvSpPr>
          <p:cNvPr id="58656" name="Line 288"/>
          <p:cNvSpPr>
            <a:spLocks noChangeShapeType="1"/>
          </p:cNvSpPr>
          <p:nvPr/>
        </p:nvSpPr>
        <p:spPr bwMode="auto">
          <a:xfrm>
            <a:off x="3252788" y="5537200"/>
            <a:ext cx="952500" cy="0"/>
          </a:xfrm>
          <a:prstGeom prst="line">
            <a:avLst/>
          </a:prstGeom>
          <a:noFill/>
          <a:ln w="57150">
            <a:solidFill>
              <a:schemeClr val="tx1"/>
            </a:solidFill>
            <a:round/>
            <a:headEnd/>
            <a:tailEnd/>
          </a:ln>
          <a:effectLst>
            <a:outerShdw blurRad="63500" dist="45791" dir="3378596" algn="ctr" rotWithShape="0">
              <a:schemeClr val="bg2"/>
            </a:outerShdw>
          </a:effectLst>
        </p:spPr>
        <p:txBody>
          <a:bodyPr wrap="none" anchor="ctr"/>
          <a:lstStyle/>
          <a:p>
            <a:pPr>
              <a:defRPr/>
            </a:pPr>
            <a:endParaRPr lang="en-US">
              <a:latin typeface="American Typewriter Light" pitchFamily="1" charset="0"/>
              <a:ea typeface="+mn-ea"/>
              <a:cs typeface="+mn-cs"/>
            </a:endParaRPr>
          </a:p>
        </p:txBody>
      </p:sp>
      <p:sp>
        <p:nvSpPr>
          <p:cNvPr id="58657" name="Line 289"/>
          <p:cNvSpPr>
            <a:spLocks noChangeShapeType="1"/>
          </p:cNvSpPr>
          <p:nvPr/>
        </p:nvSpPr>
        <p:spPr bwMode="auto">
          <a:xfrm>
            <a:off x="4440238" y="3452813"/>
            <a:ext cx="952500" cy="0"/>
          </a:xfrm>
          <a:prstGeom prst="line">
            <a:avLst/>
          </a:prstGeom>
          <a:noFill/>
          <a:ln w="57150">
            <a:solidFill>
              <a:schemeClr val="tx1"/>
            </a:solidFill>
            <a:round/>
            <a:headEnd/>
            <a:tailEnd/>
          </a:ln>
          <a:effectLst>
            <a:outerShdw blurRad="63500" dist="45791" dir="3378596" algn="ctr" rotWithShape="0">
              <a:schemeClr val="bg2"/>
            </a:outerShdw>
          </a:effectLst>
        </p:spPr>
        <p:txBody>
          <a:bodyPr wrap="none" anchor="ctr"/>
          <a:lstStyle/>
          <a:p>
            <a:pPr>
              <a:defRPr/>
            </a:pPr>
            <a:endParaRPr lang="en-US">
              <a:latin typeface="American Typewriter Light" pitchFamily="1" charset="0"/>
              <a:ea typeface="+mn-ea"/>
              <a:cs typeface="+mn-cs"/>
            </a:endParaRPr>
          </a:p>
        </p:txBody>
      </p:sp>
      <p:sp>
        <p:nvSpPr>
          <p:cNvPr id="58658" name="Line 290"/>
          <p:cNvSpPr>
            <a:spLocks noChangeShapeType="1"/>
          </p:cNvSpPr>
          <p:nvPr/>
        </p:nvSpPr>
        <p:spPr bwMode="auto">
          <a:xfrm>
            <a:off x="4475163" y="4478338"/>
            <a:ext cx="952500" cy="0"/>
          </a:xfrm>
          <a:prstGeom prst="line">
            <a:avLst/>
          </a:prstGeom>
          <a:noFill/>
          <a:ln w="57150">
            <a:solidFill>
              <a:schemeClr val="tx1"/>
            </a:solidFill>
            <a:round/>
            <a:headEnd/>
            <a:tailEnd/>
          </a:ln>
          <a:effectLst>
            <a:outerShdw blurRad="63500" dist="45791" dir="3378596" algn="ctr" rotWithShape="0">
              <a:schemeClr val="bg2"/>
            </a:outerShdw>
          </a:effectLst>
        </p:spPr>
        <p:txBody>
          <a:bodyPr wrap="none" anchor="ctr"/>
          <a:lstStyle/>
          <a:p>
            <a:pPr>
              <a:defRPr/>
            </a:pPr>
            <a:endParaRPr lang="en-US">
              <a:latin typeface="American Typewriter Light" pitchFamily="1" charset="0"/>
              <a:ea typeface="+mn-ea"/>
              <a:cs typeface="+mn-cs"/>
            </a:endParaRPr>
          </a:p>
        </p:txBody>
      </p:sp>
      <p:sp>
        <p:nvSpPr>
          <p:cNvPr id="58659" name="Line 291"/>
          <p:cNvSpPr>
            <a:spLocks noChangeShapeType="1"/>
          </p:cNvSpPr>
          <p:nvPr/>
        </p:nvSpPr>
        <p:spPr bwMode="auto">
          <a:xfrm>
            <a:off x="3267075" y="3455988"/>
            <a:ext cx="952500" cy="0"/>
          </a:xfrm>
          <a:prstGeom prst="line">
            <a:avLst/>
          </a:prstGeom>
          <a:noFill/>
          <a:ln w="57150">
            <a:solidFill>
              <a:schemeClr val="tx1"/>
            </a:solidFill>
            <a:round/>
            <a:headEnd/>
            <a:tailEnd/>
          </a:ln>
          <a:effectLst>
            <a:outerShdw blurRad="63500" dist="45791" dir="3378596" algn="ctr" rotWithShape="0">
              <a:schemeClr val="bg2"/>
            </a:outerShdw>
          </a:effectLst>
        </p:spPr>
        <p:txBody>
          <a:bodyPr wrap="none" anchor="ctr"/>
          <a:lstStyle/>
          <a:p>
            <a:pPr>
              <a:defRPr/>
            </a:pPr>
            <a:endParaRPr lang="en-US">
              <a:latin typeface="American Typewriter Light" pitchFamily="1" charset="0"/>
              <a:ea typeface="+mn-ea"/>
              <a:cs typeface="+mn-cs"/>
            </a:endParaRPr>
          </a:p>
        </p:txBody>
      </p:sp>
      <p:sp>
        <p:nvSpPr>
          <p:cNvPr id="58660" name="Line 292"/>
          <p:cNvSpPr>
            <a:spLocks noChangeShapeType="1"/>
          </p:cNvSpPr>
          <p:nvPr/>
        </p:nvSpPr>
        <p:spPr bwMode="auto">
          <a:xfrm>
            <a:off x="3230563" y="4514850"/>
            <a:ext cx="952500" cy="0"/>
          </a:xfrm>
          <a:prstGeom prst="line">
            <a:avLst/>
          </a:prstGeom>
          <a:noFill/>
          <a:ln w="57150">
            <a:solidFill>
              <a:schemeClr val="tx1"/>
            </a:solidFill>
            <a:round/>
            <a:headEnd/>
            <a:tailEnd/>
          </a:ln>
          <a:effectLst>
            <a:outerShdw blurRad="63500" dist="45791" dir="3378596" algn="ctr" rotWithShape="0">
              <a:schemeClr val="bg2"/>
            </a:outerShdw>
          </a:effectLst>
        </p:spPr>
        <p:txBody>
          <a:bodyPr wrap="none" anchor="ctr"/>
          <a:lstStyle/>
          <a:p>
            <a:pPr>
              <a:defRPr/>
            </a:pPr>
            <a:endParaRPr lang="en-US">
              <a:latin typeface="American Typewriter Light" pitchFamily="1"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2/3*#ppt_w"/>
                                          </p:val>
                                        </p:tav>
                                        <p:tav tm="100000">
                                          <p:val>
                                            <p:strVal val="#ppt_w"/>
                                          </p:val>
                                        </p:tav>
                                      </p:tavLst>
                                    </p:anim>
                                    <p:anim calcmode="lin" valueType="num">
                                      <p:cBhvr>
                                        <p:cTn id="8" dur="500" fill="hold"/>
                                        <p:tgtEl>
                                          <p:spTgt spid="3"/>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strVal val="2/3*#ppt_w"/>
                                          </p:val>
                                        </p:tav>
                                        <p:tav tm="100000">
                                          <p:val>
                                            <p:strVal val="#ppt_w"/>
                                          </p:val>
                                        </p:tav>
                                      </p:tavLst>
                                    </p:anim>
                                    <p:anim calcmode="lin" valueType="num">
                                      <p:cBhvr>
                                        <p:cTn id="13" dur="500" fill="hold"/>
                                        <p:tgtEl>
                                          <p:spTgt spid="21"/>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strVal val="2/3*#ppt_w"/>
                                          </p:val>
                                        </p:tav>
                                        <p:tav tm="100000">
                                          <p:val>
                                            <p:strVal val="#ppt_w"/>
                                          </p:val>
                                        </p:tav>
                                      </p:tavLst>
                                    </p:anim>
                                    <p:anim calcmode="lin" valueType="num">
                                      <p:cBhvr>
                                        <p:cTn id="18" dur="500" fill="hold"/>
                                        <p:tgtEl>
                                          <p:spTgt spid="13"/>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1500"/>
                            </p:stCondLst>
                            <p:childTnLst>
                              <p:par>
                                <p:cTn id="20" presetID="23" presetClass="entr" presetSubtype="272"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strVal val="2/3*#ppt_w"/>
                                          </p:val>
                                        </p:tav>
                                        <p:tav tm="100000">
                                          <p:val>
                                            <p:strVal val="#ppt_w"/>
                                          </p:val>
                                        </p:tav>
                                      </p:tavLst>
                                    </p:anim>
                                    <p:anim calcmode="lin" valueType="num">
                                      <p:cBhvr>
                                        <p:cTn id="23" dur="500" fill="hold"/>
                                        <p:tgtEl>
                                          <p:spTgt spid="9"/>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2000"/>
                            </p:stCondLst>
                            <p:childTnLst>
                              <p:par>
                                <p:cTn id="25" presetID="23" presetClass="entr" presetSubtype="27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strVal val="2/3*#ppt_w"/>
                                          </p:val>
                                        </p:tav>
                                        <p:tav tm="100000">
                                          <p:val>
                                            <p:strVal val="#ppt_w"/>
                                          </p:val>
                                        </p:tav>
                                      </p:tavLst>
                                    </p:anim>
                                    <p:anim calcmode="lin" valueType="num">
                                      <p:cBhvr>
                                        <p:cTn id="28" dur="500" fill="hold"/>
                                        <p:tgtEl>
                                          <p:spTgt spid="5"/>
                                        </p:tgtEl>
                                        <p:attrNameLst>
                                          <p:attrName>ppt_h</p:attrName>
                                        </p:attrNameLst>
                                      </p:cBhvr>
                                      <p:tavLst>
                                        <p:tav tm="0">
                                          <p:val>
                                            <p:strVal val="2/3*#ppt_h"/>
                                          </p:val>
                                        </p:tav>
                                        <p:tav tm="100000">
                                          <p:val>
                                            <p:strVal val="#ppt_h"/>
                                          </p:val>
                                        </p:tav>
                                      </p:tavLst>
                                    </p:anim>
                                  </p:childTnLst>
                                </p:cTn>
                              </p:par>
                            </p:childTnLst>
                          </p:cTn>
                        </p:par>
                        <p:par>
                          <p:cTn id="29" fill="hold" nodeType="afterGroup">
                            <p:stCondLst>
                              <p:cond delay="2500"/>
                            </p:stCondLst>
                            <p:childTnLst>
                              <p:par>
                                <p:cTn id="30" presetID="23" presetClass="entr" presetSubtype="272"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strVal val="2/3*#ppt_w"/>
                                          </p:val>
                                        </p:tav>
                                        <p:tav tm="100000">
                                          <p:val>
                                            <p:strVal val="#ppt_w"/>
                                          </p:val>
                                        </p:tav>
                                      </p:tavLst>
                                    </p:anim>
                                    <p:anim calcmode="lin" valueType="num">
                                      <p:cBhvr>
                                        <p:cTn id="33" dur="500" fill="hold"/>
                                        <p:tgtEl>
                                          <p:spTgt spid="19"/>
                                        </p:tgtEl>
                                        <p:attrNameLst>
                                          <p:attrName>ppt_h</p:attrName>
                                        </p:attrNameLst>
                                      </p:cBhvr>
                                      <p:tavLst>
                                        <p:tav tm="0">
                                          <p:val>
                                            <p:strVal val="2/3*#ppt_h"/>
                                          </p:val>
                                        </p:tav>
                                        <p:tav tm="100000">
                                          <p:val>
                                            <p:strVal val="#ppt_h"/>
                                          </p:val>
                                        </p:tav>
                                      </p:tavLst>
                                    </p:anim>
                                  </p:childTnLst>
                                </p:cTn>
                              </p:par>
                            </p:childTnLst>
                          </p:cTn>
                        </p:par>
                        <p:par>
                          <p:cTn id="34" fill="hold" nodeType="afterGroup">
                            <p:stCondLst>
                              <p:cond delay="3000"/>
                            </p:stCondLst>
                            <p:childTnLst>
                              <p:par>
                                <p:cTn id="35" presetID="23" presetClass="entr" presetSubtype="272"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strVal val="2/3*#ppt_w"/>
                                          </p:val>
                                        </p:tav>
                                        <p:tav tm="100000">
                                          <p:val>
                                            <p:strVal val="#ppt_w"/>
                                          </p:val>
                                        </p:tav>
                                      </p:tavLst>
                                    </p:anim>
                                    <p:anim calcmode="lin" valueType="num">
                                      <p:cBhvr>
                                        <p:cTn id="38" dur="500" fill="hold"/>
                                        <p:tgtEl>
                                          <p:spTgt spid="11"/>
                                        </p:tgtEl>
                                        <p:attrNameLst>
                                          <p:attrName>ppt_h</p:attrName>
                                        </p:attrNameLst>
                                      </p:cBhvr>
                                      <p:tavLst>
                                        <p:tav tm="0">
                                          <p:val>
                                            <p:strVal val="2/3*#ppt_h"/>
                                          </p:val>
                                        </p:tav>
                                        <p:tav tm="100000">
                                          <p:val>
                                            <p:strVal val="#ppt_h"/>
                                          </p:val>
                                        </p:tav>
                                      </p:tavLst>
                                    </p:anim>
                                  </p:childTnLst>
                                </p:cTn>
                              </p:par>
                            </p:childTnLst>
                          </p:cTn>
                        </p:par>
                        <p:par>
                          <p:cTn id="39" fill="hold" nodeType="afterGroup">
                            <p:stCondLst>
                              <p:cond delay="3500"/>
                            </p:stCondLst>
                            <p:childTnLst>
                              <p:par>
                                <p:cTn id="40" presetID="23" presetClass="entr" presetSubtype="272"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strVal val="2/3*#ppt_w"/>
                                          </p:val>
                                        </p:tav>
                                        <p:tav tm="100000">
                                          <p:val>
                                            <p:strVal val="#ppt_w"/>
                                          </p:val>
                                        </p:tav>
                                      </p:tavLst>
                                    </p:anim>
                                    <p:anim calcmode="lin" valueType="num">
                                      <p:cBhvr>
                                        <p:cTn id="43" dur="500" fill="hold"/>
                                        <p:tgtEl>
                                          <p:spTgt spid="7"/>
                                        </p:tgtEl>
                                        <p:attrNameLst>
                                          <p:attrName>ppt_h</p:attrName>
                                        </p:attrNameLst>
                                      </p:cBhvr>
                                      <p:tavLst>
                                        <p:tav tm="0">
                                          <p:val>
                                            <p:strVal val="2/3*#ppt_h"/>
                                          </p:val>
                                        </p:tav>
                                        <p:tav tm="100000">
                                          <p:val>
                                            <p:strVal val="#ppt_h"/>
                                          </p:val>
                                        </p:tav>
                                      </p:tavLst>
                                    </p:anim>
                                  </p:childTnLst>
                                </p:cTn>
                              </p:par>
                            </p:childTnLst>
                          </p:cTn>
                        </p:par>
                        <p:par>
                          <p:cTn id="44" fill="hold" nodeType="afterGroup">
                            <p:stCondLst>
                              <p:cond delay="4000"/>
                            </p:stCondLst>
                            <p:childTnLst>
                              <p:par>
                                <p:cTn id="45" presetID="23" presetClass="entr" presetSubtype="272"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strVal val="2/3*#ppt_w"/>
                                          </p:val>
                                        </p:tav>
                                        <p:tav tm="100000">
                                          <p:val>
                                            <p:strVal val="#ppt_w"/>
                                          </p:val>
                                        </p:tav>
                                      </p:tavLst>
                                    </p:anim>
                                    <p:anim calcmode="lin" valueType="num">
                                      <p:cBhvr>
                                        <p:cTn id="48" dur="500" fill="hold"/>
                                        <p:tgtEl>
                                          <p:spTgt spid="17"/>
                                        </p:tgtEl>
                                        <p:attrNameLst>
                                          <p:attrName>ppt_h</p:attrName>
                                        </p:attrNameLst>
                                      </p:cBhvr>
                                      <p:tavLst>
                                        <p:tav tm="0">
                                          <p:val>
                                            <p:strVal val="2/3*#ppt_h"/>
                                          </p:val>
                                        </p:tav>
                                        <p:tav tm="100000">
                                          <p:val>
                                            <p:strVal val="#ppt_h"/>
                                          </p:val>
                                        </p:tav>
                                      </p:tavLst>
                                    </p:anim>
                                  </p:childTnLst>
                                </p:cTn>
                              </p:par>
                            </p:childTnLst>
                          </p:cTn>
                        </p:par>
                        <p:par>
                          <p:cTn id="49" fill="hold" nodeType="afterGroup">
                            <p:stCondLst>
                              <p:cond delay="4500"/>
                            </p:stCondLst>
                            <p:childTnLst>
                              <p:par>
                                <p:cTn id="50" presetID="23" presetClass="entr" presetSubtype="272"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strVal val="2/3*#ppt_w"/>
                                          </p:val>
                                        </p:tav>
                                        <p:tav tm="100000">
                                          <p:val>
                                            <p:strVal val="#ppt_w"/>
                                          </p:val>
                                        </p:tav>
                                      </p:tavLst>
                                    </p:anim>
                                    <p:anim calcmode="lin" valueType="num">
                                      <p:cBhvr>
                                        <p:cTn id="53" dur="500" fill="hold"/>
                                        <p:tgtEl>
                                          <p:spTgt spid="15"/>
                                        </p:tgtEl>
                                        <p:attrNameLst>
                                          <p:attrName>ppt_h</p:attrName>
                                        </p:attrNameLst>
                                      </p:cBhvr>
                                      <p:tavLst>
                                        <p:tav tm="0">
                                          <p:val>
                                            <p:strVal val="2/3*#ppt_h"/>
                                          </p:val>
                                        </p:tav>
                                        <p:tav tm="100000">
                                          <p:val>
                                            <p:strVal val="#ppt_h"/>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3" presetClass="entr" presetSubtype="36" fill="hold" nodeType="clickEffect">
                                  <p:stCondLst>
                                    <p:cond delay="0"/>
                                  </p:stCondLst>
                                  <p:childTnLst>
                                    <p:set>
                                      <p:cBhvr>
                                        <p:cTn id="57" dur="1" fill="hold">
                                          <p:stCondLst>
                                            <p:cond delay="0"/>
                                          </p:stCondLst>
                                        </p:cTn>
                                        <p:tgtEl>
                                          <p:spTgt spid="58650"/>
                                        </p:tgtEl>
                                        <p:attrNameLst>
                                          <p:attrName>style.visibility</p:attrName>
                                        </p:attrNameLst>
                                      </p:cBhvr>
                                      <p:to>
                                        <p:strVal val="visible"/>
                                      </p:to>
                                    </p:set>
                                    <p:anim calcmode="lin" valueType="num">
                                      <p:cBhvr>
                                        <p:cTn id="58" dur="500" fill="hold"/>
                                        <p:tgtEl>
                                          <p:spTgt spid="58650"/>
                                        </p:tgtEl>
                                        <p:attrNameLst>
                                          <p:attrName>ppt_w</p:attrName>
                                        </p:attrNameLst>
                                      </p:cBhvr>
                                      <p:tavLst>
                                        <p:tav tm="0">
                                          <p:val>
                                            <p:strVal val="(6*min(max(#ppt_w*#ppt_h,.3),1)-7.4)/-.7*#ppt_w"/>
                                          </p:val>
                                        </p:tav>
                                        <p:tav tm="100000">
                                          <p:val>
                                            <p:strVal val="#ppt_w"/>
                                          </p:val>
                                        </p:tav>
                                      </p:tavLst>
                                    </p:anim>
                                    <p:anim calcmode="lin" valueType="num">
                                      <p:cBhvr>
                                        <p:cTn id="59" dur="500" fill="hold"/>
                                        <p:tgtEl>
                                          <p:spTgt spid="58650"/>
                                        </p:tgtEl>
                                        <p:attrNameLst>
                                          <p:attrName>ppt_h</p:attrName>
                                        </p:attrNameLst>
                                      </p:cBhvr>
                                      <p:tavLst>
                                        <p:tav tm="0">
                                          <p:val>
                                            <p:strVal val="(6*min(max(#ppt_w*#ppt_h,.3),1)-7.4)/-.7*#ppt_h"/>
                                          </p:val>
                                        </p:tav>
                                        <p:tav tm="100000">
                                          <p:val>
                                            <p:strVal val="#ppt_h"/>
                                          </p:val>
                                        </p:tav>
                                      </p:tavLst>
                                    </p:anim>
                                    <p:anim calcmode="lin" valueType="num">
                                      <p:cBhvr>
                                        <p:cTn id="60" dur="500" fill="hold"/>
                                        <p:tgtEl>
                                          <p:spTgt spid="58650"/>
                                        </p:tgtEl>
                                        <p:attrNameLst>
                                          <p:attrName>ppt_x</p:attrName>
                                        </p:attrNameLst>
                                      </p:cBhvr>
                                      <p:tavLst>
                                        <p:tav tm="0">
                                          <p:val>
                                            <p:fltVal val="0.5"/>
                                          </p:val>
                                        </p:tav>
                                        <p:tav tm="100000">
                                          <p:val>
                                            <p:strVal val="#ppt_x"/>
                                          </p:val>
                                        </p:tav>
                                      </p:tavLst>
                                    </p:anim>
                                    <p:anim calcmode="lin" valueType="num">
                                      <p:cBhvr>
                                        <p:cTn id="61" dur="500" fill="hold"/>
                                        <p:tgtEl>
                                          <p:spTgt spid="58650"/>
                                        </p:tgtEl>
                                        <p:attrNameLst>
                                          <p:attrName>ppt_y</p:attrName>
                                        </p:attrNameLst>
                                      </p:cBhvr>
                                      <p:tavLst>
                                        <p:tav tm="0">
                                          <p:val>
                                            <p:strVal val="1+(6*min(max(#ppt_w*#ppt_h,.3),1)-7.4)/-.7*#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3" presetClass="entr" presetSubtype="36" fill="hold" nodeType="clickEffect">
                                  <p:stCondLst>
                                    <p:cond delay="0"/>
                                  </p:stCondLst>
                                  <p:childTnLst>
                                    <p:set>
                                      <p:cBhvr>
                                        <p:cTn id="65" dur="1" fill="hold">
                                          <p:stCondLst>
                                            <p:cond delay="0"/>
                                          </p:stCondLst>
                                        </p:cTn>
                                        <p:tgtEl>
                                          <p:spTgt spid="58651"/>
                                        </p:tgtEl>
                                        <p:attrNameLst>
                                          <p:attrName>style.visibility</p:attrName>
                                        </p:attrNameLst>
                                      </p:cBhvr>
                                      <p:to>
                                        <p:strVal val="visible"/>
                                      </p:to>
                                    </p:set>
                                    <p:anim calcmode="lin" valueType="num">
                                      <p:cBhvr>
                                        <p:cTn id="66" dur="500" fill="hold"/>
                                        <p:tgtEl>
                                          <p:spTgt spid="58651"/>
                                        </p:tgtEl>
                                        <p:attrNameLst>
                                          <p:attrName>ppt_w</p:attrName>
                                        </p:attrNameLst>
                                      </p:cBhvr>
                                      <p:tavLst>
                                        <p:tav tm="0">
                                          <p:val>
                                            <p:strVal val="(6*min(max(#ppt_w*#ppt_h,.3),1)-7.4)/-.7*#ppt_w"/>
                                          </p:val>
                                        </p:tav>
                                        <p:tav tm="100000">
                                          <p:val>
                                            <p:strVal val="#ppt_w"/>
                                          </p:val>
                                        </p:tav>
                                      </p:tavLst>
                                    </p:anim>
                                    <p:anim calcmode="lin" valueType="num">
                                      <p:cBhvr>
                                        <p:cTn id="67" dur="500" fill="hold"/>
                                        <p:tgtEl>
                                          <p:spTgt spid="58651"/>
                                        </p:tgtEl>
                                        <p:attrNameLst>
                                          <p:attrName>ppt_h</p:attrName>
                                        </p:attrNameLst>
                                      </p:cBhvr>
                                      <p:tavLst>
                                        <p:tav tm="0">
                                          <p:val>
                                            <p:strVal val="(6*min(max(#ppt_w*#ppt_h,.3),1)-7.4)/-.7*#ppt_h"/>
                                          </p:val>
                                        </p:tav>
                                        <p:tav tm="100000">
                                          <p:val>
                                            <p:strVal val="#ppt_h"/>
                                          </p:val>
                                        </p:tav>
                                      </p:tavLst>
                                    </p:anim>
                                    <p:anim calcmode="lin" valueType="num">
                                      <p:cBhvr>
                                        <p:cTn id="68" dur="500" fill="hold"/>
                                        <p:tgtEl>
                                          <p:spTgt spid="58651"/>
                                        </p:tgtEl>
                                        <p:attrNameLst>
                                          <p:attrName>ppt_x</p:attrName>
                                        </p:attrNameLst>
                                      </p:cBhvr>
                                      <p:tavLst>
                                        <p:tav tm="0">
                                          <p:val>
                                            <p:fltVal val="0.5"/>
                                          </p:val>
                                        </p:tav>
                                        <p:tav tm="100000">
                                          <p:val>
                                            <p:strVal val="#ppt_x"/>
                                          </p:val>
                                        </p:tav>
                                      </p:tavLst>
                                    </p:anim>
                                    <p:anim calcmode="lin" valueType="num">
                                      <p:cBhvr>
                                        <p:cTn id="69" dur="500" fill="hold"/>
                                        <p:tgtEl>
                                          <p:spTgt spid="58651"/>
                                        </p:tgtEl>
                                        <p:attrNameLst>
                                          <p:attrName>ppt_y</p:attrName>
                                        </p:attrNameLst>
                                      </p:cBhvr>
                                      <p:tavLst>
                                        <p:tav tm="0">
                                          <p:val>
                                            <p:strVal val="1+(6*min(max(#ppt_w*#ppt_h,.3),1)-7.4)/-.7*#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nodeType="clickEffect">
                                  <p:stCondLst>
                                    <p:cond delay="0"/>
                                  </p:stCondLst>
                                  <p:childTnLst>
                                    <p:set>
                                      <p:cBhvr>
                                        <p:cTn id="73" dur="1" fill="hold">
                                          <p:stCondLst>
                                            <p:cond delay="0"/>
                                          </p:stCondLst>
                                        </p:cTn>
                                        <p:tgtEl>
                                          <p:spTgt spid="58659"/>
                                        </p:tgtEl>
                                        <p:attrNameLst>
                                          <p:attrName>style.visibility</p:attrName>
                                        </p:attrNameLst>
                                      </p:cBhvr>
                                      <p:to>
                                        <p:strVal val="visible"/>
                                      </p:to>
                                    </p:set>
                                    <p:anim calcmode="lin" valueType="num">
                                      <p:cBhvr>
                                        <p:cTn id="74" dur="500" fill="hold"/>
                                        <p:tgtEl>
                                          <p:spTgt spid="58659"/>
                                        </p:tgtEl>
                                        <p:attrNameLst>
                                          <p:attrName>ppt_w</p:attrName>
                                        </p:attrNameLst>
                                      </p:cBhvr>
                                      <p:tavLst>
                                        <p:tav tm="0">
                                          <p:val>
                                            <p:strVal val="(6*min(max(#ppt_w*#ppt_h,.3),1)-7.4)/-.7*#ppt_w"/>
                                          </p:val>
                                        </p:tav>
                                        <p:tav tm="100000">
                                          <p:val>
                                            <p:strVal val="#ppt_w"/>
                                          </p:val>
                                        </p:tav>
                                      </p:tavLst>
                                    </p:anim>
                                    <p:anim calcmode="lin" valueType="num">
                                      <p:cBhvr>
                                        <p:cTn id="75" dur="500" fill="hold"/>
                                        <p:tgtEl>
                                          <p:spTgt spid="58659"/>
                                        </p:tgtEl>
                                        <p:attrNameLst>
                                          <p:attrName>ppt_h</p:attrName>
                                        </p:attrNameLst>
                                      </p:cBhvr>
                                      <p:tavLst>
                                        <p:tav tm="0">
                                          <p:val>
                                            <p:strVal val="(6*min(max(#ppt_w*#ppt_h,.3),1)-7.4)/-.7*#ppt_h"/>
                                          </p:val>
                                        </p:tav>
                                        <p:tav tm="100000">
                                          <p:val>
                                            <p:strVal val="#ppt_h"/>
                                          </p:val>
                                        </p:tav>
                                      </p:tavLst>
                                    </p:anim>
                                    <p:anim calcmode="lin" valueType="num">
                                      <p:cBhvr>
                                        <p:cTn id="76" dur="500" fill="hold"/>
                                        <p:tgtEl>
                                          <p:spTgt spid="58659"/>
                                        </p:tgtEl>
                                        <p:attrNameLst>
                                          <p:attrName>ppt_x</p:attrName>
                                        </p:attrNameLst>
                                      </p:cBhvr>
                                      <p:tavLst>
                                        <p:tav tm="0">
                                          <p:val>
                                            <p:fltVal val="0.5"/>
                                          </p:val>
                                        </p:tav>
                                        <p:tav tm="100000">
                                          <p:val>
                                            <p:strVal val="#ppt_x"/>
                                          </p:val>
                                        </p:tav>
                                      </p:tavLst>
                                    </p:anim>
                                    <p:anim calcmode="lin" valueType="num">
                                      <p:cBhvr>
                                        <p:cTn id="77" dur="500" fill="hold"/>
                                        <p:tgtEl>
                                          <p:spTgt spid="58659"/>
                                        </p:tgtEl>
                                        <p:attrNameLst>
                                          <p:attrName>ppt_y</p:attrName>
                                        </p:attrNameLst>
                                      </p:cBhvr>
                                      <p:tavLst>
                                        <p:tav tm="0">
                                          <p:val>
                                            <p:strVal val="1+(6*min(max(#ppt_w*#ppt_h,.3),1)-7.4)/-.7*#ppt_h/2"/>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23" presetClass="entr" presetSubtype="36" fill="hold" nodeType="clickEffect">
                                  <p:stCondLst>
                                    <p:cond delay="0"/>
                                  </p:stCondLst>
                                  <p:childTnLst>
                                    <p:set>
                                      <p:cBhvr>
                                        <p:cTn id="81" dur="1" fill="hold">
                                          <p:stCondLst>
                                            <p:cond delay="0"/>
                                          </p:stCondLst>
                                        </p:cTn>
                                        <p:tgtEl>
                                          <p:spTgt spid="58660"/>
                                        </p:tgtEl>
                                        <p:attrNameLst>
                                          <p:attrName>style.visibility</p:attrName>
                                        </p:attrNameLst>
                                      </p:cBhvr>
                                      <p:to>
                                        <p:strVal val="visible"/>
                                      </p:to>
                                    </p:set>
                                    <p:anim calcmode="lin" valueType="num">
                                      <p:cBhvr>
                                        <p:cTn id="82" dur="500" fill="hold"/>
                                        <p:tgtEl>
                                          <p:spTgt spid="58660"/>
                                        </p:tgtEl>
                                        <p:attrNameLst>
                                          <p:attrName>ppt_w</p:attrName>
                                        </p:attrNameLst>
                                      </p:cBhvr>
                                      <p:tavLst>
                                        <p:tav tm="0">
                                          <p:val>
                                            <p:strVal val="(6*min(max(#ppt_w*#ppt_h,.3),1)-7.4)/-.7*#ppt_w"/>
                                          </p:val>
                                        </p:tav>
                                        <p:tav tm="100000">
                                          <p:val>
                                            <p:strVal val="#ppt_w"/>
                                          </p:val>
                                        </p:tav>
                                      </p:tavLst>
                                    </p:anim>
                                    <p:anim calcmode="lin" valueType="num">
                                      <p:cBhvr>
                                        <p:cTn id="83" dur="500" fill="hold"/>
                                        <p:tgtEl>
                                          <p:spTgt spid="58660"/>
                                        </p:tgtEl>
                                        <p:attrNameLst>
                                          <p:attrName>ppt_h</p:attrName>
                                        </p:attrNameLst>
                                      </p:cBhvr>
                                      <p:tavLst>
                                        <p:tav tm="0">
                                          <p:val>
                                            <p:strVal val="(6*min(max(#ppt_w*#ppt_h,.3),1)-7.4)/-.7*#ppt_h"/>
                                          </p:val>
                                        </p:tav>
                                        <p:tav tm="100000">
                                          <p:val>
                                            <p:strVal val="#ppt_h"/>
                                          </p:val>
                                        </p:tav>
                                      </p:tavLst>
                                    </p:anim>
                                    <p:anim calcmode="lin" valueType="num">
                                      <p:cBhvr>
                                        <p:cTn id="84" dur="500" fill="hold"/>
                                        <p:tgtEl>
                                          <p:spTgt spid="58660"/>
                                        </p:tgtEl>
                                        <p:attrNameLst>
                                          <p:attrName>ppt_x</p:attrName>
                                        </p:attrNameLst>
                                      </p:cBhvr>
                                      <p:tavLst>
                                        <p:tav tm="0">
                                          <p:val>
                                            <p:fltVal val="0.5"/>
                                          </p:val>
                                        </p:tav>
                                        <p:tav tm="100000">
                                          <p:val>
                                            <p:strVal val="#ppt_x"/>
                                          </p:val>
                                        </p:tav>
                                      </p:tavLst>
                                    </p:anim>
                                    <p:anim calcmode="lin" valueType="num">
                                      <p:cBhvr>
                                        <p:cTn id="85" dur="500" fill="hold"/>
                                        <p:tgtEl>
                                          <p:spTgt spid="58660"/>
                                        </p:tgtEl>
                                        <p:attrNameLst>
                                          <p:attrName>ppt_y</p:attrName>
                                        </p:attrNameLst>
                                      </p:cBhvr>
                                      <p:tavLst>
                                        <p:tav tm="0">
                                          <p:val>
                                            <p:strVal val="1+(6*min(max(#ppt_w*#ppt_h,.3),1)-7.4)/-.7*#ppt_h/2"/>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3" presetClass="entr" presetSubtype="36" fill="hold" nodeType="clickEffect">
                                  <p:stCondLst>
                                    <p:cond delay="0"/>
                                  </p:stCondLst>
                                  <p:childTnLst>
                                    <p:set>
                                      <p:cBhvr>
                                        <p:cTn id="89" dur="1" fill="hold">
                                          <p:stCondLst>
                                            <p:cond delay="0"/>
                                          </p:stCondLst>
                                        </p:cTn>
                                        <p:tgtEl>
                                          <p:spTgt spid="58656"/>
                                        </p:tgtEl>
                                        <p:attrNameLst>
                                          <p:attrName>style.visibility</p:attrName>
                                        </p:attrNameLst>
                                      </p:cBhvr>
                                      <p:to>
                                        <p:strVal val="visible"/>
                                      </p:to>
                                    </p:set>
                                    <p:anim calcmode="lin" valueType="num">
                                      <p:cBhvr>
                                        <p:cTn id="90" dur="500" fill="hold"/>
                                        <p:tgtEl>
                                          <p:spTgt spid="58656"/>
                                        </p:tgtEl>
                                        <p:attrNameLst>
                                          <p:attrName>ppt_w</p:attrName>
                                        </p:attrNameLst>
                                      </p:cBhvr>
                                      <p:tavLst>
                                        <p:tav tm="0">
                                          <p:val>
                                            <p:strVal val="(6*min(max(#ppt_w*#ppt_h,.3),1)-7.4)/-.7*#ppt_w"/>
                                          </p:val>
                                        </p:tav>
                                        <p:tav tm="100000">
                                          <p:val>
                                            <p:strVal val="#ppt_w"/>
                                          </p:val>
                                        </p:tav>
                                      </p:tavLst>
                                    </p:anim>
                                    <p:anim calcmode="lin" valueType="num">
                                      <p:cBhvr>
                                        <p:cTn id="91" dur="500" fill="hold"/>
                                        <p:tgtEl>
                                          <p:spTgt spid="58656"/>
                                        </p:tgtEl>
                                        <p:attrNameLst>
                                          <p:attrName>ppt_h</p:attrName>
                                        </p:attrNameLst>
                                      </p:cBhvr>
                                      <p:tavLst>
                                        <p:tav tm="0">
                                          <p:val>
                                            <p:strVal val="(6*min(max(#ppt_w*#ppt_h,.3),1)-7.4)/-.7*#ppt_h"/>
                                          </p:val>
                                        </p:tav>
                                        <p:tav tm="100000">
                                          <p:val>
                                            <p:strVal val="#ppt_h"/>
                                          </p:val>
                                        </p:tav>
                                      </p:tavLst>
                                    </p:anim>
                                    <p:anim calcmode="lin" valueType="num">
                                      <p:cBhvr>
                                        <p:cTn id="92" dur="500" fill="hold"/>
                                        <p:tgtEl>
                                          <p:spTgt spid="58656"/>
                                        </p:tgtEl>
                                        <p:attrNameLst>
                                          <p:attrName>ppt_x</p:attrName>
                                        </p:attrNameLst>
                                      </p:cBhvr>
                                      <p:tavLst>
                                        <p:tav tm="0">
                                          <p:val>
                                            <p:fltVal val="0.5"/>
                                          </p:val>
                                        </p:tav>
                                        <p:tav tm="100000">
                                          <p:val>
                                            <p:strVal val="#ppt_x"/>
                                          </p:val>
                                        </p:tav>
                                      </p:tavLst>
                                    </p:anim>
                                    <p:anim calcmode="lin" valueType="num">
                                      <p:cBhvr>
                                        <p:cTn id="93" dur="500" fill="hold"/>
                                        <p:tgtEl>
                                          <p:spTgt spid="58656"/>
                                        </p:tgtEl>
                                        <p:attrNameLst>
                                          <p:attrName>ppt_y</p:attrName>
                                        </p:attrNameLst>
                                      </p:cBhvr>
                                      <p:tavLst>
                                        <p:tav tm="0">
                                          <p:val>
                                            <p:strVal val="1+(6*min(max(#ppt_w*#ppt_h,.3),1)-7.4)/-.7*#ppt_h/2"/>
                                          </p:val>
                                        </p:tav>
                                        <p:tav tm="100000">
                                          <p:val>
                                            <p:strVal val="#ppt_y"/>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23" presetClass="entr" presetSubtype="36" fill="hold" nodeType="clickEffect">
                                  <p:stCondLst>
                                    <p:cond delay="0"/>
                                  </p:stCondLst>
                                  <p:childTnLst>
                                    <p:set>
                                      <p:cBhvr>
                                        <p:cTn id="97" dur="1" fill="hold">
                                          <p:stCondLst>
                                            <p:cond delay="0"/>
                                          </p:stCondLst>
                                        </p:cTn>
                                        <p:tgtEl>
                                          <p:spTgt spid="58652"/>
                                        </p:tgtEl>
                                        <p:attrNameLst>
                                          <p:attrName>style.visibility</p:attrName>
                                        </p:attrNameLst>
                                      </p:cBhvr>
                                      <p:to>
                                        <p:strVal val="visible"/>
                                      </p:to>
                                    </p:set>
                                    <p:anim calcmode="lin" valueType="num">
                                      <p:cBhvr>
                                        <p:cTn id="98" dur="500" fill="hold"/>
                                        <p:tgtEl>
                                          <p:spTgt spid="58652"/>
                                        </p:tgtEl>
                                        <p:attrNameLst>
                                          <p:attrName>ppt_w</p:attrName>
                                        </p:attrNameLst>
                                      </p:cBhvr>
                                      <p:tavLst>
                                        <p:tav tm="0">
                                          <p:val>
                                            <p:strVal val="(6*min(max(#ppt_w*#ppt_h,.3),1)-7.4)/-.7*#ppt_w"/>
                                          </p:val>
                                        </p:tav>
                                        <p:tav tm="100000">
                                          <p:val>
                                            <p:strVal val="#ppt_w"/>
                                          </p:val>
                                        </p:tav>
                                      </p:tavLst>
                                    </p:anim>
                                    <p:anim calcmode="lin" valueType="num">
                                      <p:cBhvr>
                                        <p:cTn id="99" dur="500" fill="hold"/>
                                        <p:tgtEl>
                                          <p:spTgt spid="58652"/>
                                        </p:tgtEl>
                                        <p:attrNameLst>
                                          <p:attrName>ppt_h</p:attrName>
                                        </p:attrNameLst>
                                      </p:cBhvr>
                                      <p:tavLst>
                                        <p:tav tm="0">
                                          <p:val>
                                            <p:strVal val="(6*min(max(#ppt_w*#ppt_h,.3),1)-7.4)/-.7*#ppt_h"/>
                                          </p:val>
                                        </p:tav>
                                        <p:tav tm="100000">
                                          <p:val>
                                            <p:strVal val="#ppt_h"/>
                                          </p:val>
                                        </p:tav>
                                      </p:tavLst>
                                    </p:anim>
                                    <p:anim calcmode="lin" valueType="num">
                                      <p:cBhvr>
                                        <p:cTn id="100" dur="500" fill="hold"/>
                                        <p:tgtEl>
                                          <p:spTgt spid="58652"/>
                                        </p:tgtEl>
                                        <p:attrNameLst>
                                          <p:attrName>ppt_x</p:attrName>
                                        </p:attrNameLst>
                                      </p:cBhvr>
                                      <p:tavLst>
                                        <p:tav tm="0">
                                          <p:val>
                                            <p:fltVal val="0.5"/>
                                          </p:val>
                                        </p:tav>
                                        <p:tav tm="100000">
                                          <p:val>
                                            <p:strVal val="#ppt_x"/>
                                          </p:val>
                                        </p:tav>
                                      </p:tavLst>
                                    </p:anim>
                                    <p:anim calcmode="lin" valueType="num">
                                      <p:cBhvr>
                                        <p:cTn id="101" dur="500" fill="hold"/>
                                        <p:tgtEl>
                                          <p:spTgt spid="58652"/>
                                        </p:tgtEl>
                                        <p:attrNameLst>
                                          <p:attrName>ppt_y</p:attrName>
                                        </p:attrNameLst>
                                      </p:cBhvr>
                                      <p:tavLst>
                                        <p:tav tm="0">
                                          <p:val>
                                            <p:strVal val="1+(6*min(max(#ppt_w*#ppt_h,.3),1)-7.4)/-.7*#ppt_h/2"/>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3" presetClass="entr" presetSubtype="36" fill="hold" nodeType="clickEffect">
                                  <p:stCondLst>
                                    <p:cond delay="0"/>
                                  </p:stCondLst>
                                  <p:childTnLst>
                                    <p:set>
                                      <p:cBhvr>
                                        <p:cTn id="105" dur="1" fill="hold">
                                          <p:stCondLst>
                                            <p:cond delay="0"/>
                                          </p:stCondLst>
                                        </p:cTn>
                                        <p:tgtEl>
                                          <p:spTgt spid="58657"/>
                                        </p:tgtEl>
                                        <p:attrNameLst>
                                          <p:attrName>style.visibility</p:attrName>
                                        </p:attrNameLst>
                                      </p:cBhvr>
                                      <p:to>
                                        <p:strVal val="visible"/>
                                      </p:to>
                                    </p:set>
                                    <p:anim calcmode="lin" valueType="num">
                                      <p:cBhvr>
                                        <p:cTn id="106" dur="500" fill="hold"/>
                                        <p:tgtEl>
                                          <p:spTgt spid="58657"/>
                                        </p:tgtEl>
                                        <p:attrNameLst>
                                          <p:attrName>ppt_w</p:attrName>
                                        </p:attrNameLst>
                                      </p:cBhvr>
                                      <p:tavLst>
                                        <p:tav tm="0">
                                          <p:val>
                                            <p:strVal val="(6*min(max(#ppt_w*#ppt_h,.3),1)-7.4)/-.7*#ppt_w"/>
                                          </p:val>
                                        </p:tav>
                                        <p:tav tm="100000">
                                          <p:val>
                                            <p:strVal val="#ppt_w"/>
                                          </p:val>
                                        </p:tav>
                                      </p:tavLst>
                                    </p:anim>
                                    <p:anim calcmode="lin" valueType="num">
                                      <p:cBhvr>
                                        <p:cTn id="107" dur="500" fill="hold"/>
                                        <p:tgtEl>
                                          <p:spTgt spid="58657"/>
                                        </p:tgtEl>
                                        <p:attrNameLst>
                                          <p:attrName>ppt_h</p:attrName>
                                        </p:attrNameLst>
                                      </p:cBhvr>
                                      <p:tavLst>
                                        <p:tav tm="0">
                                          <p:val>
                                            <p:strVal val="(6*min(max(#ppt_w*#ppt_h,.3),1)-7.4)/-.7*#ppt_h"/>
                                          </p:val>
                                        </p:tav>
                                        <p:tav tm="100000">
                                          <p:val>
                                            <p:strVal val="#ppt_h"/>
                                          </p:val>
                                        </p:tav>
                                      </p:tavLst>
                                    </p:anim>
                                    <p:anim calcmode="lin" valueType="num">
                                      <p:cBhvr>
                                        <p:cTn id="108" dur="500" fill="hold"/>
                                        <p:tgtEl>
                                          <p:spTgt spid="58657"/>
                                        </p:tgtEl>
                                        <p:attrNameLst>
                                          <p:attrName>ppt_x</p:attrName>
                                        </p:attrNameLst>
                                      </p:cBhvr>
                                      <p:tavLst>
                                        <p:tav tm="0">
                                          <p:val>
                                            <p:fltVal val="0.5"/>
                                          </p:val>
                                        </p:tav>
                                        <p:tav tm="100000">
                                          <p:val>
                                            <p:strVal val="#ppt_x"/>
                                          </p:val>
                                        </p:tav>
                                      </p:tavLst>
                                    </p:anim>
                                    <p:anim calcmode="lin" valueType="num">
                                      <p:cBhvr>
                                        <p:cTn id="109" dur="500" fill="hold"/>
                                        <p:tgtEl>
                                          <p:spTgt spid="58657"/>
                                        </p:tgtEl>
                                        <p:attrNameLst>
                                          <p:attrName>ppt_y</p:attrName>
                                        </p:attrNameLst>
                                      </p:cBhvr>
                                      <p:tavLst>
                                        <p:tav tm="0">
                                          <p:val>
                                            <p:strVal val="1+(6*min(max(#ppt_w*#ppt_h,.3),1)-7.4)/-.7*#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3" presetClass="entr" presetSubtype="36" fill="hold" nodeType="clickEffect">
                                  <p:stCondLst>
                                    <p:cond delay="0"/>
                                  </p:stCondLst>
                                  <p:childTnLst>
                                    <p:set>
                                      <p:cBhvr>
                                        <p:cTn id="113" dur="1" fill="hold">
                                          <p:stCondLst>
                                            <p:cond delay="0"/>
                                          </p:stCondLst>
                                        </p:cTn>
                                        <p:tgtEl>
                                          <p:spTgt spid="58658"/>
                                        </p:tgtEl>
                                        <p:attrNameLst>
                                          <p:attrName>style.visibility</p:attrName>
                                        </p:attrNameLst>
                                      </p:cBhvr>
                                      <p:to>
                                        <p:strVal val="visible"/>
                                      </p:to>
                                    </p:set>
                                    <p:anim calcmode="lin" valueType="num">
                                      <p:cBhvr>
                                        <p:cTn id="114" dur="500" fill="hold"/>
                                        <p:tgtEl>
                                          <p:spTgt spid="58658"/>
                                        </p:tgtEl>
                                        <p:attrNameLst>
                                          <p:attrName>ppt_w</p:attrName>
                                        </p:attrNameLst>
                                      </p:cBhvr>
                                      <p:tavLst>
                                        <p:tav tm="0">
                                          <p:val>
                                            <p:strVal val="(6*min(max(#ppt_w*#ppt_h,.3),1)-7.4)/-.7*#ppt_w"/>
                                          </p:val>
                                        </p:tav>
                                        <p:tav tm="100000">
                                          <p:val>
                                            <p:strVal val="#ppt_w"/>
                                          </p:val>
                                        </p:tav>
                                      </p:tavLst>
                                    </p:anim>
                                    <p:anim calcmode="lin" valueType="num">
                                      <p:cBhvr>
                                        <p:cTn id="115" dur="500" fill="hold"/>
                                        <p:tgtEl>
                                          <p:spTgt spid="58658"/>
                                        </p:tgtEl>
                                        <p:attrNameLst>
                                          <p:attrName>ppt_h</p:attrName>
                                        </p:attrNameLst>
                                      </p:cBhvr>
                                      <p:tavLst>
                                        <p:tav tm="0">
                                          <p:val>
                                            <p:strVal val="(6*min(max(#ppt_w*#ppt_h,.3),1)-7.4)/-.7*#ppt_h"/>
                                          </p:val>
                                        </p:tav>
                                        <p:tav tm="100000">
                                          <p:val>
                                            <p:strVal val="#ppt_h"/>
                                          </p:val>
                                        </p:tav>
                                      </p:tavLst>
                                    </p:anim>
                                    <p:anim calcmode="lin" valueType="num">
                                      <p:cBhvr>
                                        <p:cTn id="116" dur="500" fill="hold"/>
                                        <p:tgtEl>
                                          <p:spTgt spid="58658"/>
                                        </p:tgtEl>
                                        <p:attrNameLst>
                                          <p:attrName>ppt_x</p:attrName>
                                        </p:attrNameLst>
                                      </p:cBhvr>
                                      <p:tavLst>
                                        <p:tav tm="0">
                                          <p:val>
                                            <p:fltVal val="0.5"/>
                                          </p:val>
                                        </p:tav>
                                        <p:tav tm="100000">
                                          <p:val>
                                            <p:strVal val="#ppt_x"/>
                                          </p:val>
                                        </p:tav>
                                      </p:tavLst>
                                    </p:anim>
                                    <p:anim calcmode="lin" valueType="num">
                                      <p:cBhvr>
                                        <p:cTn id="117" dur="500" fill="hold"/>
                                        <p:tgtEl>
                                          <p:spTgt spid="58658"/>
                                        </p:tgtEl>
                                        <p:attrNameLst>
                                          <p:attrName>ppt_y</p:attrName>
                                        </p:attrNameLst>
                                      </p:cBhvr>
                                      <p:tavLst>
                                        <p:tav tm="0">
                                          <p:val>
                                            <p:strVal val="1+(6*min(max(#ppt_w*#ppt_h,.3),1)-7.4)/-.7*#ppt_h/2"/>
                                          </p:val>
                                        </p:tav>
                                        <p:tav tm="100000">
                                          <p:val>
                                            <p:strVal val="#ppt_y"/>
                                          </p:val>
                                        </p:tav>
                                      </p:tavLst>
                                    </p:anim>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3" presetClass="entr" presetSubtype="36" fill="hold" nodeType="clickEffect">
                                  <p:stCondLst>
                                    <p:cond delay="0"/>
                                  </p:stCondLst>
                                  <p:childTnLst>
                                    <p:set>
                                      <p:cBhvr>
                                        <p:cTn id="121" dur="1" fill="hold">
                                          <p:stCondLst>
                                            <p:cond delay="0"/>
                                          </p:stCondLst>
                                        </p:cTn>
                                        <p:tgtEl>
                                          <p:spTgt spid="58653"/>
                                        </p:tgtEl>
                                        <p:attrNameLst>
                                          <p:attrName>style.visibility</p:attrName>
                                        </p:attrNameLst>
                                      </p:cBhvr>
                                      <p:to>
                                        <p:strVal val="visible"/>
                                      </p:to>
                                    </p:set>
                                    <p:anim calcmode="lin" valueType="num">
                                      <p:cBhvr>
                                        <p:cTn id="122" dur="500" fill="hold"/>
                                        <p:tgtEl>
                                          <p:spTgt spid="58653"/>
                                        </p:tgtEl>
                                        <p:attrNameLst>
                                          <p:attrName>ppt_w</p:attrName>
                                        </p:attrNameLst>
                                      </p:cBhvr>
                                      <p:tavLst>
                                        <p:tav tm="0">
                                          <p:val>
                                            <p:strVal val="(6*min(max(#ppt_w*#ppt_h,.3),1)-7.4)/-.7*#ppt_w"/>
                                          </p:val>
                                        </p:tav>
                                        <p:tav tm="100000">
                                          <p:val>
                                            <p:strVal val="#ppt_w"/>
                                          </p:val>
                                        </p:tav>
                                      </p:tavLst>
                                    </p:anim>
                                    <p:anim calcmode="lin" valueType="num">
                                      <p:cBhvr>
                                        <p:cTn id="123" dur="500" fill="hold"/>
                                        <p:tgtEl>
                                          <p:spTgt spid="58653"/>
                                        </p:tgtEl>
                                        <p:attrNameLst>
                                          <p:attrName>ppt_h</p:attrName>
                                        </p:attrNameLst>
                                      </p:cBhvr>
                                      <p:tavLst>
                                        <p:tav tm="0">
                                          <p:val>
                                            <p:strVal val="(6*min(max(#ppt_w*#ppt_h,.3),1)-7.4)/-.7*#ppt_h"/>
                                          </p:val>
                                        </p:tav>
                                        <p:tav tm="100000">
                                          <p:val>
                                            <p:strVal val="#ppt_h"/>
                                          </p:val>
                                        </p:tav>
                                      </p:tavLst>
                                    </p:anim>
                                    <p:anim calcmode="lin" valueType="num">
                                      <p:cBhvr>
                                        <p:cTn id="124" dur="500" fill="hold"/>
                                        <p:tgtEl>
                                          <p:spTgt spid="58653"/>
                                        </p:tgtEl>
                                        <p:attrNameLst>
                                          <p:attrName>ppt_x</p:attrName>
                                        </p:attrNameLst>
                                      </p:cBhvr>
                                      <p:tavLst>
                                        <p:tav tm="0">
                                          <p:val>
                                            <p:fltVal val="0.5"/>
                                          </p:val>
                                        </p:tav>
                                        <p:tav tm="100000">
                                          <p:val>
                                            <p:strVal val="#ppt_x"/>
                                          </p:val>
                                        </p:tav>
                                      </p:tavLst>
                                    </p:anim>
                                    <p:anim calcmode="lin" valueType="num">
                                      <p:cBhvr>
                                        <p:cTn id="125" dur="500" fill="hold"/>
                                        <p:tgtEl>
                                          <p:spTgt spid="58653"/>
                                        </p:tgtEl>
                                        <p:attrNameLst>
                                          <p:attrName>ppt_y</p:attrName>
                                        </p:attrNameLst>
                                      </p:cBhvr>
                                      <p:tavLst>
                                        <p:tav tm="0">
                                          <p:val>
                                            <p:strVal val="1+(6*min(max(#ppt_w*#ppt_h,.3),1)-7.4)/-.7*#ppt_h/2"/>
                                          </p:val>
                                        </p:tav>
                                        <p:tav tm="100000">
                                          <p:val>
                                            <p:strVal val="#ppt_y"/>
                                          </p:val>
                                        </p:tav>
                                      </p:tavLst>
                                    </p:anim>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3" presetClass="entr" presetSubtype="36" fill="hold" nodeType="clickEffect">
                                  <p:stCondLst>
                                    <p:cond delay="0"/>
                                  </p:stCondLst>
                                  <p:childTnLst>
                                    <p:set>
                                      <p:cBhvr>
                                        <p:cTn id="129" dur="1" fill="hold">
                                          <p:stCondLst>
                                            <p:cond delay="0"/>
                                          </p:stCondLst>
                                        </p:cTn>
                                        <p:tgtEl>
                                          <p:spTgt spid="58654"/>
                                        </p:tgtEl>
                                        <p:attrNameLst>
                                          <p:attrName>style.visibility</p:attrName>
                                        </p:attrNameLst>
                                      </p:cBhvr>
                                      <p:to>
                                        <p:strVal val="visible"/>
                                      </p:to>
                                    </p:set>
                                    <p:anim calcmode="lin" valueType="num">
                                      <p:cBhvr>
                                        <p:cTn id="130" dur="500" fill="hold"/>
                                        <p:tgtEl>
                                          <p:spTgt spid="58654"/>
                                        </p:tgtEl>
                                        <p:attrNameLst>
                                          <p:attrName>ppt_w</p:attrName>
                                        </p:attrNameLst>
                                      </p:cBhvr>
                                      <p:tavLst>
                                        <p:tav tm="0">
                                          <p:val>
                                            <p:strVal val="(6*min(max(#ppt_w*#ppt_h,.3),1)-7.4)/-.7*#ppt_w"/>
                                          </p:val>
                                        </p:tav>
                                        <p:tav tm="100000">
                                          <p:val>
                                            <p:strVal val="#ppt_w"/>
                                          </p:val>
                                        </p:tav>
                                      </p:tavLst>
                                    </p:anim>
                                    <p:anim calcmode="lin" valueType="num">
                                      <p:cBhvr>
                                        <p:cTn id="131" dur="500" fill="hold"/>
                                        <p:tgtEl>
                                          <p:spTgt spid="58654"/>
                                        </p:tgtEl>
                                        <p:attrNameLst>
                                          <p:attrName>ppt_h</p:attrName>
                                        </p:attrNameLst>
                                      </p:cBhvr>
                                      <p:tavLst>
                                        <p:tav tm="0">
                                          <p:val>
                                            <p:strVal val="(6*min(max(#ppt_w*#ppt_h,.3),1)-7.4)/-.7*#ppt_h"/>
                                          </p:val>
                                        </p:tav>
                                        <p:tav tm="100000">
                                          <p:val>
                                            <p:strVal val="#ppt_h"/>
                                          </p:val>
                                        </p:tav>
                                      </p:tavLst>
                                    </p:anim>
                                    <p:anim calcmode="lin" valueType="num">
                                      <p:cBhvr>
                                        <p:cTn id="132" dur="500" fill="hold"/>
                                        <p:tgtEl>
                                          <p:spTgt spid="58654"/>
                                        </p:tgtEl>
                                        <p:attrNameLst>
                                          <p:attrName>ppt_x</p:attrName>
                                        </p:attrNameLst>
                                      </p:cBhvr>
                                      <p:tavLst>
                                        <p:tav tm="0">
                                          <p:val>
                                            <p:fltVal val="0.5"/>
                                          </p:val>
                                        </p:tav>
                                        <p:tav tm="100000">
                                          <p:val>
                                            <p:strVal val="#ppt_x"/>
                                          </p:val>
                                        </p:tav>
                                      </p:tavLst>
                                    </p:anim>
                                    <p:anim calcmode="lin" valueType="num">
                                      <p:cBhvr>
                                        <p:cTn id="133" dur="500" fill="hold"/>
                                        <p:tgtEl>
                                          <p:spTgt spid="5865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13" name="Group 93"/>
          <p:cNvGrpSpPr>
            <a:grpSpLocks/>
          </p:cNvGrpSpPr>
          <p:nvPr/>
        </p:nvGrpSpPr>
        <p:grpSpPr bwMode="auto">
          <a:xfrm>
            <a:off x="539750" y="511175"/>
            <a:ext cx="8027988" cy="5819775"/>
            <a:chOff x="340" y="322"/>
            <a:chExt cx="5088" cy="3666"/>
          </a:xfrm>
        </p:grpSpPr>
        <p:pic>
          <p:nvPicPr>
            <p:cNvPr id="141378" name="Picture 94" descr="TB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 y="322"/>
              <a:ext cx="5088" cy="3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1379" name="Picture 95" descr="Picture 2"/>
            <p:cNvPicPr>
              <a:picLocks noChangeAspect="1" noChangeArrowheads="1"/>
            </p:cNvPicPr>
            <p:nvPr/>
          </p:nvPicPr>
          <p:blipFill>
            <a:blip r:embed="rId4">
              <a:extLst>
                <a:ext uri="{28A0092B-C50C-407E-A947-70E740481C1C}">
                  <a14:useLocalDpi xmlns:a14="http://schemas.microsoft.com/office/drawing/2010/main" val="0"/>
                </a:ext>
              </a:extLst>
            </a:blip>
            <a:srcRect l="4488" t="85431" r="3955"/>
            <a:stretch>
              <a:fillRect/>
            </a:stretch>
          </p:blipFill>
          <p:spPr bwMode="auto">
            <a:xfrm>
              <a:off x="419" y="3519"/>
              <a:ext cx="4978" cy="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41314" name="Text Box 3"/>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latin typeface="Comic Sans MS" charset="0"/>
              </a:rPr>
              <a:t> </a:t>
            </a:r>
          </a:p>
        </p:txBody>
      </p:sp>
      <p:sp>
        <p:nvSpPr>
          <p:cNvPr id="141315" name="Text Box 4"/>
          <p:cNvSpPr txBox="1">
            <a:spLocks noChangeArrowheads="1"/>
          </p:cNvSpPr>
          <p:nvPr/>
        </p:nvSpPr>
        <p:spPr bwMode="auto">
          <a:xfrm>
            <a:off x="8834438"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solidFill>
                <a:srgbClr val="FFFFFF"/>
              </a:solidFill>
              <a:latin typeface="Arial" charset="0"/>
            </a:endParaRPr>
          </a:p>
        </p:txBody>
      </p:sp>
      <p:sp>
        <p:nvSpPr>
          <p:cNvPr id="141316" name="Text Box 5"/>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1400">
              <a:solidFill>
                <a:srgbClr val="FFFFFF"/>
              </a:solidFill>
              <a:latin typeface="Arial" charset="0"/>
            </a:endParaRPr>
          </a:p>
        </p:txBody>
      </p:sp>
      <p:sp>
        <p:nvSpPr>
          <p:cNvPr id="141317" name="Text Box 6"/>
          <p:cNvSpPr txBox="1">
            <a:spLocks noChangeArrowheads="1"/>
          </p:cNvSpPr>
          <p:nvPr/>
        </p:nvSpPr>
        <p:spPr bwMode="auto">
          <a:xfrm>
            <a:off x="8091488" y="6534150"/>
            <a:ext cx="3254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66</a:t>
            </a:r>
          </a:p>
        </p:txBody>
      </p:sp>
      <p:grpSp>
        <p:nvGrpSpPr>
          <p:cNvPr id="141318" name="Group 8"/>
          <p:cNvGrpSpPr>
            <a:grpSpLocks/>
          </p:cNvGrpSpPr>
          <p:nvPr/>
        </p:nvGrpSpPr>
        <p:grpSpPr bwMode="auto">
          <a:xfrm>
            <a:off x="1708150" y="1525588"/>
            <a:ext cx="1158875" cy="852487"/>
            <a:chOff x="1076" y="961"/>
            <a:chExt cx="730" cy="537"/>
          </a:xfrm>
        </p:grpSpPr>
        <p:sp>
          <p:nvSpPr>
            <p:cNvPr id="582665" name="Rectangle 9"/>
            <p:cNvSpPr>
              <a:spLocks noChangeArrowheads="1"/>
            </p:cNvSpPr>
            <p:nvPr/>
          </p:nvSpPr>
          <p:spPr bwMode="auto">
            <a:xfrm>
              <a:off x="1076" y="1269"/>
              <a:ext cx="730" cy="229"/>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lgn="l">
                <a:defRPr/>
              </a:pPr>
              <a:r>
                <a:rPr lang="en-US" sz="1800" i="1">
                  <a:solidFill>
                    <a:srgbClr val="FFFF00"/>
                  </a:solidFill>
                  <a:latin typeface="Arial" pitchFamily="1" charset="0"/>
                  <a:ea typeface="+mn-ea"/>
                  <a:cs typeface="+mn-cs"/>
                </a:rPr>
                <a:t>Creación</a:t>
              </a:r>
            </a:p>
          </p:txBody>
        </p:sp>
        <p:grpSp>
          <p:nvGrpSpPr>
            <p:cNvPr id="141375" name="Group 10"/>
            <p:cNvGrpSpPr>
              <a:grpSpLocks/>
            </p:cNvGrpSpPr>
            <p:nvPr/>
          </p:nvGrpSpPr>
          <p:grpSpPr bwMode="auto">
            <a:xfrm>
              <a:off x="1209" y="961"/>
              <a:ext cx="431" cy="330"/>
              <a:chOff x="829" y="1813"/>
              <a:chExt cx="431" cy="330"/>
            </a:xfrm>
          </p:grpSpPr>
          <p:sp>
            <p:nvSpPr>
              <p:cNvPr id="141376" name="AutoShape 11"/>
              <p:cNvSpPr>
                <a:spLocks noChangeArrowheads="1"/>
              </p:cNvSpPr>
              <p:nvPr/>
            </p:nvSpPr>
            <p:spPr bwMode="auto">
              <a:xfrm>
                <a:off x="829" y="1813"/>
                <a:ext cx="286" cy="97"/>
              </a:xfrm>
              <a:prstGeom prst="roundRect">
                <a:avLst>
                  <a:gd name="adj" fmla="val 16667"/>
                </a:avLst>
              </a:prstGeom>
              <a:gradFill rotWithShape="0">
                <a:gsLst>
                  <a:gs pos="0">
                    <a:srgbClr val="FF8000"/>
                  </a:gs>
                  <a:gs pos="100000">
                    <a:srgbClr val="763B00"/>
                  </a:gs>
                </a:gsLst>
                <a:lin ang="5400000" scaled="1"/>
              </a:gradFill>
              <a:ln w="9525">
                <a:solidFill>
                  <a:schemeClr val="bg2"/>
                </a:solidFill>
                <a:round/>
                <a:headEnd/>
                <a:tailEnd/>
              </a:ln>
            </p:spPr>
            <p:txBody>
              <a:bodyPr wrap="none" anchor="ctr"/>
              <a:lstStyle/>
              <a:p>
                <a:endParaRPr lang="en-US"/>
              </a:p>
            </p:txBody>
          </p:sp>
          <p:sp>
            <p:nvSpPr>
              <p:cNvPr id="141377" name="Rectangle 12"/>
              <p:cNvSpPr>
                <a:spLocks noChangeArrowheads="1"/>
              </p:cNvSpPr>
              <p:nvPr/>
            </p:nvSpPr>
            <p:spPr bwMode="auto">
              <a:xfrm>
                <a:off x="830" y="1876"/>
                <a:ext cx="430" cy="267"/>
              </a:xfrm>
              <a:prstGeom prst="rect">
                <a:avLst/>
              </a:prstGeom>
              <a:gradFill rotWithShape="0">
                <a:gsLst>
                  <a:gs pos="0">
                    <a:srgbClr val="FF8000"/>
                  </a:gs>
                  <a:gs pos="100000">
                    <a:srgbClr val="763B00"/>
                  </a:gs>
                </a:gsLst>
                <a:lin ang="5400000" scaled="1"/>
              </a:gradFill>
              <a:ln w="9525">
                <a:solidFill>
                  <a:schemeClr val="bg2"/>
                </a:solidFill>
                <a:miter lim="800000"/>
                <a:headEnd/>
                <a:tailEnd/>
              </a:ln>
            </p:spPr>
            <p:txBody>
              <a:bodyPr wrap="none" anchor="ctr"/>
              <a:lstStyle/>
              <a:p>
                <a:endParaRPr lang="en-US"/>
              </a:p>
            </p:txBody>
          </p:sp>
        </p:grpSp>
      </p:grpSp>
      <p:grpSp>
        <p:nvGrpSpPr>
          <p:cNvPr id="141319" name="Group 13"/>
          <p:cNvGrpSpPr>
            <a:grpSpLocks/>
          </p:cNvGrpSpPr>
          <p:nvPr/>
        </p:nvGrpSpPr>
        <p:grpSpPr bwMode="auto">
          <a:xfrm>
            <a:off x="3284538" y="4672013"/>
            <a:ext cx="841375" cy="841375"/>
            <a:chOff x="2069" y="2943"/>
            <a:chExt cx="530" cy="530"/>
          </a:xfrm>
        </p:grpSpPr>
        <p:sp>
          <p:nvSpPr>
            <p:cNvPr id="582670" name="Rectangle 14"/>
            <p:cNvSpPr>
              <a:spLocks noChangeArrowheads="1"/>
            </p:cNvSpPr>
            <p:nvPr/>
          </p:nvSpPr>
          <p:spPr bwMode="auto">
            <a:xfrm>
              <a:off x="2069" y="3244"/>
              <a:ext cx="530" cy="229"/>
            </a:xfrm>
            <a:prstGeom prst="rect">
              <a:avLst/>
            </a:prstGeom>
            <a:noFill/>
            <a:ln w="5715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1800" i="1">
                  <a:solidFill>
                    <a:srgbClr val="FFFF00"/>
                  </a:solidFill>
                  <a:latin typeface="Arial" pitchFamily="1" charset="0"/>
                  <a:ea typeface="+mn-ea"/>
                  <a:cs typeface="+mn-cs"/>
                </a:rPr>
                <a:t>Josué</a:t>
              </a:r>
            </a:p>
          </p:txBody>
        </p:sp>
        <p:grpSp>
          <p:nvGrpSpPr>
            <p:cNvPr id="141371" name="Group 15"/>
            <p:cNvGrpSpPr>
              <a:grpSpLocks/>
            </p:cNvGrpSpPr>
            <p:nvPr/>
          </p:nvGrpSpPr>
          <p:grpSpPr bwMode="auto">
            <a:xfrm>
              <a:off x="2133" y="2943"/>
              <a:ext cx="431" cy="330"/>
              <a:chOff x="829" y="1813"/>
              <a:chExt cx="431" cy="330"/>
            </a:xfrm>
          </p:grpSpPr>
          <p:sp>
            <p:nvSpPr>
              <p:cNvPr id="141372" name="AutoShape 16"/>
              <p:cNvSpPr>
                <a:spLocks noChangeArrowheads="1"/>
              </p:cNvSpPr>
              <p:nvPr/>
            </p:nvSpPr>
            <p:spPr bwMode="auto">
              <a:xfrm>
                <a:off x="829" y="1813"/>
                <a:ext cx="286" cy="97"/>
              </a:xfrm>
              <a:prstGeom prst="roundRect">
                <a:avLst>
                  <a:gd name="adj" fmla="val 16667"/>
                </a:avLst>
              </a:prstGeom>
              <a:gradFill rotWithShape="0">
                <a:gsLst>
                  <a:gs pos="0">
                    <a:srgbClr val="CF0038"/>
                  </a:gs>
                  <a:gs pos="100000">
                    <a:srgbClr val="60001A"/>
                  </a:gs>
                </a:gsLst>
                <a:lin ang="5400000" scaled="1"/>
              </a:gradFill>
              <a:ln w="9525">
                <a:solidFill>
                  <a:schemeClr val="bg2"/>
                </a:solidFill>
                <a:round/>
                <a:headEnd/>
                <a:tailEnd/>
              </a:ln>
            </p:spPr>
            <p:txBody>
              <a:bodyPr wrap="none" anchor="ctr"/>
              <a:lstStyle/>
              <a:p>
                <a:endParaRPr lang="en-US"/>
              </a:p>
            </p:txBody>
          </p:sp>
          <p:sp>
            <p:nvSpPr>
              <p:cNvPr id="141373" name="Rectangle 17"/>
              <p:cNvSpPr>
                <a:spLocks noChangeArrowheads="1"/>
              </p:cNvSpPr>
              <p:nvPr/>
            </p:nvSpPr>
            <p:spPr bwMode="auto">
              <a:xfrm>
                <a:off x="830" y="1876"/>
                <a:ext cx="430" cy="267"/>
              </a:xfrm>
              <a:prstGeom prst="rect">
                <a:avLst/>
              </a:prstGeom>
              <a:gradFill rotWithShape="0">
                <a:gsLst>
                  <a:gs pos="0">
                    <a:srgbClr val="CF0038"/>
                  </a:gs>
                  <a:gs pos="100000">
                    <a:srgbClr val="60001A"/>
                  </a:gs>
                </a:gsLst>
                <a:lin ang="5400000" scaled="1"/>
              </a:gradFill>
              <a:ln w="9525">
                <a:solidFill>
                  <a:schemeClr val="bg2"/>
                </a:solidFill>
                <a:miter lim="800000"/>
                <a:headEnd/>
                <a:tailEnd/>
              </a:ln>
            </p:spPr>
            <p:txBody>
              <a:bodyPr wrap="none" anchor="ctr"/>
              <a:lstStyle/>
              <a:p>
                <a:endParaRPr lang="en-US"/>
              </a:p>
            </p:txBody>
          </p:sp>
        </p:grpSp>
      </p:grpSp>
      <p:grpSp>
        <p:nvGrpSpPr>
          <p:cNvPr id="141320" name="Group 18"/>
          <p:cNvGrpSpPr>
            <a:grpSpLocks/>
          </p:cNvGrpSpPr>
          <p:nvPr/>
        </p:nvGrpSpPr>
        <p:grpSpPr bwMode="auto">
          <a:xfrm>
            <a:off x="4213225" y="3624263"/>
            <a:ext cx="1349375" cy="836612"/>
            <a:chOff x="2654" y="2283"/>
            <a:chExt cx="850" cy="527"/>
          </a:xfrm>
        </p:grpSpPr>
        <p:sp>
          <p:nvSpPr>
            <p:cNvPr id="582675" name="Rectangle 19"/>
            <p:cNvSpPr>
              <a:spLocks noChangeArrowheads="1"/>
            </p:cNvSpPr>
            <p:nvPr/>
          </p:nvSpPr>
          <p:spPr bwMode="auto">
            <a:xfrm>
              <a:off x="2654" y="2581"/>
              <a:ext cx="850" cy="229"/>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1800" i="1">
                  <a:solidFill>
                    <a:srgbClr val="FFFF00"/>
                  </a:solidFill>
                  <a:latin typeface="Arial" pitchFamily="1" charset="0"/>
                  <a:ea typeface="+mn-ea"/>
                  <a:cs typeface="+mn-cs"/>
                </a:rPr>
                <a:t>Cautividad</a:t>
              </a:r>
            </a:p>
          </p:txBody>
        </p:sp>
        <p:grpSp>
          <p:nvGrpSpPr>
            <p:cNvPr id="141367" name="Group 20"/>
            <p:cNvGrpSpPr>
              <a:grpSpLocks/>
            </p:cNvGrpSpPr>
            <p:nvPr/>
          </p:nvGrpSpPr>
          <p:grpSpPr bwMode="auto">
            <a:xfrm>
              <a:off x="2870" y="2283"/>
              <a:ext cx="431" cy="330"/>
              <a:chOff x="829" y="1813"/>
              <a:chExt cx="431" cy="330"/>
            </a:xfrm>
          </p:grpSpPr>
          <p:sp>
            <p:nvSpPr>
              <p:cNvPr id="141368" name="AutoShape 21"/>
              <p:cNvSpPr>
                <a:spLocks noChangeArrowheads="1"/>
              </p:cNvSpPr>
              <p:nvPr/>
            </p:nvSpPr>
            <p:spPr bwMode="auto">
              <a:xfrm>
                <a:off x="829" y="1813"/>
                <a:ext cx="286" cy="97"/>
              </a:xfrm>
              <a:prstGeom prst="roundRect">
                <a:avLst>
                  <a:gd name="adj" fmla="val 16667"/>
                </a:avLst>
              </a:prstGeom>
              <a:gradFill rotWithShape="0">
                <a:gsLst>
                  <a:gs pos="0">
                    <a:srgbClr val="00FF00"/>
                  </a:gs>
                  <a:gs pos="100000">
                    <a:srgbClr val="007600"/>
                  </a:gs>
                </a:gsLst>
                <a:lin ang="5400000" scaled="1"/>
              </a:gradFill>
              <a:ln w="9525">
                <a:solidFill>
                  <a:schemeClr val="bg2"/>
                </a:solidFill>
                <a:round/>
                <a:headEnd/>
                <a:tailEnd/>
              </a:ln>
            </p:spPr>
            <p:txBody>
              <a:bodyPr wrap="none" anchor="ctr"/>
              <a:lstStyle/>
              <a:p>
                <a:endParaRPr lang="en-US"/>
              </a:p>
            </p:txBody>
          </p:sp>
          <p:sp>
            <p:nvSpPr>
              <p:cNvPr id="141369" name="Rectangle 22"/>
              <p:cNvSpPr>
                <a:spLocks noChangeArrowheads="1"/>
              </p:cNvSpPr>
              <p:nvPr/>
            </p:nvSpPr>
            <p:spPr bwMode="auto">
              <a:xfrm>
                <a:off x="830" y="1876"/>
                <a:ext cx="430" cy="267"/>
              </a:xfrm>
              <a:prstGeom prst="rect">
                <a:avLst/>
              </a:prstGeom>
              <a:gradFill rotWithShape="0">
                <a:gsLst>
                  <a:gs pos="0">
                    <a:srgbClr val="00FF00"/>
                  </a:gs>
                  <a:gs pos="100000">
                    <a:srgbClr val="007600"/>
                  </a:gs>
                </a:gsLst>
                <a:lin ang="5400000" scaled="1"/>
              </a:gradFill>
              <a:ln w="9525">
                <a:solidFill>
                  <a:schemeClr val="bg2"/>
                </a:solidFill>
                <a:miter lim="800000"/>
                <a:headEnd/>
                <a:tailEnd/>
              </a:ln>
            </p:spPr>
            <p:txBody>
              <a:bodyPr wrap="none" anchor="ctr"/>
              <a:lstStyle/>
              <a:p>
                <a:endParaRPr lang="en-US"/>
              </a:p>
            </p:txBody>
          </p:sp>
        </p:grpSp>
      </p:grpSp>
      <p:grpSp>
        <p:nvGrpSpPr>
          <p:cNvPr id="141321" name="Group 23"/>
          <p:cNvGrpSpPr>
            <a:grpSpLocks/>
          </p:cNvGrpSpPr>
          <p:nvPr/>
        </p:nvGrpSpPr>
        <p:grpSpPr bwMode="auto">
          <a:xfrm>
            <a:off x="2671763" y="3632200"/>
            <a:ext cx="2109787" cy="842963"/>
            <a:chOff x="1683" y="2288"/>
            <a:chExt cx="1329" cy="531"/>
          </a:xfrm>
        </p:grpSpPr>
        <p:sp>
          <p:nvSpPr>
            <p:cNvPr id="582680" name="Rectangle 24"/>
            <p:cNvSpPr>
              <a:spLocks noChangeArrowheads="1"/>
            </p:cNvSpPr>
            <p:nvPr/>
          </p:nvSpPr>
          <p:spPr bwMode="auto">
            <a:xfrm>
              <a:off x="1683" y="2590"/>
              <a:ext cx="1329" cy="229"/>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defRPr/>
              </a:pPr>
              <a:r>
                <a:rPr lang="en-US" sz="1800" i="1">
                  <a:solidFill>
                    <a:srgbClr val="FFFF00"/>
                  </a:solidFill>
                  <a:latin typeface="Arial" pitchFamily="1" charset="0"/>
                  <a:ea typeface="+mn-ea"/>
                  <a:cs typeface="+mn-cs"/>
                </a:rPr>
                <a:t>Moisés</a:t>
              </a:r>
            </a:p>
          </p:txBody>
        </p:sp>
        <p:grpSp>
          <p:nvGrpSpPr>
            <p:cNvPr id="141363" name="Group 25"/>
            <p:cNvGrpSpPr>
              <a:grpSpLocks/>
            </p:cNvGrpSpPr>
            <p:nvPr/>
          </p:nvGrpSpPr>
          <p:grpSpPr bwMode="auto">
            <a:xfrm>
              <a:off x="2137" y="2288"/>
              <a:ext cx="431" cy="330"/>
              <a:chOff x="829" y="1813"/>
              <a:chExt cx="431" cy="330"/>
            </a:xfrm>
          </p:grpSpPr>
          <p:sp>
            <p:nvSpPr>
              <p:cNvPr id="141364" name="AutoShape 26"/>
              <p:cNvSpPr>
                <a:spLocks noChangeArrowheads="1"/>
              </p:cNvSpPr>
              <p:nvPr/>
            </p:nvSpPr>
            <p:spPr bwMode="auto">
              <a:xfrm>
                <a:off x="829" y="1813"/>
                <a:ext cx="286" cy="97"/>
              </a:xfrm>
              <a:prstGeom prst="roundRect">
                <a:avLst>
                  <a:gd name="adj" fmla="val 16667"/>
                </a:avLst>
              </a:prstGeom>
              <a:gradFill rotWithShape="0">
                <a:gsLst>
                  <a:gs pos="0">
                    <a:srgbClr val="CF0038"/>
                  </a:gs>
                  <a:gs pos="100000">
                    <a:srgbClr val="60001A"/>
                  </a:gs>
                </a:gsLst>
                <a:lin ang="5400000" scaled="1"/>
              </a:gradFill>
              <a:ln w="9525">
                <a:solidFill>
                  <a:schemeClr val="bg2"/>
                </a:solidFill>
                <a:round/>
                <a:headEnd/>
                <a:tailEnd/>
              </a:ln>
            </p:spPr>
            <p:txBody>
              <a:bodyPr wrap="none" anchor="ctr"/>
              <a:lstStyle/>
              <a:p>
                <a:endParaRPr lang="en-US"/>
              </a:p>
            </p:txBody>
          </p:sp>
          <p:sp>
            <p:nvSpPr>
              <p:cNvPr id="141365" name="Rectangle 27"/>
              <p:cNvSpPr>
                <a:spLocks noChangeArrowheads="1"/>
              </p:cNvSpPr>
              <p:nvPr/>
            </p:nvSpPr>
            <p:spPr bwMode="auto">
              <a:xfrm>
                <a:off x="830" y="1876"/>
                <a:ext cx="430" cy="267"/>
              </a:xfrm>
              <a:prstGeom prst="rect">
                <a:avLst/>
              </a:prstGeom>
              <a:gradFill rotWithShape="0">
                <a:gsLst>
                  <a:gs pos="0">
                    <a:srgbClr val="CF0038"/>
                  </a:gs>
                  <a:gs pos="100000">
                    <a:srgbClr val="60001A"/>
                  </a:gs>
                </a:gsLst>
                <a:lin ang="5400000" scaled="1"/>
              </a:gradFill>
              <a:ln w="9525">
                <a:solidFill>
                  <a:schemeClr val="bg2"/>
                </a:solidFill>
                <a:miter lim="800000"/>
                <a:headEnd/>
                <a:tailEnd/>
              </a:ln>
            </p:spPr>
            <p:txBody>
              <a:bodyPr wrap="none" anchor="ctr"/>
              <a:lstStyle/>
              <a:p>
                <a:endParaRPr lang="en-US"/>
              </a:p>
            </p:txBody>
          </p:sp>
        </p:grpSp>
      </p:grpSp>
      <p:grpSp>
        <p:nvGrpSpPr>
          <p:cNvPr id="141322" name="Group 28"/>
          <p:cNvGrpSpPr>
            <a:grpSpLocks/>
          </p:cNvGrpSpPr>
          <p:nvPr/>
        </p:nvGrpSpPr>
        <p:grpSpPr bwMode="auto">
          <a:xfrm>
            <a:off x="4367213" y="2552700"/>
            <a:ext cx="1031875" cy="863600"/>
            <a:chOff x="2751" y="1608"/>
            <a:chExt cx="650" cy="544"/>
          </a:xfrm>
        </p:grpSpPr>
        <p:sp>
          <p:nvSpPr>
            <p:cNvPr id="582685" name="Rectangle 29"/>
            <p:cNvSpPr>
              <a:spLocks noChangeArrowheads="1"/>
            </p:cNvSpPr>
            <p:nvPr/>
          </p:nvSpPr>
          <p:spPr bwMode="auto">
            <a:xfrm>
              <a:off x="2751" y="1923"/>
              <a:ext cx="650" cy="229"/>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1800" i="1">
                  <a:solidFill>
                    <a:srgbClr val="FFFF00"/>
                  </a:solidFill>
                  <a:latin typeface="Arial" pitchFamily="1" charset="0"/>
                  <a:ea typeface="+mn-ea"/>
                  <a:cs typeface="+mn-cs"/>
                </a:rPr>
                <a:t>Realeza</a:t>
              </a:r>
            </a:p>
          </p:txBody>
        </p:sp>
        <p:grpSp>
          <p:nvGrpSpPr>
            <p:cNvPr id="141359" name="Group 30"/>
            <p:cNvGrpSpPr>
              <a:grpSpLocks/>
            </p:cNvGrpSpPr>
            <p:nvPr/>
          </p:nvGrpSpPr>
          <p:grpSpPr bwMode="auto">
            <a:xfrm>
              <a:off x="2886" y="1608"/>
              <a:ext cx="431" cy="330"/>
              <a:chOff x="829" y="1813"/>
              <a:chExt cx="431" cy="330"/>
            </a:xfrm>
          </p:grpSpPr>
          <p:sp>
            <p:nvSpPr>
              <p:cNvPr id="141360" name="AutoShape 31"/>
              <p:cNvSpPr>
                <a:spLocks noChangeArrowheads="1"/>
              </p:cNvSpPr>
              <p:nvPr/>
            </p:nvSpPr>
            <p:spPr bwMode="auto">
              <a:xfrm>
                <a:off x="829" y="1813"/>
                <a:ext cx="286" cy="97"/>
              </a:xfrm>
              <a:prstGeom prst="roundRect">
                <a:avLst>
                  <a:gd name="adj" fmla="val 16667"/>
                </a:avLst>
              </a:prstGeom>
              <a:gradFill rotWithShape="0">
                <a:gsLst>
                  <a:gs pos="0">
                    <a:srgbClr val="00FF00"/>
                  </a:gs>
                  <a:gs pos="100000">
                    <a:srgbClr val="007600"/>
                  </a:gs>
                </a:gsLst>
                <a:lin ang="5400000" scaled="1"/>
              </a:gradFill>
              <a:ln w="9525">
                <a:solidFill>
                  <a:schemeClr val="bg2"/>
                </a:solidFill>
                <a:round/>
                <a:headEnd/>
                <a:tailEnd/>
              </a:ln>
            </p:spPr>
            <p:txBody>
              <a:bodyPr wrap="none" anchor="ctr"/>
              <a:lstStyle/>
              <a:p>
                <a:endParaRPr lang="en-US"/>
              </a:p>
            </p:txBody>
          </p:sp>
          <p:sp>
            <p:nvSpPr>
              <p:cNvPr id="141361" name="Rectangle 32"/>
              <p:cNvSpPr>
                <a:spLocks noChangeArrowheads="1"/>
              </p:cNvSpPr>
              <p:nvPr/>
            </p:nvSpPr>
            <p:spPr bwMode="auto">
              <a:xfrm>
                <a:off x="830" y="1876"/>
                <a:ext cx="430" cy="267"/>
              </a:xfrm>
              <a:prstGeom prst="rect">
                <a:avLst/>
              </a:prstGeom>
              <a:gradFill rotWithShape="0">
                <a:gsLst>
                  <a:gs pos="0">
                    <a:srgbClr val="00FF00"/>
                  </a:gs>
                  <a:gs pos="100000">
                    <a:srgbClr val="007600"/>
                  </a:gs>
                </a:gsLst>
                <a:lin ang="5400000" scaled="1"/>
              </a:gradFill>
              <a:ln w="9525">
                <a:solidFill>
                  <a:schemeClr val="bg2"/>
                </a:solidFill>
                <a:miter lim="800000"/>
                <a:headEnd/>
                <a:tailEnd/>
              </a:ln>
            </p:spPr>
            <p:txBody>
              <a:bodyPr wrap="none" anchor="ctr"/>
              <a:lstStyle/>
              <a:p>
                <a:endParaRPr lang="en-US"/>
              </a:p>
            </p:txBody>
          </p:sp>
        </p:grpSp>
      </p:grpSp>
      <p:grpSp>
        <p:nvGrpSpPr>
          <p:cNvPr id="141323" name="Group 33"/>
          <p:cNvGrpSpPr>
            <a:grpSpLocks/>
          </p:cNvGrpSpPr>
          <p:nvPr/>
        </p:nvGrpSpPr>
        <p:grpSpPr bwMode="auto">
          <a:xfrm>
            <a:off x="3387725" y="2573338"/>
            <a:ext cx="701675" cy="847725"/>
            <a:chOff x="2134" y="1621"/>
            <a:chExt cx="442" cy="534"/>
          </a:xfrm>
        </p:grpSpPr>
        <p:sp>
          <p:nvSpPr>
            <p:cNvPr id="582690" name="Rectangle 34"/>
            <p:cNvSpPr>
              <a:spLocks noChangeArrowheads="1"/>
            </p:cNvSpPr>
            <p:nvPr/>
          </p:nvSpPr>
          <p:spPr bwMode="auto">
            <a:xfrm>
              <a:off x="2134" y="1926"/>
              <a:ext cx="442" cy="229"/>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1800" i="1">
                  <a:solidFill>
                    <a:srgbClr val="FFFF00"/>
                  </a:solidFill>
                  <a:latin typeface="Arial" pitchFamily="1" charset="0"/>
                  <a:ea typeface="+mn-ea"/>
                  <a:cs typeface="+mn-cs"/>
                </a:rPr>
                <a:t>José</a:t>
              </a:r>
            </a:p>
          </p:txBody>
        </p:sp>
        <p:grpSp>
          <p:nvGrpSpPr>
            <p:cNvPr id="141355" name="Group 35"/>
            <p:cNvGrpSpPr>
              <a:grpSpLocks/>
            </p:cNvGrpSpPr>
            <p:nvPr/>
          </p:nvGrpSpPr>
          <p:grpSpPr bwMode="auto">
            <a:xfrm>
              <a:off x="2140" y="1621"/>
              <a:ext cx="431" cy="330"/>
              <a:chOff x="829" y="1813"/>
              <a:chExt cx="431" cy="330"/>
            </a:xfrm>
          </p:grpSpPr>
          <p:sp>
            <p:nvSpPr>
              <p:cNvPr id="141356" name="AutoShape 36"/>
              <p:cNvSpPr>
                <a:spLocks noChangeArrowheads="1"/>
              </p:cNvSpPr>
              <p:nvPr/>
            </p:nvSpPr>
            <p:spPr bwMode="auto">
              <a:xfrm>
                <a:off x="829" y="1813"/>
                <a:ext cx="286" cy="97"/>
              </a:xfrm>
              <a:prstGeom prst="roundRect">
                <a:avLst>
                  <a:gd name="adj" fmla="val 16667"/>
                </a:avLst>
              </a:prstGeom>
              <a:gradFill rotWithShape="0">
                <a:gsLst>
                  <a:gs pos="0">
                    <a:srgbClr val="CF0038"/>
                  </a:gs>
                  <a:gs pos="100000">
                    <a:srgbClr val="60001A"/>
                  </a:gs>
                </a:gsLst>
                <a:lin ang="5400000" scaled="1"/>
              </a:gradFill>
              <a:ln w="9525">
                <a:solidFill>
                  <a:schemeClr val="bg2"/>
                </a:solidFill>
                <a:round/>
                <a:headEnd/>
                <a:tailEnd/>
              </a:ln>
            </p:spPr>
            <p:txBody>
              <a:bodyPr wrap="none" anchor="ctr"/>
              <a:lstStyle/>
              <a:p>
                <a:endParaRPr lang="en-US"/>
              </a:p>
            </p:txBody>
          </p:sp>
          <p:sp>
            <p:nvSpPr>
              <p:cNvPr id="141357" name="Rectangle 37"/>
              <p:cNvSpPr>
                <a:spLocks noChangeArrowheads="1"/>
              </p:cNvSpPr>
              <p:nvPr/>
            </p:nvSpPr>
            <p:spPr bwMode="auto">
              <a:xfrm>
                <a:off x="830" y="1876"/>
                <a:ext cx="430" cy="267"/>
              </a:xfrm>
              <a:prstGeom prst="rect">
                <a:avLst/>
              </a:prstGeom>
              <a:gradFill rotWithShape="0">
                <a:gsLst>
                  <a:gs pos="0">
                    <a:srgbClr val="CF0038"/>
                  </a:gs>
                  <a:gs pos="100000">
                    <a:srgbClr val="60001A"/>
                  </a:gs>
                </a:gsLst>
                <a:lin ang="5400000" scaled="1"/>
              </a:gradFill>
              <a:ln w="9525">
                <a:solidFill>
                  <a:schemeClr val="bg2"/>
                </a:solidFill>
                <a:miter lim="800000"/>
                <a:headEnd/>
                <a:tailEnd/>
              </a:ln>
            </p:spPr>
            <p:txBody>
              <a:bodyPr wrap="none" anchor="ctr"/>
              <a:lstStyle/>
              <a:p>
                <a:endParaRPr lang="en-US"/>
              </a:p>
            </p:txBody>
          </p:sp>
        </p:grpSp>
      </p:grpSp>
      <p:grpSp>
        <p:nvGrpSpPr>
          <p:cNvPr id="141324" name="Group 38"/>
          <p:cNvGrpSpPr>
            <a:grpSpLocks/>
          </p:cNvGrpSpPr>
          <p:nvPr/>
        </p:nvGrpSpPr>
        <p:grpSpPr bwMode="auto">
          <a:xfrm>
            <a:off x="6940550" y="1535113"/>
            <a:ext cx="1044575" cy="889000"/>
            <a:chOff x="4372" y="967"/>
            <a:chExt cx="658" cy="560"/>
          </a:xfrm>
        </p:grpSpPr>
        <p:sp>
          <p:nvSpPr>
            <p:cNvPr id="582695" name="Rectangle 39"/>
            <p:cNvSpPr>
              <a:spLocks noChangeArrowheads="1"/>
            </p:cNvSpPr>
            <p:nvPr/>
          </p:nvSpPr>
          <p:spPr bwMode="auto">
            <a:xfrm>
              <a:off x="4372" y="1241"/>
              <a:ext cx="658" cy="286"/>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2400" i="1">
                  <a:solidFill>
                    <a:srgbClr val="FFFF00"/>
                  </a:solidFill>
                  <a:latin typeface="Arial" pitchFamily="1" charset="0"/>
                  <a:ea typeface="+mn-ea"/>
                  <a:cs typeface="+mn-cs"/>
                </a:rPr>
                <a:t>Jesús</a:t>
              </a:r>
            </a:p>
          </p:txBody>
        </p:sp>
        <p:grpSp>
          <p:nvGrpSpPr>
            <p:cNvPr id="141351" name="Group 40"/>
            <p:cNvGrpSpPr>
              <a:grpSpLocks/>
            </p:cNvGrpSpPr>
            <p:nvPr/>
          </p:nvGrpSpPr>
          <p:grpSpPr bwMode="auto">
            <a:xfrm>
              <a:off x="4489" y="967"/>
              <a:ext cx="431" cy="330"/>
              <a:chOff x="829" y="1813"/>
              <a:chExt cx="431" cy="330"/>
            </a:xfrm>
          </p:grpSpPr>
          <p:sp>
            <p:nvSpPr>
              <p:cNvPr id="582697" name="AutoShape 41"/>
              <p:cNvSpPr>
                <a:spLocks noChangeArrowheads="1"/>
              </p:cNvSpPr>
              <p:nvPr/>
            </p:nvSpPr>
            <p:spPr bwMode="auto">
              <a:xfrm>
                <a:off x="829" y="1813"/>
                <a:ext cx="286" cy="97"/>
              </a:xfrm>
              <a:prstGeom prst="roundRect">
                <a:avLst>
                  <a:gd name="adj" fmla="val 16667"/>
                </a:avLst>
              </a:prstGeom>
              <a:gradFill rotWithShape="0">
                <a:gsLst>
                  <a:gs pos="0">
                    <a:schemeClr val="tx1"/>
                  </a:gs>
                  <a:gs pos="100000">
                    <a:schemeClr val="tx1">
                      <a:gamma/>
                      <a:shade val="46275"/>
                      <a:invGamma/>
                    </a:schemeClr>
                  </a:gs>
                </a:gsLst>
                <a:lin ang="5400000" scaled="1"/>
              </a:gradFill>
              <a:ln w="9525">
                <a:solidFill>
                  <a:schemeClr val="bg2"/>
                </a:solidFill>
                <a:round/>
                <a:headEnd/>
                <a:tailEnd/>
              </a:ln>
            </p:spPr>
            <p:txBody>
              <a:bodyPr wrap="none" anchor="ctr"/>
              <a:lstStyle/>
              <a:p>
                <a:pPr>
                  <a:defRPr/>
                </a:pPr>
                <a:endParaRPr lang="en-US">
                  <a:latin typeface="American Typewriter Light" pitchFamily="1" charset="0"/>
                  <a:ea typeface="+mn-ea"/>
                  <a:cs typeface="+mn-cs"/>
                </a:endParaRPr>
              </a:p>
            </p:txBody>
          </p:sp>
          <p:sp>
            <p:nvSpPr>
              <p:cNvPr id="582698" name="Rectangle 42"/>
              <p:cNvSpPr>
                <a:spLocks noChangeArrowheads="1"/>
              </p:cNvSpPr>
              <p:nvPr/>
            </p:nvSpPr>
            <p:spPr bwMode="auto">
              <a:xfrm>
                <a:off x="830" y="1876"/>
                <a:ext cx="430" cy="267"/>
              </a:xfrm>
              <a:prstGeom prst="rect">
                <a:avLst/>
              </a:prstGeom>
              <a:gradFill rotWithShape="0">
                <a:gsLst>
                  <a:gs pos="0">
                    <a:schemeClr val="tx1"/>
                  </a:gs>
                  <a:gs pos="100000">
                    <a:schemeClr val="tx1">
                      <a:gamma/>
                      <a:shade val="46275"/>
                      <a:invGamma/>
                    </a:schemeClr>
                  </a:gs>
                </a:gsLst>
                <a:lin ang="5400000" scaled="1"/>
              </a:gradFill>
              <a:ln w="9525">
                <a:solidFill>
                  <a:schemeClr val="bg2"/>
                </a:solidFill>
                <a:miter lim="800000"/>
                <a:headEnd/>
                <a:tailEnd/>
              </a:ln>
            </p:spPr>
            <p:txBody>
              <a:bodyPr wrap="none" anchor="ctr"/>
              <a:lstStyle/>
              <a:p>
                <a:pPr>
                  <a:defRPr/>
                </a:pPr>
                <a:endParaRPr lang="en-US">
                  <a:latin typeface="American Typewriter Light" pitchFamily="1" charset="0"/>
                  <a:ea typeface="+mn-ea"/>
                  <a:cs typeface="+mn-cs"/>
                </a:endParaRPr>
              </a:p>
            </p:txBody>
          </p:sp>
        </p:grpSp>
      </p:grpSp>
      <p:grpSp>
        <p:nvGrpSpPr>
          <p:cNvPr id="141325" name="Group 43"/>
          <p:cNvGrpSpPr>
            <a:grpSpLocks/>
          </p:cNvGrpSpPr>
          <p:nvPr/>
        </p:nvGrpSpPr>
        <p:grpSpPr bwMode="auto">
          <a:xfrm>
            <a:off x="5911850" y="1535113"/>
            <a:ext cx="1057275" cy="868362"/>
            <a:chOff x="3724" y="967"/>
            <a:chExt cx="666" cy="547"/>
          </a:xfrm>
        </p:grpSpPr>
        <p:sp>
          <p:nvSpPr>
            <p:cNvPr id="582700" name="Rectangle 44"/>
            <p:cNvSpPr>
              <a:spLocks noChangeArrowheads="1"/>
            </p:cNvSpPr>
            <p:nvPr/>
          </p:nvSpPr>
          <p:spPr bwMode="auto">
            <a:xfrm>
              <a:off x="3724" y="1285"/>
              <a:ext cx="666" cy="229"/>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1800" i="1">
                  <a:solidFill>
                    <a:srgbClr val="FFFF00"/>
                  </a:solidFill>
                  <a:latin typeface="Arial" pitchFamily="1" charset="0"/>
                  <a:ea typeface="+mn-ea"/>
                  <a:cs typeface="+mn-cs"/>
                </a:rPr>
                <a:t>Silencio</a:t>
              </a:r>
            </a:p>
          </p:txBody>
        </p:sp>
        <p:grpSp>
          <p:nvGrpSpPr>
            <p:cNvPr id="141347" name="Group 45"/>
            <p:cNvGrpSpPr>
              <a:grpSpLocks/>
            </p:cNvGrpSpPr>
            <p:nvPr/>
          </p:nvGrpSpPr>
          <p:grpSpPr bwMode="auto">
            <a:xfrm>
              <a:off x="3842" y="967"/>
              <a:ext cx="431" cy="330"/>
              <a:chOff x="829" y="1813"/>
              <a:chExt cx="431" cy="330"/>
            </a:xfrm>
          </p:grpSpPr>
          <p:sp>
            <p:nvSpPr>
              <p:cNvPr id="141348" name="AutoShape 46"/>
              <p:cNvSpPr>
                <a:spLocks noChangeArrowheads="1"/>
              </p:cNvSpPr>
              <p:nvPr/>
            </p:nvSpPr>
            <p:spPr bwMode="auto">
              <a:xfrm>
                <a:off x="829" y="1813"/>
                <a:ext cx="286" cy="97"/>
              </a:xfrm>
              <a:prstGeom prst="roundRect">
                <a:avLst>
                  <a:gd name="adj" fmla="val 16667"/>
                </a:avLst>
              </a:prstGeom>
              <a:gradFill rotWithShape="0">
                <a:gsLst>
                  <a:gs pos="0">
                    <a:srgbClr val="0000FF"/>
                  </a:gs>
                  <a:gs pos="100000">
                    <a:srgbClr val="000076"/>
                  </a:gs>
                </a:gsLst>
                <a:lin ang="5400000" scaled="1"/>
              </a:gradFill>
              <a:ln w="9525">
                <a:solidFill>
                  <a:schemeClr val="bg2"/>
                </a:solidFill>
                <a:round/>
                <a:headEnd/>
                <a:tailEnd/>
              </a:ln>
            </p:spPr>
            <p:txBody>
              <a:bodyPr wrap="none" anchor="ctr"/>
              <a:lstStyle/>
              <a:p>
                <a:endParaRPr lang="en-US"/>
              </a:p>
            </p:txBody>
          </p:sp>
          <p:sp>
            <p:nvSpPr>
              <p:cNvPr id="141349" name="Rectangle 47"/>
              <p:cNvSpPr>
                <a:spLocks noChangeArrowheads="1"/>
              </p:cNvSpPr>
              <p:nvPr/>
            </p:nvSpPr>
            <p:spPr bwMode="auto">
              <a:xfrm>
                <a:off x="830" y="1876"/>
                <a:ext cx="430" cy="267"/>
              </a:xfrm>
              <a:prstGeom prst="rect">
                <a:avLst/>
              </a:prstGeom>
              <a:gradFill rotWithShape="0">
                <a:gsLst>
                  <a:gs pos="0">
                    <a:srgbClr val="0000FF"/>
                  </a:gs>
                  <a:gs pos="100000">
                    <a:srgbClr val="000076"/>
                  </a:gs>
                </a:gsLst>
                <a:lin ang="5400000" scaled="1"/>
              </a:gradFill>
              <a:ln w="9525">
                <a:solidFill>
                  <a:schemeClr val="bg2"/>
                </a:solidFill>
                <a:miter lim="800000"/>
                <a:headEnd/>
                <a:tailEnd/>
              </a:ln>
            </p:spPr>
            <p:txBody>
              <a:bodyPr wrap="none" anchor="ctr"/>
              <a:lstStyle/>
              <a:p>
                <a:endParaRPr lang="en-US"/>
              </a:p>
            </p:txBody>
          </p:sp>
        </p:grpSp>
      </p:grpSp>
      <p:grpSp>
        <p:nvGrpSpPr>
          <p:cNvPr id="141326" name="Group 48"/>
          <p:cNvGrpSpPr>
            <a:grpSpLocks/>
          </p:cNvGrpSpPr>
          <p:nvPr/>
        </p:nvGrpSpPr>
        <p:grpSpPr bwMode="auto">
          <a:xfrm>
            <a:off x="4300538" y="1535113"/>
            <a:ext cx="1171575" cy="844550"/>
            <a:chOff x="2709" y="967"/>
            <a:chExt cx="738" cy="532"/>
          </a:xfrm>
        </p:grpSpPr>
        <p:sp>
          <p:nvSpPr>
            <p:cNvPr id="582705" name="Rectangle 49"/>
            <p:cNvSpPr>
              <a:spLocks noChangeArrowheads="1"/>
            </p:cNvSpPr>
            <p:nvPr/>
          </p:nvSpPr>
          <p:spPr bwMode="auto">
            <a:xfrm>
              <a:off x="2709" y="1270"/>
              <a:ext cx="738" cy="229"/>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1800" i="1">
                  <a:solidFill>
                    <a:srgbClr val="FFFF00"/>
                  </a:solidFill>
                  <a:latin typeface="Arial" pitchFamily="1" charset="0"/>
                  <a:ea typeface="+mn-ea"/>
                  <a:cs typeface="+mn-cs"/>
                </a:rPr>
                <a:t>Anarquía</a:t>
              </a:r>
            </a:p>
          </p:txBody>
        </p:sp>
        <p:grpSp>
          <p:nvGrpSpPr>
            <p:cNvPr id="141343" name="Group 50"/>
            <p:cNvGrpSpPr>
              <a:grpSpLocks/>
            </p:cNvGrpSpPr>
            <p:nvPr/>
          </p:nvGrpSpPr>
          <p:grpSpPr bwMode="auto">
            <a:xfrm>
              <a:off x="2891" y="967"/>
              <a:ext cx="431" cy="330"/>
              <a:chOff x="829" y="1813"/>
              <a:chExt cx="431" cy="330"/>
            </a:xfrm>
          </p:grpSpPr>
          <p:sp>
            <p:nvSpPr>
              <p:cNvPr id="141344" name="AutoShape 51"/>
              <p:cNvSpPr>
                <a:spLocks noChangeArrowheads="1"/>
              </p:cNvSpPr>
              <p:nvPr/>
            </p:nvSpPr>
            <p:spPr bwMode="auto">
              <a:xfrm>
                <a:off x="829" y="1813"/>
                <a:ext cx="286" cy="97"/>
              </a:xfrm>
              <a:prstGeom prst="roundRect">
                <a:avLst>
                  <a:gd name="adj" fmla="val 16667"/>
                </a:avLst>
              </a:prstGeom>
              <a:gradFill rotWithShape="0">
                <a:gsLst>
                  <a:gs pos="0">
                    <a:srgbClr val="00FF00"/>
                  </a:gs>
                  <a:gs pos="100000">
                    <a:srgbClr val="007600"/>
                  </a:gs>
                </a:gsLst>
                <a:lin ang="5400000" scaled="1"/>
              </a:gradFill>
              <a:ln w="9525">
                <a:solidFill>
                  <a:schemeClr val="bg2"/>
                </a:solidFill>
                <a:round/>
                <a:headEnd/>
                <a:tailEnd/>
              </a:ln>
            </p:spPr>
            <p:txBody>
              <a:bodyPr wrap="none" anchor="ctr"/>
              <a:lstStyle/>
              <a:p>
                <a:endParaRPr lang="en-US"/>
              </a:p>
            </p:txBody>
          </p:sp>
          <p:sp>
            <p:nvSpPr>
              <p:cNvPr id="141345" name="Rectangle 52"/>
              <p:cNvSpPr>
                <a:spLocks noChangeArrowheads="1"/>
              </p:cNvSpPr>
              <p:nvPr/>
            </p:nvSpPr>
            <p:spPr bwMode="auto">
              <a:xfrm>
                <a:off x="830" y="1876"/>
                <a:ext cx="430" cy="267"/>
              </a:xfrm>
              <a:prstGeom prst="rect">
                <a:avLst/>
              </a:prstGeom>
              <a:gradFill rotWithShape="0">
                <a:gsLst>
                  <a:gs pos="0">
                    <a:srgbClr val="00FF00"/>
                  </a:gs>
                  <a:gs pos="100000">
                    <a:srgbClr val="007600"/>
                  </a:gs>
                </a:gsLst>
                <a:lin ang="5400000" scaled="1"/>
              </a:gradFill>
              <a:ln w="9525">
                <a:solidFill>
                  <a:schemeClr val="bg2"/>
                </a:solidFill>
                <a:miter lim="800000"/>
                <a:headEnd/>
                <a:tailEnd/>
              </a:ln>
            </p:spPr>
            <p:txBody>
              <a:bodyPr wrap="none" anchor="ctr"/>
              <a:lstStyle/>
              <a:p>
                <a:endParaRPr lang="en-US"/>
              </a:p>
            </p:txBody>
          </p:sp>
        </p:grpSp>
      </p:grpSp>
      <p:grpSp>
        <p:nvGrpSpPr>
          <p:cNvPr id="141327" name="Group 53"/>
          <p:cNvGrpSpPr>
            <a:grpSpLocks/>
          </p:cNvGrpSpPr>
          <p:nvPr/>
        </p:nvGrpSpPr>
        <p:grpSpPr bwMode="auto">
          <a:xfrm>
            <a:off x="3151188" y="1541463"/>
            <a:ext cx="1171575" cy="855662"/>
            <a:chOff x="1985" y="971"/>
            <a:chExt cx="738" cy="539"/>
          </a:xfrm>
        </p:grpSpPr>
        <p:sp>
          <p:nvSpPr>
            <p:cNvPr id="582710" name="Rectangle 54"/>
            <p:cNvSpPr>
              <a:spLocks noChangeArrowheads="1"/>
            </p:cNvSpPr>
            <p:nvPr/>
          </p:nvSpPr>
          <p:spPr bwMode="auto">
            <a:xfrm>
              <a:off x="1985" y="1281"/>
              <a:ext cx="738" cy="229"/>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1800" i="1">
                  <a:solidFill>
                    <a:srgbClr val="FFFF00"/>
                  </a:solidFill>
                  <a:latin typeface="Arial" pitchFamily="1" charset="0"/>
                  <a:ea typeface="+mn-ea"/>
                  <a:cs typeface="+mn-cs"/>
                </a:rPr>
                <a:t>Abraham</a:t>
              </a:r>
            </a:p>
          </p:txBody>
        </p:sp>
        <p:grpSp>
          <p:nvGrpSpPr>
            <p:cNvPr id="141339" name="Group 55"/>
            <p:cNvGrpSpPr>
              <a:grpSpLocks/>
            </p:cNvGrpSpPr>
            <p:nvPr/>
          </p:nvGrpSpPr>
          <p:grpSpPr bwMode="auto">
            <a:xfrm>
              <a:off x="2135" y="971"/>
              <a:ext cx="431" cy="330"/>
              <a:chOff x="829" y="1813"/>
              <a:chExt cx="431" cy="330"/>
            </a:xfrm>
          </p:grpSpPr>
          <p:sp>
            <p:nvSpPr>
              <p:cNvPr id="141340" name="AutoShape 56"/>
              <p:cNvSpPr>
                <a:spLocks noChangeArrowheads="1"/>
              </p:cNvSpPr>
              <p:nvPr/>
            </p:nvSpPr>
            <p:spPr bwMode="auto">
              <a:xfrm>
                <a:off x="829" y="1813"/>
                <a:ext cx="286" cy="97"/>
              </a:xfrm>
              <a:prstGeom prst="roundRect">
                <a:avLst>
                  <a:gd name="adj" fmla="val 16667"/>
                </a:avLst>
              </a:prstGeom>
              <a:gradFill rotWithShape="0">
                <a:gsLst>
                  <a:gs pos="0">
                    <a:srgbClr val="CF0038"/>
                  </a:gs>
                  <a:gs pos="100000">
                    <a:srgbClr val="60001A"/>
                  </a:gs>
                </a:gsLst>
                <a:lin ang="5400000" scaled="1"/>
              </a:gradFill>
              <a:ln w="9525">
                <a:solidFill>
                  <a:schemeClr val="bg2"/>
                </a:solidFill>
                <a:round/>
                <a:headEnd/>
                <a:tailEnd/>
              </a:ln>
            </p:spPr>
            <p:txBody>
              <a:bodyPr wrap="none" anchor="ctr"/>
              <a:lstStyle/>
              <a:p>
                <a:endParaRPr lang="en-US"/>
              </a:p>
            </p:txBody>
          </p:sp>
          <p:sp>
            <p:nvSpPr>
              <p:cNvPr id="141341" name="Rectangle 57"/>
              <p:cNvSpPr>
                <a:spLocks noChangeArrowheads="1"/>
              </p:cNvSpPr>
              <p:nvPr/>
            </p:nvSpPr>
            <p:spPr bwMode="auto">
              <a:xfrm>
                <a:off x="830" y="1876"/>
                <a:ext cx="430" cy="267"/>
              </a:xfrm>
              <a:prstGeom prst="rect">
                <a:avLst/>
              </a:prstGeom>
              <a:gradFill rotWithShape="0">
                <a:gsLst>
                  <a:gs pos="0">
                    <a:srgbClr val="CF0038"/>
                  </a:gs>
                  <a:gs pos="100000">
                    <a:srgbClr val="60001A"/>
                  </a:gs>
                </a:gsLst>
                <a:lin ang="5400000" scaled="1"/>
              </a:gradFill>
              <a:ln w="9525">
                <a:solidFill>
                  <a:schemeClr val="bg2"/>
                </a:solidFill>
                <a:miter lim="800000"/>
                <a:headEnd/>
                <a:tailEnd/>
              </a:ln>
            </p:spPr>
            <p:txBody>
              <a:bodyPr wrap="none" anchor="ctr"/>
              <a:lstStyle/>
              <a:p>
                <a:endParaRPr lang="en-US"/>
              </a:p>
            </p:txBody>
          </p:sp>
        </p:grpSp>
      </p:grpSp>
      <p:grpSp>
        <p:nvGrpSpPr>
          <p:cNvPr id="23" name="Group 71"/>
          <p:cNvGrpSpPr>
            <a:grpSpLocks/>
          </p:cNvGrpSpPr>
          <p:nvPr/>
        </p:nvGrpSpPr>
        <p:grpSpPr bwMode="auto">
          <a:xfrm>
            <a:off x="2027238" y="736600"/>
            <a:ext cx="5967412" cy="814388"/>
            <a:chOff x="1277" y="464"/>
            <a:chExt cx="3759" cy="513"/>
          </a:xfrm>
        </p:grpSpPr>
        <p:sp>
          <p:nvSpPr>
            <p:cNvPr id="582728" name="Rectangle 72"/>
            <p:cNvSpPr>
              <a:spLocks noChangeArrowheads="1"/>
            </p:cNvSpPr>
            <p:nvPr/>
          </p:nvSpPr>
          <p:spPr bwMode="auto">
            <a:xfrm>
              <a:off x="1277" y="499"/>
              <a:ext cx="1778" cy="478"/>
            </a:xfrm>
            <a:prstGeom prst="rect">
              <a:avLst/>
            </a:prstGeom>
            <a:noFill/>
            <a:ln w="57150">
              <a:noFill/>
              <a:miter lim="800000"/>
              <a:headEnd/>
              <a:tailEnd/>
            </a:ln>
            <a:effectLst>
              <a:outerShdw blurRad="63500" dist="87263" dir="3778965" algn="ctr" rotWithShape="0">
                <a:schemeClr val="bg2">
                  <a:alpha val="74998"/>
                </a:schemeClr>
              </a:outerShdw>
            </a:effectLst>
          </p:spPr>
          <p:txBody>
            <a:bodyPr lIns="90487" tIns="44450" rIns="90487" bIns="44450">
              <a:spAutoFit/>
            </a:bodyPr>
            <a:lstStyle/>
            <a:p>
              <a:pPr algn="l">
                <a:defRPr/>
              </a:pPr>
              <a:r>
                <a:rPr lang="en-US" sz="4400" i="1">
                  <a:solidFill>
                    <a:srgbClr val="FFFF66"/>
                  </a:solidFill>
                  <a:latin typeface="Times" pitchFamily="1" charset="0"/>
                  <a:ea typeface="+mn-ea"/>
                  <a:cs typeface="+mn-cs"/>
                </a:rPr>
                <a:t>C            7            </a:t>
              </a:r>
            </a:p>
          </p:txBody>
        </p:sp>
        <p:sp>
          <p:nvSpPr>
            <p:cNvPr id="582729" name="Rectangle 73"/>
            <p:cNvSpPr>
              <a:spLocks noChangeArrowheads="1"/>
            </p:cNvSpPr>
            <p:nvPr/>
          </p:nvSpPr>
          <p:spPr bwMode="auto">
            <a:xfrm>
              <a:off x="3881" y="492"/>
              <a:ext cx="1149" cy="478"/>
            </a:xfrm>
            <a:prstGeom prst="rect">
              <a:avLst/>
            </a:prstGeom>
            <a:noFill/>
            <a:ln w="57150">
              <a:noFill/>
              <a:miter lim="800000"/>
              <a:headEnd/>
              <a:tailEnd/>
            </a:ln>
            <a:effectLst>
              <a:outerShdw blurRad="63500" dist="87263" dir="3778965" algn="ctr" rotWithShape="0">
                <a:schemeClr val="bg2">
                  <a:alpha val="74998"/>
                </a:schemeClr>
              </a:outerShdw>
            </a:effectLst>
          </p:spPr>
          <p:txBody>
            <a:bodyPr lIns="90487" tIns="44450" rIns="90487" bIns="44450">
              <a:spAutoFit/>
            </a:bodyPr>
            <a:lstStyle/>
            <a:p>
              <a:pPr algn="l">
                <a:defRPr/>
              </a:pPr>
              <a:r>
                <a:rPr lang="en-US" sz="4400" i="1">
                  <a:solidFill>
                    <a:srgbClr val="FFFF66"/>
                  </a:solidFill>
                  <a:latin typeface="Times" pitchFamily="1" charset="0"/>
                  <a:ea typeface="+mn-ea"/>
                  <a:cs typeface="+mn-cs"/>
                </a:rPr>
                <a:t>S </a:t>
              </a:r>
            </a:p>
          </p:txBody>
        </p:sp>
        <p:sp>
          <p:nvSpPr>
            <p:cNvPr id="582730" name="Rectangle 74"/>
            <p:cNvSpPr>
              <a:spLocks noChangeArrowheads="1"/>
            </p:cNvSpPr>
            <p:nvPr/>
          </p:nvSpPr>
          <p:spPr bwMode="auto">
            <a:xfrm>
              <a:off x="4461" y="464"/>
              <a:ext cx="575" cy="478"/>
            </a:xfrm>
            <a:prstGeom prst="rect">
              <a:avLst/>
            </a:prstGeom>
            <a:noFill/>
            <a:ln w="57150">
              <a:noFill/>
              <a:miter lim="800000"/>
              <a:headEnd/>
              <a:tailEnd/>
            </a:ln>
            <a:effectLst>
              <a:outerShdw blurRad="63500" dist="87263" dir="3778965" algn="ctr" rotWithShape="0">
                <a:schemeClr val="bg2">
                  <a:alpha val="74998"/>
                </a:schemeClr>
              </a:outerShdw>
            </a:effectLst>
          </p:spPr>
          <p:txBody>
            <a:bodyPr lIns="90487" tIns="44450" rIns="90487" bIns="44450">
              <a:spAutoFit/>
            </a:bodyPr>
            <a:lstStyle/>
            <a:p>
              <a:pPr algn="l">
                <a:defRPr/>
              </a:pPr>
              <a:r>
                <a:rPr lang="en-US" sz="4400" i="1">
                  <a:solidFill>
                    <a:srgbClr val="FFFF66"/>
                  </a:solidFill>
                  <a:latin typeface="Times" pitchFamily="1" charset="0"/>
                  <a:ea typeface="+mn-ea"/>
                  <a:cs typeface="+mn-cs"/>
                </a:rPr>
                <a:t> J</a:t>
              </a:r>
            </a:p>
          </p:txBody>
        </p:sp>
      </p:grpSp>
      <p:grpSp>
        <p:nvGrpSpPr>
          <p:cNvPr id="24" name="Group 89"/>
          <p:cNvGrpSpPr>
            <a:grpSpLocks/>
          </p:cNvGrpSpPr>
          <p:nvPr/>
        </p:nvGrpSpPr>
        <p:grpSpPr bwMode="auto">
          <a:xfrm>
            <a:off x="685800" y="1346200"/>
            <a:ext cx="3143250" cy="4303713"/>
            <a:chOff x="432" y="848"/>
            <a:chExt cx="1980" cy="2711"/>
          </a:xfrm>
        </p:grpSpPr>
        <p:sp>
          <p:nvSpPr>
            <p:cNvPr id="582731" name="Rectangle 75"/>
            <p:cNvSpPr>
              <a:spLocks noChangeArrowheads="1"/>
            </p:cNvSpPr>
            <p:nvPr/>
          </p:nvSpPr>
          <p:spPr bwMode="auto">
            <a:xfrm>
              <a:off x="432" y="2033"/>
              <a:ext cx="1980" cy="298"/>
            </a:xfrm>
            <a:prstGeom prst="rect">
              <a:avLst/>
            </a:prstGeom>
            <a:noFill/>
            <a:ln w="57150">
              <a:noFill/>
              <a:miter lim="800000"/>
              <a:headEnd/>
              <a:tailEnd/>
            </a:ln>
            <a:effectLst>
              <a:outerShdw blurRad="63500" dist="58866" dir="3765876" algn="ctr" rotWithShape="0">
                <a:schemeClr val="bg2">
                  <a:alpha val="74998"/>
                </a:schemeClr>
              </a:outerShdw>
            </a:effectLst>
          </p:spPr>
          <p:txBody>
            <a:bodyPr lIns="90487" tIns="44450" rIns="90487" bIns="44450">
              <a:spAutoFit/>
            </a:bodyPr>
            <a:lstStyle/>
            <a:p>
              <a:pPr algn="l">
                <a:lnSpc>
                  <a:spcPct val="70000"/>
                </a:lnSpc>
                <a:defRPr/>
              </a:pPr>
              <a:r>
                <a:rPr lang="en-US" sz="3600" i="1">
                  <a:solidFill>
                    <a:schemeClr val="tx1"/>
                  </a:solidFill>
                  <a:latin typeface="Times" charset="0"/>
                </a:rPr>
                <a:t>4 Personas</a:t>
              </a:r>
              <a:endParaRPr lang="en-US" sz="3600" i="1">
                <a:solidFill>
                  <a:srgbClr val="FFFF00"/>
                </a:solidFill>
                <a:latin typeface="Times" charset="0"/>
              </a:endParaRPr>
            </a:p>
          </p:txBody>
        </p:sp>
        <p:sp>
          <p:nvSpPr>
            <p:cNvPr id="582740" name="AutoShape 84"/>
            <p:cNvSpPr>
              <a:spLocks/>
            </p:cNvSpPr>
            <p:nvPr/>
          </p:nvSpPr>
          <p:spPr bwMode="auto">
            <a:xfrm>
              <a:off x="1860" y="848"/>
              <a:ext cx="223" cy="2711"/>
            </a:xfrm>
            <a:prstGeom prst="leftBrace">
              <a:avLst>
                <a:gd name="adj1" fmla="val 101308"/>
                <a:gd name="adj2" fmla="val 50000"/>
              </a:avLst>
            </a:prstGeom>
            <a:noFill/>
            <a:ln w="76200">
              <a:solidFill>
                <a:schemeClr val="tx2"/>
              </a:solidFill>
              <a:round/>
              <a:headEnd/>
              <a:tailEnd/>
            </a:ln>
            <a:effectLst>
              <a:outerShdw blurRad="63500" dist="68392" dir="4091915" algn="ctr" rotWithShape="0">
                <a:schemeClr val="bg2"/>
              </a:outerShdw>
            </a:effectLst>
          </p:spPr>
          <p:txBody>
            <a:bodyPr wrap="none" anchor="ctr"/>
            <a:lstStyle/>
            <a:p>
              <a:pPr>
                <a:defRPr/>
              </a:pPr>
              <a:endParaRPr lang="en-US">
                <a:latin typeface="American Typewriter Light" pitchFamily="1" charset="0"/>
                <a:ea typeface="+mn-ea"/>
                <a:cs typeface="+mn-cs"/>
              </a:endParaRPr>
            </a:p>
          </p:txBody>
        </p:sp>
      </p:grpSp>
      <p:grpSp>
        <p:nvGrpSpPr>
          <p:cNvPr id="25" name="Group 90"/>
          <p:cNvGrpSpPr>
            <a:grpSpLocks/>
          </p:cNvGrpSpPr>
          <p:nvPr/>
        </p:nvGrpSpPr>
        <p:grpSpPr bwMode="auto">
          <a:xfrm>
            <a:off x="5468938" y="1404938"/>
            <a:ext cx="3416300" cy="3233737"/>
            <a:chOff x="3445" y="885"/>
            <a:chExt cx="2152" cy="2037"/>
          </a:xfrm>
        </p:grpSpPr>
        <p:sp>
          <p:nvSpPr>
            <p:cNvPr id="582732" name="Rectangle 76"/>
            <p:cNvSpPr>
              <a:spLocks noChangeArrowheads="1"/>
            </p:cNvSpPr>
            <p:nvPr/>
          </p:nvSpPr>
          <p:spPr bwMode="auto">
            <a:xfrm>
              <a:off x="3701" y="1791"/>
              <a:ext cx="1896" cy="298"/>
            </a:xfrm>
            <a:prstGeom prst="rect">
              <a:avLst/>
            </a:prstGeom>
            <a:noFill/>
            <a:ln w="57150">
              <a:noFill/>
              <a:miter lim="800000"/>
              <a:headEnd/>
              <a:tailEnd/>
            </a:ln>
            <a:effectLst>
              <a:outerShdw blurRad="63500" dist="82276" dir="4253206" algn="ctr" rotWithShape="0">
                <a:schemeClr val="bg2">
                  <a:alpha val="74998"/>
                </a:schemeClr>
              </a:outerShdw>
            </a:effectLst>
          </p:spPr>
          <p:txBody>
            <a:bodyPr lIns="90487" tIns="44450" rIns="90487" bIns="44450">
              <a:spAutoFit/>
            </a:bodyPr>
            <a:lstStyle/>
            <a:p>
              <a:pPr algn="l">
                <a:lnSpc>
                  <a:spcPct val="70000"/>
                </a:lnSpc>
                <a:defRPr/>
              </a:pPr>
              <a:r>
                <a:rPr lang="en-US" sz="3600" i="1">
                  <a:solidFill>
                    <a:schemeClr val="tx1"/>
                  </a:solidFill>
                  <a:latin typeface="Times" pitchFamily="1" charset="0"/>
                  <a:ea typeface="+mn-ea"/>
                  <a:cs typeface="+mn-cs"/>
                </a:rPr>
                <a:t>3 Sociedades</a:t>
              </a:r>
            </a:p>
          </p:txBody>
        </p:sp>
        <p:sp>
          <p:nvSpPr>
            <p:cNvPr id="582741" name="AutoShape 85"/>
            <p:cNvSpPr>
              <a:spLocks/>
            </p:cNvSpPr>
            <p:nvPr/>
          </p:nvSpPr>
          <p:spPr bwMode="auto">
            <a:xfrm>
              <a:off x="3445" y="885"/>
              <a:ext cx="251" cy="2037"/>
            </a:xfrm>
            <a:prstGeom prst="rightBrace">
              <a:avLst>
                <a:gd name="adj1" fmla="val 67629"/>
                <a:gd name="adj2" fmla="val 50000"/>
              </a:avLst>
            </a:prstGeom>
            <a:noFill/>
            <a:ln w="76200">
              <a:solidFill>
                <a:schemeClr val="tx2"/>
              </a:solidFill>
              <a:round/>
              <a:headEnd/>
              <a:tailEnd/>
            </a:ln>
            <a:effectLst>
              <a:outerShdw blurRad="63500" dist="68392" dir="4091915" algn="ctr" rotWithShape="0">
                <a:schemeClr val="bg2"/>
              </a:outerShdw>
            </a:effectLst>
          </p:spPr>
          <p:txBody>
            <a:bodyPr wrap="none" anchor="ctr"/>
            <a:lstStyle/>
            <a:p>
              <a:pPr>
                <a:defRPr/>
              </a:pPr>
              <a:endParaRPr lang="en-US">
                <a:latin typeface="American Typewriter Light" pitchFamily="1"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2000"/>
                                        <p:tgtEl>
                                          <p:spTgt spid="23"/>
                                        </p:tgtEl>
                                      </p:cBhvr>
                                    </p:animEffect>
                                  </p:childTnLst>
                                </p:cTn>
                              </p:par>
                            </p:childTnLst>
                          </p:cTn>
                        </p:par>
                        <p:par>
                          <p:cTn id="8" fill="hold" nodeType="afterGroup">
                            <p:stCondLst>
                              <p:cond delay="2000"/>
                            </p:stCondLst>
                            <p:childTnLst>
                              <p:par>
                                <p:cTn id="9" presetID="2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2000"/>
                                        <p:tgtEl>
                                          <p:spTgt spid="24"/>
                                        </p:tgtEl>
                                      </p:cBhvr>
                                    </p:animEffect>
                                  </p:childTnLst>
                                </p:cTn>
                              </p:par>
                            </p:childTnLst>
                          </p:cTn>
                        </p:par>
                        <p:par>
                          <p:cTn id="12" fill="hold" nodeType="afterGroup">
                            <p:stCondLst>
                              <p:cond delay="4000"/>
                            </p:stCondLst>
                            <p:childTnLst>
                              <p:par>
                                <p:cTn id="13" presetID="22" presetClass="entr" presetSubtype="1"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61" name="Group 4"/>
          <p:cNvGrpSpPr>
            <a:grpSpLocks/>
          </p:cNvGrpSpPr>
          <p:nvPr/>
        </p:nvGrpSpPr>
        <p:grpSpPr bwMode="auto">
          <a:xfrm>
            <a:off x="2076450" y="1225550"/>
            <a:ext cx="2763838" cy="1343025"/>
            <a:chOff x="2412" y="2052"/>
            <a:chExt cx="1741" cy="846"/>
          </a:xfrm>
        </p:grpSpPr>
        <p:sp>
          <p:nvSpPr>
            <p:cNvPr id="143426" name="Rectangle 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3427" name="AutoShape 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428" name="Rectangle 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150536" name="Rectangle 8"/>
            <p:cNvSpPr>
              <a:spLocks noChangeArrowheads="1"/>
            </p:cNvSpPr>
            <p:nvPr/>
          </p:nvSpPr>
          <p:spPr bwMode="auto">
            <a:xfrm>
              <a:off x="2498" y="2078"/>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Helvetica" charset="0"/>
                </a:rPr>
                <a:t>   Creación</a:t>
              </a:r>
              <a:endParaRPr lang="en-US" sz="2800">
                <a:effectLst>
                  <a:outerShdw blurRad="38100" dist="38100" dir="2700000" algn="tl">
                    <a:srgbClr val="000000"/>
                  </a:outerShdw>
                </a:effectLst>
                <a:latin typeface="Helvetica" charset="0"/>
              </a:endParaRPr>
            </a:p>
          </p:txBody>
        </p:sp>
        <p:sp>
          <p:nvSpPr>
            <p:cNvPr id="143430" name="Line 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43362" name="Group 10"/>
          <p:cNvGrpSpPr>
            <a:grpSpLocks/>
          </p:cNvGrpSpPr>
          <p:nvPr/>
        </p:nvGrpSpPr>
        <p:grpSpPr bwMode="auto">
          <a:xfrm>
            <a:off x="2317750" y="1581150"/>
            <a:ext cx="2763838" cy="1343025"/>
            <a:chOff x="2412" y="2052"/>
            <a:chExt cx="1741" cy="846"/>
          </a:xfrm>
        </p:grpSpPr>
        <p:sp>
          <p:nvSpPr>
            <p:cNvPr id="143421" name="Rectangle 1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3422" name="AutoShape 1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423" name="Rectangle 1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150542" name="Rectangle 14"/>
            <p:cNvSpPr>
              <a:spLocks noChangeArrowheads="1"/>
            </p:cNvSpPr>
            <p:nvPr/>
          </p:nvSpPr>
          <p:spPr bwMode="auto">
            <a:xfrm>
              <a:off x="2494" y="2078"/>
              <a:ext cx="744"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Helvetica" charset="0"/>
                </a:rPr>
                <a:t>   Abraham</a:t>
              </a:r>
              <a:endParaRPr lang="en-US" sz="2800">
                <a:effectLst>
                  <a:outerShdw blurRad="38100" dist="38100" dir="2700000" algn="tl">
                    <a:srgbClr val="000000"/>
                  </a:outerShdw>
                </a:effectLst>
                <a:latin typeface="Helvetica" charset="0"/>
              </a:endParaRPr>
            </a:p>
          </p:txBody>
        </p:sp>
        <p:sp>
          <p:nvSpPr>
            <p:cNvPr id="143425" name="Line 1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43363" name="Group 16"/>
          <p:cNvGrpSpPr>
            <a:grpSpLocks/>
          </p:cNvGrpSpPr>
          <p:nvPr/>
        </p:nvGrpSpPr>
        <p:grpSpPr bwMode="auto">
          <a:xfrm>
            <a:off x="2597150" y="1924050"/>
            <a:ext cx="2763838" cy="1343025"/>
            <a:chOff x="2412" y="2052"/>
            <a:chExt cx="1741" cy="846"/>
          </a:xfrm>
        </p:grpSpPr>
        <p:sp>
          <p:nvSpPr>
            <p:cNvPr id="143416" name="Rectangle 1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3417" name="AutoShape 1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418" name="Rectangle 1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150548" name="Rectangle 20"/>
            <p:cNvSpPr>
              <a:spLocks noChangeArrowheads="1"/>
            </p:cNvSpPr>
            <p:nvPr/>
          </p:nvSpPr>
          <p:spPr bwMode="auto">
            <a:xfrm>
              <a:off x="2642" y="2078"/>
              <a:ext cx="448"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Helvetica" charset="0"/>
                </a:rPr>
                <a:t>   José</a:t>
              </a:r>
              <a:endParaRPr lang="en-US" sz="2800">
                <a:effectLst>
                  <a:outerShdw blurRad="38100" dist="38100" dir="2700000" algn="tl">
                    <a:srgbClr val="000000"/>
                  </a:outerShdw>
                </a:effectLst>
                <a:latin typeface="Helvetica" charset="0"/>
              </a:endParaRPr>
            </a:p>
          </p:txBody>
        </p:sp>
        <p:sp>
          <p:nvSpPr>
            <p:cNvPr id="143420" name="Line 2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43364" name="Group 22"/>
          <p:cNvGrpSpPr>
            <a:grpSpLocks/>
          </p:cNvGrpSpPr>
          <p:nvPr/>
        </p:nvGrpSpPr>
        <p:grpSpPr bwMode="auto">
          <a:xfrm>
            <a:off x="2889250" y="2241550"/>
            <a:ext cx="2763838" cy="1343025"/>
            <a:chOff x="2412" y="2052"/>
            <a:chExt cx="1741" cy="846"/>
          </a:xfrm>
        </p:grpSpPr>
        <p:sp>
          <p:nvSpPr>
            <p:cNvPr id="143411" name="Rectangle 2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3412" name="AutoShape 2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413" name="Rectangle 2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150554" name="Rectangle 26"/>
            <p:cNvSpPr>
              <a:spLocks noChangeArrowheads="1"/>
            </p:cNvSpPr>
            <p:nvPr/>
          </p:nvSpPr>
          <p:spPr bwMode="auto">
            <a:xfrm>
              <a:off x="2562" y="2078"/>
              <a:ext cx="608"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Helvetica" charset="0"/>
                </a:rPr>
                <a:t>   Moisés</a:t>
              </a:r>
              <a:endParaRPr lang="en-US" sz="2800">
                <a:effectLst>
                  <a:outerShdw blurRad="38100" dist="38100" dir="2700000" algn="tl">
                    <a:srgbClr val="000000"/>
                  </a:outerShdw>
                </a:effectLst>
                <a:latin typeface="Helvetica" charset="0"/>
              </a:endParaRPr>
            </a:p>
          </p:txBody>
        </p:sp>
        <p:sp>
          <p:nvSpPr>
            <p:cNvPr id="143415" name="Line 2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43365" name="Group 28"/>
          <p:cNvGrpSpPr>
            <a:grpSpLocks/>
          </p:cNvGrpSpPr>
          <p:nvPr/>
        </p:nvGrpSpPr>
        <p:grpSpPr bwMode="auto">
          <a:xfrm>
            <a:off x="3155950" y="2546350"/>
            <a:ext cx="2763838" cy="1343025"/>
            <a:chOff x="2412" y="2052"/>
            <a:chExt cx="1741" cy="846"/>
          </a:xfrm>
        </p:grpSpPr>
        <p:sp>
          <p:nvSpPr>
            <p:cNvPr id="143406" name="Rectangle 2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3407" name="AutoShape 3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408" name="Rectangle 3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150560" name="Rectangle 32"/>
            <p:cNvSpPr>
              <a:spLocks noChangeArrowheads="1"/>
            </p:cNvSpPr>
            <p:nvPr/>
          </p:nvSpPr>
          <p:spPr bwMode="auto">
            <a:xfrm>
              <a:off x="2598" y="2078"/>
              <a:ext cx="5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Helvetica" charset="0"/>
                </a:rPr>
                <a:t>   Josué</a:t>
              </a:r>
              <a:endParaRPr lang="en-US" sz="2800">
                <a:effectLst>
                  <a:outerShdw blurRad="38100" dist="38100" dir="2700000" algn="tl">
                    <a:srgbClr val="000000"/>
                  </a:outerShdw>
                </a:effectLst>
                <a:latin typeface="Helvetica" charset="0"/>
              </a:endParaRPr>
            </a:p>
          </p:txBody>
        </p:sp>
        <p:sp>
          <p:nvSpPr>
            <p:cNvPr id="143410" name="Line 3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43366" name="Group 34"/>
          <p:cNvGrpSpPr>
            <a:grpSpLocks/>
          </p:cNvGrpSpPr>
          <p:nvPr/>
        </p:nvGrpSpPr>
        <p:grpSpPr bwMode="auto">
          <a:xfrm>
            <a:off x="3435350" y="2851150"/>
            <a:ext cx="2763838" cy="1343025"/>
            <a:chOff x="2412" y="2052"/>
            <a:chExt cx="1741" cy="846"/>
          </a:xfrm>
        </p:grpSpPr>
        <p:sp>
          <p:nvSpPr>
            <p:cNvPr id="143401" name="Rectangle 3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3402" name="AutoShape 3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403" name="Rectangle 3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150566" name="Rectangle 38"/>
            <p:cNvSpPr>
              <a:spLocks noChangeArrowheads="1"/>
            </p:cNvSpPr>
            <p:nvPr/>
          </p:nvSpPr>
          <p:spPr bwMode="auto">
            <a:xfrm>
              <a:off x="2494" y="2078"/>
              <a:ext cx="744"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Helvetica" charset="0"/>
                </a:rPr>
                <a:t>   Anarquía</a:t>
              </a:r>
              <a:endParaRPr lang="en-US" sz="2800">
                <a:effectLst>
                  <a:outerShdw blurRad="38100" dist="38100" dir="2700000" algn="tl">
                    <a:srgbClr val="000000"/>
                  </a:outerShdw>
                </a:effectLst>
                <a:latin typeface="Helvetica" charset="0"/>
              </a:endParaRPr>
            </a:p>
          </p:txBody>
        </p:sp>
        <p:sp>
          <p:nvSpPr>
            <p:cNvPr id="143405" name="Line 3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43367" name="Group 40"/>
          <p:cNvGrpSpPr>
            <a:grpSpLocks/>
          </p:cNvGrpSpPr>
          <p:nvPr/>
        </p:nvGrpSpPr>
        <p:grpSpPr bwMode="auto">
          <a:xfrm>
            <a:off x="3727450" y="3168650"/>
            <a:ext cx="2763838" cy="1343025"/>
            <a:chOff x="2412" y="2052"/>
            <a:chExt cx="1741" cy="846"/>
          </a:xfrm>
        </p:grpSpPr>
        <p:sp>
          <p:nvSpPr>
            <p:cNvPr id="143396" name="Rectangle 4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3397" name="AutoShape 4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398" name="Rectangle 4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150572" name="Rectangle 44"/>
            <p:cNvSpPr>
              <a:spLocks noChangeArrowheads="1"/>
            </p:cNvSpPr>
            <p:nvPr/>
          </p:nvSpPr>
          <p:spPr bwMode="auto">
            <a:xfrm>
              <a:off x="2538" y="2078"/>
              <a:ext cx="65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Helvetica" charset="0"/>
                </a:rPr>
                <a:t>   Realeza</a:t>
              </a:r>
              <a:endParaRPr lang="en-US" sz="2800">
                <a:effectLst>
                  <a:outerShdw blurRad="38100" dist="38100" dir="2700000" algn="tl">
                    <a:srgbClr val="000000"/>
                  </a:outerShdw>
                </a:effectLst>
                <a:latin typeface="Helvetica" charset="0"/>
              </a:endParaRPr>
            </a:p>
          </p:txBody>
        </p:sp>
        <p:sp>
          <p:nvSpPr>
            <p:cNvPr id="143400" name="Line 4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43368" name="Group 46"/>
          <p:cNvGrpSpPr>
            <a:grpSpLocks/>
          </p:cNvGrpSpPr>
          <p:nvPr/>
        </p:nvGrpSpPr>
        <p:grpSpPr bwMode="auto">
          <a:xfrm>
            <a:off x="3968750" y="3524250"/>
            <a:ext cx="2763838" cy="1343025"/>
            <a:chOff x="2412" y="2052"/>
            <a:chExt cx="1741" cy="846"/>
          </a:xfrm>
        </p:grpSpPr>
        <p:sp>
          <p:nvSpPr>
            <p:cNvPr id="143391" name="Rectangle 4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3392" name="AutoShape 4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393" name="Rectangle 4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150578" name="Rectangle 50"/>
            <p:cNvSpPr>
              <a:spLocks noChangeArrowheads="1"/>
            </p:cNvSpPr>
            <p:nvPr/>
          </p:nvSpPr>
          <p:spPr bwMode="auto">
            <a:xfrm>
              <a:off x="2438" y="2078"/>
              <a:ext cx="85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Helvetica" charset="0"/>
                </a:rPr>
                <a:t>   Cautividad</a:t>
              </a:r>
              <a:endParaRPr lang="en-US" sz="2800">
                <a:effectLst>
                  <a:outerShdw blurRad="38100" dist="38100" dir="2700000" algn="tl">
                    <a:srgbClr val="000000"/>
                  </a:outerShdw>
                </a:effectLst>
                <a:latin typeface="Helvetica" charset="0"/>
              </a:endParaRPr>
            </a:p>
          </p:txBody>
        </p:sp>
        <p:sp>
          <p:nvSpPr>
            <p:cNvPr id="143395" name="Line 5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43369" name="Group 52"/>
          <p:cNvGrpSpPr>
            <a:grpSpLocks/>
          </p:cNvGrpSpPr>
          <p:nvPr/>
        </p:nvGrpSpPr>
        <p:grpSpPr bwMode="auto">
          <a:xfrm>
            <a:off x="4273550" y="3859213"/>
            <a:ext cx="2760663" cy="1333500"/>
            <a:chOff x="2652" y="2271"/>
            <a:chExt cx="1739" cy="840"/>
          </a:xfrm>
        </p:grpSpPr>
        <p:sp>
          <p:nvSpPr>
            <p:cNvPr id="143387" name="Rectangle 53"/>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endParaRPr lang="en-US"/>
            </a:p>
          </p:txBody>
        </p:sp>
        <p:sp>
          <p:nvSpPr>
            <p:cNvPr id="143388" name="AutoShape 54"/>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3389" name="Rectangle 55"/>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endParaRPr lang="en-US"/>
            </a:p>
          </p:txBody>
        </p:sp>
        <p:sp>
          <p:nvSpPr>
            <p:cNvPr id="150584" name="Rectangle 56"/>
            <p:cNvSpPr>
              <a:spLocks noChangeArrowheads="1"/>
            </p:cNvSpPr>
            <p:nvPr/>
          </p:nvSpPr>
          <p:spPr bwMode="auto">
            <a:xfrm>
              <a:off x="2759" y="2298"/>
              <a:ext cx="752"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Helvetica" charset="0"/>
                </a:rPr>
                <a:t>   Silcencio</a:t>
              </a:r>
              <a:endParaRPr lang="en-US" sz="2800">
                <a:effectLst>
                  <a:outerShdw blurRad="38100" dist="38100" dir="2700000" algn="tl">
                    <a:srgbClr val="000000"/>
                  </a:outerShdw>
                </a:effectLst>
                <a:latin typeface="Helvetica" charset="0"/>
              </a:endParaRPr>
            </a:p>
          </p:txBody>
        </p:sp>
      </p:grpSp>
      <p:grpSp>
        <p:nvGrpSpPr>
          <p:cNvPr id="143370" name="Group 57"/>
          <p:cNvGrpSpPr>
            <a:grpSpLocks/>
          </p:cNvGrpSpPr>
          <p:nvPr/>
        </p:nvGrpSpPr>
        <p:grpSpPr bwMode="auto">
          <a:xfrm>
            <a:off x="4524375" y="4464050"/>
            <a:ext cx="2762250" cy="1479550"/>
            <a:chOff x="3948" y="107"/>
            <a:chExt cx="1740" cy="932"/>
          </a:xfrm>
        </p:grpSpPr>
        <p:sp>
          <p:nvSpPr>
            <p:cNvPr id="143379" name="Rectangle 58"/>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endParaRPr lang="en-US"/>
            </a:p>
          </p:txBody>
        </p:sp>
        <p:sp>
          <p:nvSpPr>
            <p:cNvPr id="143380" name="AutoShape 59"/>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3381" name="Rectangle 60"/>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endParaRPr lang="en-US"/>
            </a:p>
          </p:txBody>
        </p:sp>
        <p:grpSp>
          <p:nvGrpSpPr>
            <p:cNvPr id="143382" name="Group 61"/>
            <p:cNvGrpSpPr>
              <a:grpSpLocks/>
            </p:cNvGrpSpPr>
            <p:nvPr/>
          </p:nvGrpSpPr>
          <p:grpSpPr bwMode="auto">
            <a:xfrm>
              <a:off x="4075" y="130"/>
              <a:ext cx="707" cy="284"/>
              <a:chOff x="3098" y="3101"/>
              <a:chExt cx="554" cy="235"/>
            </a:xfrm>
          </p:grpSpPr>
          <p:sp>
            <p:nvSpPr>
              <p:cNvPr id="150590" name="Rectangle 62"/>
              <p:cNvSpPr>
                <a:spLocks noChangeArrowheads="1"/>
              </p:cNvSpPr>
              <p:nvPr/>
            </p:nvSpPr>
            <p:spPr bwMode="auto">
              <a:xfrm>
                <a:off x="3098" y="3113"/>
                <a:ext cx="146" cy="223"/>
              </a:xfrm>
              <a:prstGeom prst="rect">
                <a:avLst/>
              </a:prstGeom>
              <a:noFill/>
              <a:ln w="9525">
                <a:noFill/>
                <a:miter lim="800000"/>
                <a:headEnd/>
                <a:tailEnd/>
              </a:ln>
            </p:spPr>
            <p:txBody>
              <a:bodyPr wrap="none" lIns="0" tIns="0" rIns="0" bIns="0">
                <a:spAutoFit/>
              </a:bodyPr>
              <a:lstStyle/>
              <a:p>
                <a:pPr>
                  <a:defRPr/>
                </a:pPr>
                <a:r>
                  <a:rPr lang="en-US" sz="2800">
                    <a:solidFill>
                      <a:srgbClr val="790015"/>
                    </a:solidFill>
                    <a:latin typeface="Helvetica" charset="0"/>
                  </a:rPr>
                  <a:t>   </a:t>
                </a:r>
                <a:endParaRPr lang="en-US" sz="4000">
                  <a:effectLst>
                    <a:outerShdw blurRad="38100" dist="38100" dir="2700000" algn="tl">
                      <a:srgbClr val="000000"/>
                    </a:outerShdw>
                  </a:effectLst>
                  <a:latin typeface="Helvetica" charset="0"/>
                </a:endParaRPr>
              </a:p>
            </p:txBody>
          </p:sp>
          <p:sp>
            <p:nvSpPr>
              <p:cNvPr id="150591" name="Rectangle 63"/>
              <p:cNvSpPr>
                <a:spLocks noChangeArrowheads="1"/>
              </p:cNvSpPr>
              <p:nvPr/>
            </p:nvSpPr>
            <p:spPr bwMode="auto">
              <a:xfrm>
                <a:off x="3136" y="3101"/>
                <a:ext cx="516" cy="230"/>
              </a:xfrm>
              <a:prstGeom prst="rect">
                <a:avLst/>
              </a:prstGeom>
              <a:noFill/>
              <a:ln w="9525">
                <a:noFill/>
                <a:miter lim="800000"/>
                <a:headEnd/>
                <a:tailEnd/>
              </a:ln>
            </p:spPr>
            <p:txBody>
              <a:bodyPr wrap="none" lIns="0" tIns="0" rIns="0" bIns="0">
                <a:spAutoFit/>
              </a:bodyPr>
              <a:lstStyle/>
              <a:p>
                <a:pPr>
                  <a:defRPr/>
                </a:pPr>
                <a:r>
                  <a:rPr lang="en-US" sz="2900">
                    <a:solidFill>
                      <a:srgbClr val="790015"/>
                    </a:solidFill>
                    <a:latin typeface="Helvetica" charset="0"/>
                  </a:rPr>
                  <a:t>Jesús</a:t>
                </a:r>
                <a:endParaRPr lang="en-US" sz="4000">
                  <a:effectLst>
                    <a:outerShdw blurRad="38100" dist="38100" dir="2700000" algn="tl">
                      <a:srgbClr val="000000"/>
                    </a:outerShdw>
                  </a:effectLst>
                  <a:latin typeface="Helvetica" charset="0"/>
                </a:endParaRPr>
              </a:p>
            </p:txBody>
          </p:sp>
        </p:grpSp>
        <p:sp>
          <p:nvSpPr>
            <p:cNvPr id="143383" name="Line 64"/>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3384" name="Line 65"/>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43371" name="Text Box 68"/>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latin typeface="Comic Sans MS" charset="0"/>
              </a:rPr>
              <a:t> </a:t>
            </a:r>
          </a:p>
        </p:txBody>
      </p:sp>
      <p:sp>
        <p:nvSpPr>
          <p:cNvPr id="143372" name="Text Box 72"/>
          <p:cNvSpPr txBox="1">
            <a:spLocks noChangeArrowheads="1"/>
          </p:cNvSpPr>
          <p:nvPr/>
        </p:nvSpPr>
        <p:spPr bwMode="auto">
          <a:xfrm>
            <a:off x="8093075" y="65357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67</a:t>
            </a:r>
          </a:p>
        </p:txBody>
      </p:sp>
      <p:sp>
        <p:nvSpPr>
          <p:cNvPr id="150606" name="Rectangle 78"/>
          <p:cNvSpPr>
            <a:spLocks noChangeArrowheads="1"/>
          </p:cNvSpPr>
          <p:nvPr/>
        </p:nvSpPr>
        <p:spPr bwMode="auto">
          <a:xfrm>
            <a:off x="592138" y="514350"/>
            <a:ext cx="7964487" cy="5788025"/>
          </a:xfrm>
          <a:prstGeom prst="rect">
            <a:avLst/>
          </a:prstGeom>
          <a:solidFill>
            <a:schemeClr val="bg2">
              <a:alpha val="50195"/>
            </a:schemeClr>
          </a:solidFill>
          <a:ln w="76200">
            <a:solidFill>
              <a:srgbClr val="990033"/>
            </a:solidFill>
            <a:miter lim="800000"/>
            <a:headEnd/>
            <a:tailEnd/>
          </a:ln>
        </p:spPr>
        <p:txBody>
          <a:bodyPr wrap="none" anchor="ctr"/>
          <a:lstStyle/>
          <a:p>
            <a:endParaRPr lang="en-US"/>
          </a:p>
        </p:txBody>
      </p:sp>
      <p:sp>
        <p:nvSpPr>
          <p:cNvPr id="150595" name="Text Box 67"/>
          <p:cNvSpPr txBox="1">
            <a:spLocks noChangeArrowheads="1"/>
          </p:cNvSpPr>
          <p:nvPr/>
        </p:nvSpPr>
        <p:spPr bwMode="auto">
          <a:xfrm>
            <a:off x="609600" y="441325"/>
            <a:ext cx="7883525" cy="82391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spcBef>
                <a:spcPct val="50000"/>
              </a:spcBef>
              <a:defRPr/>
            </a:pPr>
            <a:r>
              <a:rPr lang="en-US" sz="4800">
                <a:solidFill>
                  <a:schemeClr val="tx2"/>
                </a:solidFill>
                <a:latin typeface="Comic Sans MS" pitchFamily="1" charset="0"/>
                <a:ea typeface="+mn-ea"/>
                <a:cs typeface="+mn-cs"/>
              </a:rPr>
              <a:t>¡Su archivo bíblico mental!</a:t>
            </a:r>
          </a:p>
        </p:txBody>
      </p:sp>
      <p:sp>
        <p:nvSpPr>
          <p:cNvPr id="150602" name="Text Box 74"/>
          <p:cNvSpPr txBox="1">
            <a:spLocks noChangeArrowheads="1"/>
          </p:cNvSpPr>
          <p:nvPr/>
        </p:nvSpPr>
        <p:spPr bwMode="auto">
          <a:xfrm>
            <a:off x="2020888" y="1784350"/>
            <a:ext cx="4551362" cy="1128713"/>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anchor="ctr">
            <a:spAutoFit/>
          </a:bodyPr>
          <a:lstStyle/>
          <a:p>
            <a:pPr>
              <a:spcBef>
                <a:spcPct val="50000"/>
              </a:spcBef>
              <a:defRPr/>
            </a:pPr>
            <a:r>
              <a:rPr lang="en-US" sz="6800">
                <a:solidFill>
                  <a:schemeClr val="tx1"/>
                </a:solidFill>
                <a:latin typeface="Arial" pitchFamily="1" charset="0"/>
                <a:ea typeface="+mn-ea"/>
                <a:cs typeface="+mn-cs"/>
              </a:rPr>
              <a:t>Resistente</a:t>
            </a:r>
          </a:p>
        </p:txBody>
      </p:sp>
      <p:sp>
        <p:nvSpPr>
          <p:cNvPr id="150603" name="Text Box 75"/>
          <p:cNvSpPr txBox="1">
            <a:spLocks noChangeArrowheads="1"/>
          </p:cNvSpPr>
          <p:nvPr/>
        </p:nvSpPr>
        <p:spPr bwMode="auto">
          <a:xfrm>
            <a:off x="2016125" y="2974975"/>
            <a:ext cx="4791075" cy="1128713"/>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anchor="ctr">
            <a:spAutoFit/>
          </a:bodyPr>
          <a:lstStyle/>
          <a:p>
            <a:pPr>
              <a:spcBef>
                <a:spcPct val="50000"/>
              </a:spcBef>
              <a:defRPr/>
            </a:pPr>
            <a:r>
              <a:rPr lang="en-US" sz="6800">
                <a:solidFill>
                  <a:schemeClr val="tx1"/>
                </a:solidFill>
                <a:latin typeface="Arial" pitchFamily="1" charset="0"/>
                <a:ea typeface="+mn-ea"/>
                <a:cs typeface="+mn-cs"/>
              </a:rPr>
              <a:t>Exhaustivo</a:t>
            </a:r>
          </a:p>
        </p:txBody>
      </p:sp>
      <p:sp>
        <p:nvSpPr>
          <p:cNvPr id="150607" name="Text Box 79"/>
          <p:cNvSpPr txBox="1">
            <a:spLocks noChangeArrowheads="1"/>
          </p:cNvSpPr>
          <p:nvPr/>
        </p:nvSpPr>
        <p:spPr bwMode="auto">
          <a:xfrm>
            <a:off x="2001838" y="4276725"/>
            <a:ext cx="4454525" cy="1128713"/>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anchor="ctr">
            <a:spAutoFit/>
          </a:bodyPr>
          <a:lstStyle/>
          <a:p>
            <a:pPr>
              <a:spcBef>
                <a:spcPct val="50000"/>
              </a:spcBef>
              <a:defRPr/>
            </a:pPr>
            <a:r>
              <a:rPr lang="en-US" sz="6800">
                <a:solidFill>
                  <a:schemeClr val="tx1"/>
                </a:solidFill>
                <a:latin typeface="Arial" pitchFamily="1" charset="0"/>
                <a:ea typeface="+mn-ea"/>
                <a:cs typeface="+mn-cs"/>
              </a:rPr>
              <a:t>Coherente</a:t>
            </a:r>
          </a:p>
        </p:txBody>
      </p:sp>
      <p:sp>
        <p:nvSpPr>
          <p:cNvPr id="143378" name="Text Box 81"/>
          <p:cNvSpPr txBox="1">
            <a:spLocks noChangeArrowheads="1"/>
          </p:cNvSpPr>
          <p:nvPr/>
        </p:nvSpPr>
        <p:spPr bwMode="auto">
          <a:xfrm>
            <a:off x="87471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606"/>
                                        </p:tgtEl>
                                        <p:attrNameLst>
                                          <p:attrName>style.visibility</p:attrName>
                                        </p:attrNameLst>
                                      </p:cBhvr>
                                      <p:to>
                                        <p:strVal val="visible"/>
                                      </p:to>
                                    </p:set>
                                    <p:animEffect transition="in" filter="fade">
                                      <p:cBhvr>
                                        <p:cTn id="7" dur="500"/>
                                        <p:tgtEl>
                                          <p:spTgt spid="150606"/>
                                        </p:tgtEl>
                                      </p:cBhvr>
                                    </p:animEffect>
                                  </p:childTnLst>
                                </p:cTn>
                              </p:par>
                            </p:childTnLst>
                          </p:cTn>
                        </p:par>
                        <p:par>
                          <p:cTn id="8" fill="hold" nodeType="afterGroup">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50595"/>
                                        </p:tgtEl>
                                        <p:attrNameLst>
                                          <p:attrName>style.visibility</p:attrName>
                                        </p:attrNameLst>
                                      </p:cBhvr>
                                      <p:to>
                                        <p:strVal val="visible"/>
                                      </p:to>
                                    </p:set>
                                    <p:anim calcmode="lin" valueType="num">
                                      <p:cBhvr additive="base">
                                        <p:cTn id="11" dur="1000" fill="hold"/>
                                        <p:tgtEl>
                                          <p:spTgt spid="150595"/>
                                        </p:tgtEl>
                                        <p:attrNameLst>
                                          <p:attrName>ppt_x</p:attrName>
                                        </p:attrNameLst>
                                      </p:cBhvr>
                                      <p:tavLst>
                                        <p:tav tm="0">
                                          <p:val>
                                            <p:strVal val="1+#ppt_w/2"/>
                                          </p:val>
                                        </p:tav>
                                        <p:tav tm="100000">
                                          <p:val>
                                            <p:strVal val="#ppt_x"/>
                                          </p:val>
                                        </p:tav>
                                      </p:tavLst>
                                    </p:anim>
                                    <p:anim calcmode="lin" valueType="num">
                                      <p:cBhvr additive="base">
                                        <p:cTn id="12" dur="1000" fill="hold"/>
                                        <p:tgtEl>
                                          <p:spTgt spid="150595"/>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0602"/>
                                        </p:tgtEl>
                                        <p:attrNameLst>
                                          <p:attrName>style.visibility</p:attrName>
                                        </p:attrNameLst>
                                      </p:cBhvr>
                                      <p:to>
                                        <p:strVal val="visible"/>
                                      </p:to>
                                    </p:set>
                                    <p:animEffect transition="in" filter="wipe(left)">
                                      <p:cBhvr>
                                        <p:cTn id="17" dur="500"/>
                                        <p:tgtEl>
                                          <p:spTgt spid="15060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0603"/>
                                        </p:tgtEl>
                                        <p:attrNameLst>
                                          <p:attrName>style.visibility</p:attrName>
                                        </p:attrNameLst>
                                      </p:cBhvr>
                                      <p:to>
                                        <p:strVal val="visible"/>
                                      </p:to>
                                    </p:set>
                                    <p:animEffect transition="in" filter="wipe(left)">
                                      <p:cBhvr>
                                        <p:cTn id="22" dur="500"/>
                                        <p:tgtEl>
                                          <p:spTgt spid="15060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0607"/>
                                        </p:tgtEl>
                                        <p:attrNameLst>
                                          <p:attrName>style.visibility</p:attrName>
                                        </p:attrNameLst>
                                      </p:cBhvr>
                                      <p:to>
                                        <p:strVal val="visible"/>
                                      </p:to>
                                    </p:set>
                                    <p:animEffect transition="in" filter="wipe(left)">
                                      <p:cBhvr>
                                        <p:cTn id="27" dur="500"/>
                                        <p:tgtEl>
                                          <p:spTgt spid="150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606" grpId="0" animBg="1"/>
      <p:bldP spid="150595" grpId="0" autoUpdateAnimBg="0"/>
      <p:bldP spid="150602" grpId="0" autoUpdateAnimBg="0"/>
      <p:bldP spid="150603" grpId="0" autoUpdateAnimBg="0"/>
      <p:bldP spid="150607"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a:latin typeface="American Typewriter Light" pitchFamily="1" charset="0"/>
              <a:ea typeface="+mn-ea"/>
              <a:cs typeface="+mn-cs"/>
            </a:endParaRPr>
          </a:p>
        </p:txBody>
      </p:sp>
      <p:sp>
        <p:nvSpPr>
          <p:cNvPr id="16386" name="Rectangle 3"/>
          <p:cNvSpPr>
            <a:spLocks noChangeArrowheads="1"/>
          </p:cNvSpPr>
          <p:nvPr/>
        </p:nvSpPr>
        <p:spPr bwMode="auto">
          <a:xfrm>
            <a:off x="-1047750" y="1225550"/>
            <a:ext cx="7870825" cy="564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0">
                <a:solidFill>
                  <a:srgbClr val="000000"/>
                </a:solidFill>
                <a:miter lim="800000"/>
                <a:headEnd/>
                <a:tailEnd/>
              </a14:hiddenLine>
            </a:ext>
          </a:extLst>
        </p:spPr>
        <p:txBody>
          <a:bodyPr wrap="none" anchor="ctr"/>
          <a:lstStyle/>
          <a:p>
            <a:endParaRPr lang="en-US"/>
          </a:p>
        </p:txBody>
      </p:sp>
      <p:sp>
        <p:nvSpPr>
          <p:cNvPr id="16387" name="Text Box 4"/>
          <p:cNvSpPr txBox="1">
            <a:spLocks noChangeArrowheads="1"/>
          </p:cNvSpPr>
          <p:nvPr/>
        </p:nvSpPr>
        <p:spPr bwMode="auto">
          <a:xfrm>
            <a:off x="8094663" y="6530975"/>
            <a:ext cx="3254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05</a:t>
            </a:r>
            <a:endParaRPr lang="en-US" sz="1400" b="0">
              <a:solidFill>
                <a:srgbClr val="FFFFFF"/>
              </a:solidFill>
              <a:latin typeface="Arial" charset="0"/>
            </a:endParaRPr>
          </a:p>
        </p:txBody>
      </p:sp>
      <p:sp>
        <p:nvSpPr>
          <p:cNvPr id="16388" name="Text Box 5"/>
          <p:cNvSpPr txBox="1">
            <a:spLocks noChangeArrowheads="1"/>
          </p:cNvSpPr>
          <p:nvPr/>
        </p:nvSpPr>
        <p:spPr bwMode="auto">
          <a:xfrm>
            <a:off x="474663" y="6543675"/>
            <a:ext cx="92551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a:solidFill>
                  <a:srgbClr val="FFFFFF"/>
                </a:solidFill>
                <a:latin typeface="Arial" charset="0"/>
              </a:rPr>
              <a:t>©2012 TBBMI</a:t>
            </a:r>
          </a:p>
        </p:txBody>
      </p:sp>
      <p:sp>
        <p:nvSpPr>
          <p:cNvPr id="16389" name="Rectangle 6"/>
          <p:cNvSpPr>
            <a:spLocks noChangeArrowheads="1"/>
          </p:cNvSpPr>
          <p:nvPr/>
        </p:nvSpPr>
        <p:spPr bwMode="auto">
          <a:xfrm>
            <a:off x="-1082675" y="1217613"/>
            <a:ext cx="7870825" cy="564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0">
                <a:solidFill>
                  <a:srgbClr val="000000"/>
                </a:solidFill>
                <a:miter lim="800000"/>
                <a:headEnd/>
                <a:tailEnd/>
              </a14:hiddenLine>
            </a:ext>
          </a:extLst>
        </p:spPr>
        <p:txBody>
          <a:bodyPr wrap="none" anchor="ctr"/>
          <a:lstStyle/>
          <a:p>
            <a:endParaRPr lang="en-US"/>
          </a:p>
        </p:txBody>
      </p:sp>
      <p:sp>
        <p:nvSpPr>
          <p:cNvPr id="16390" name="Rectangle 7"/>
          <p:cNvSpPr>
            <a:spLocks noChangeArrowheads="1"/>
          </p:cNvSpPr>
          <p:nvPr/>
        </p:nvSpPr>
        <p:spPr bwMode="auto">
          <a:xfrm>
            <a:off x="692150" y="622300"/>
            <a:ext cx="8086725" cy="591502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pic>
        <p:nvPicPr>
          <p:cNvPr id="1639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612775"/>
            <a:ext cx="7854950" cy="564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16392" name="Rectangle 9"/>
          <p:cNvSpPr>
            <a:spLocks noChangeArrowheads="1"/>
          </p:cNvSpPr>
          <p:nvPr/>
        </p:nvSpPr>
        <p:spPr bwMode="auto">
          <a:xfrm>
            <a:off x="596900" y="615950"/>
            <a:ext cx="7870825" cy="5640388"/>
          </a:xfrm>
          <a:prstGeom prst="rect">
            <a:avLst/>
          </a:prstGeom>
          <a:noFill/>
          <a:ln w="190500">
            <a:solidFill>
              <a:srgbClr val="79001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16393" name="Picture 10"/>
          <p:cNvPicPr>
            <a:picLocks noChangeAspect="1" noChangeArrowheads="1"/>
          </p:cNvPicPr>
          <p:nvPr/>
        </p:nvPicPr>
        <p:blipFill>
          <a:blip r:embed="rId3">
            <a:extLst>
              <a:ext uri="{28A0092B-C50C-407E-A947-70E740481C1C}">
                <a14:useLocalDpi xmlns:a14="http://schemas.microsoft.com/office/drawing/2010/main" val="0"/>
              </a:ext>
            </a:extLst>
          </a:blip>
          <a:srcRect t="1367"/>
          <a:stretch>
            <a:fillRect/>
          </a:stretch>
        </p:blipFill>
        <p:spPr bwMode="auto">
          <a:xfrm>
            <a:off x="871538" y="687388"/>
            <a:ext cx="7499350" cy="549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6394" name="Picture 11"/>
          <p:cNvPicPr>
            <a:picLocks noChangeAspect="1" noChangeArrowheads="1"/>
          </p:cNvPicPr>
          <p:nvPr/>
        </p:nvPicPr>
        <p:blipFill>
          <a:blip r:embed="rId4">
            <a:extLst>
              <a:ext uri="{28A0092B-C50C-407E-A947-70E740481C1C}">
                <a14:useLocalDpi xmlns:a14="http://schemas.microsoft.com/office/drawing/2010/main" val="0"/>
              </a:ext>
            </a:extLst>
          </a:blip>
          <a:srcRect b="2444"/>
          <a:stretch>
            <a:fillRect/>
          </a:stretch>
        </p:blipFill>
        <p:spPr bwMode="auto">
          <a:xfrm>
            <a:off x="677863" y="687388"/>
            <a:ext cx="7693025" cy="551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16395" name="Rectangle 12"/>
          <p:cNvSpPr>
            <a:spLocks noChangeArrowheads="1"/>
          </p:cNvSpPr>
          <p:nvPr/>
        </p:nvSpPr>
        <p:spPr bwMode="auto">
          <a:xfrm>
            <a:off x="666750" y="687388"/>
            <a:ext cx="7704138" cy="5511800"/>
          </a:xfrm>
          <a:prstGeom prst="rect">
            <a:avLst/>
          </a:prstGeom>
          <a:solidFill>
            <a:srgbClr val="080808">
              <a:alpha val="50195"/>
            </a:srgbClr>
          </a:solidFill>
          <a:ln>
            <a:noFill/>
          </a:ln>
          <a:extLst>
            <a:ext uri="{91240B29-F687-4f45-9708-019B960494DF}">
              <a14:hiddenLine xmlns:a14="http://schemas.microsoft.com/office/drawing/2010/main" xmlns="" w="76200">
                <a:solidFill>
                  <a:srgbClr val="000000"/>
                </a:solidFill>
                <a:miter lim="800000"/>
                <a:headEnd/>
                <a:tailEnd/>
              </a14:hiddenLine>
            </a:ext>
          </a:extLst>
        </p:spPr>
        <p:txBody>
          <a:bodyPr wrap="none" anchor="ctr"/>
          <a:lstStyle/>
          <a:p>
            <a:endParaRPr lang="en-US"/>
          </a:p>
        </p:txBody>
      </p:sp>
      <p:sp>
        <p:nvSpPr>
          <p:cNvPr id="578573" name="Text Box 13"/>
          <p:cNvSpPr txBox="1">
            <a:spLocks noChangeArrowheads="1"/>
          </p:cNvSpPr>
          <p:nvPr/>
        </p:nvSpPr>
        <p:spPr bwMode="auto">
          <a:xfrm>
            <a:off x="1001713" y="1903413"/>
            <a:ext cx="7051675" cy="19208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s-ES" sz="6000" i="1">
                <a:solidFill>
                  <a:srgbClr val="FFFC1E"/>
                </a:solidFill>
                <a:latin typeface="Arial" charset="0"/>
              </a:rPr>
              <a:t>La Biblia… Básicamente</a:t>
            </a:r>
            <a:endParaRPr lang="es-ES" sz="6000" i="1" baseline="100000">
              <a:solidFill>
                <a:srgbClr val="27FC31"/>
              </a:solidFill>
              <a:latin typeface="Arial" charset="0"/>
            </a:endParaRPr>
          </a:p>
        </p:txBody>
      </p:sp>
      <p:sp>
        <p:nvSpPr>
          <p:cNvPr id="578574" name="Text Box 14"/>
          <p:cNvSpPr txBox="1">
            <a:spLocks noChangeArrowheads="1"/>
          </p:cNvSpPr>
          <p:nvPr/>
        </p:nvSpPr>
        <p:spPr bwMode="auto">
          <a:xfrm>
            <a:off x="3070225" y="3997325"/>
            <a:ext cx="2805113"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3200">
                <a:solidFill>
                  <a:schemeClr val="tx1"/>
                </a:solidFill>
                <a:effectLst>
                  <a:outerShdw blurRad="38100" dist="38100" dir="2700000" algn="tl">
                    <a:srgbClr val="000000"/>
                  </a:outerShdw>
                </a:effectLst>
                <a:latin typeface="Arial" charset="0"/>
              </a:rPr>
              <a:t>Primera parte</a:t>
            </a:r>
          </a:p>
        </p:txBody>
      </p:sp>
      <p:sp>
        <p:nvSpPr>
          <p:cNvPr id="16398" name="Text Box 15"/>
          <p:cNvSpPr txBox="1">
            <a:spLocks noChangeArrowheads="1"/>
          </p:cNvSpPr>
          <p:nvPr/>
        </p:nvSpPr>
        <p:spPr bwMode="auto">
          <a:xfrm>
            <a:off x="6802438" y="2968625"/>
            <a:ext cx="3714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i="1">
                <a:solidFill>
                  <a:srgbClr val="FFFC1E"/>
                </a:solidFill>
                <a:latin typeface="Arial" charset="0"/>
              </a:rPr>
              <a:t>®</a:t>
            </a:r>
          </a:p>
        </p:txBody>
      </p:sp>
      <p:sp>
        <p:nvSpPr>
          <p:cNvPr id="578576" name="Text Box 16"/>
          <p:cNvSpPr txBox="1">
            <a:spLocks noChangeArrowheads="1"/>
          </p:cNvSpPr>
          <p:nvPr/>
        </p:nvSpPr>
        <p:spPr bwMode="auto">
          <a:xfrm>
            <a:off x="436563" y="1263650"/>
            <a:ext cx="8061325" cy="488950"/>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s-ES" sz="2600" i="1">
                <a:solidFill>
                  <a:schemeClr val="tx1"/>
                </a:solidFill>
                <a:effectLst>
                  <a:outerShdw blurRad="38100" dist="38100" dir="2700000" algn="tl">
                    <a:srgbClr val="000000"/>
                  </a:outerShdw>
                </a:effectLst>
                <a:latin typeface="Comic Sans MS" charset="0"/>
              </a:rPr>
              <a:t>(Objetivo: ¡Manejar la Biblia mentalmente!)</a:t>
            </a:r>
          </a:p>
        </p:txBody>
      </p:sp>
      <p:sp>
        <p:nvSpPr>
          <p:cNvPr id="578577" name="Text Box 17"/>
          <p:cNvSpPr txBox="1">
            <a:spLocks noChangeArrowheads="1"/>
          </p:cNvSpPr>
          <p:nvPr/>
        </p:nvSpPr>
        <p:spPr bwMode="auto">
          <a:xfrm>
            <a:off x="969963" y="5097463"/>
            <a:ext cx="7024687" cy="641350"/>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3600" i="1">
                <a:solidFill>
                  <a:srgbClr val="77FD68"/>
                </a:solidFill>
                <a:effectLst>
                  <a:outerShdw blurRad="38100" dist="38100" dir="2700000" algn="tl">
                    <a:srgbClr val="000000"/>
                  </a:outerShdw>
                </a:effectLst>
                <a:latin typeface="Arial" charset="0"/>
              </a:rPr>
              <a:t>Abrir </a:t>
            </a:r>
            <a:r>
              <a:rPr lang="ja-JP" altLang="en-US" sz="3600" i="1">
                <a:solidFill>
                  <a:srgbClr val="77FD68"/>
                </a:solidFill>
                <a:effectLst>
                  <a:outerShdw blurRad="38100" dist="38100" dir="2700000" algn="tl">
                    <a:srgbClr val="000000"/>
                  </a:outerShdw>
                </a:effectLst>
                <a:latin typeface="Arial" charset="0"/>
              </a:rPr>
              <a:t>“</a:t>
            </a:r>
            <a:r>
              <a:rPr lang="en-US" sz="3600" i="1">
                <a:solidFill>
                  <a:srgbClr val="77FD68"/>
                </a:solidFill>
                <a:effectLst>
                  <a:outerShdw blurRad="38100" dist="38100" dir="2700000" algn="tl">
                    <a:srgbClr val="000000"/>
                  </a:outerShdw>
                </a:effectLst>
                <a:latin typeface="Arial" charset="0"/>
              </a:rPr>
              <a:t>El archivo bíblico</a:t>
            </a:r>
            <a:r>
              <a:rPr lang="ja-JP" altLang="en-US" sz="3600" i="1">
                <a:solidFill>
                  <a:srgbClr val="77FD68"/>
                </a:solidFill>
                <a:effectLst>
                  <a:outerShdw blurRad="38100" dist="38100" dir="2700000" algn="tl">
                    <a:srgbClr val="000000"/>
                  </a:outerShdw>
                </a:effectLst>
                <a:latin typeface="Arial" charset="0"/>
              </a:rPr>
              <a:t>”</a:t>
            </a:r>
            <a:endParaRPr lang="en-US" sz="3200">
              <a:solidFill>
                <a:srgbClr val="FFFFFF"/>
              </a:solidFill>
              <a:effectLst>
                <a:outerShdw blurRad="38100" dist="38100" dir="2700000" algn="tl">
                  <a:srgbClr val="000000"/>
                </a:outerShdw>
              </a:effectLst>
              <a:latin typeface="Arial" charset="0"/>
            </a:endParaRPr>
          </a:p>
        </p:txBody>
      </p:sp>
      <p:sp>
        <p:nvSpPr>
          <p:cNvPr id="578578" name="Rectangle 18"/>
          <p:cNvSpPr>
            <a:spLocks noChangeArrowheads="1"/>
          </p:cNvSpPr>
          <p:nvPr/>
        </p:nvSpPr>
        <p:spPr bwMode="auto">
          <a:xfrm>
            <a:off x="7618413" y="6529388"/>
            <a:ext cx="658812" cy="244475"/>
          </a:xfrm>
          <a:prstGeom prst="rect">
            <a:avLst/>
          </a:prstGeom>
          <a:noFill/>
          <a:ln w="12700">
            <a:noFill/>
            <a:miter lim="800000"/>
            <a:headEnd/>
            <a:tailEnd/>
          </a:ln>
          <a:effectLst/>
        </p:spPr>
        <p:txBody>
          <a:bodyPr wrap="none" anchor="ctr">
            <a:spAutoFit/>
          </a:bodyPr>
          <a:lstStyle/>
          <a:p>
            <a:pPr>
              <a:defRPr/>
            </a:pPr>
            <a:r>
              <a:rPr lang="en-US" sz="1000">
                <a:solidFill>
                  <a:schemeClr val="tx1"/>
                </a:solidFill>
                <a:effectLst>
                  <a:outerShdw blurRad="38100" dist="38100" dir="2700000" algn="tl">
                    <a:srgbClr val="000000"/>
                  </a:outerShdw>
                </a:effectLst>
                <a:latin typeface="Comic Sans MS" charset="0"/>
              </a:rPr>
              <a:t>9.6.01.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8577"/>
                                        </p:tgtEl>
                                        <p:attrNameLst>
                                          <p:attrName>style.visibility</p:attrName>
                                        </p:attrNameLst>
                                      </p:cBhvr>
                                      <p:to>
                                        <p:strVal val="visible"/>
                                      </p:to>
                                    </p:set>
                                    <p:animEffect transition="in" filter="fade">
                                      <p:cBhvr>
                                        <p:cTn id="7" dur="1000"/>
                                        <p:tgtEl>
                                          <p:spTgt spid="578577"/>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78576"/>
                                        </p:tgtEl>
                                        <p:attrNameLst>
                                          <p:attrName>style.visibility</p:attrName>
                                        </p:attrNameLst>
                                      </p:cBhvr>
                                      <p:to>
                                        <p:strVal val="visible"/>
                                      </p:to>
                                    </p:set>
                                    <p:animEffect transition="in" filter="wipe(left)">
                                      <p:cBhvr>
                                        <p:cTn id="11" dur="2000"/>
                                        <p:tgtEl>
                                          <p:spTgt spid="578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76" grpId="0"/>
      <p:bldP spid="578577"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a:grpSpLocks/>
          </p:cNvGrpSpPr>
          <p:nvPr/>
        </p:nvGrpSpPr>
        <p:grpSpPr bwMode="auto">
          <a:xfrm>
            <a:off x="604838" y="3159125"/>
            <a:ext cx="7869237" cy="2905125"/>
            <a:chOff x="381" y="1982"/>
            <a:chExt cx="4870" cy="1830"/>
          </a:xfrm>
        </p:grpSpPr>
        <p:grpSp>
          <p:nvGrpSpPr>
            <p:cNvPr id="145420" name="Group 19"/>
            <p:cNvGrpSpPr>
              <a:grpSpLocks/>
            </p:cNvGrpSpPr>
            <p:nvPr/>
          </p:nvGrpSpPr>
          <p:grpSpPr bwMode="auto">
            <a:xfrm>
              <a:off x="381" y="1982"/>
              <a:ext cx="4870" cy="1830"/>
              <a:chOff x="493" y="1982"/>
              <a:chExt cx="4870" cy="1830"/>
            </a:xfrm>
          </p:grpSpPr>
          <p:sp>
            <p:nvSpPr>
              <p:cNvPr id="145422" name="AutoShape 18"/>
              <p:cNvSpPr>
                <a:spLocks noChangeArrowheads="1"/>
              </p:cNvSpPr>
              <p:nvPr/>
            </p:nvSpPr>
            <p:spPr bwMode="auto">
              <a:xfrm>
                <a:off x="525" y="1982"/>
                <a:ext cx="4838" cy="1830"/>
              </a:xfrm>
              <a:prstGeom prst="roundRect">
                <a:avLst>
                  <a:gd name="adj" fmla="val 16667"/>
                </a:avLst>
              </a:prstGeom>
              <a:gradFill rotWithShape="0">
                <a:gsLst>
                  <a:gs pos="0">
                    <a:srgbClr val="000000"/>
                  </a:gs>
                  <a:gs pos="50000">
                    <a:srgbClr val="187534"/>
                  </a:gs>
                  <a:gs pos="100000">
                    <a:srgbClr val="000000"/>
                  </a:gs>
                </a:gsLst>
                <a:lin ang="5400000" scaled="1"/>
              </a:gradFill>
              <a:ln w="76200">
                <a:solidFill>
                  <a:srgbClr val="1FCC16"/>
                </a:solidFill>
                <a:round/>
                <a:headEnd/>
                <a:tailEnd/>
              </a:ln>
            </p:spPr>
            <p:txBody>
              <a:bodyPr wrap="none" anchor="ctr"/>
              <a:lstStyle/>
              <a:p>
                <a:endParaRPr lang="en-US" sz="2000" b="0">
                  <a:solidFill>
                    <a:schemeClr val="tx1"/>
                  </a:solidFill>
                  <a:latin typeface="Arial" charset="0"/>
                </a:endParaRPr>
              </a:p>
            </p:txBody>
          </p:sp>
          <p:sp>
            <p:nvSpPr>
              <p:cNvPr id="145423" name="Text Box 16"/>
              <p:cNvSpPr txBox="1">
                <a:spLocks noChangeArrowheads="1"/>
              </p:cNvSpPr>
              <p:nvPr/>
            </p:nvSpPr>
            <p:spPr bwMode="auto">
              <a:xfrm>
                <a:off x="493" y="2368"/>
                <a:ext cx="1821" cy="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gn="r">
                  <a:spcBef>
                    <a:spcPct val="50000"/>
                  </a:spcBef>
                </a:pPr>
                <a:r>
                  <a:rPr lang="en-US" sz="3000">
                    <a:solidFill>
                      <a:srgbClr val="FFEA18"/>
                    </a:solidFill>
                    <a:latin typeface="Arial" charset="0"/>
                  </a:rPr>
                  <a:t>Tres preguntas para responder</a:t>
                </a:r>
              </a:p>
            </p:txBody>
          </p:sp>
        </p:grpSp>
        <p:sp>
          <p:nvSpPr>
            <p:cNvPr id="145421" name="Line 23"/>
            <p:cNvSpPr>
              <a:spLocks noChangeShapeType="1"/>
            </p:cNvSpPr>
            <p:nvPr/>
          </p:nvSpPr>
          <p:spPr bwMode="auto">
            <a:xfrm>
              <a:off x="2247" y="2149"/>
              <a:ext cx="0" cy="1439"/>
            </a:xfrm>
            <a:prstGeom prst="line">
              <a:avLst/>
            </a:prstGeom>
            <a:noFill/>
            <a:ln w="57150">
              <a:solidFill>
                <a:srgbClr val="FFEA1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227332" name="Text Box 4"/>
          <p:cNvSpPr txBox="1">
            <a:spLocks noChangeArrowheads="1"/>
          </p:cNvSpPr>
          <p:nvPr/>
        </p:nvSpPr>
        <p:spPr bwMode="auto">
          <a:xfrm>
            <a:off x="2730500" y="358775"/>
            <a:ext cx="5726113" cy="1554163"/>
          </a:xfrm>
          <a:prstGeom prst="rect">
            <a:avLst/>
          </a:prstGeom>
          <a:noFill/>
          <a:ln w="9525">
            <a:noFill/>
            <a:miter lim="800000"/>
            <a:headEnd/>
            <a:tailEnd/>
          </a:ln>
          <a:effectLst>
            <a:outerShdw blurRad="63500" dist="71842" dir="2700000" algn="ctr" rotWithShape="0">
              <a:srgbClr val="040404">
                <a:alpha val="74998"/>
              </a:srgbClr>
            </a:outerShdw>
          </a:effec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gn="l">
              <a:defRPr/>
            </a:pPr>
            <a:r>
              <a:rPr lang="en-US" sz="3200" i="1">
                <a:solidFill>
                  <a:srgbClr val="FF0A1E"/>
                </a:solidFill>
                <a:latin typeface="Comic Sans MS" charset="0"/>
              </a:rPr>
              <a:t>Pero ahora con </a:t>
            </a:r>
          </a:p>
          <a:p>
            <a:pPr algn="l">
              <a:defRPr/>
            </a:pPr>
            <a:r>
              <a:rPr lang="en-US" sz="3200" i="1">
                <a:solidFill>
                  <a:srgbClr val="FF0A1E"/>
                </a:solidFill>
                <a:latin typeface="Comic Sans MS" charset="0"/>
              </a:rPr>
              <a:t>La Biblia ...Básicamente, usted tiene en su mente…</a:t>
            </a:r>
          </a:p>
        </p:txBody>
      </p:sp>
      <p:sp>
        <p:nvSpPr>
          <p:cNvPr id="227333" name="Text Box 5"/>
          <p:cNvSpPr txBox="1">
            <a:spLocks noChangeArrowheads="1"/>
          </p:cNvSpPr>
          <p:nvPr/>
        </p:nvSpPr>
        <p:spPr bwMode="auto">
          <a:xfrm>
            <a:off x="401638" y="1978025"/>
            <a:ext cx="8742362"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gn="l">
              <a:spcBef>
                <a:spcPct val="50000"/>
              </a:spcBef>
            </a:pPr>
            <a:r>
              <a:rPr lang="en-US" sz="2400">
                <a:solidFill>
                  <a:srgbClr val="FFCC18"/>
                </a:solidFill>
                <a:latin typeface="Comic Sans MS" charset="0"/>
              </a:rPr>
              <a:t>                  •Una idea llamada </a:t>
            </a:r>
            <a:r>
              <a:rPr lang="ja-JP" altLang="en-US" sz="2400">
                <a:solidFill>
                  <a:srgbClr val="1EAFCC"/>
                </a:solidFill>
                <a:latin typeface="Comic Sans MS" charset="0"/>
              </a:rPr>
              <a:t>“</a:t>
            </a:r>
            <a:r>
              <a:rPr lang="en-US" altLang="ja-JP" sz="2400">
                <a:solidFill>
                  <a:srgbClr val="1EAFCC"/>
                </a:solidFill>
                <a:latin typeface="Comic Sans MS" charset="0"/>
              </a:rPr>
              <a:t>El archivo bíblico</a:t>
            </a:r>
            <a:r>
              <a:rPr lang="ja-JP" altLang="en-US" sz="2400">
                <a:solidFill>
                  <a:srgbClr val="1EAFCC"/>
                </a:solidFill>
                <a:latin typeface="Comic Sans MS" charset="0"/>
              </a:rPr>
              <a:t>”</a:t>
            </a:r>
            <a:endParaRPr lang="en-US" altLang="ja-JP" sz="2400">
              <a:solidFill>
                <a:srgbClr val="FFCC18"/>
              </a:solidFill>
              <a:latin typeface="Comic Sans MS" charset="0"/>
            </a:endParaRPr>
          </a:p>
          <a:p>
            <a:pPr algn="l">
              <a:spcBef>
                <a:spcPct val="50000"/>
              </a:spcBef>
            </a:pPr>
            <a:r>
              <a:rPr lang="en-US" sz="2400">
                <a:solidFill>
                  <a:srgbClr val="FFCC18"/>
                </a:solidFill>
                <a:latin typeface="Comic Sans MS" charset="0"/>
              </a:rPr>
              <a:t>  •</a:t>
            </a:r>
            <a:r>
              <a:rPr lang="en-US" sz="2000">
                <a:solidFill>
                  <a:srgbClr val="1EAFCC"/>
                </a:solidFill>
                <a:latin typeface="Comic Sans MS" charset="0"/>
              </a:rPr>
              <a:t>La clave mental para </a:t>
            </a:r>
            <a:r>
              <a:rPr lang="en-US" sz="2000">
                <a:solidFill>
                  <a:srgbClr val="FFCC18"/>
                </a:solidFill>
                <a:latin typeface="Comic Sans MS" charset="0"/>
              </a:rPr>
              <a:t> abrir </a:t>
            </a:r>
            <a:r>
              <a:rPr lang="ja-JP" altLang="en-US" sz="2000">
                <a:solidFill>
                  <a:srgbClr val="FFCC18"/>
                </a:solidFill>
                <a:latin typeface="Comic Sans MS" charset="0"/>
              </a:rPr>
              <a:t>“</a:t>
            </a:r>
            <a:r>
              <a:rPr lang="en-US" altLang="ja-JP" sz="2000">
                <a:solidFill>
                  <a:srgbClr val="FFCC18"/>
                </a:solidFill>
                <a:latin typeface="Comic Sans MS" charset="0"/>
              </a:rPr>
              <a:t>El archivo bíblico</a:t>
            </a:r>
            <a:r>
              <a:rPr lang="ja-JP" altLang="en-US" sz="2000">
                <a:solidFill>
                  <a:srgbClr val="FFCC18"/>
                </a:solidFill>
                <a:latin typeface="Comic Sans MS" charset="0"/>
              </a:rPr>
              <a:t>”</a:t>
            </a:r>
            <a:r>
              <a:rPr lang="en-US" altLang="ja-JP" sz="2000">
                <a:solidFill>
                  <a:srgbClr val="FFCC18"/>
                </a:solidFill>
                <a:latin typeface="Comic Sans MS" charset="0"/>
              </a:rPr>
              <a:t>…C 7 S J</a:t>
            </a:r>
          </a:p>
          <a:p>
            <a:pPr algn="l">
              <a:spcBef>
                <a:spcPct val="50000"/>
              </a:spcBef>
            </a:pPr>
            <a:endParaRPr lang="en-US" sz="2000">
              <a:solidFill>
                <a:srgbClr val="FFCC18"/>
              </a:solidFill>
              <a:latin typeface="Comic Sans MS" charset="0"/>
            </a:endParaRPr>
          </a:p>
        </p:txBody>
      </p:sp>
      <p:sp>
        <p:nvSpPr>
          <p:cNvPr id="227336" name="AutoShape 8"/>
          <p:cNvSpPr>
            <a:spLocks noChangeArrowheads="1"/>
          </p:cNvSpPr>
          <p:nvPr/>
        </p:nvSpPr>
        <p:spPr bwMode="auto">
          <a:xfrm>
            <a:off x="523875" y="1879600"/>
            <a:ext cx="7986713" cy="1147763"/>
          </a:xfrm>
          <a:prstGeom prst="roundRect">
            <a:avLst>
              <a:gd name="adj" fmla="val 16667"/>
            </a:avLst>
          </a:prstGeom>
          <a:noFill/>
          <a:ln w="76200">
            <a:solidFill>
              <a:srgbClr val="1FCC1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5413" name="Text Box 11"/>
          <p:cNvSpPr txBox="1">
            <a:spLocks noChangeArrowheads="1"/>
          </p:cNvSpPr>
          <p:nvPr/>
        </p:nvSpPr>
        <p:spPr bwMode="auto">
          <a:xfrm>
            <a:off x="8089900" y="65357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68</a:t>
            </a:r>
          </a:p>
        </p:txBody>
      </p:sp>
      <p:sp>
        <p:nvSpPr>
          <p:cNvPr id="227343" name="Text Box 15"/>
          <p:cNvSpPr txBox="1">
            <a:spLocks noChangeArrowheads="1"/>
          </p:cNvSpPr>
          <p:nvPr/>
        </p:nvSpPr>
        <p:spPr bwMode="auto">
          <a:xfrm>
            <a:off x="3744913" y="4559300"/>
            <a:ext cx="4819650" cy="146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gn="l">
              <a:spcBef>
                <a:spcPct val="50000"/>
              </a:spcBef>
            </a:pPr>
            <a:r>
              <a:rPr lang="en-US" sz="3000">
                <a:solidFill>
                  <a:srgbClr val="FFEA18"/>
                </a:solidFill>
                <a:latin typeface="Arial" charset="0"/>
              </a:rPr>
              <a:t>3. </a:t>
            </a:r>
            <a:r>
              <a:rPr lang="en-US" sz="3000" i="1">
                <a:solidFill>
                  <a:schemeClr val="tx1"/>
                </a:solidFill>
                <a:latin typeface="Arial" charset="0"/>
              </a:rPr>
              <a:t>Influencias </a:t>
            </a:r>
            <a:r>
              <a:rPr lang="en-US" sz="3000">
                <a:solidFill>
                  <a:srgbClr val="FFEA18"/>
                </a:solidFill>
                <a:latin typeface="Arial" charset="0"/>
              </a:rPr>
              <a:t>en la forma 	y el contenido de 		las Escrituras</a:t>
            </a:r>
          </a:p>
        </p:txBody>
      </p:sp>
      <p:sp>
        <p:nvSpPr>
          <p:cNvPr id="227348" name="Text Box 20"/>
          <p:cNvSpPr txBox="1">
            <a:spLocks noChangeArrowheads="1"/>
          </p:cNvSpPr>
          <p:nvPr/>
        </p:nvSpPr>
        <p:spPr bwMode="auto">
          <a:xfrm>
            <a:off x="3714750" y="3243263"/>
            <a:ext cx="46228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gn="l">
              <a:spcBef>
                <a:spcPct val="50000"/>
              </a:spcBef>
            </a:pPr>
            <a:r>
              <a:rPr lang="en-US" sz="3000">
                <a:solidFill>
                  <a:srgbClr val="FFEA18"/>
                </a:solidFill>
                <a:latin typeface="Arial" charset="0"/>
              </a:rPr>
              <a:t>1.</a:t>
            </a:r>
            <a:r>
              <a:rPr lang="en-US" sz="3000" i="1">
                <a:solidFill>
                  <a:srgbClr val="FFEA18"/>
                </a:solidFill>
                <a:latin typeface="Arial" charset="0"/>
              </a:rPr>
              <a:t> </a:t>
            </a:r>
            <a:r>
              <a:rPr lang="en-US" sz="3000" i="1">
                <a:solidFill>
                  <a:schemeClr val="tx1"/>
                </a:solidFill>
                <a:latin typeface="Arial" charset="0"/>
              </a:rPr>
              <a:t>Qué</a:t>
            </a:r>
            <a:r>
              <a:rPr lang="en-US" sz="3000">
                <a:solidFill>
                  <a:srgbClr val="FFEA18"/>
                </a:solidFill>
                <a:latin typeface="Arial" charset="0"/>
              </a:rPr>
              <a:t> pasó</a:t>
            </a:r>
          </a:p>
        </p:txBody>
      </p:sp>
      <p:sp>
        <p:nvSpPr>
          <p:cNvPr id="227349" name="Text Box 21"/>
          <p:cNvSpPr txBox="1">
            <a:spLocks noChangeArrowheads="1"/>
          </p:cNvSpPr>
          <p:nvPr/>
        </p:nvSpPr>
        <p:spPr bwMode="auto">
          <a:xfrm>
            <a:off x="3724275" y="3890963"/>
            <a:ext cx="4941888"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gn="l">
              <a:spcBef>
                <a:spcPct val="50000"/>
              </a:spcBef>
            </a:pPr>
            <a:r>
              <a:rPr lang="en-US" sz="3000">
                <a:solidFill>
                  <a:srgbClr val="FFEA18"/>
                </a:solidFill>
                <a:latin typeface="Arial" charset="0"/>
              </a:rPr>
              <a:t>2. </a:t>
            </a:r>
            <a:r>
              <a:rPr lang="en-US" sz="3000" i="1">
                <a:solidFill>
                  <a:schemeClr val="tx1"/>
                </a:solidFill>
                <a:latin typeface="Arial" charset="0"/>
              </a:rPr>
              <a:t>Por qué </a:t>
            </a:r>
            <a:r>
              <a:rPr lang="en-US" sz="3000">
                <a:solidFill>
                  <a:srgbClr val="FFEA18"/>
                </a:solidFill>
                <a:latin typeface="Arial" charset="0"/>
              </a:rPr>
              <a:t> pasó</a:t>
            </a:r>
          </a:p>
        </p:txBody>
      </p:sp>
      <p:sp>
        <p:nvSpPr>
          <p:cNvPr id="145417" name="Text Box 25"/>
          <p:cNvSpPr txBox="1">
            <a:spLocks noChangeArrowheads="1"/>
          </p:cNvSpPr>
          <p:nvPr/>
        </p:nvSpPr>
        <p:spPr bwMode="auto">
          <a:xfrm>
            <a:off x="87471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4</a:t>
            </a:r>
          </a:p>
        </p:txBody>
      </p:sp>
      <p:pic>
        <p:nvPicPr>
          <p:cNvPr id="227330" name="Picture 2"/>
          <p:cNvPicPr>
            <a:picLocks noChangeAspect="1" noChangeArrowheads="1"/>
          </p:cNvPicPr>
          <p:nvPr/>
        </p:nvPicPr>
        <p:blipFill>
          <a:blip r:embed="rId3">
            <a:lum contrast="12000"/>
          </a:blip>
          <a:srcRect/>
          <a:stretch>
            <a:fillRect/>
          </a:stretch>
        </p:blipFill>
        <p:spPr bwMode="auto">
          <a:xfrm>
            <a:off x="146050" y="219075"/>
            <a:ext cx="2541588" cy="1984375"/>
          </a:xfrm>
          <a:prstGeom prst="rect">
            <a:avLst/>
          </a:prstGeom>
          <a:noFill/>
          <a:effectLst>
            <a:outerShdw blurRad="63500" dist="135003" dir="2471156" algn="ctr" rotWithShape="0">
              <a:srgbClr val="040404">
                <a:alpha val="74998"/>
              </a:srgbClr>
            </a:outerShdw>
          </a:effectLst>
        </p:spPr>
      </p:pic>
      <p:sp>
        <p:nvSpPr>
          <p:cNvPr id="227331" name="Oval 3"/>
          <p:cNvSpPr>
            <a:spLocks noChangeArrowheads="1"/>
          </p:cNvSpPr>
          <p:nvPr/>
        </p:nvSpPr>
        <p:spPr bwMode="auto">
          <a:xfrm>
            <a:off x="666750" y="228600"/>
            <a:ext cx="939800" cy="939800"/>
          </a:xfrm>
          <a:prstGeom prst="ellipse">
            <a:avLst/>
          </a:prstGeom>
          <a:noFill/>
          <a:ln w="76200">
            <a:solidFill>
              <a:srgbClr val="FFEC14"/>
            </a:solidFill>
            <a:round/>
            <a:headEnd/>
            <a:tailEnd/>
          </a:ln>
          <a:effectLst>
            <a:outerShdw blurRad="63500" dist="53882" dir="2700000" algn="ctr" rotWithShape="0">
              <a:srgbClr val="040404">
                <a:alpha val="74998"/>
              </a:srgbClr>
            </a:outerShdw>
          </a:effectLst>
        </p:spPr>
        <p:txBody>
          <a:bodyPr wrap="none" anchor="ctr"/>
          <a:lstStyle/>
          <a:p>
            <a:pPr>
              <a:defRPr/>
            </a:pPr>
            <a:endParaRPr lang="en-US" sz="2400" b="0">
              <a:solidFill>
                <a:srgbClr val="FFEC14"/>
              </a:solidFill>
              <a:latin typeface="Times" pitchFamily="1"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227331"/>
                                        </p:tgtEl>
                                        <p:attrNameLst>
                                          <p:attrName>style.visibility</p:attrName>
                                        </p:attrNameLst>
                                      </p:cBhvr>
                                      <p:to>
                                        <p:strVal val="visible"/>
                                      </p:to>
                                    </p:set>
                                    <p:anim calcmode="lin" valueType="num">
                                      <p:cBhvr>
                                        <p:cTn id="7" dur="500" fill="hold"/>
                                        <p:tgtEl>
                                          <p:spTgt spid="227331"/>
                                        </p:tgtEl>
                                        <p:attrNameLst>
                                          <p:attrName>ppt_w</p:attrName>
                                        </p:attrNameLst>
                                      </p:cBhvr>
                                      <p:tavLst>
                                        <p:tav tm="0">
                                          <p:val>
                                            <p:strVal val="(6*min(max(#ppt_w*#ppt_h,.3),1)-7.4)/-.7*#ppt_w"/>
                                          </p:val>
                                        </p:tav>
                                        <p:tav tm="100000">
                                          <p:val>
                                            <p:strVal val="#ppt_w"/>
                                          </p:val>
                                        </p:tav>
                                      </p:tavLst>
                                    </p:anim>
                                    <p:anim calcmode="lin" valueType="num">
                                      <p:cBhvr>
                                        <p:cTn id="8" dur="500" fill="hold"/>
                                        <p:tgtEl>
                                          <p:spTgt spid="227331"/>
                                        </p:tgtEl>
                                        <p:attrNameLst>
                                          <p:attrName>ppt_h</p:attrName>
                                        </p:attrNameLst>
                                      </p:cBhvr>
                                      <p:tavLst>
                                        <p:tav tm="0">
                                          <p:val>
                                            <p:strVal val="(6*min(max(#ppt_w*#ppt_h,.3),1)-7.4)/-.7*#ppt_h"/>
                                          </p:val>
                                        </p:tav>
                                        <p:tav tm="100000">
                                          <p:val>
                                            <p:strVal val="#ppt_h"/>
                                          </p:val>
                                        </p:tav>
                                      </p:tavLst>
                                    </p:anim>
                                    <p:anim calcmode="lin" valueType="num">
                                      <p:cBhvr>
                                        <p:cTn id="9" dur="500" fill="hold"/>
                                        <p:tgtEl>
                                          <p:spTgt spid="227331"/>
                                        </p:tgtEl>
                                        <p:attrNameLst>
                                          <p:attrName>ppt_x</p:attrName>
                                        </p:attrNameLst>
                                      </p:cBhvr>
                                      <p:tavLst>
                                        <p:tav tm="0">
                                          <p:val>
                                            <p:fltVal val="0.5"/>
                                          </p:val>
                                        </p:tav>
                                        <p:tav tm="100000">
                                          <p:val>
                                            <p:strVal val="#ppt_x"/>
                                          </p:val>
                                        </p:tav>
                                      </p:tavLst>
                                    </p:anim>
                                    <p:anim calcmode="lin" valueType="num">
                                      <p:cBhvr>
                                        <p:cTn id="10" dur="500" fill="hold"/>
                                        <p:tgtEl>
                                          <p:spTgt spid="22733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227333">
                                            <p:txEl>
                                              <p:pRg st="0" end="0"/>
                                            </p:txEl>
                                          </p:spTgt>
                                        </p:tgtEl>
                                        <p:attrNameLst>
                                          <p:attrName>style.visibility</p:attrName>
                                        </p:attrNameLst>
                                      </p:cBhvr>
                                      <p:to>
                                        <p:strVal val="visible"/>
                                      </p:to>
                                    </p:set>
                                    <p:animEffect transition="in" filter="box(out)">
                                      <p:cBhvr>
                                        <p:cTn id="14" dur="500"/>
                                        <p:tgtEl>
                                          <p:spTgt spid="227333">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227333">
                                            <p:txEl>
                                              <p:pRg st="1" end="1"/>
                                            </p:txEl>
                                          </p:spTgt>
                                        </p:tgtEl>
                                        <p:attrNameLst>
                                          <p:attrName>style.visibility</p:attrName>
                                        </p:attrNameLst>
                                      </p:cBhvr>
                                      <p:to>
                                        <p:strVal val="visible"/>
                                      </p:to>
                                    </p:set>
                                    <p:animEffect transition="in" filter="box(out)">
                                      <p:cBhvr>
                                        <p:cTn id="18" dur="500"/>
                                        <p:tgtEl>
                                          <p:spTgt spid="227333">
                                            <p:txEl>
                                              <p:pRg st="1" end="1"/>
                                            </p:txEl>
                                          </p:spTgt>
                                        </p:tgtEl>
                                      </p:cBhvr>
                                    </p:animEffect>
                                  </p:childTnLst>
                                </p:cTn>
                              </p:par>
                            </p:childTnLst>
                          </p:cTn>
                        </p:par>
                        <p:par>
                          <p:cTn id="19" fill="hold" nodeType="afterGroup">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227336"/>
                                        </p:tgtEl>
                                        <p:attrNameLst>
                                          <p:attrName>style.visibility</p:attrName>
                                        </p:attrNameLst>
                                      </p:cBhvr>
                                      <p:to>
                                        <p:strVal val="visible"/>
                                      </p:to>
                                    </p:set>
                                    <p:anim calcmode="lin" valueType="num">
                                      <p:cBhvr>
                                        <p:cTn id="22" dur="500" fill="hold"/>
                                        <p:tgtEl>
                                          <p:spTgt spid="227336"/>
                                        </p:tgtEl>
                                        <p:attrNameLst>
                                          <p:attrName>ppt_w</p:attrName>
                                        </p:attrNameLst>
                                      </p:cBhvr>
                                      <p:tavLst>
                                        <p:tav tm="0">
                                          <p:val>
                                            <p:strVal val="2/3*#ppt_w"/>
                                          </p:val>
                                        </p:tav>
                                        <p:tav tm="100000">
                                          <p:val>
                                            <p:strVal val="#ppt_w"/>
                                          </p:val>
                                        </p:tav>
                                      </p:tavLst>
                                    </p:anim>
                                    <p:anim calcmode="lin" valueType="num">
                                      <p:cBhvr>
                                        <p:cTn id="23" dur="500" fill="hold"/>
                                        <p:tgtEl>
                                          <p:spTgt spid="227336"/>
                                        </p:tgtEl>
                                        <p:attrNameLst>
                                          <p:attrName>ppt_h</p:attrName>
                                        </p:attrNameLst>
                                      </p:cBhvr>
                                      <p:tavLst>
                                        <p:tav tm="0">
                                          <p:val>
                                            <p:strVal val="2/3*#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227348"/>
                                        </p:tgtEl>
                                        <p:attrNameLst>
                                          <p:attrName>style.visibility</p:attrName>
                                        </p:attrNameLst>
                                      </p:cBhvr>
                                      <p:to>
                                        <p:strVal val="visible"/>
                                      </p:to>
                                    </p:set>
                                    <p:anim calcmode="lin" valueType="num">
                                      <p:cBhvr additive="base">
                                        <p:cTn id="33" dur="500" fill="hold"/>
                                        <p:tgtEl>
                                          <p:spTgt spid="227348"/>
                                        </p:tgtEl>
                                        <p:attrNameLst>
                                          <p:attrName>ppt_x</p:attrName>
                                        </p:attrNameLst>
                                      </p:cBhvr>
                                      <p:tavLst>
                                        <p:tav tm="0">
                                          <p:val>
                                            <p:strVal val="1+#ppt_w/2"/>
                                          </p:val>
                                        </p:tav>
                                        <p:tav tm="100000">
                                          <p:val>
                                            <p:strVal val="#ppt_x"/>
                                          </p:val>
                                        </p:tav>
                                      </p:tavLst>
                                    </p:anim>
                                    <p:anim calcmode="lin" valueType="num">
                                      <p:cBhvr additive="base">
                                        <p:cTn id="34" dur="500" fill="hold"/>
                                        <p:tgtEl>
                                          <p:spTgt spid="227348"/>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227349"/>
                                        </p:tgtEl>
                                        <p:attrNameLst>
                                          <p:attrName>style.visibility</p:attrName>
                                        </p:attrNameLst>
                                      </p:cBhvr>
                                      <p:to>
                                        <p:strVal val="visible"/>
                                      </p:to>
                                    </p:set>
                                    <p:anim calcmode="lin" valueType="num">
                                      <p:cBhvr additive="base">
                                        <p:cTn id="39" dur="500" fill="hold"/>
                                        <p:tgtEl>
                                          <p:spTgt spid="227349"/>
                                        </p:tgtEl>
                                        <p:attrNameLst>
                                          <p:attrName>ppt_x</p:attrName>
                                        </p:attrNameLst>
                                      </p:cBhvr>
                                      <p:tavLst>
                                        <p:tav tm="0">
                                          <p:val>
                                            <p:strVal val="1+#ppt_w/2"/>
                                          </p:val>
                                        </p:tav>
                                        <p:tav tm="100000">
                                          <p:val>
                                            <p:strVal val="#ppt_x"/>
                                          </p:val>
                                        </p:tav>
                                      </p:tavLst>
                                    </p:anim>
                                    <p:anim calcmode="lin" valueType="num">
                                      <p:cBhvr additive="base">
                                        <p:cTn id="40" dur="500" fill="hold"/>
                                        <p:tgtEl>
                                          <p:spTgt spid="227349"/>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227343"/>
                                        </p:tgtEl>
                                        <p:attrNameLst>
                                          <p:attrName>style.visibility</p:attrName>
                                        </p:attrNameLst>
                                      </p:cBhvr>
                                      <p:to>
                                        <p:strVal val="visible"/>
                                      </p:to>
                                    </p:set>
                                    <p:anim calcmode="lin" valueType="num">
                                      <p:cBhvr additive="base">
                                        <p:cTn id="45" dur="500" fill="hold"/>
                                        <p:tgtEl>
                                          <p:spTgt spid="227343"/>
                                        </p:tgtEl>
                                        <p:attrNameLst>
                                          <p:attrName>ppt_x</p:attrName>
                                        </p:attrNameLst>
                                      </p:cBhvr>
                                      <p:tavLst>
                                        <p:tav tm="0">
                                          <p:val>
                                            <p:strVal val="1+#ppt_w/2"/>
                                          </p:val>
                                        </p:tav>
                                        <p:tav tm="100000">
                                          <p:val>
                                            <p:strVal val="#ppt_x"/>
                                          </p:val>
                                        </p:tav>
                                      </p:tavLst>
                                    </p:anim>
                                    <p:anim calcmode="lin" valueType="num">
                                      <p:cBhvr additive="base">
                                        <p:cTn id="46" dur="500" fill="hold"/>
                                        <p:tgtEl>
                                          <p:spTgt spid="2273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3" grpId="0" build="p" autoUpdateAnimBg="0" advAuto="0"/>
      <p:bldP spid="227336" grpId="0" animBg="1"/>
      <p:bldP spid="227343" grpId="0" autoUpdateAnimBg="0"/>
      <p:bldP spid="227348" grpId="0" autoUpdateAnimBg="0"/>
      <p:bldP spid="227349" grpId="0" autoUpdateAnimBg="0"/>
      <p:bldP spid="227331"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p:cNvSpPr>
            <a:spLocks noChangeArrowheads="1"/>
          </p:cNvSpPr>
          <p:nvPr/>
        </p:nvSpPr>
        <p:spPr bwMode="auto">
          <a:xfrm>
            <a:off x="0" y="0"/>
            <a:ext cx="9144000" cy="6858000"/>
          </a:xfrm>
          <a:prstGeom prst="rect">
            <a:avLst/>
          </a:prstGeom>
          <a:solidFill>
            <a:srgbClr val="000000"/>
          </a:solidFill>
          <a:ln w="12700">
            <a:noFill/>
            <a:miter lim="800000"/>
            <a:headEnd/>
            <a:tailEnd/>
          </a:ln>
          <a:effectLst>
            <a:outerShdw blurRad="63500" dist="53882"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147458" name="Text Box 25"/>
          <p:cNvSpPr txBox="1">
            <a:spLocks noChangeArrowheads="1"/>
          </p:cNvSpPr>
          <p:nvPr/>
        </p:nvSpPr>
        <p:spPr bwMode="auto">
          <a:xfrm>
            <a:off x="8834438"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solidFill>
                <a:srgbClr val="FFFFFF"/>
              </a:solidFill>
              <a:latin typeface="Arial" charset="0"/>
            </a:endParaRPr>
          </a:p>
        </p:txBody>
      </p:sp>
      <p:sp>
        <p:nvSpPr>
          <p:cNvPr id="147459" name="Text Box 26"/>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1400">
              <a:solidFill>
                <a:srgbClr val="FFFFFF"/>
              </a:solidFill>
              <a:latin typeface="Arial" charset="0"/>
            </a:endParaRPr>
          </a:p>
        </p:txBody>
      </p:sp>
      <p:sp>
        <p:nvSpPr>
          <p:cNvPr id="147460" name="Rectangle 27"/>
          <p:cNvSpPr>
            <a:spLocks noChangeArrowheads="1"/>
          </p:cNvSpPr>
          <p:nvPr/>
        </p:nvSpPr>
        <p:spPr bwMode="auto">
          <a:xfrm>
            <a:off x="5254625" y="219075"/>
            <a:ext cx="1373188" cy="188913"/>
          </a:xfrm>
          <a:prstGeom prst="rect">
            <a:avLst/>
          </a:prstGeom>
          <a:solidFill>
            <a:schemeClr val="tx1"/>
          </a:solidFill>
          <a:ln w="12700">
            <a:solidFill>
              <a:schemeClr val="tx1"/>
            </a:solidFill>
            <a:miter lim="800000"/>
            <a:headEnd/>
            <a:tailEnd/>
          </a:ln>
        </p:spPr>
        <p:txBody>
          <a:bodyPr wrap="none" anchor="ctr"/>
          <a:lstStyle/>
          <a:p>
            <a:endParaRPr lang="en-US"/>
          </a:p>
        </p:txBody>
      </p:sp>
      <p:sp>
        <p:nvSpPr>
          <p:cNvPr id="147461" name="Text Box 28"/>
          <p:cNvSpPr txBox="1">
            <a:spLocks noChangeArrowheads="1"/>
          </p:cNvSpPr>
          <p:nvPr/>
        </p:nvSpPr>
        <p:spPr bwMode="auto">
          <a:xfrm>
            <a:off x="277813" y="6521450"/>
            <a:ext cx="10064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©2012 TBBMI</a:t>
            </a:r>
          </a:p>
        </p:txBody>
      </p:sp>
      <p:sp>
        <p:nvSpPr>
          <p:cNvPr id="566301" name="Rectangle 29"/>
          <p:cNvSpPr>
            <a:spLocks noChangeArrowheads="1"/>
          </p:cNvSpPr>
          <p:nvPr/>
        </p:nvSpPr>
        <p:spPr bwMode="auto">
          <a:xfrm>
            <a:off x="7618413" y="6532563"/>
            <a:ext cx="658812" cy="244475"/>
          </a:xfrm>
          <a:prstGeom prst="rect">
            <a:avLst/>
          </a:prstGeom>
          <a:noFill/>
          <a:ln w="12700">
            <a:noFill/>
            <a:miter lim="800000"/>
            <a:headEnd/>
            <a:tailEnd/>
          </a:ln>
          <a:effectLst/>
        </p:spPr>
        <p:txBody>
          <a:bodyPr wrap="none" anchor="ctr">
            <a:spAutoFit/>
          </a:bodyPr>
          <a:lstStyle/>
          <a:p>
            <a:pPr>
              <a:defRPr/>
            </a:pPr>
            <a:r>
              <a:rPr lang="en-US" sz="1000">
                <a:solidFill>
                  <a:schemeClr val="tx1"/>
                </a:solidFill>
                <a:effectLst>
                  <a:outerShdw blurRad="38100" dist="38100" dir="2700000" algn="tl">
                    <a:srgbClr val="000000"/>
                  </a:outerShdw>
                </a:effectLst>
                <a:latin typeface="Comic Sans MS" charset="0"/>
              </a:rPr>
              <a:t>9.6.01.</a:t>
            </a:r>
          </a:p>
        </p:txBody>
      </p:sp>
      <p:sp>
        <p:nvSpPr>
          <p:cNvPr id="147463" name="Text Box 30"/>
          <p:cNvSpPr txBox="1">
            <a:spLocks noChangeArrowheads="1"/>
          </p:cNvSpPr>
          <p:nvPr/>
        </p:nvSpPr>
        <p:spPr bwMode="auto">
          <a:xfrm>
            <a:off x="8093075" y="65325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69</a:t>
            </a:r>
          </a:p>
        </p:txBody>
      </p:sp>
      <p:sp>
        <p:nvSpPr>
          <p:cNvPr id="147464" name="Text Box 31"/>
          <p:cNvSpPr txBox="1">
            <a:spLocks noChangeArrowheads="1"/>
          </p:cNvSpPr>
          <p:nvPr/>
        </p:nvSpPr>
        <p:spPr bwMode="auto">
          <a:xfrm>
            <a:off x="8683625" y="6397625"/>
            <a:ext cx="466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20</a:t>
            </a:r>
          </a:p>
        </p:txBody>
      </p:sp>
      <p:sp>
        <p:nvSpPr>
          <p:cNvPr id="147465" name="Rectangle 34"/>
          <p:cNvSpPr>
            <a:spLocks noChangeArrowheads="1"/>
          </p:cNvSpPr>
          <p:nvPr/>
        </p:nvSpPr>
        <p:spPr bwMode="auto">
          <a:xfrm>
            <a:off x="2552700" y="392113"/>
            <a:ext cx="4189413" cy="522287"/>
          </a:xfrm>
          <a:prstGeom prst="rect">
            <a:avLst/>
          </a:prstGeom>
          <a:solidFill>
            <a:schemeClr val="tx1"/>
          </a:solidFill>
          <a:ln w="12700">
            <a:solidFill>
              <a:schemeClr val="tx1"/>
            </a:solidFill>
            <a:miter lim="800000"/>
            <a:headEnd/>
            <a:tailEnd/>
          </a:ln>
        </p:spPr>
        <p:txBody>
          <a:bodyPr wrap="none" anchor="ctr"/>
          <a:lstStyle/>
          <a:p>
            <a:endParaRPr lang="en-US"/>
          </a:p>
        </p:txBody>
      </p:sp>
      <p:sp>
        <p:nvSpPr>
          <p:cNvPr id="147466" name="Text Box 35"/>
          <p:cNvSpPr txBox="1">
            <a:spLocks noChangeArrowheads="1"/>
          </p:cNvSpPr>
          <p:nvPr/>
        </p:nvSpPr>
        <p:spPr bwMode="auto">
          <a:xfrm>
            <a:off x="2346325" y="33338"/>
            <a:ext cx="4443413" cy="779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73639" tIns="36819" rIns="73639" bIns="36819">
            <a:spAutoFit/>
          </a:bodyPr>
          <a:lstStyle>
            <a:lvl1pPr defTabSz="820738">
              <a:defRPr sz="900" b="1">
                <a:solidFill>
                  <a:srgbClr val="FFA27C"/>
                </a:solidFill>
                <a:latin typeface="American Typewriter Light" charset="0"/>
                <a:ea typeface="ＭＳ Ｐゴシック" charset="0"/>
                <a:cs typeface="ＭＳ Ｐゴシック" charset="0"/>
              </a:defRPr>
            </a:lvl1pPr>
            <a:lvl2pPr marL="742950" indent="-285750" defTabSz="820738">
              <a:defRPr sz="900" b="1">
                <a:solidFill>
                  <a:srgbClr val="FFA27C"/>
                </a:solidFill>
                <a:latin typeface="American Typewriter Light" charset="0"/>
                <a:ea typeface="ＭＳ Ｐゴシック" charset="0"/>
              </a:defRPr>
            </a:lvl2pPr>
            <a:lvl3pPr marL="1143000" indent="-228600" defTabSz="820738">
              <a:defRPr sz="900" b="1">
                <a:solidFill>
                  <a:srgbClr val="FFA27C"/>
                </a:solidFill>
                <a:latin typeface="American Typewriter Light" charset="0"/>
                <a:ea typeface="ＭＳ Ｐゴシック" charset="0"/>
              </a:defRPr>
            </a:lvl3pPr>
            <a:lvl4pPr marL="1600200" indent="-228600" defTabSz="820738">
              <a:defRPr sz="900" b="1">
                <a:solidFill>
                  <a:srgbClr val="FFA27C"/>
                </a:solidFill>
                <a:latin typeface="American Typewriter Light" charset="0"/>
                <a:ea typeface="ＭＳ Ｐゴシック" charset="0"/>
              </a:defRPr>
            </a:lvl4pPr>
            <a:lvl5pPr marL="2057400" indent="-228600" defTabSz="820738">
              <a:defRPr sz="900" b="1">
                <a:solidFill>
                  <a:srgbClr val="FFA27C"/>
                </a:solidFill>
                <a:latin typeface="American Typewriter Light" charset="0"/>
                <a:ea typeface="ＭＳ Ｐゴシック" charset="0"/>
              </a:defRPr>
            </a:lvl5pPr>
            <a:lvl6pPr marL="2514600" indent="-228600" algn="ctr" defTabSz="820738"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defTabSz="820738"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defTabSz="820738"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defTabSz="820738"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nSpc>
                <a:spcPct val="40000"/>
              </a:lnSpc>
              <a:spcBef>
                <a:spcPct val="50000"/>
              </a:spcBef>
            </a:pPr>
            <a:endParaRPr lang="en-US" sz="3200" i="1" baseline="30000">
              <a:solidFill>
                <a:schemeClr val="bg2"/>
              </a:solidFill>
              <a:latin typeface="Arial Black" charset="0"/>
            </a:endParaRPr>
          </a:p>
          <a:p>
            <a:pPr>
              <a:lnSpc>
                <a:spcPct val="40000"/>
              </a:lnSpc>
              <a:spcBef>
                <a:spcPct val="50000"/>
              </a:spcBef>
            </a:pPr>
            <a:endParaRPr lang="en-US" sz="3200" i="1" baseline="30000">
              <a:solidFill>
                <a:schemeClr val="bg2"/>
              </a:solidFill>
              <a:latin typeface="Arial Black" charset="0"/>
            </a:endParaRPr>
          </a:p>
          <a:p>
            <a:pPr>
              <a:lnSpc>
                <a:spcPct val="40000"/>
              </a:lnSpc>
              <a:spcBef>
                <a:spcPct val="50000"/>
              </a:spcBef>
            </a:pPr>
            <a:r>
              <a:rPr lang="en-US" sz="3200" i="1" baseline="30000">
                <a:solidFill>
                  <a:schemeClr val="bg2"/>
                </a:solidFill>
                <a:latin typeface="Arial Black" charset="0"/>
              </a:rPr>
              <a:t>La Biblia…B</a:t>
            </a:r>
            <a:r>
              <a:rPr lang="es-ES" sz="3200" i="1" baseline="30000">
                <a:solidFill>
                  <a:schemeClr val="bg2"/>
                </a:solidFill>
                <a:latin typeface="Arial Black" charset="0"/>
              </a:rPr>
              <a:t>á</a:t>
            </a:r>
            <a:r>
              <a:rPr lang="en-US" sz="3200" i="1" baseline="30000">
                <a:solidFill>
                  <a:schemeClr val="bg2"/>
                </a:solidFill>
                <a:latin typeface="Arial Black" charset="0"/>
              </a:rPr>
              <a:t>sicamente</a:t>
            </a:r>
            <a:r>
              <a:rPr lang="en-US" sz="2400" i="1" baseline="92000">
                <a:solidFill>
                  <a:schemeClr val="bg2"/>
                </a:solidFill>
                <a:latin typeface="Arial Black" charset="0"/>
              </a:rPr>
              <a:t>®</a:t>
            </a:r>
            <a:endParaRPr lang="en-US" sz="3200" i="1" baseline="92000">
              <a:solidFill>
                <a:schemeClr val="bg2"/>
              </a:solidFill>
              <a:latin typeface="Arial Black" charset="0"/>
            </a:endParaRPr>
          </a:p>
        </p:txBody>
      </p:sp>
      <p:pic>
        <p:nvPicPr>
          <p:cNvPr id="147467" name="Picture 90" descr="Picture 1"/>
          <p:cNvPicPr>
            <a:picLocks noChangeAspect="1" noChangeArrowheads="1"/>
          </p:cNvPicPr>
          <p:nvPr/>
        </p:nvPicPr>
        <p:blipFill>
          <a:blip r:embed="rId3">
            <a:extLst>
              <a:ext uri="{28A0092B-C50C-407E-A947-70E740481C1C}">
                <a14:useLocalDpi xmlns:a14="http://schemas.microsoft.com/office/drawing/2010/main" val="0"/>
              </a:ext>
            </a:extLst>
          </a:blip>
          <a:srcRect l="29167" t="10329" r="36389" b="11267"/>
          <a:stretch>
            <a:fillRect/>
          </a:stretch>
        </p:blipFill>
        <p:spPr bwMode="auto">
          <a:xfrm>
            <a:off x="2016125" y="95250"/>
            <a:ext cx="5026025" cy="667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566338" name="Text Box 66"/>
          <p:cNvSpPr txBox="1">
            <a:spLocks noChangeArrowheads="1"/>
          </p:cNvSpPr>
          <p:nvPr/>
        </p:nvSpPr>
        <p:spPr bwMode="auto">
          <a:xfrm>
            <a:off x="2508250" y="1143000"/>
            <a:ext cx="903288" cy="131127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p>
            <a:pPr>
              <a:spcBef>
                <a:spcPct val="50000"/>
              </a:spcBef>
              <a:defRPr/>
            </a:pPr>
            <a:r>
              <a:rPr lang="en-US" sz="8000" b="0">
                <a:solidFill>
                  <a:srgbClr val="ED181E"/>
                </a:solidFill>
                <a:latin typeface="Lucida Handwriting" pitchFamily="1" charset="0"/>
                <a:ea typeface="+mn-ea"/>
                <a:cs typeface="+mn-cs"/>
              </a:rPr>
              <a:t>C</a:t>
            </a:r>
          </a:p>
        </p:txBody>
      </p:sp>
      <p:sp>
        <p:nvSpPr>
          <p:cNvPr id="566339" name="Text Box 67"/>
          <p:cNvSpPr txBox="1">
            <a:spLocks noChangeArrowheads="1"/>
          </p:cNvSpPr>
          <p:nvPr/>
        </p:nvSpPr>
        <p:spPr bwMode="auto">
          <a:xfrm>
            <a:off x="3498850" y="1154113"/>
            <a:ext cx="869950" cy="131127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p>
            <a:pPr>
              <a:spcBef>
                <a:spcPct val="50000"/>
              </a:spcBef>
              <a:defRPr/>
            </a:pPr>
            <a:r>
              <a:rPr lang="en-US" sz="8000" b="0">
                <a:solidFill>
                  <a:srgbClr val="ED181E"/>
                </a:solidFill>
                <a:latin typeface="Lucida Handwriting" pitchFamily="1" charset="0"/>
                <a:ea typeface="+mn-ea"/>
                <a:cs typeface="+mn-cs"/>
              </a:rPr>
              <a:t>7</a:t>
            </a:r>
          </a:p>
        </p:txBody>
      </p:sp>
      <p:sp>
        <p:nvSpPr>
          <p:cNvPr id="566340" name="Text Box 68"/>
          <p:cNvSpPr txBox="1">
            <a:spLocks noChangeArrowheads="1"/>
          </p:cNvSpPr>
          <p:nvPr/>
        </p:nvSpPr>
        <p:spPr bwMode="auto">
          <a:xfrm>
            <a:off x="4495800" y="1185863"/>
            <a:ext cx="752475" cy="131127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p>
            <a:pPr>
              <a:spcBef>
                <a:spcPct val="50000"/>
              </a:spcBef>
              <a:defRPr/>
            </a:pPr>
            <a:r>
              <a:rPr lang="en-US" sz="8000" b="0">
                <a:solidFill>
                  <a:srgbClr val="ED181E"/>
                </a:solidFill>
                <a:latin typeface="Lucida Handwriting" pitchFamily="1" charset="0"/>
                <a:ea typeface="+mn-ea"/>
                <a:cs typeface="+mn-cs"/>
              </a:rPr>
              <a:t>S</a:t>
            </a:r>
          </a:p>
        </p:txBody>
      </p:sp>
      <p:sp>
        <p:nvSpPr>
          <p:cNvPr id="566341" name="Text Box 69"/>
          <p:cNvSpPr txBox="1">
            <a:spLocks noChangeArrowheads="1"/>
          </p:cNvSpPr>
          <p:nvPr/>
        </p:nvSpPr>
        <p:spPr bwMode="auto">
          <a:xfrm>
            <a:off x="5514975" y="1143000"/>
            <a:ext cx="731838" cy="131127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p>
            <a:pPr>
              <a:spcBef>
                <a:spcPct val="50000"/>
              </a:spcBef>
              <a:defRPr/>
            </a:pPr>
            <a:r>
              <a:rPr lang="en-US" sz="8000" b="0">
                <a:solidFill>
                  <a:srgbClr val="ED181E"/>
                </a:solidFill>
                <a:latin typeface="Lucida Handwriting" pitchFamily="1" charset="0"/>
                <a:ea typeface="+mn-ea"/>
                <a:cs typeface="+mn-cs"/>
              </a:rPr>
              <a:t>J</a:t>
            </a:r>
          </a:p>
        </p:txBody>
      </p:sp>
      <p:sp>
        <p:nvSpPr>
          <p:cNvPr id="566342" name="Text Box 70"/>
          <p:cNvSpPr txBox="1">
            <a:spLocks noChangeArrowheads="1"/>
          </p:cNvSpPr>
          <p:nvPr/>
        </p:nvSpPr>
        <p:spPr bwMode="auto">
          <a:xfrm>
            <a:off x="2395538" y="2381250"/>
            <a:ext cx="768350" cy="228600"/>
          </a:xfrm>
          <a:prstGeom prst="rect">
            <a:avLst/>
          </a:prstGeom>
          <a:noFill/>
          <a:ln w="12700">
            <a:noFill/>
            <a:miter lim="800000"/>
            <a:headEnd/>
            <a:tailEnd/>
          </a:ln>
          <a:effectLst>
            <a:outerShdw blurRad="63500" dist="17961" dir="2700000" algn="ctr" rotWithShape="0">
              <a:schemeClr val="bg2">
                <a:alpha val="74998"/>
              </a:schemeClr>
            </a:outerShdw>
          </a:effectLst>
        </p:spPr>
        <p:txBody>
          <a:bodyPr wrap="none" anchor="ctr">
            <a:spAutoFit/>
          </a:bodyPr>
          <a:lstStyle/>
          <a:p>
            <a:pPr>
              <a:spcBef>
                <a:spcPct val="50000"/>
              </a:spcBef>
              <a:defRPr/>
            </a:pPr>
            <a:r>
              <a:rPr lang="en-US">
                <a:solidFill>
                  <a:srgbClr val="ED181E"/>
                </a:solidFill>
                <a:latin typeface="Lucida Handwriting" pitchFamily="1" charset="0"/>
                <a:ea typeface="+mn-ea"/>
                <a:cs typeface="+mn-cs"/>
              </a:rPr>
              <a:t>Creación</a:t>
            </a:r>
          </a:p>
        </p:txBody>
      </p:sp>
      <p:sp>
        <p:nvSpPr>
          <p:cNvPr id="566343" name="Text Box 71"/>
          <p:cNvSpPr txBox="1">
            <a:spLocks noChangeArrowheads="1"/>
          </p:cNvSpPr>
          <p:nvPr/>
        </p:nvSpPr>
        <p:spPr bwMode="auto">
          <a:xfrm>
            <a:off x="4579938" y="2368550"/>
            <a:ext cx="696912" cy="228600"/>
          </a:xfrm>
          <a:prstGeom prst="rect">
            <a:avLst/>
          </a:prstGeom>
          <a:noFill/>
          <a:ln w="12700">
            <a:noFill/>
            <a:miter lim="800000"/>
            <a:headEnd/>
            <a:tailEnd/>
          </a:ln>
          <a:effectLst>
            <a:outerShdw blurRad="63500" dist="17961" dir="2700000" algn="ctr" rotWithShape="0">
              <a:schemeClr val="bg2">
                <a:alpha val="74998"/>
              </a:schemeClr>
            </a:outerShdw>
          </a:effectLst>
        </p:spPr>
        <p:txBody>
          <a:bodyPr wrap="none" anchor="ctr">
            <a:spAutoFit/>
          </a:bodyPr>
          <a:lstStyle/>
          <a:p>
            <a:pPr>
              <a:spcBef>
                <a:spcPct val="50000"/>
              </a:spcBef>
              <a:defRPr/>
            </a:pPr>
            <a:r>
              <a:rPr lang="en-US">
                <a:solidFill>
                  <a:srgbClr val="ED181E"/>
                </a:solidFill>
                <a:latin typeface="Lucida Handwriting" pitchFamily="1" charset="0"/>
                <a:ea typeface="+mn-ea"/>
                <a:cs typeface="+mn-cs"/>
              </a:rPr>
              <a:t>Silencio</a:t>
            </a:r>
          </a:p>
        </p:txBody>
      </p:sp>
      <p:sp>
        <p:nvSpPr>
          <p:cNvPr id="566344" name="Text Box 72"/>
          <p:cNvSpPr txBox="1">
            <a:spLocks noChangeArrowheads="1"/>
          </p:cNvSpPr>
          <p:nvPr/>
        </p:nvSpPr>
        <p:spPr bwMode="auto">
          <a:xfrm>
            <a:off x="2541588" y="3308350"/>
            <a:ext cx="885825" cy="274638"/>
          </a:xfrm>
          <a:prstGeom prst="rect">
            <a:avLst/>
          </a:prstGeom>
          <a:noFill/>
          <a:ln w="12700">
            <a:noFill/>
            <a:miter lim="800000"/>
            <a:headEnd/>
            <a:tailEnd/>
          </a:ln>
          <a:effectLst>
            <a:outerShdw blurRad="63500" dist="17961" dir="2700000" algn="ctr" rotWithShape="0">
              <a:schemeClr val="bg2">
                <a:alpha val="74998"/>
              </a:schemeClr>
            </a:outerShdw>
          </a:effectLst>
        </p:spPr>
        <p:txBody>
          <a:bodyPr wrap="none" anchor="ctr">
            <a:spAutoFit/>
          </a:bodyPr>
          <a:lstStyle/>
          <a:p>
            <a:pPr>
              <a:spcBef>
                <a:spcPct val="50000"/>
              </a:spcBef>
              <a:defRPr/>
            </a:pPr>
            <a:r>
              <a:rPr lang="en-US" sz="1200">
                <a:solidFill>
                  <a:srgbClr val="ED181E"/>
                </a:solidFill>
                <a:latin typeface="Lucida Handwriting" pitchFamily="1" charset="0"/>
                <a:ea typeface="+mn-ea"/>
                <a:cs typeface="+mn-cs"/>
              </a:rPr>
              <a:t>braham</a:t>
            </a:r>
          </a:p>
        </p:txBody>
      </p:sp>
      <p:sp>
        <p:nvSpPr>
          <p:cNvPr id="566345" name="Text Box 73"/>
          <p:cNvSpPr txBox="1">
            <a:spLocks noChangeArrowheads="1"/>
          </p:cNvSpPr>
          <p:nvPr/>
        </p:nvSpPr>
        <p:spPr bwMode="auto">
          <a:xfrm>
            <a:off x="2565400" y="3522663"/>
            <a:ext cx="441325" cy="274637"/>
          </a:xfrm>
          <a:prstGeom prst="rect">
            <a:avLst/>
          </a:prstGeom>
          <a:noFill/>
          <a:ln w="12700">
            <a:noFill/>
            <a:miter lim="800000"/>
            <a:headEnd/>
            <a:tailEnd/>
          </a:ln>
          <a:effectLst>
            <a:outerShdw blurRad="63500" dist="17961" dir="2700000" algn="ctr" rotWithShape="0">
              <a:schemeClr val="bg2">
                <a:alpha val="74998"/>
              </a:schemeClr>
            </a:outerShdw>
          </a:effectLst>
        </p:spPr>
        <p:txBody>
          <a:bodyPr wrap="none" anchor="ctr">
            <a:spAutoFit/>
          </a:bodyPr>
          <a:lstStyle/>
          <a:p>
            <a:pPr>
              <a:spcBef>
                <a:spcPct val="50000"/>
              </a:spcBef>
              <a:defRPr/>
            </a:pPr>
            <a:r>
              <a:rPr lang="en-US" sz="1200">
                <a:solidFill>
                  <a:srgbClr val="ED181E"/>
                </a:solidFill>
                <a:latin typeface="Lucida Handwriting" pitchFamily="1" charset="0"/>
                <a:ea typeface="+mn-ea"/>
                <a:cs typeface="+mn-cs"/>
              </a:rPr>
              <a:t>osé</a:t>
            </a:r>
          </a:p>
        </p:txBody>
      </p:sp>
      <p:sp>
        <p:nvSpPr>
          <p:cNvPr id="566346" name="Text Box 74"/>
          <p:cNvSpPr txBox="1">
            <a:spLocks noChangeArrowheads="1"/>
          </p:cNvSpPr>
          <p:nvPr/>
        </p:nvSpPr>
        <p:spPr bwMode="auto">
          <a:xfrm>
            <a:off x="2570163" y="3725863"/>
            <a:ext cx="573087" cy="274637"/>
          </a:xfrm>
          <a:prstGeom prst="rect">
            <a:avLst/>
          </a:prstGeom>
          <a:noFill/>
          <a:ln w="12700">
            <a:noFill/>
            <a:miter lim="800000"/>
            <a:headEnd/>
            <a:tailEnd/>
          </a:ln>
          <a:effectLst>
            <a:outerShdw blurRad="63500" dist="17961" dir="2700000" algn="ctr" rotWithShape="0">
              <a:schemeClr val="bg2">
                <a:alpha val="74998"/>
              </a:schemeClr>
            </a:outerShdw>
          </a:effectLst>
        </p:spPr>
        <p:txBody>
          <a:bodyPr wrap="none" anchor="ctr">
            <a:spAutoFit/>
          </a:bodyPr>
          <a:lstStyle/>
          <a:p>
            <a:pPr>
              <a:spcBef>
                <a:spcPct val="50000"/>
              </a:spcBef>
              <a:defRPr/>
            </a:pPr>
            <a:r>
              <a:rPr lang="en-US" sz="1200">
                <a:solidFill>
                  <a:srgbClr val="ED181E"/>
                </a:solidFill>
                <a:latin typeface="Lucida Handwriting" pitchFamily="1" charset="0"/>
                <a:ea typeface="+mn-ea"/>
                <a:cs typeface="+mn-cs"/>
              </a:rPr>
              <a:t>oisés</a:t>
            </a:r>
          </a:p>
        </p:txBody>
      </p:sp>
      <p:sp>
        <p:nvSpPr>
          <p:cNvPr id="566347" name="Text Box 75"/>
          <p:cNvSpPr txBox="1">
            <a:spLocks noChangeArrowheads="1"/>
          </p:cNvSpPr>
          <p:nvPr/>
        </p:nvSpPr>
        <p:spPr bwMode="auto">
          <a:xfrm>
            <a:off x="2557463" y="3925888"/>
            <a:ext cx="560387" cy="274637"/>
          </a:xfrm>
          <a:prstGeom prst="rect">
            <a:avLst/>
          </a:prstGeom>
          <a:noFill/>
          <a:ln w="12700">
            <a:noFill/>
            <a:miter lim="800000"/>
            <a:headEnd/>
            <a:tailEnd/>
          </a:ln>
          <a:effectLst>
            <a:outerShdw blurRad="63500" dist="17961" dir="2700000" algn="ctr" rotWithShape="0">
              <a:schemeClr val="bg2">
                <a:alpha val="74998"/>
              </a:schemeClr>
            </a:outerShdw>
          </a:effectLst>
        </p:spPr>
        <p:txBody>
          <a:bodyPr wrap="none" anchor="ctr">
            <a:spAutoFit/>
          </a:bodyPr>
          <a:lstStyle/>
          <a:p>
            <a:pPr>
              <a:spcBef>
                <a:spcPct val="50000"/>
              </a:spcBef>
              <a:defRPr/>
            </a:pPr>
            <a:r>
              <a:rPr lang="en-US" sz="1200">
                <a:solidFill>
                  <a:srgbClr val="ED181E"/>
                </a:solidFill>
                <a:latin typeface="Lucida Handwriting" pitchFamily="1" charset="0"/>
                <a:ea typeface="+mn-ea"/>
                <a:cs typeface="+mn-cs"/>
              </a:rPr>
              <a:t>osué</a:t>
            </a:r>
          </a:p>
        </p:txBody>
      </p:sp>
      <p:sp>
        <p:nvSpPr>
          <p:cNvPr id="566348" name="Text Box 76"/>
          <p:cNvSpPr txBox="1">
            <a:spLocks noChangeArrowheads="1"/>
          </p:cNvSpPr>
          <p:nvPr/>
        </p:nvSpPr>
        <p:spPr bwMode="auto">
          <a:xfrm>
            <a:off x="2938463" y="4700588"/>
            <a:ext cx="914400" cy="274637"/>
          </a:xfrm>
          <a:prstGeom prst="rect">
            <a:avLst/>
          </a:prstGeom>
          <a:noFill/>
          <a:ln w="12700">
            <a:noFill/>
            <a:miter lim="800000"/>
            <a:headEnd/>
            <a:tailEnd/>
          </a:ln>
          <a:effectLst>
            <a:outerShdw blurRad="63500" dist="17961" dir="2700000" algn="ctr" rotWithShape="0">
              <a:schemeClr val="bg2">
                <a:alpha val="74998"/>
              </a:schemeClr>
            </a:outerShdw>
          </a:effectLst>
        </p:spPr>
        <p:txBody>
          <a:bodyPr wrap="none" anchor="ctr">
            <a:spAutoFit/>
          </a:bodyPr>
          <a:lstStyle/>
          <a:p>
            <a:pPr>
              <a:spcBef>
                <a:spcPct val="50000"/>
              </a:spcBef>
              <a:defRPr/>
            </a:pPr>
            <a:r>
              <a:rPr lang="en-US" sz="1200">
                <a:solidFill>
                  <a:srgbClr val="ED181E"/>
                </a:solidFill>
                <a:latin typeface="Lucida Handwriting" pitchFamily="1" charset="0"/>
                <a:ea typeface="+mn-ea"/>
                <a:cs typeface="+mn-cs"/>
              </a:rPr>
              <a:t>narquía</a:t>
            </a:r>
          </a:p>
        </p:txBody>
      </p:sp>
      <p:sp>
        <p:nvSpPr>
          <p:cNvPr id="566349" name="Text Box 77"/>
          <p:cNvSpPr txBox="1">
            <a:spLocks noChangeArrowheads="1"/>
          </p:cNvSpPr>
          <p:nvPr/>
        </p:nvSpPr>
        <p:spPr bwMode="auto">
          <a:xfrm>
            <a:off x="2944813" y="4916488"/>
            <a:ext cx="760412" cy="274637"/>
          </a:xfrm>
          <a:prstGeom prst="rect">
            <a:avLst/>
          </a:prstGeom>
          <a:noFill/>
          <a:ln w="12700">
            <a:noFill/>
            <a:miter lim="800000"/>
            <a:headEnd/>
            <a:tailEnd/>
          </a:ln>
          <a:effectLst>
            <a:outerShdw blurRad="63500" dist="17961" dir="2700000" algn="ctr" rotWithShape="0">
              <a:schemeClr val="bg2">
                <a:alpha val="74998"/>
              </a:schemeClr>
            </a:outerShdw>
          </a:effectLst>
        </p:spPr>
        <p:txBody>
          <a:bodyPr wrap="none" anchor="ctr">
            <a:spAutoFit/>
          </a:bodyPr>
          <a:lstStyle/>
          <a:p>
            <a:pPr>
              <a:spcBef>
                <a:spcPct val="50000"/>
              </a:spcBef>
              <a:defRPr/>
            </a:pPr>
            <a:r>
              <a:rPr lang="en-US" sz="1200">
                <a:solidFill>
                  <a:srgbClr val="ED181E"/>
                </a:solidFill>
                <a:latin typeface="Lucida Handwriting" pitchFamily="1" charset="0"/>
                <a:ea typeface="+mn-ea"/>
                <a:cs typeface="+mn-cs"/>
              </a:rPr>
              <a:t>ealeza</a:t>
            </a:r>
          </a:p>
        </p:txBody>
      </p:sp>
      <p:sp>
        <p:nvSpPr>
          <p:cNvPr id="566350" name="Text Box 78"/>
          <p:cNvSpPr txBox="1">
            <a:spLocks noChangeArrowheads="1"/>
          </p:cNvSpPr>
          <p:nvPr/>
        </p:nvSpPr>
        <p:spPr bwMode="auto">
          <a:xfrm>
            <a:off x="2921000" y="5157788"/>
            <a:ext cx="1073150" cy="274637"/>
          </a:xfrm>
          <a:prstGeom prst="rect">
            <a:avLst/>
          </a:prstGeom>
          <a:noFill/>
          <a:ln w="12700">
            <a:noFill/>
            <a:miter lim="800000"/>
            <a:headEnd/>
            <a:tailEnd/>
          </a:ln>
          <a:effectLst>
            <a:outerShdw blurRad="63500" dist="17961" dir="2700000" algn="ctr" rotWithShape="0">
              <a:schemeClr val="bg2">
                <a:alpha val="74998"/>
              </a:schemeClr>
            </a:outerShdw>
          </a:effectLst>
        </p:spPr>
        <p:txBody>
          <a:bodyPr wrap="none" anchor="ctr">
            <a:spAutoFit/>
          </a:bodyPr>
          <a:lstStyle/>
          <a:p>
            <a:pPr>
              <a:spcBef>
                <a:spcPct val="50000"/>
              </a:spcBef>
              <a:defRPr/>
            </a:pPr>
            <a:r>
              <a:rPr lang="en-US" sz="1200">
                <a:solidFill>
                  <a:srgbClr val="ED181E"/>
                </a:solidFill>
                <a:latin typeface="Lucida Handwriting" pitchFamily="1" charset="0"/>
                <a:ea typeface="+mn-ea"/>
                <a:cs typeface="+mn-cs"/>
              </a:rPr>
              <a:t>autividad</a:t>
            </a:r>
          </a:p>
        </p:txBody>
      </p:sp>
      <p:sp>
        <p:nvSpPr>
          <p:cNvPr id="566351" name="Text Box 79"/>
          <p:cNvSpPr txBox="1">
            <a:spLocks noChangeArrowheads="1"/>
          </p:cNvSpPr>
          <p:nvPr/>
        </p:nvSpPr>
        <p:spPr bwMode="auto">
          <a:xfrm>
            <a:off x="3541713" y="3076575"/>
            <a:ext cx="796925" cy="228600"/>
          </a:xfrm>
          <a:prstGeom prst="rect">
            <a:avLst/>
          </a:prstGeom>
          <a:noFill/>
          <a:ln w="12700">
            <a:noFill/>
            <a:miter lim="800000"/>
            <a:headEnd/>
            <a:tailEnd/>
          </a:ln>
          <a:effectLst>
            <a:outerShdw blurRad="63500" dist="17961" dir="2700000" algn="ctr" rotWithShape="0">
              <a:schemeClr val="bg2">
                <a:alpha val="74998"/>
              </a:schemeClr>
            </a:outerShdw>
          </a:effectLst>
        </p:spPr>
        <p:txBody>
          <a:bodyPr wrap="none" anchor="ctr">
            <a:spAutoFit/>
          </a:bodyPr>
          <a:lstStyle/>
          <a:p>
            <a:pPr>
              <a:spcBef>
                <a:spcPct val="50000"/>
              </a:spcBef>
              <a:defRPr/>
            </a:pPr>
            <a:r>
              <a:rPr lang="en-US">
                <a:solidFill>
                  <a:srgbClr val="ED181E"/>
                </a:solidFill>
                <a:latin typeface="Lucida Handwriting" pitchFamily="1" charset="0"/>
                <a:ea typeface="+mn-ea"/>
                <a:cs typeface="+mn-cs"/>
              </a:rPr>
              <a:t>Abraham</a:t>
            </a:r>
          </a:p>
        </p:txBody>
      </p:sp>
      <p:sp>
        <p:nvSpPr>
          <p:cNvPr id="566352" name="Text Box 80"/>
          <p:cNvSpPr txBox="1">
            <a:spLocks noChangeArrowheads="1"/>
          </p:cNvSpPr>
          <p:nvPr/>
        </p:nvSpPr>
        <p:spPr bwMode="auto">
          <a:xfrm>
            <a:off x="4460875" y="3305175"/>
            <a:ext cx="438150" cy="228600"/>
          </a:xfrm>
          <a:prstGeom prst="rect">
            <a:avLst/>
          </a:prstGeom>
          <a:noFill/>
          <a:ln w="12700">
            <a:noFill/>
            <a:miter lim="800000"/>
            <a:headEnd/>
            <a:tailEnd/>
          </a:ln>
          <a:effectLst>
            <a:outerShdw blurRad="63500" dist="17961" dir="2700000" algn="ctr" rotWithShape="0">
              <a:schemeClr val="bg2">
                <a:alpha val="74998"/>
              </a:schemeClr>
            </a:outerShdw>
          </a:effectLst>
        </p:spPr>
        <p:txBody>
          <a:bodyPr wrap="none" anchor="ctr">
            <a:spAutoFit/>
          </a:bodyPr>
          <a:lstStyle/>
          <a:p>
            <a:pPr>
              <a:spcBef>
                <a:spcPct val="50000"/>
              </a:spcBef>
              <a:defRPr/>
            </a:pPr>
            <a:r>
              <a:rPr lang="en-US">
                <a:solidFill>
                  <a:srgbClr val="ED181E"/>
                </a:solidFill>
                <a:latin typeface="Lucida Handwriting" pitchFamily="1" charset="0"/>
                <a:ea typeface="+mn-ea"/>
                <a:cs typeface="+mn-cs"/>
              </a:rPr>
              <a:t>José</a:t>
            </a:r>
          </a:p>
        </p:txBody>
      </p:sp>
      <p:sp>
        <p:nvSpPr>
          <p:cNvPr id="566353" name="Text Box 81"/>
          <p:cNvSpPr txBox="1">
            <a:spLocks noChangeArrowheads="1"/>
          </p:cNvSpPr>
          <p:nvPr/>
        </p:nvSpPr>
        <p:spPr bwMode="auto">
          <a:xfrm>
            <a:off x="5124450" y="3521075"/>
            <a:ext cx="584200" cy="228600"/>
          </a:xfrm>
          <a:prstGeom prst="rect">
            <a:avLst/>
          </a:prstGeom>
          <a:noFill/>
          <a:ln w="12700">
            <a:noFill/>
            <a:miter lim="800000"/>
            <a:headEnd/>
            <a:tailEnd/>
          </a:ln>
          <a:effectLst>
            <a:outerShdw blurRad="63500" dist="17961" dir="2700000" algn="ctr" rotWithShape="0">
              <a:schemeClr val="bg2">
                <a:alpha val="74998"/>
              </a:schemeClr>
            </a:outerShdw>
          </a:effectLst>
        </p:spPr>
        <p:txBody>
          <a:bodyPr wrap="none" anchor="ctr">
            <a:spAutoFit/>
          </a:bodyPr>
          <a:lstStyle/>
          <a:p>
            <a:pPr>
              <a:spcBef>
                <a:spcPct val="50000"/>
              </a:spcBef>
              <a:defRPr/>
            </a:pPr>
            <a:r>
              <a:rPr lang="en-US">
                <a:solidFill>
                  <a:srgbClr val="ED181E"/>
                </a:solidFill>
                <a:latin typeface="Lucida Handwriting" pitchFamily="1" charset="0"/>
                <a:ea typeface="+mn-ea"/>
                <a:cs typeface="+mn-cs"/>
              </a:rPr>
              <a:t>Moisés</a:t>
            </a:r>
          </a:p>
        </p:txBody>
      </p:sp>
      <p:sp>
        <p:nvSpPr>
          <p:cNvPr id="566354" name="Text Box 82"/>
          <p:cNvSpPr txBox="1">
            <a:spLocks noChangeArrowheads="1"/>
          </p:cNvSpPr>
          <p:nvPr/>
        </p:nvSpPr>
        <p:spPr bwMode="auto">
          <a:xfrm>
            <a:off x="5813425" y="3749675"/>
            <a:ext cx="527050" cy="228600"/>
          </a:xfrm>
          <a:prstGeom prst="rect">
            <a:avLst/>
          </a:prstGeom>
          <a:noFill/>
          <a:ln w="12700">
            <a:noFill/>
            <a:miter lim="800000"/>
            <a:headEnd/>
            <a:tailEnd/>
          </a:ln>
          <a:effectLst>
            <a:outerShdw blurRad="63500" dist="17961" dir="2700000" algn="ctr" rotWithShape="0">
              <a:schemeClr val="bg2">
                <a:alpha val="74998"/>
              </a:schemeClr>
            </a:outerShdw>
          </a:effectLst>
        </p:spPr>
        <p:txBody>
          <a:bodyPr wrap="none" anchor="ctr">
            <a:spAutoFit/>
          </a:bodyPr>
          <a:lstStyle/>
          <a:p>
            <a:pPr>
              <a:spcBef>
                <a:spcPct val="50000"/>
              </a:spcBef>
              <a:defRPr/>
            </a:pPr>
            <a:r>
              <a:rPr lang="en-US">
                <a:solidFill>
                  <a:srgbClr val="ED181E"/>
                </a:solidFill>
                <a:latin typeface="Lucida Handwriting" pitchFamily="1" charset="0"/>
                <a:ea typeface="+mn-ea"/>
                <a:cs typeface="+mn-cs"/>
              </a:rPr>
              <a:t>Josué</a:t>
            </a:r>
          </a:p>
        </p:txBody>
      </p:sp>
      <p:sp>
        <p:nvSpPr>
          <p:cNvPr id="566355" name="Text Box 83"/>
          <p:cNvSpPr txBox="1">
            <a:spLocks noChangeArrowheads="1"/>
          </p:cNvSpPr>
          <p:nvPr/>
        </p:nvSpPr>
        <p:spPr bwMode="auto">
          <a:xfrm>
            <a:off x="4141788" y="4584700"/>
            <a:ext cx="819150" cy="228600"/>
          </a:xfrm>
          <a:prstGeom prst="rect">
            <a:avLst/>
          </a:prstGeom>
          <a:noFill/>
          <a:ln w="12700">
            <a:noFill/>
            <a:miter lim="800000"/>
            <a:headEnd/>
            <a:tailEnd/>
          </a:ln>
          <a:effectLst>
            <a:outerShdw blurRad="63500" dist="17961" dir="2700000" algn="ctr" rotWithShape="0">
              <a:schemeClr val="bg2">
                <a:alpha val="74998"/>
              </a:schemeClr>
            </a:outerShdw>
          </a:effectLst>
        </p:spPr>
        <p:txBody>
          <a:bodyPr wrap="none" anchor="ctr">
            <a:spAutoFit/>
          </a:bodyPr>
          <a:lstStyle/>
          <a:p>
            <a:pPr>
              <a:spcBef>
                <a:spcPct val="50000"/>
              </a:spcBef>
              <a:defRPr/>
            </a:pPr>
            <a:r>
              <a:rPr lang="en-US">
                <a:solidFill>
                  <a:srgbClr val="ED181E"/>
                </a:solidFill>
                <a:latin typeface="Lucida Handwriting" pitchFamily="1" charset="0"/>
                <a:ea typeface="+mn-ea"/>
                <a:cs typeface="+mn-cs"/>
              </a:rPr>
              <a:t>Anarquía</a:t>
            </a:r>
          </a:p>
        </p:txBody>
      </p:sp>
      <p:sp>
        <p:nvSpPr>
          <p:cNvPr id="566356" name="Text Box 84"/>
          <p:cNvSpPr txBox="1">
            <a:spLocks noChangeArrowheads="1"/>
          </p:cNvSpPr>
          <p:nvPr/>
        </p:nvSpPr>
        <p:spPr bwMode="auto">
          <a:xfrm>
            <a:off x="4981575" y="4813300"/>
            <a:ext cx="708025" cy="228600"/>
          </a:xfrm>
          <a:prstGeom prst="rect">
            <a:avLst/>
          </a:prstGeom>
          <a:noFill/>
          <a:ln w="12700">
            <a:noFill/>
            <a:miter lim="800000"/>
            <a:headEnd/>
            <a:tailEnd/>
          </a:ln>
          <a:effectLst>
            <a:outerShdw blurRad="63500" dist="17961" dir="2700000" algn="ctr" rotWithShape="0">
              <a:schemeClr val="bg2">
                <a:alpha val="74998"/>
              </a:schemeClr>
            </a:outerShdw>
          </a:effectLst>
        </p:spPr>
        <p:txBody>
          <a:bodyPr wrap="none" anchor="ctr">
            <a:spAutoFit/>
          </a:bodyPr>
          <a:lstStyle/>
          <a:p>
            <a:pPr>
              <a:spcBef>
                <a:spcPct val="50000"/>
              </a:spcBef>
              <a:defRPr/>
            </a:pPr>
            <a:r>
              <a:rPr lang="en-US">
                <a:solidFill>
                  <a:srgbClr val="ED181E"/>
                </a:solidFill>
                <a:latin typeface="Lucida Handwriting" pitchFamily="1" charset="0"/>
                <a:ea typeface="+mn-ea"/>
                <a:cs typeface="+mn-cs"/>
              </a:rPr>
              <a:t>Realeza</a:t>
            </a:r>
          </a:p>
        </p:txBody>
      </p:sp>
      <p:sp>
        <p:nvSpPr>
          <p:cNvPr id="566357" name="Text Box 85"/>
          <p:cNvSpPr txBox="1">
            <a:spLocks noChangeArrowheads="1"/>
          </p:cNvSpPr>
          <p:nvPr/>
        </p:nvSpPr>
        <p:spPr bwMode="auto">
          <a:xfrm>
            <a:off x="5715000" y="5041900"/>
            <a:ext cx="931863" cy="228600"/>
          </a:xfrm>
          <a:prstGeom prst="rect">
            <a:avLst/>
          </a:prstGeom>
          <a:noFill/>
          <a:ln w="12700">
            <a:noFill/>
            <a:miter lim="800000"/>
            <a:headEnd/>
            <a:tailEnd/>
          </a:ln>
          <a:effectLst>
            <a:outerShdw blurRad="63500" dist="17961" dir="2700000" algn="ctr" rotWithShape="0">
              <a:schemeClr val="bg2">
                <a:alpha val="74998"/>
              </a:schemeClr>
            </a:outerShdw>
          </a:effectLst>
        </p:spPr>
        <p:txBody>
          <a:bodyPr wrap="none" anchor="ctr">
            <a:spAutoFit/>
          </a:bodyPr>
          <a:lstStyle/>
          <a:p>
            <a:pPr>
              <a:spcBef>
                <a:spcPct val="50000"/>
              </a:spcBef>
              <a:defRPr/>
            </a:pPr>
            <a:r>
              <a:rPr lang="en-US">
                <a:solidFill>
                  <a:srgbClr val="ED181E"/>
                </a:solidFill>
                <a:latin typeface="Lucida Handwriting" pitchFamily="1" charset="0"/>
                <a:ea typeface="+mn-ea"/>
                <a:cs typeface="+mn-cs"/>
              </a:rPr>
              <a:t>Cautividad</a:t>
            </a:r>
          </a:p>
        </p:txBody>
      </p:sp>
      <p:sp>
        <p:nvSpPr>
          <p:cNvPr id="566358" name="Text Box 86"/>
          <p:cNvSpPr txBox="1">
            <a:spLocks noChangeArrowheads="1"/>
          </p:cNvSpPr>
          <p:nvPr/>
        </p:nvSpPr>
        <p:spPr bwMode="auto">
          <a:xfrm>
            <a:off x="1930400" y="3014663"/>
            <a:ext cx="523875" cy="131127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p>
            <a:pPr>
              <a:spcBef>
                <a:spcPct val="50000"/>
              </a:spcBef>
              <a:defRPr/>
            </a:pPr>
            <a:r>
              <a:rPr lang="en-US" sz="8000" b="0">
                <a:solidFill>
                  <a:srgbClr val="EF1F1D"/>
                </a:solidFill>
                <a:latin typeface="Arial" pitchFamily="1" charset="0"/>
                <a:ea typeface="+mn-ea"/>
                <a:cs typeface="+mn-cs"/>
              </a:rPr>
              <a:t>{</a:t>
            </a:r>
          </a:p>
        </p:txBody>
      </p:sp>
      <p:sp>
        <p:nvSpPr>
          <p:cNvPr id="566359" name="Text Box 87"/>
          <p:cNvSpPr txBox="1">
            <a:spLocks noChangeArrowheads="1"/>
          </p:cNvSpPr>
          <p:nvPr/>
        </p:nvSpPr>
        <p:spPr bwMode="auto">
          <a:xfrm>
            <a:off x="2378075" y="4257675"/>
            <a:ext cx="523875" cy="131127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p>
            <a:pPr>
              <a:spcBef>
                <a:spcPct val="50000"/>
              </a:spcBef>
              <a:defRPr/>
            </a:pPr>
            <a:r>
              <a:rPr lang="en-US" sz="8000" b="0">
                <a:solidFill>
                  <a:srgbClr val="EF1F1D"/>
                </a:solidFill>
                <a:latin typeface="Arial" pitchFamily="1" charset="0"/>
                <a:ea typeface="+mn-ea"/>
                <a:cs typeface="+mn-cs"/>
              </a:rPr>
              <a:t>{</a:t>
            </a:r>
          </a:p>
        </p:txBody>
      </p:sp>
      <p:sp>
        <p:nvSpPr>
          <p:cNvPr id="566360" name="Text Box 88"/>
          <p:cNvSpPr txBox="1">
            <a:spLocks noChangeArrowheads="1"/>
          </p:cNvSpPr>
          <p:nvPr/>
        </p:nvSpPr>
        <p:spPr bwMode="auto">
          <a:xfrm>
            <a:off x="5710238" y="2314575"/>
            <a:ext cx="741362" cy="304800"/>
          </a:xfrm>
          <a:prstGeom prst="rect">
            <a:avLst/>
          </a:prstGeom>
          <a:noFill/>
          <a:ln w="12700">
            <a:noFill/>
            <a:miter lim="800000"/>
            <a:headEnd/>
            <a:tailEnd/>
          </a:ln>
          <a:effectLst>
            <a:outerShdw blurRad="63500" dist="17961" dir="2700000" algn="ctr" rotWithShape="0">
              <a:schemeClr val="bg2">
                <a:alpha val="74998"/>
              </a:schemeClr>
            </a:outerShdw>
          </a:effectLst>
        </p:spPr>
        <p:txBody>
          <a:bodyPr wrap="none" anchor="ctr">
            <a:spAutoFit/>
          </a:bodyPr>
          <a:lstStyle/>
          <a:p>
            <a:pPr>
              <a:spcBef>
                <a:spcPct val="50000"/>
              </a:spcBef>
              <a:defRPr/>
            </a:pPr>
            <a:r>
              <a:rPr lang="en-US" sz="1400">
                <a:solidFill>
                  <a:srgbClr val="ED181E"/>
                </a:solidFill>
                <a:latin typeface="Lucida Handwriting" pitchFamily="1" charset="0"/>
                <a:ea typeface="+mn-ea"/>
                <a:cs typeface="+mn-cs"/>
              </a:rPr>
              <a:t>JESUS</a:t>
            </a:r>
          </a:p>
        </p:txBody>
      </p:sp>
      <p:sp>
        <p:nvSpPr>
          <p:cNvPr id="147491" name="Line 89"/>
          <p:cNvSpPr>
            <a:spLocks noChangeShapeType="1"/>
          </p:cNvSpPr>
          <p:nvPr/>
        </p:nvSpPr>
        <p:spPr bwMode="auto">
          <a:xfrm>
            <a:off x="5803900" y="2551113"/>
            <a:ext cx="569913" cy="0"/>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6330" name="Text Box 58"/>
          <p:cNvSpPr txBox="1">
            <a:spLocks noChangeArrowheads="1"/>
          </p:cNvSpPr>
          <p:nvPr/>
        </p:nvSpPr>
        <p:spPr bwMode="auto">
          <a:xfrm>
            <a:off x="6019800" y="2781300"/>
            <a:ext cx="2995613" cy="87947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spcBef>
                <a:spcPct val="50000"/>
              </a:spcBef>
              <a:defRPr/>
            </a:pPr>
            <a:r>
              <a:rPr lang="en-US" sz="2400">
                <a:solidFill>
                  <a:srgbClr val="FFFF00"/>
                </a:solidFill>
                <a:latin typeface="Comic Sans MS" pitchFamily="1" charset="0"/>
                <a:ea typeface="+mn-ea"/>
                <a:cs typeface="+mn-cs"/>
              </a:rPr>
              <a:t>Ayuda para el estudio #01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566330"/>
                                        </p:tgtEl>
                                        <p:attrNameLst>
                                          <p:attrName>style.visibility</p:attrName>
                                        </p:attrNameLst>
                                      </p:cBhvr>
                                      <p:to>
                                        <p:strVal val="visible"/>
                                      </p:to>
                                    </p:set>
                                    <p:anim calcmode="lin" valueType="num">
                                      <p:cBhvr additive="base">
                                        <p:cTn id="7" dur="500" fill="hold"/>
                                        <p:tgtEl>
                                          <p:spTgt spid="566330"/>
                                        </p:tgtEl>
                                        <p:attrNameLst>
                                          <p:attrName>ppt_x</p:attrName>
                                        </p:attrNameLst>
                                      </p:cBhvr>
                                      <p:tavLst>
                                        <p:tav tm="0">
                                          <p:val>
                                            <p:strVal val="1+#ppt_w/2"/>
                                          </p:val>
                                        </p:tav>
                                        <p:tav tm="100000">
                                          <p:val>
                                            <p:strVal val="#ppt_x"/>
                                          </p:val>
                                        </p:tav>
                                      </p:tavLst>
                                    </p:anim>
                                    <p:anim calcmode="lin" valueType="num">
                                      <p:cBhvr additive="base">
                                        <p:cTn id="8" dur="500" fill="hold"/>
                                        <p:tgtEl>
                                          <p:spTgt spid="56633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566338"/>
                                        </p:tgtEl>
                                        <p:attrNameLst>
                                          <p:attrName>style.visibility</p:attrName>
                                        </p:attrNameLst>
                                      </p:cBhvr>
                                      <p:to>
                                        <p:strVal val="visible"/>
                                      </p:to>
                                    </p:set>
                                    <p:anim calcmode="lin" valueType="num">
                                      <p:cBhvr>
                                        <p:cTn id="13" dur="500" fill="hold"/>
                                        <p:tgtEl>
                                          <p:spTgt spid="566338"/>
                                        </p:tgtEl>
                                        <p:attrNameLst>
                                          <p:attrName>ppt_w</p:attrName>
                                        </p:attrNameLst>
                                      </p:cBhvr>
                                      <p:tavLst>
                                        <p:tav tm="0">
                                          <p:val>
                                            <p:strVal val="4*#ppt_w"/>
                                          </p:val>
                                        </p:tav>
                                        <p:tav tm="100000">
                                          <p:val>
                                            <p:strVal val="#ppt_w"/>
                                          </p:val>
                                        </p:tav>
                                      </p:tavLst>
                                    </p:anim>
                                    <p:anim calcmode="lin" valueType="num">
                                      <p:cBhvr>
                                        <p:cTn id="14" dur="500" fill="hold"/>
                                        <p:tgtEl>
                                          <p:spTgt spid="566338"/>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566342"/>
                                        </p:tgtEl>
                                        <p:attrNameLst>
                                          <p:attrName>style.visibility</p:attrName>
                                        </p:attrNameLst>
                                      </p:cBhvr>
                                      <p:to>
                                        <p:strVal val="visible"/>
                                      </p:to>
                                    </p:set>
                                    <p:anim calcmode="lin" valueType="num">
                                      <p:cBhvr>
                                        <p:cTn id="19" dur="500" fill="hold"/>
                                        <p:tgtEl>
                                          <p:spTgt spid="566342"/>
                                        </p:tgtEl>
                                        <p:attrNameLst>
                                          <p:attrName>ppt_w</p:attrName>
                                        </p:attrNameLst>
                                      </p:cBhvr>
                                      <p:tavLst>
                                        <p:tav tm="0">
                                          <p:val>
                                            <p:strVal val="4*#ppt_w"/>
                                          </p:val>
                                        </p:tav>
                                        <p:tav tm="100000">
                                          <p:val>
                                            <p:strVal val="#ppt_w"/>
                                          </p:val>
                                        </p:tav>
                                      </p:tavLst>
                                    </p:anim>
                                    <p:anim calcmode="lin" valueType="num">
                                      <p:cBhvr>
                                        <p:cTn id="20" dur="500" fill="hold"/>
                                        <p:tgtEl>
                                          <p:spTgt spid="566342"/>
                                        </p:tgtEl>
                                        <p:attrNameLst>
                                          <p:attrName>ppt_h</p:attrName>
                                        </p:attrNameLst>
                                      </p:cBhvr>
                                      <p:tavLst>
                                        <p:tav tm="0">
                                          <p:val>
                                            <p:strVal val="4*#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32" fill="hold" grpId="0" nodeType="clickEffect">
                                  <p:stCondLst>
                                    <p:cond delay="0"/>
                                  </p:stCondLst>
                                  <p:childTnLst>
                                    <p:set>
                                      <p:cBhvr>
                                        <p:cTn id="24" dur="1" fill="hold">
                                          <p:stCondLst>
                                            <p:cond delay="0"/>
                                          </p:stCondLst>
                                        </p:cTn>
                                        <p:tgtEl>
                                          <p:spTgt spid="566339"/>
                                        </p:tgtEl>
                                        <p:attrNameLst>
                                          <p:attrName>style.visibility</p:attrName>
                                        </p:attrNameLst>
                                      </p:cBhvr>
                                      <p:to>
                                        <p:strVal val="visible"/>
                                      </p:to>
                                    </p:set>
                                    <p:anim calcmode="lin" valueType="num">
                                      <p:cBhvr>
                                        <p:cTn id="25" dur="500" fill="hold"/>
                                        <p:tgtEl>
                                          <p:spTgt spid="566339"/>
                                        </p:tgtEl>
                                        <p:attrNameLst>
                                          <p:attrName>ppt_w</p:attrName>
                                        </p:attrNameLst>
                                      </p:cBhvr>
                                      <p:tavLst>
                                        <p:tav tm="0">
                                          <p:val>
                                            <p:strVal val="4*#ppt_w"/>
                                          </p:val>
                                        </p:tav>
                                        <p:tav tm="100000">
                                          <p:val>
                                            <p:strVal val="#ppt_w"/>
                                          </p:val>
                                        </p:tav>
                                      </p:tavLst>
                                    </p:anim>
                                    <p:anim calcmode="lin" valueType="num">
                                      <p:cBhvr>
                                        <p:cTn id="26" dur="500" fill="hold"/>
                                        <p:tgtEl>
                                          <p:spTgt spid="566339"/>
                                        </p:tgtEl>
                                        <p:attrNameLst>
                                          <p:attrName>ppt_h</p:attrName>
                                        </p:attrNameLst>
                                      </p:cBhvr>
                                      <p:tavLst>
                                        <p:tav tm="0">
                                          <p:val>
                                            <p:strVal val="4*#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2" fill="hold" grpId="0" nodeType="clickEffect">
                                  <p:stCondLst>
                                    <p:cond delay="0"/>
                                  </p:stCondLst>
                                  <p:childTnLst>
                                    <p:set>
                                      <p:cBhvr>
                                        <p:cTn id="30" dur="1" fill="hold">
                                          <p:stCondLst>
                                            <p:cond delay="0"/>
                                          </p:stCondLst>
                                        </p:cTn>
                                        <p:tgtEl>
                                          <p:spTgt spid="566344"/>
                                        </p:tgtEl>
                                        <p:attrNameLst>
                                          <p:attrName>style.visibility</p:attrName>
                                        </p:attrNameLst>
                                      </p:cBhvr>
                                      <p:to>
                                        <p:strVal val="visible"/>
                                      </p:to>
                                    </p:set>
                                    <p:anim calcmode="lin" valueType="num">
                                      <p:cBhvr>
                                        <p:cTn id="31" dur="500" fill="hold"/>
                                        <p:tgtEl>
                                          <p:spTgt spid="566344"/>
                                        </p:tgtEl>
                                        <p:attrNameLst>
                                          <p:attrName>ppt_w</p:attrName>
                                        </p:attrNameLst>
                                      </p:cBhvr>
                                      <p:tavLst>
                                        <p:tav tm="0">
                                          <p:val>
                                            <p:strVal val="4*#ppt_w"/>
                                          </p:val>
                                        </p:tav>
                                        <p:tav tm="100000">
                                          <p:val>
                                            <p:strVal val="#ppt_w"/>
                                          </p:val>
                                        </p:tav>
                                      </p:tavLst>
                                    </p:anim>
                                    <p:anim calcmode="lin" valueType="num">
                                      <p:cBhvr>
                                        <p:cTn id="32" dur="500" fill="hold"/>
                                        <p:tgtEl>
                                          <p:spTgt spid="566344"/>
                                        </p:tgtEl>
                                        <p:attrNameLst>
                                          <p:attrName>ppt_h</p:attrName>
                                        </p:attrNameLst>
                                      </p:cBhvr>
                                      <p:tavLst>
                                        <p:tav tm="0">
                                          <p:val>
                                            <p:strVal val="4*#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32" fill="hold" grpId="0" nodeType="clickEffect">
                                  <p:stCondLst>
                                    <p:cond delay="0"/>
                                  </p:stCondLst>
                                  <p:childTnLst>
                                    <p:set>
                                      <p:cBhvr>
                                        <p:cTn id="36" dur="1" fill="hold">
                                          <p:stCondLst>
                                            <p:cond delay="0"/>
                                          </p:stCondLst>
                                        </p:cTn>
                                        <p:tgtEl>
                                          <p:spTgt spid="566351"/>
                                        </p:tgtEl>
                                        <p:attrNameLst>
                                          <p:attrName>style.visibility</p:attrName>
                                        </p:attrNameLst>
                                      </p:cBhvr>
                                      <p:to>
                                        <p:strVal val="visible"/>
                                      </p:to>
                                    </p:set>
                                    <p:anim calcmode="lin" valueType="num">
                                      <p:cBhvr>
                                        <p:cTn id="37" dur="500" fill="hold"/>
                                        <p:tgtEl>
                                          <p:spTgt spid="566351"/>
                                        </p:tgtEl>
                                        <p:attrNameLst>
                                          <p:attrName>ppt_w</p:attrName>
                                        </p:attrNameLst>
                                      </p:cBhvr>
                                      <p:tavLst>
                                        <p:tav tm="0">
                                          <p:val>
                                            <p:strVal val="4*#ppt_w"/>
                                          </p:val>
                                        </p:tav>
                                        <p:tav tm="100000">
                                          <p:val>
                                            <p:strVal val="#ppt_w"/>
                                          </p:val>
                                        </p:tav>
                                      </p:tavLst>
                                    </p:anim>
                                    <p:anim calcmode="lin" valueType="num">
                                      <p:cBhvr>
                                        <p:cTn id="38" dur="500" fill="hold"/>
                                        <p:tgtEl>
                                          <p:spTgt spid="566351"/>
                                        </p:tgtEl>
                                        <p:attrNameLst>
                                          <p:attrName>ppt_h</p:attrName>
                                        </p:attrNameLst>
                                      </p:cBhvr>
                                      <p:tavLst>
                                        <p:tav tm="0">
                                          <p:val>
                                            <p:strVal val="4*#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32" fill="hold" grpId="0" nodeType="clickEffect">
                                  <p:stCondLst>
                                    <p:cond delay="0"/>
                                  </p:stCondLst>
                                  <p:childTnLst>
                                    <p:set>
                                      <p:cBhvr>
                                        <p:cTn id="42" dur="1" fill="hold">
                                          <p:stCondLst>
                                            <p:cond delay="0"/>
                                          </p:stCondLst>
                                        </p:cTn>
                                        <p:tgtEl>
                                          <p:spTgt spid="566345"/>
                                        </p:tgtEl>
                                        <p:attrNameLst>
                                          <p:attrName>style.visibility</p:attrName>
                                        </p:attrNameLst>
                                      </p:cBhvr>
                                      <p:to>
                                        <p:strVal val="visible"/>
                                      </p:to>
                                    </p:set>
                                    <p:anim calcmode="lin" valueType="num">
                                      <p:cBhvr>
                                        <p:cTn id="43" dur="500" fill="hold"/>
                                        <p:tgtEl>
                                          <p:spTgt spid="566345"/>
                                        </p:tgtEl>
                                        <p:attrNameLst>
                                          <p:attrName>ppt_w</p:attrName>
                                        </p:attrNameLst>
                                      </p:cBhvr>
                                      <p:tavLst>
                                        <p:tav tm="0">
                                          <p:val>
                                            <p:strVal val="4*#ppt_w"/>
                                          </p:val>
                                        </p:tav>
                                        <p:tav tm="100000">
                                          <p:val>
                                            <p:strVal val="#ppt_w"/>
                                          </p:val>
                                        </p:tav>
                                      </p:tavLst>
                                    </p:anim>
                                    <p:anim calcmode="lin" valueType="num">
                                      <p:cBhvr>
                                        <p:cTn id="44" dur="500" fill="hold"/>
                                        <p:tgtEl>
                                          <p:spTgt spid="566345"/>
                                        </p:tgtEl>
                                        <p:attrNameLst>
                                          <p:attrName>ppt_h</p:attrName>
                                        </p:attrNameLst>
                                      </p:cBhvr>
                                      <p:tavLst>
                                        <p:tav tm="0">
                                          <p:val>
                                            <p:strVal val="4*#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32" fill="hold" grpId="0" nodeType="clickEffect">
                                  <p:stCondLst>
                                    <p:cond delay="0"/>
                                  </p:stCondLst>
                                  <p:childTnLst>
                                    <p:set>
                                      <p:cBhvr>
                                        <p:cTn id="48" dur="1" fill="hold">
                                          <p:stCondLst>
                                            <p:cond delay="0"/>
                                          </p:stCondLst>
                                        </p:cTn>
                                        <p:tgtEl>
                                          <p:spTgt spid="566352"/>
                                        </p:tgtEl>
                                        <p:attrNameLst>
                                          <p:attrName>style.visibility</p:attrName>
                                        </p:attrNameLst>
                                      </p:cBhvr>
                                      <p:to>
                                        <p:strVal val="visible"/>
                                      </p:to>
                                    </p:set>
                                    <p:anim calcmode="lin" valueType="num">
                                      <p:cBhvr>
                                        <p:cTn id="49" dur="500" fill="hold"/>
                                        <p:tgtEl>
                                          <p:spTgt spid="566352"/>
                                        </p:tgtEl>
                                        <p:attrNameLst>
                                          <p:attrName>ppt_w</p:attrName>
                                        </p:attrNameLst>
                                      </p:cBhvr>
                                      <p:tavLst>
                                        <p:tav tm="0">
                                          <p:val>
                                            <p:strVal val="4*#ppt_w"/>
                                          </p:val>
                                        </p:tav>
                                        <p:tav tm="100000">
                                          <p:val>
                                            <p:strVal val="#ppt_w"/>
                                          </p:val>
                                        </p:tav>
                                      </p:tavLst>
                                    </p:anim>
                                    <p:anim calcmode="lin" valueType="num">
                                      <p:cBhvr>
                                        <p:cTn id="50" dur="500" fill="hold"/>
                                        <p:tgtEl>
                                          <p:spTgt spid="566352"/>
                                        </p:tgtEl>
                                        <p:attrNameLst>
                                          <p:attrName>ppt_h</p:attrName>
                                        </p:attrNameLst>
                                      </p:cBhvr>
                                      <p:tavLst>
                                        <p:tav tm="0">
                                          <p:val>
                                            <p:strVal val="4*#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32" fill="hold" grpId="0" nodeType="clickEffect">
                                  <p:stCondLst>
                                    <p:cond delay="0"/>
                                  </p:stCondLst>
                                  <p:childTnLst>
                                    <p:set>
                                      <p:cBhvr>
                                        <p:cTn id="54" dur="1" fill="hold">
                                          <p:stCondLst>
                                            <p:cond delay="0"/>
                                          </p:stCondLst>
                                        </p:cTn>
                                        <p:tgtEl>
                                          <p:spTgt spid="566346"/>
                                        </p:tgtEl>
                                        <p:attrNameLst>
                                          <p:attrName>style.visibility</p:attrName>
                                        </p:attrNameLst>
                                      </p:cBhvr>
                                      <p:to>
                                        <p:strVal val="visible"/>
                                      </p:to>
                                    </p:set>
                                    <p:anim calcmode="lin" valueType="num">
                                      <p:cBhvr>
                                        <p:cTn id="55" dur="500" fill="hold"/>
                                        <p:tgtEl>
                                          <p:spTgt spid="566346"/>
                                        </p:tgtEl>
                                        <p:attrNameLst>
                                          <p:attrName>ppt_w</p:attrName>
                                        </p:attrNameLst>
                                      </p:cBhvr>
                                      <p:tavLst>
                                        <p:tav tm="0">
                                          <p:val>
                                            <p:strVal val="4*#ppt_w"/>
                                          </p:val>
                                        </p:tav>
                                        <p:tav tm="100000">
                                          <p:val>
                                            <p:strVal val="#ppt_w"/>
                                          </p:val>
                                        </p:tav>
                                      </p:tavLst>
                                    </p:anim>
                                    <p:anim calcmode="lin" valueType="num">
                                      <p:cBhvr>
                                        <p:cTn id="56" dur="500" fill="hold"/>
                                        <p:tgtEl>
                                          <p:spTgt spid="566346"/>
                                        </p:tgtEl>
                                        <p:attrNameLst>
                                          <p:attrName>ppt_h</p:attrName>
                                        </p:attrNameLst>
                                      </p:cBhvr>
                                      <p:tavLst>
                                        <p:tav tm="0">
                                          <p:val>
                                            <p:strVal val="4*#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32" fill="hold" grpId="0" nodeType="clickEffect">
                                  <p:stCondLst>
                                    <p:cond delay="0"/>
                                  </p:stCondLst>
                                  <p:childTnLst>
                                    <p:set>
                                      <p:cBhvr>
                                        <p:cTn id="60" dur="1" fill="hold">
                                          <p:stCondLst>
                                            <p:cond delay="0"/>
                                          </p:stCondLst>
                                        </p:cTn>
                                        <p:tgtEl>
                                          <p:spTgt spid="566353"/>
                                        </p:tgtEl>
                                        <p:attrNameLst>
                                          <p:attrName>style.visibility</p:attrName>
                                        </p:attrNameLst>
                                      </p:cBhvr>
                                      <p:to>
                                        <p:strVal val="visible"/>
                                      </p:to>
                                    </p:set>
                                    <p:anim calcmode="lin" valueType="num">
                                      <p:cBhvr>
                                        <p:cTn id="61" dur="500" fill="hold"/>
                                        <p:tgtEl>
                                          <p:spTgt spid="566353"/>
                                        </p:tgtEl>
                                        <p:attrNameLst>
                                          <p:attrName>ppt_w</p:attrName>
                                        </p:attrNameLst>
                                      </p:cBhvr>
                                      <p:tavLst>
                                        <p:tav tm="0">
                                          <p:val>
                                            <p:strVal val="4*#ppt_w"/>
                                          </p:val>
                                        </p:tav>
                                        <p:tav tm="100000">
                                          <p:val>
                                            <p:strVal val="#ppt_w"/>
                                          </p:val>
                                        </p:tav>
                                      </p:tavLst>
                                    </p:anim>
                                    <p:anim calcmode="lin" valueType="num">
                                      <p:cBhvr>
                                        <p:cTn id="62" dur="500" fill="hold"/>
                                        <p:tgtEl>
                                          <p:spTgt spid="566353"/>
                                        </p:tgtEl>
                                        <p:attrNameLst>
                                          <p:attrName>ppt_h</p:attrName>
                                        </p:attrNameLst>
                                      </p:cBhvr>
                                      <p:tavLst>
                                        <p:tav tm="0">
                                          <p:val>
                                            <p:strVal val="4*#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32" fill="hold" grpId="0" nodeType="clickEffect">
                                  <p:stCondLst>
                                    <p:cond delay="0"/>
                                  </p:stCondLst>
                                  <p:childTnLst>
                                    <p:set>
                                      <p:cBhvr>
                                        <p:cTn id="66" dur="1" fill="hold">
                                          <p:stCondLst>
                                            <p:cond delay="0"/>
                                          </p:stCondLst>
                                        </p:cTn>
                                        <p:tgtEl>
                                          <p:spTgt spid="566347"/>
                                        </p:tgtEl>
                                        <p:attrNameLst>
                                          <p:attrName>style.visibility</p:attrName>
                                        </p:attrNameLst>
                                      </p:cBhvr>
                                      <p:to>
                                        <p:strVal val="visible"/>
                                      </p:to>
                                    </p:set>
                                    <p:anim calcmode="lin" valueType="num">
                                      <p:cBhvr>
                                        <p:cTn id="67" dur="500" fill="hold"/>
                                        <p:tgtEl>
                                          <p:spTgt spid="566347"/>
                                        </p:tgtEl>
                                        <p:attrNameLst>
                                          <p:attrName>ppt_w</p:attrName>
                                        </p:attrNameLst>
                                      </p:cBhvr>
                                      <p:tavLst>
                                        <p:tav tm="0">
                                          <p:val>
                                            <p:strVal val="4*#ppt_w"/>
                                          </p:val>
                                        </p:tav>
                                        <p:tav tm="100000">
                                          <p:val>
                                            <p:strVal val="#ppt_w"/>
                                          </p:val>
                                        </p:tav>
                                      </p:tavLst>
                                    </p:anim>
                                    <p:anim calcmode="lin" valueType="num">
                                      <p:cBhvr>
                                        <p:cTn id="68" dur="500" fill="hold"/>
                                        <p:tgtEl>
                                          <p:spTgt spid="566347"/>
                                        </p:tgtEl>
                                        <p:attrNameLst>
                                          <p:attrName>ppt_h</p:attrName>
                                        </p:attrNameLst>
                                      </p:cBhvr>
                                      <p:tavLst>
                                        <p:tav tm="0">
                                          <p:val>
                                            <p:strVal val="4*#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3" presetClass="entr" presetSubtype="32" fill="hold" grpId="0" nodeType="clickEffect">
                                  <p:stCondLst>
                                    <p:cond delay="0"/>
                                  </p:stCondLst>
                                  <p:childTnLst>
                                    <p:set>
                                      <p:cBhvr>
                                        <p:cTn id="72" dur="1" fill="hold">
                                          <p:stCondLst>
                                            <p:cond delay="0"/>
                                          </p:stCondLst>
                                        </p:cTn>
                                        <p:tgtEl>
                                          <p:spTgt spid="566354"/>
                                        </p:tgtEl>
                                        <p:attrNameLst>
                                          <p:attrName>style.visibility</p:attrName>
                                        </p:attrNameLst>
                                      </p:cBhvr>
                                      <p:to>
                                        <p:strVal val="visible"/>
                                      </p:to>
                                    </p:set>
                                    <p:anim calcmode="lin" valueType="num">
                                      <p:cBhvr>
                                        <p:cTn id="73" dur="500" fill="hold"/>
                                        <p:tgtEl>
                                          <p:spTgt spid="566354"/>
                                        </p:tgtEl>
                                        <p:attrNameLst>
                                          <p:attrName>ppt_w</p:attrName>
                                        </p:attrNameLst>
                                      </p:cBhvr>
                                      <p:tavLst>
                                        <p:tav tm="0">
                                          <p:val>
                                            <p:strVal val="4*#ppt_w"/>
                                          </p:val>
                                        </p:tav>
                                        <p:tav tm="100000">
                                          <p:val>
                                            <p:strVal val="#ppt_w"/>
                                          </p:val>
                                        </p:tav>
                                      </p:tavLst>
                                    </p:anim>
                                    <p:anim calcmode="lin" valueType="num">
                                      <p:cBhvr>
                                        <p:cTn id="74" dur="500" fill="hold"/>
                                        <p:tgtEl>
                                          <p:spTgt spid="566354"/>
                                        </p:tgtEl>
                                        <p:attrNameLst>
                                          <p:attrName>ppt_h</p:attrName>
                                        </p:attrNameLst>
                                      </p:cBhvr>
                                      <p:tavLst>
                                        <p:tav tm="0">
                                          <p:val>
                                            <p:strVal val="4*#ppt_h"/>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32" fill="hold" grpId="0" nodeType="clickEffect">
                                  <p:stCondLst>
                                    <p:cond delay="0"/>
                                  </p:stCondLst>
                                  <p:childTnLst>
                                    <p:set>
                                      <p:cBhvr>
                                        <p:cTn id="78" dur="1" fill="hold">
                                          <p:stCondLst>
                                            <p:cond delay="0"/>
                                          </p:stCondLst>
                                        </p:cTn>
                                        <p:tgtEl>
                                          <p:spTgt spid="566348"/>
                                        </p:tgtEl>
                                        <p:attrNameLst>
                                          <p:attrName>style.visibility</p:attrName>
                                        </p:attrNameLst>
                                      </p:cBhvr>
                                      <p:to>
                                        <p:strVal val="visible"/>
                                      </p:to>
                                    </p:set>
                                    <p:anim calcmode="lin" valueType="num">
                                      <p:cBhvr>
                                        <p:cTn id="79" dur="500" fill="hold"/>
                                        <p:tgtEl>
                                          <p:spTgt spid="566348"/>
                                        </p:tgtEl>
                                        <p:attrNameLst>
                                          <p:attrName>ppt_w</p:attrName>
                                        </p:attrNameLst>
                                      </p:cBhvr>
                                      <p:tavLst>
                                        <p:tav tm="0">
                                          <p:val>
                                            <p:strVal val="4*#ppt_w"/>
                                          </p:val>
                                        </p:tav>
                                        <p:tav tm="100000">
                                          <p:val>
                                            <p:strVal val="#ppt_w"/>
                                          </p:val>
                                        </p:tav>
                                      </p:tavLst>
                                    </p:anim>
                                    <p:anim calcmode="lin" valueType="num">
                                      <p:cBhvr>
                                        <p:cTn id="80" dur="500" fill="hold"/>
                                        <p:tgtEl>
                                          <p:spTgt spid="566348"/>
                                        </p:tgtEl>
                                        <p:attrNameLst>
                                          <p:attrName>ppt_h</p:attrName>
                                        </p:attrNameLst>
                                      </p:cBhvr>
                                      <p:tavLst>
                                        <p:tav tm="0">
                                          <p:val>
                                            <p:strVal val="4*#ppt_h"/>
                                          </p:val>
                                        </p:tav>
                                        <p:tav tm="100000">
                                          <p:val>
                                            <p:strVal val="#ppt_h"/>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3" presetClass="entr" presetSubtype="32" fill="hold" grpId="0" nodeType="clickEffect">
                                  <p:stCondLst>
                                    <p:cond delay="0"/>
                                  </p:stCondLst>
                                  <p:childTnLst>
                                    <p:set>
                                      <p:cBhvr>
                                        <p:cTn id="84" dur="1" fill="hold">
                                          <p:stCondLst>
                                            <p:cond delay="0"/>
                                          </p:stCondLst>
                                        </p:cTn>
                                        <p:tgtEl>
                                          <p:spTgt spid="566355"/>
                                        </p:tgtEl>
                                        <p:attrNameLst>
                                          <p:attrName>style.visibility</p:attrName>
                                        </p:attrNameLst>
                                      </p:cBhvr>
                                      <p:to>
                                        <p:strVal val="visible"/>
                                      </p:to>
                                    </p:set>
                                    <p:anim calcmode="lin" valueType="num">
                                      <p:cBhvr>
                                        <p:cTn id="85" dur="500" fill="hold"/>
                                        <p:tgtEl>
                                          <p:spTgt spid="566355"/>
                                        </p:tgtEl>
                                        <p:attrNameLst>
                                          <p:attrName>ppt_w</p:attrName>
                                        </p:attrNameLst>
                                      </p:cBhvr>
                                      <p:tavLst>
                                        <p:tav tm="0">
                                          <p:val>
                                            <p:strVal val="4*#ppt_w"/>
                                          </p:val>
                                        </p:tav>
                                        <p:tav tm="100000">
                                          <p:val>
                                            <p:strVal val="#ppt_w"/>
                                          </p:val>
                                        </p:tav>
                                      </p:tavLst>
                                    </p:anim>
                                    <p:anim calcmode="lin" valueType="num">
                                      <p:cBhvr>
                                        <p:cTn id="86" dur="500" fill="hold"/>
                                        <p:tgtEl>
                                          <p:spTgt spid="566355"/>
                                        </p:tgtEl>
                                        <p:attrNameLst>
                                          <p:attrName>ppt_h</p:attrName>
                                        </p:attrNameLst>
                                      </p:cBhvr>
                                      <p:tavLst>
                                        <p:tav tm="0">
                                          <p:val>
                                            <p:strVal val="4*#ppt_h"/>
                                          </p:val>
                                        </p:tav>
                                        <p:tav tm="100000">
                                          <p:val>
                                            <p:strVal val="#ppt_h"/>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ntr" presetSubtype="32" fill="hold" grpId="0" nodeType="clickEffect">
                                  <p:stCondLst>
                                    <p:cond delay="0"/>
                                  </p:stCondLst>
                                  <p:childTnLst>
                                    <p:set>
                                      <p:cBhvr>
                                        <p:cTn id="90" dur="1" fill="hold">
                                          <p:stCondLst>
                                            <p:cond delay="0"/>
                                          </p:stCondLst>
                                        </p:cTn>
                                        <p:tgtEl>
                                          <p:spTgt spid="566349"/>
                                        </p:tgtEl>
                                        <p:attrNameLst>
                                          <p:attrName>style.visibility</p:attrName>
                                        </p:attrNameLst>
                                      </p:cBhvr>
                                      <p:to>
                                        <p:strVal val="visible"/>
                                      </p:to>
                                    </p:set>
                                    <p:anim calcmode="lin" valueType="num">
                                      <p:cBhvr>
                                        <p:cTn id="91" dur="500" fill="hold"/>
                                        <p:tgtEl>
                                          <p:spTgt spid="566349"/>
                                        </p:tgtEl>
                                        <p:attrNameLst>
                                          <p:attrName>ppt_w</p:attrName>
                                        </p:attrNameLst>
                                      </p:cBhvr>
                                      <p:tavLst>
                                        <p:tav tm="0">
                                          <p:val>
                                            <p:strVal val="4*#ppt_w"/>
                                          </p:val>
                                        </p:tav>
                                        <p:tav tm="100000">
                                          <p:val>
                                            <p:strVal val="#ppt_w"/>
                                          </p:val>
                                        </p:tav>
                                      </p:tavLst>
                                    </p:anim>
                                    <p:anim calcmode="lin" valueType="num">
                                      <p:cBhvr>
                                        <p:cTn id="92" dur="500" fill="hold"/>
                                        <p:tgtEl>
                                          <p:spTgt spid="566349"/>
                                        </p:tgtEl>
                                        <p:attrNameLst>
                                          <p:attrName>ppt_h</p:attrName>
                                        </p:attrNameLst>
                                      </p:cBhvr>
                                      <p:tavLst>
                                        <p:tav tm="0">
                                          <p:val>
                                            <p:strVal val="4*#ppt_h"/>
                                          </p:val>
                                        </p:tav>
                                        <p:tav tm="100000">
                                          <p:val>
                                            <p:strVal val="#ppt_h"/>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3" presetClass="entr" presetSubtype="32" fill="hold" grpId="0" nodeType="clickEffect">
                                  <p:stCondLst>
                                    <p:cond delay="0"/>
                                  </p:stCondLst>
                                  <p:childTnLst>
                                    <p:set>
                                      <p:cBhvr>
                                        <p:cTn id="96" dur="1" fill="hold">
                                          <p:stCondLst>
                                            <p:cond delay="0"/>
                                          </p:stCondLst>
                                        </p:cTn>
                                        <p:tgtEl>
                                          <p:spTgt spid="566356"/>
                                        </p:tgtEl>
                                        <p:attrNameLst>
                                          <p:attrName>style.visibility</p:attrName>
                                        </p:attrNameLst>
                                      </p:cBhvr>
                                      <p:to>
                                        <p:strVal val="visible"/>
                                      </p:to>
                                    </p:set>
                                    <p:anim calcmode="lin" valueType="num">
                                      <p:cBhvr>
                                        <p:cTn id="97" dur="500" fill="hold"/>
                                        <p:tgtEl>
                                          <p:spTgt spid="566356"/>
                                        </p:tgtEl>
                                        <p:attrNameLst>
                                          <p:attrName>ppt_w</p:attrName>
                                        </p:attrNameLst>
                                      </p:cBhvr>
                                      <p:tavLst>
                                        <p:tav tm="0">
                                          <p:val>
                                            <p:strVal val="4*#ppt_w"/>
                                          </p:val>
                                        </p:tav>
                                        <p:tav tm="100000">
                                          <p:val>
                                            <p:strVal val="#ppt_w"/>
                                          </p:val>
                                        </p:tav>
                                      </p:tavLst>
                                    </p:anim>
                                    <p:anim calcmode="lin" valueType="num">
                                      <p:cBhvr>
                                        <p:cTn id="98" dur="500" fill="hold"/>
                                        <p:tgtEl>
                                          <p:spTgt spid="566356"/>
                                        </p:tgtEl>
                                        <p:attrNameLst>
                                          <p:attrName>ppt_h</p:attrName>
                                        </p:attrNameLst>
                                      </p:cBhvr>
                                      <p:tavLst>
                                        <p:tav tm="0">
                                          <p:val>
                                            <p:strVal val="4*#ppt_h"/>
                                          </p:val>
                                        </p:tav>
                                        <p:tav tm="100000">
                                          <p:val>
                                            <p:strVal val="#ppt_h"/>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2" fill="hold" grpId="0" nodeType="clickEffect">
                                  <p:stCondLst>
                                    <p:cond delay="0"/>
                                  </p:stCondLst>
                                  <p:childTnLst>
                                    <p:set>
                                      <p:cBhvr>
                                        <p:cTn id="102" dur="1" fill="hold">
                                          <p:stCondLst>
                                            <p:cond delay="0"/>
                                          </p:stCondLst>
                                        </p:cTn>
                                        <p:tgtEl>
                                          <p:spTgt spid="566350"/>
                                        </p:tgtEl>
                                        <p:attrNameLst>
                                          <p:attrName>style.visibility</p:attrName>
                                        </p:attrNameLst>
                                      </p:cBhvr>
                                      <p:to>
                                        <p:strVal val="visible"/>
                                      </p:to>
                                    </p:set>
                                    <p:anim calcmode="lin" valueType="num">
                                      <p:cBhvr>
                                        <p:cTn id="103" dur="500" fill="hold"/>
                                        <p:tgtEl>
                                          <p:spTgt spid="566350"/>
                                        </p:tgtEl>
                                        <p:attrNameLst>
                                          <p:attrName>ppt_w</p:attrName>
                                        </p:attrNameLst>
                                      </p:cBhvr>
                                      <p:tavLst>
                                        <p:tav tm="0">
                                          <p:val>
                                            <p:strVal val="4*#ppt_w"/>
                                          </p:val>
                                        </p:tav>
                                        <p:tav tm="100000">
                                          <p:val>
                                            <p:strVal val="#ppt_w"/>
                                          </p:val>
                                        </p:tav>
                                      </p:tavLst>
                                    </p:anim>
                                    <p:anim calcmode="lin" valueType="num">
                                      <p:cBhvr>
                                        <p:cTn id="104" dur="500" fill="hold"/>
                                        <p:tgtEl>
                                          <p:spTgt spid="566350"/>
                                        </p:tgtEl>
                                        <p:attrNameLst>
                                          <p:attrName>ppt_h</p:attrName>
                                        </p:attrNameLst>
                                      </p:cBhvr>
                                      <p:tavLst>
                                        <p:tav tm="0">
                                          <p:val>
                                            <p:strVal val="4*#ppt_h"/>
                                          </p:val>
                                        </p:tav>
                                        <p:tav tm="100000">
                                          <p:val>
                                            <p:strVal val="#ppt_h"/>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3" presetClass="entr" presetSubtype="32" fill="hold" grpId="0" nodeType="clickEffect">
                                  <p:stCondLst>
                                    <p:cond delay="0"/>
                                  </p:stCondLst>
                                  <p:childTnLst>
                                    <p:set>
                                      <p:cBhvr>
                                        <p:cTn id="108" dur="1" fill="hold">
                                          <p:stCondLst>
                                            <p:cond delay="0"/>
                                          </p:stCondLst>
                                        </p:cTn>
                                        <p:tgtEl>
                                          <p:spTgt spid="566357"/>
                                        </p:tgtEl>
                                        <p:attrNameLst>
                                          <p:attrName>style.visibility</p:attrName>
                                        </p:attrNameLst>
                                      </p:cBhvr>
                                      <p:to>
                                        <p:strVal val="visible"/>
                                      </p:to>
                                    </p:set>
                                    <p:anim calcmode="lin" valueType="num">
                                      <p:cBhvr>
                                        <p:cTn id="109" dur="500" fill="hold"/>
                                        <p:tgtEl>
                                          <p:spTgt spid="566357"/>
                                        </p:tgtEl>
                                        <p:attrNameLst>
                                          <p:attrName>ppt_w</p:attrName>
                                        </p:attrNameLst>
                                      </p:cBhvr>
                                      <p:tavLst>
                                        <p:tav tm="0">
                                          <p:val>
                                            <p:strVal val="4*#ppt_w"/>
                                          </p:val>
                                        </p:tav>
                                        <p:tav tm="100000">
                                          <p:val>
                                            <p:strVal val="#ppt_w"/>
                                          </p:val>
                                        </p:tav>
                                      </p:tavLst>
                                    </p:anim>
                                    <p:anim calcmode="lin" valueType="num">
                                      <p:cBhvr>
                                        <p:cTn id="110" dur="500" fill="hold"/>
                                        <p:tgtEl>
                                          <p:spTgt spid="566357"/>
                                        </p:tgtEl>
                                        <p:attrNameLst>
                                          <p:attrName>ppt_h</p:attrName>
                                        </p:attrNameLst>
                                      </p:cBhvr>
                                      <p:tavLst>
                                        <p:tav tm="0">
                                          <p:val>
                                            <p:strVal val="4*#ppt_h"/>
                                          </p:val>
                                        </p:tav>
                                        <p:tav tm="100000">
                                          <p:val>
                                            <p:strVal val="#ppt_h"/>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3" presetClass="entr" presetSubtype="32" fill="hold" grpId="0" nodeType="clickEffect">
                                  <p:stCondLst>
                                    <p:cond delay="0"/>
                                  </p:stCondLst>
                                  <p:childTnLst>
                                    <p:set>
                                      <p:cBhvr>
                                        <p:cTn id="114" dur="1" fill="hold">
                                          <p:stCondLst>
                                            <p:cond delay="0"/>
                                          </p:stCondLst>
                                        </p:cTn>
                                        <p:tgtEl>
                                          <p:spTgt spid="566340"/>
                                        </p:tgtEl>
                                        <p:attrNameLst>
                                          <p:attrName>style.visibility</p:attrName>
                                        </p:attrNameLst>
                                      </p:cBhvr>
                                      <p:to>
                                        <p:strVal val="visible"/>
                                      </p:to>
                                    </p:set>
                                    <p:anim calcmode="lin" valueType="num">
                                      <p:cBhvr>
                                        <p:cTn id="115" dur="500" fill="hold"/>
                                        <p:tgtEl>
                                          <p:spTgt spid="566340"/>
                                        </p:tgtEl>
                                        <p:attrNameLst>
                                          <p:attrName>ppt_w</p:attrName>
                                        </p:attrNameLst>
                                      </p:cBhvr>
                                      <p:tavLst>
                                        <p:tav tm="0">
                                          <p:val>
                                            <p:strVal val="4*#ppt_w"/>
                                          </p:val>
                                        </p:tav>
                                        <p:tav tm="100000">
                                          <p:val>
                                            <p:strVal val="#ppt_w"/>
                                          </p:val>
                                        </p:tav>
                                      </p:tavLst>
                                    </p:anim>
                                    <p:anim calcmode="lin" valueType="num">
                                      <p:cBhvr>
                                        <p:cTn id="116" dur="500" fill="hold"/>
                                        <p:tgtEl>
                                          <p:spTgt spid="566340"/>
                                        </p:tgtEl>
                                        <p:attrNameLst>
                                          <p:attrName>ppt_h</p:attrName>
                                        </p:attrNameLst>
                                      </p:cBhvr>
                                      <p:tavLst>
                                        <p:tav tm="0">
                                          <p:val>
                                            <p:strVal val="4*#ppt_h"/>
                                          </p:val>
                                        </p:tav>
                                        <p:tav tm="100000">
                                          <p:val>
                                            <p:strVal val="#ppt_h"/>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2" fill="hold" grpId="0" nodeType="clickEffect">
                                  <p:stCondLst>
                                    <p:cond delay="0"/>
                                  </p:stCondLst>
                                  <p:childTnLst>
                                    <p:set>
                                      <p:cBhvr>
                                        <p:cTn id="120" dur="1" fill="hold">
                                          <p:stCondLst>
                                            <p:cond delay="0"/>
                                          </p:stCondLst>
                                        </p:cTn>
                                        <p:tgtEl>
                                          <p:spTgt spid="566343"/>
                                        </p:tgtEl>
                                        <p:attrNameLst>
                                          <p:attrName>style.visibility</p:attrName>
                                        </p:attrNameLst>
                                      </p:cBhvr>
                                      <p:to>
                                        <p:strVal val="visible"/>
                                      </p:to>
                                    </p:set>
                                    <p:anim calcmode="lin" valueType="num">
                                      <p:cBhvr>
                                        <p:cTn id="121" dur="500" fill="hold"/>
                                        <p:tgtEl>
                                          <p:spTgt spid="566343"/>
                                        </p:tgtEl>
                                        <p:attrNameLst>
                                          <p:attrName>ppt_w</p:attrName>
                                        </p:attrNameLst>
                                      </p:cBhvr>
                                      <p:tavLst>
                                        <p:tav tm="0">
                                          <p:val>
                                            <p:strVal val="4*#ppt_w"/>
                                          </p:val>
                                        </p:tav>
                                        <p:tav tm="100000">
                                          <p:val>
                                            <p:strVal val="#ppt_w"/>
                                          </p:val>
                                        </p:tav>
                                      </p:tavLst>
                                    </p:anim>
                                    <p:anim calcmode="lin" valueType="num">
                                      <p:cBhvr>
                                        <p:cTn id="122" dur="500" fill="hold"/>
                                        <p:tgtEl>
                                          <p:spTgt spid="566343"/>
                                        </p:tgtEl>
                                        <p:attrNameLst>
                                          <p:attrName>ppt_h</p:attrName>
                                        </p:attrNameLst>
                                      </p:cBhvr>
                                      <p:tavLst>
                                        <p:tav tm="0">
                                          <p:val>
                                            <p:strVal val="4*#ppt_h"/>
                                          </p:val>
                                        </p:tav>
                                        <p:tav tm="100000">
                                          <p:val>
                                            <p:strVal val="#ppt_h"/>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3" presetClass="entr" presetSubtype="32" fill="hold" grpId="0" nodeType="clickEffect">
                                  <p:stCondLst>
                                    <p:cond delay="0"/>
                                  </p:stCondLst>
                                  <p:childTnLst>
                                    <p:set>
                                      <p:cBhvr>
                                        <p:cTn id="126" dur="1" fill="hold">
                                          <p:stCondLst>
                                            <p:cond delay="0"/>
                                          </p:stCondLst>
                                        </p:cTn>
                                        <p:tgtEl>
                                          <p:spTgt spid="566341"/>
                                        </p:tgtEl>
                                        <p:attrNameLst>
                                          <p:attrName>style.visibility</p:attrName>
                                        </p:attrNameLst>
                                      </p:cBhvr>
                                      <p:to>
                                        <p:strVal val="visible"/>
                                      </p:to>
                                    </p:set>
                                    <p:anim calcmode="lin" valueType="num">
                                      <p:cBhvr>
                                        <p:cTn id="127" dur="500" fill="hold"/>
                                        <p:tgtEl>
                                          <p:spTgt spid="566341"/>
                                        </p:tgtEl>
                                        <p:attrNameLst>
                                          <p:attrName>ppt_w</p:attrName>
                                        </p:attrNameLst>
                                      </p:cBhvr>
                                      <p:tavLst>
                                        <p:tav tm="0">
                                          <p:val>
                                            <p:strVal val="4*#ppt_w"/>
                                          </p:val>
                                        </p:tav>
                                        <p:tav tm="100000">
                                          <p:val>
                                            <p:strVal val="#ppt_w"/>
                                          </p:val>
                                        </p:tav>
                                      </p:tavLst>
                                    </p:anim>
                                    <p:anim calcmode="lin" valueType="num">
                                      <p:cBhvr>
                                        <p:cTn id="128" dur="500" fill="hold"/>
                                        <p:tgtEl>
                                          <p:spTgt spid="566341"/>
                                        </p:tgtEl>
                                        <p:attrNameLst>
                                          <p:attrName>ppt_h</p:attrName>
                                        </p:attrNameLst>
                                      </p:cBhvr>
                                      <p:tavLst>
                                        <p:tav tm="0">
                                          <p:val>
                                            <p:strVal val="4*#ppt_h"/>
                                          </p:val>
                                        </p:tav>
                                        <p:tav tm="100000">
                                          <p:val>
                                            <p:strVal val="#ppt_h"/>
                                          </p:val>
                                        </p:tav>
                                      </p:tavLst>
                                    </p:anim>
                                  </p:childTnLst>
                                </p:cTn>
                              </p:par>
                            </p:childTnLst>
                          </p:cTn>
                        </p:par>
                        <p:par>
                          <p:cTn id="129" fill="hold" nodeType="afterGroup">
                            <p:stCondLst>
                              <p:cond delay="500"/>
                            </p:stCondLst>
                            <p:childTnLst>
                              <p:par>
                                <p:cTn id="130" presetID="23" presetClass="entr" presetSubtype="32" fill="hold" grpId="0" nodeType="afterEffect">
                                  <p:stCondLst>
                                    <p:cond delay="0"/>
                                  </p:stCondLst>
                                  <p:childTnLst>
                                    <p:set>
                                      <p:cBhvr>
                                        <p:cTn id="131" dur="1" fill="hold">
                                          <p:stCondLst>
                                            <p:cond delay="0"/>
                                          </p:stCondLst>
                                        </p:cTn>
                                        <p:tgtEl>
                                          <p:spTgt spid="566360"/>
                                        </p:tgtEl>
                                        <p:attrNameLst>
                                          <p:attrName>style.visibility</p:attrName>
                                        </p:attrNameLst>
                                      </p:cBhvr>
                                      <p:to>
                                        <p:strVal val="visible"/>
                                      </p:to>
                                    </p:set>
                                    <p:anim calcmode="lin" valueType="num">
                                      <p:cBhvr>
                                        <p:cTn id="132" dur="500" fill="hold"/>
                                        <p:tgtEl>
                                          <p:spTgt spid="566360"/>
                                        </p:tgtEl>
                                        <p:attrNameLst>
                                          <p:attrName>ppt_w</p:attrName>
                                        </p:attrNameLst>
                                      </p:cBhvr>
                                      <p:tavLst>
                                        <p:tav tm="0">
                                          <p:val>
                                            <p:strVal val="4*#ppt_w"/>
                                          </p:val>
                                        </p:tav>
                                        <p:tav tm="100000">
                                          <p:val>
                                            <p:strVal val="#ppt_w"/>
                                          </p:val>
                                        </p:tav>
                                      </p:tavLst>
                                    </p:anim>
                                    <p:anim calcmode="lin" valueType="num">
                                      <p:cBhvr>
                                        <p:cTn id="133" dur="500" fill="hold"/>
                                        <p:tgtEl>
                                          <p:spTgt spid="56636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338" grpId="0" autoUpdateAnimBg="0"/>
      <p:bldP spid="566339" grpId="0" autoUpdateAnimBg="0"/>
      <p:bldP spid="566340" grpId="0" autoUpdateAnimBg="0"/>
      <p:bldP spid="566341" grpId="0" autoUpdateAnimBg="0"/>
      <p:bldP spid="566342" grpId="0" autoUpdateAnimBg="0"/>
      <p:bldP spid="566343" grpId="0" autoUpdateAnimBg="0"/>
      <p:bldP spid="566344" grpId="0" autoUpdateAnimBg="0"/>
      <p:bldP spid="566345" grpId="0" autoUpdateAnimBg="0"/>
      <p:bldP spid="566346" grpId="0" autoUpdateAnimBg="0"/>
      <p:bldP spid="566347" grpId="0" autoUpdateAnimBg="0"/>
      <p:bldP spid="566348" grpId="0" autoUpdateAnimBg="0"/>
      <p:bldP spid="566349" grpId="0" autoUpdateAnimBg="0"/>
      <p:bldP spid="566350" grpId="0" autoUpdateAnimBg="0"/>
      <p:bldP spid="566351" grpId="0" autoUpdateAnimBg="0"/>
      <p:bldP spid="566352" grpId="0" autoUpdateAnimBg="0"/>
      <p:bldP spid="566353" grpId="0" autoUpdateAnimBg="0"/>
      <p:bldP spid="566354" grpId="0" autoUpdateAnimBg="0"/>
      <p:bldP spid="566355" grpId="0" autoUpdateAnimBg="0"/>
      <p:bldP spid="566356" grpId="0" autoUpdateAnimBg="0"/>
      <p:bldP spid="566357" grpId="0" autoUpdateAnimBg="0"/>
      <p:bldP spid="566360" grpId="0" autoUpdateAnimBg="0"/>
      <p:bldP spid="566330"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3"/>
          <p:cNvSpPr>
            <a:spLocks noChangeArrowheads="1"/>
          </p:cNvSpPr>
          <p:nvPr/>
        </p:nvSpPr>
        <p:spPr bwMode="auto">
          <a:xfrm>
            <a:off x="0" y="0"/>
            <a:ext cx="9144000" cy="68453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pic>
        <p:nvPicPr>
          <p:cNvPr id="149506" name="Picture 2" descr="Picture 3"/>
          <p:cNvPicPr>
            <a:picLocks noChangeAspect="1" noChangeArrowheads="1"/>
          </p:cNvPicPr>
          <p:nvPr/>
        </p:nvPicPr>
        <p:blipFill>
          <a:blip r:embed="rId3">
            <a:extLst>
              <a:ext uri="{28A0092B-C50C-407E-A947-70E740481C1C}">
                <a14:useLocalDpi xmlns:a14="http://schemas.microsoft.com/office/drawing/2010/main" val="0"/>
              </a:ext>
            </a:extLst>
          </a:blip>
          <a:srcRect l="28610" t="11737" r="36389" b="7982"/>
          <a:stretch>
            <a:fillRect/>
          </a:stretch>
        </p:blipFill>
        <p:spPr bwMode="auto">
          <a:xfrm>
            <a:off x="1989138" y="123825"/>
            <a:ext cx="5014912" cy="662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6518" name="AutoShape 6"/>
          <p:cNvSpPr>
            <a:spLocks noChangeArrowheads="1"/>
          </p:cNvSpPr>
          <p:nvPr/>
        </p:nvSpPr>
        <p:spPr bwMode="auto">
          <a:xfrm>
            <a:off x="2435225" y="1252538"/>
            <a:ext cx="2897188" cy="320675"/>
          </a:xfrm>
          <a:prstGeom prst="roundRect">
            <a:avLst>
              <a:gd name="adj" fmla="val 16667"/>
            </a:avLst>
          </a:prstGeom>
          <a:noFill/>
          <a:ln w="57150">
            <a:solidFill>
              <a:srgbClr val="ED181E"/>
            </a:solidFill>
            <a:round/>
            <a:headEnd/>
            <a:tailEnd/>
          </a:ln>
          <a:effectLst>
            <a:outerShdw blurRad="63500" dist="53882" dir="2700000" algn="ctr" rotWithShape="0">
              <a:schemeClr val="bg2">
                <a:alpha val="74998"/>
              </a:schemeClr>
            </a:outerShdw>
          </a:effectLst>
        </p:spPr>
        <p:txBody>
          <a:bodyPr wrap="none" anchor="ctr"/>
          <a:lstStyle/>
          <a:p>
            <a:pPr>
              <a:defRPr/>
            </a:pPr>
            <a:endParaRPr lang="en-US" sz="4400" b="0">
              <a:latin typeface="Lucida Handwriting" pitchFamily="1" charset="0"/>
              <a:ea typeface="+mn-ea"/>
              <a:cs typeface="+mn-cs"/>
            </a:endParaRPr>
          </a:p>
        </p:txBody>
      </p:sp>
      <p:sp>
        <p:nvSpPr>
          <p:cNvPr id="576519" name="AutoShape 7"/>
          <p:cNvSpPr>
            <a:spLocks noChangeArrowheads="1"/>
          </p:cNvSpPr>
          <p:nvPr/>
        </p:nvSpPr>
        <p:spPr bwMode="auto">
          <a:xfrm>
            <a:off x="5446713" y="1247775"/>
            <a:ext cx="1228725" cy="312738"/>
          </a:xfrm>
          <a:prstGeom prst="roundRect">
            <a:avLst>
              <a:gd name="adj" fmla="val 16667"/>
            </a:avLst>
          </a:prstGeom>
          <a:noFill/>
          <a:ln w="57150">
            <a:solidFill>
              <a:srgbClr val="ED181E"/>
            </a:solidFill>
            <a:round/>
            <a:headEnd/>
            <a:tailEnd/>
          </a:ln>
          <a:effectLst>
            <a:outerShdw blurRad="63500" dist="53882" dir="2700000" algn="ctr" rotWithShape="0">
              <a:schemeClr val="bg2">
                <a:alpha val="74998"/>
              </a:schemeClr>
            </a:outerShdw>
          </a:effectLst>
        </p:spPr>
        <p:txBody>
          <a:bodyPr wrap="none" anchor="ctr"/>
          <a:lstStyle/>
          <a:p>
            <a:pPr>
              <a:defRPr/>
            </a:pPr>
            <a:endParaRPr lang="en-US" sz="4400" b="0">
              <a:latin typeface="Lucida Handwriting" pitchFamily="1" charset="0"/>
              <a:ea typeface="+mn-ea"/>
              <a:cs typeface="+mn-cs"/>
            </a:endParaRPr>
          </a:p>
        </p:txBody>
      </p:sp>
      <p:sp>
        <p:nvSpPr>
          <p:cNvPr id="576520" name="Oval 8"/>
          <p:cNvSpPr>
            <a:spLocks noChangeArrowheads="1"/>
          </p:cNvSpPr>
          <p:nvPr/>
        </p:nvSpPr>
        <p:spPr bwMode="auto">
          <a:xfrm>
            <a:off x="2273300" y="1700213"/>
            <a:ext cx="163513" cy="136525"/>
          </a:xfrm>
          <a:prstGeom prst="ellipse">
            <a:avLst/>
          </a:prstGeom>
          <a:solidFill>
            <a:srgbClr val="ED181E"/>
          </a:solidFill>
          <a:ln w="12700">
            <a:solidFill>
              <a:schemeClr val="tx1"/>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576521" name="Oval 9"/>
          <p:cNvSpPr>
            <a:spLocks noChangeArrowheads="1"/>
          </p:cNvSpPr>
          <p:nvPr/>
        </p:nvSpPr>
        <p:spPr bwMode="auto">
          <a:xfrm>
            <a:off x="2273300" y="2016125"/>
            <a:ext cx="163513" cy="136525"/>
          </a:xfrm>
          <a:prstGeom prst="ellipse">
            <a:avLst/>
          </a:prstGeom>
          <a:solidFill>
            <a:srgbClr val="ED181E"/>
          </a:solidFill>
          <a:ln w="12700">
            <a:solidFill>
              <a:schemeClr val="tx1"/>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576522" name="Oval 10"/>
          <p:cNvSpPr>
            <a:spLocks noChangeArrowheads="1"/>
          </p:cNvSpPr>
          <p:nvPr/>
        </p:nvSpPr>
        <p:spPr bwMode="auto">
          <a:xfrm>
            <a:off x="2290763" y="2357438"/>
            <a:ext cx="163512" cy="136525"/>
          </a:xfrm>
          <a:prstGeom prst="ellipse">
            <a:avLst/>
          </a:prstGeom>
          <a:solidFill>
            <a:srgbClr val="ED181E"/>
          </a:solidFill>
          <a:ln w="12700">
            <a:solidFill>
              <a:schemeClr val="tx1"/>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576523" name="Oval 11"/>
          <p:cNvSpPr>
            <a:spLocks noChangeArrowheads="1"/>
          </p:cNvSpPr>
          <p:nvPr/>
        </p:nvSpPr>
        <p:spPr bwMode="auto">
          <a:xfrm>
            <a:off x="2295525" y="3122613"/>
            <a:ext cx="163513" cy="136525"/>
          </a:xfrm>
          <a:prstGeom prst="ellipse">
            <a:avLst/>
          </a:prstGeom>
          <a:solidFill>
            <a:srgbClr val="ED181E"/>
          </a:solidFill>
          <a:ln w="12700">
            <a:solidFill>
              <a:schemeClr val="tx1"/>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576524" name="Oval 12"/>
          <p:cNvSpPr>
            <a:spLocks noChangeArrowheads="1"/>
          </p:cNvSpPr>
          <p:nvPr/>
        </p:nvSpPr>
        <p:spPr bwMode="auto">
          <a:xfrm>
            <a:off x="3576638" y="3848100"/>
            <a:ext cx="163512" cy="136525"/>
          </a:xfrm>
          <a:prstGeom prst="ellipse">
            <a:avLst/>
          </a:prstGeom>
          <a:solidFill>
            <a:srgbClr val="ED181E"/>
          </a:solidFill>
          <a:ln w="12700">
            <a:solidFill>
              <a:schemeClr val="tx1"/>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576525" name="Oval 13"/>
          <p:cNvSpPr>
            <a:spLocks noChangeArrowheads="1"/>
          </p:cNvSpPr>
          <p:nvPr/>
        </p:nvSpPr>
        <p:spPr bwMode="auto">
          <a:xfrm>
            <a:off x="3924300" y="4203700"/>
            <a:ext cx="163513" cy="136525"/>
          </a:xfrm>
          <a:prstGeom prst="ellipse">
            <a:avLst/>
          </a:prstGeom>
          <a:solidFill>
            <a:srgbClr val="ED181E"/>
          </a:solidFill>
          <a:ln w="12700">
            <a:solidFill>
              <a:schemeClr val="tx1"/>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576526" name="Text Box 14"/>
          <p:cNvSpPr txBox="1">
            <a:spLocks noChangeArrowheads="1"/>
          </p:cNvSpPr>
          <p:nvPr/>
        </p:nvSpPr>
        <p:spPr bwMode="auto">
          <a:xfrm>
            <a:off x="5588000" y="2286000"/>
            <a:ext cx="3179763" cy="87947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spcBef>
                <a:spcPct val="50000"/>
              </a:spcBef>
              <a:defRPr/>
            </a:pPr>
            <a:r>
              <a:rPr lang="en-US" sz="2400">
                <a:solidFill>
                  <a:srgbClr val="FFFF00"/>
                </a:solidFill>
                <a:latin typeface="Comic Sans MS" pitchFamily="1" charset="0"/>
                <a:ea typeface="+mn-ea"/>
                <a:cs typeface="+mn-cs"/>
              </a:rPr>
              <a:t>Ayuda para el estudio #02</a:t>
            </a:r>
          </a:p>
        </p:txBody>
      </p:sp>
      <p:grpSp>
        <p:nvGrpSpPr>
          <p:cNvPr id="2" name="Group 15"/>
          <p:cNvGrpSpPr>
            <a:grpSpLocks/>
          </p:cNvGrpSpPr>
          <p:nvPr/>
        </p:nvGrpSpPr>
        <p:grpSpPr bwMode="auto">
          <a:xfrm>
            <a:off x="4265613" y="4257675"/>
            <a:ext cx="319087" cy="384175"/>
            <a:chOff x="2399" y="2759"/>
            <a:chExt cx="201" cy="242"/>
          </a:xfrm>
        </p:grpSpPr>
        <p:sp>
          <p:nvSpPr>
            <p:cNvPr id="576528" name="Oval 16"/>
            <p:cNvSpPr>
              <a:spLocks noChangeArrowheads="1"/>
            </p:cNvSpPr>
            <p:nvPr/>
          </p:nvSpPr>
          <p:spPr bwMode="auto">
            <a:xfrm>
              <a:off x="2399" y="2915"/>
              <a:ext cx="103" cy="86"/>
            </a:xfrm>
            <a:prstGeom prst="ellipse">
              <a:avLst/>
            </a:prstGeom>
            <a:solidFill>
              <a:srgbClr val="ED181E"/>
            </a:solidFill>
            <a:ln w="12700">
              <a:solidFill>
                <a:schemeClr val="tx1"/>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149522" name="Text Box 17"/>
            <p:cNvSpPr txBox="1">
              <a:spLocks noChangeArrowheads="1"/>
            </p:cNvSpPr>
            <p:nvPr/>
          </p:nvSpPr>
          <p:spPr bwMode="auto">
            <a:xfrm>
              <a:off x="2484" y="2759"/>
              <a:ext cx="116"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1600">
                <a:solidFill>
                  <a:srgbClr val="FF0000"/>
                </a:solidFill>
                <a:latin typeface="Lucida Handwriting" charset="0"/>
              </a:endParaRPr>
            </a:p>
          </p:txBody>
        </p:sp>
      </p:grpSp>
      <p:sp>
        <p:nvSpPr>
          <p:cNvPr id="149517" name="Text Box 18"/>
          <p:cNvSpPr txBox="1">
            <a:spLocks noChangeArrowheads="1"/>
          </p:cNvSpPr>
          <p:nvPr/>
        </p:nvSpPr>
        <p:spPr bwMode="auto">
          <a:xfrm>
            <a:off x="8088313" y="6532563"/>
            <a:ext cx="3254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70</a:t>
            </a:r>
          </a:p>
        </p:txBody>
      </p:sp>
      <p:sp>
        <p:nvSpPr>
          <p:cNvPr id="149518" name="Text Box 19"/>
          <p:cNvSpPr txBox="1">
            <a:spLocks noChangeArrowheads="1"/>
          </p:cNvSpPr>
          <p:nvPr/>
        </p:nvSpPr>
        <p:spPr bwMode="auto">
          <a:xfrm>
            <a:off x="596900" y="6523038"/>
            <a:ext cx="985838"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a:solidFill>
                  <a:srgbClr val="FFFFFF"/>
                </a:solidFill>
                <a:latin typeface="Arial" charset="0"/>
              </a:rPr>
              <a:t>© </a:t>
            </a:r>
            <a:r>
              <a:rPr lang="en-US" sz="1000">
                <a:solidFill>
                  <a:srgbClr val="FFFFFF"/>
                </a:solidFill>
                <a:latin typeface="Arial" charset="0"/>
              </a:rPr>
              <a:t>2012</a:t>
            </a:r>
            <a:r>
              <a:rPr lang="en-US">
                <a:solidFill>
                  <a:srgbClr val="FFFFFF"/>
                </a:solidFill>
                <a:latin typeface="Arial" charset="0"/>
              </a:rPr>
              <a:t> TBBMI </a:t>
            </a:r>
          </a:p>
        </p:txBody>
      </p:sp>
      <p:sp>
        <p:nvSpPr>
          <p:cNvPr id="576532" name="Rectangle 20"/>
          <p:cNvSpPr>
            <a:spLocks noChangeArrowheads="1"/>
          </p:cNvSpPr>
          <p:nvPr/>
        </p:nvSpPr>
        <p:spPr bwMode="auto">
          <a:xfrm>
            <a:off x="7621588" y="6538913"/>
            <a:ext cx="658812" cy="244475"/>
          </a:xfrm>
          <a:prstGeom prst="rect">
            <a:avLst/>
          </a:prstGeom>
          <a:noFill/>
          <a:ln w="12700">
            <a:noFill/>
            <a:miter lim="800000"/>
            <a:headEnd/>
            <a:tailEnd/>
          </a:ln>
          <a:effectLst/>
        </p:spPr>
        <p:txBody>
          <a:bodyPr wrap="none" anchor="ctr">
            <a:spAutoFit/>
          </a:bodyPr>
          <a:lstStyle/>
          <a:p>
            <a:pPr>
              <a:defRPr/>
            </a:pPr>
            <a:r>
              <a:rPr lang="en-US" sz="1000">
                <a:solidFill>
                  <a:schemeClr val="tx1"/>
                </a:solidFill>
                <a:effectLst>
                  <a:outerShdw blurRad="38100" dist="38100" dir="2700000" algn="tl">
                    <a:srgbClr val="000000"/>
                  </a:outerShdw>
                </a:effectLst>
                <a:latin typeface="Comic Sans MS" charset="0"/>
              </a:rPr>
              <a:t>9.6.01.</a:t>
            </a:r>
          </a:p>
        </p:txBody>
      </p:sp>
      <p:sp>
        <p:nvSpPr>
          <p:cNvPr id="149520" name="Text Box 21"/>
          <p:cNvSpPr txBox="1">
            <a:spLocks noChangeArrowheads="1"/>
          </p:cNvSpPr>
          <p:nvPr/>
        </p:nvSpPr>
        <p:spPr bwMode="auto">
          <a:xfrm>
            <a:off x="8753475"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576526"/>
                                        </p:tgtEl>
                                        <p:attrNameLst>
                                          <p:attrName>style.visibility</p:attrName>
                                        </p:attrNameLst>
                                      </p:cBhvr>
                                      <p:to>
                                        <p:strVal val="visible"/>
                                      </p:to>
                                    </p:set>
                                    <p:anim calcmode="lin" valueType="num">
                                      <p:cBhvr additive="base">
                                        <p:cTn id="7" dur="500" fill="hold"/>
                                        <p:tgtEl>
                                          <p:spTgt spid="576526"/>
                                        </p:tgtEl>
                                        <p:attrNameLst>
                                          <p:attrName>ppt_x</p:attrName>
                                        </p:attrNameLst>
                                      </p:cBhvr>
                                      <p:tavLst>
                                        <p:tav tm="0">
                                          <p:val>
                                            <p:strVal val="0-#ppt_w/2"/>
                                          </p:val>
                                        </p:tav>
                                        <p:tav tm="100000">
                                          <p:val>
                                            <p:strVal val="#ppt_x"/>
                                          </p:val>
                                        </p:tav>
                                      </p:tavLst>
                                    </p:anim>
                                    <p:anim calcmode="lin" valueType="num">
                                      <p:cBhvr additive="base">
                                        <p:cTn id="8" dur="500" fill="hold"/>
                                        <p:tgtEl>
                                          <p:spTgt spid="57652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76518"/>
                                        </p:tgtEl>
                                        <p:attrNameLst>
                                          <p:attrName>style.visibility</p:attrName>
                                        </p:attrNameLst>
                                      </p:cBhvr>
                                      <p:to>
                                        <p:strVal val="visible"/>
                                      </p:to>
                                    </p:set>
                                    <p:animEffect transition="in" filter="fade">
                                      <p:cBhvr>
                                        <p:cTn id="13" dur="1000"/>
                                        <p:tgtEl>
                                          <p:spTgt spid="5765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76519"/>
                                        </p:tgtEl>
                                        <p:attrNameLst>
                                          <p:attrName>style.visibility</p:attrName>
                                        </p:attrNameLst>
                                      </p:cBhvr>
                                      <p:to>
                                        <p:strVal val="visible"/>
                                      </p:to>
                                    </p:set>
                                    <p:animEffect transition="in" filter="fade">
                                      <p:cBhvr>
                                        <p:cTn id="18" dur="1000"/>
                                        <p:tgtEl>
                                          <p:spTgt spid="5765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76520"/>
                                        </p:tgtEl>
                                        <p:attrNameLst>
                                          <p:attrName>style.visibility</p:attrName>
                                        </p:attrNameLst>
                                      </p:cBhvr>
                                      <p:to>
                                        <p:strVal val="visible"/>
                                      </p:to>
                                    </p:set>
                                    <p:animEffect transition="in" filter="fade">
                                      <p:cBhvr>
                                        <p:cTn id="23" dur="1000"/>
                                        <p:tgtEl>
                                          <p:spTgt spid="57652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76521"/>
                                        </p:tgtEl>
                                        <p:attrNameLst>
                                          <p:attrName>style.visibility</p:attrName>
                                        </p:attrNameLst>
                                      </p:cBhvr>
                                      <p:to>
                                        <p:strVal val="visible"/>
                                      </p:to>
                                    </p:set>
                                    <p:animEffect transition="in" filter="fade">
                                      <p:cBhvr>
                                        <p:cTn id="28" dur="1000"/>
                                        <p:tgtEl>
                                          <p:spTgt spid="57652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76522"/>
                                        </p:tgtEl>
                                        <p:attrNameLst>
                                          <p:attrName>style.visibility</p:attrName>
                                        </p:attrNameLst>
                                      </p:cBhvr>
                                      <p:to>
                                        <p:strVal val="visible"/>
                                      </p:to>
                                    </p:set>
                                    <p:animEffect transition="in" filter="fade">
                                      <p:cBhvr>
                                        <p:cTn id="33" dur="1000"/>
                                        <p:tgtEl>
                                          <p:spTgt spid="57652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76523"/>
                                        </p:tgtEl>
                                        <p:attrNameLst>
                                          <p:attrName>style.visibility</p:attrName>
                                        </p:attrNameLst>
                                      </p:cBhvr>
                                      <p:to>
                                        <p:strVal val="visible"/>
                                      </p:to>
                                    </p:set>
                                    <p:animEffect transition="in" filter="fade">
                                      <p:cBhvr>
                                        <p:cTn id="38" dur="1000"/>
                                        <p:tgtEl>
                                          <p:spTgt spid="57652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76524"/>
                                        </p:tgtEl>
                                        <p:attrNameLst>
                                          <p:attrName>style.visibility</p:attrName>
                                        </p:attrNameLst>
                                      </p:cBhvr>
                                      <p:to>
                                        <p:strVal val="visible"/>
                                      </p:to>
                                    </p:set>
                                    <p:animEffect transition="in" filter="fade">
                                      <p:cBhvr>
                                        <p:cTn id="43" dur="1000"/>
                                        <p:tgtEl>
                                          <p:spTgt spid="57652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76525"/>
                                        </p:tgtEl>
                                        <p:attrNameLst>
                                          <p:attrName>style.visibility</p:attrName>
                                        </p:attrNameLst>
                                      </p:cBhvr>
                                      <p:to>
                                        <p:strVal val="visible"/>
                                      </p:to>
                                    </p:set>
                                    <p:animEffect transition="in" filter="fade">
                                      <p:cBhvr>
                                        <p:cTn id="48" dur="1000"/>
                                        <p:tgtEl>
                                          <p:spTgt spid="57652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8" grpId="0" animBg="1" autoUpdateAnimBg="0"/>
      <p:bldP spid="576519" grpId="0" animBg="1" autoUpdateAnimBg="0"/>
      <p:bldP spid="576520" grpId="0" animBg="1"/>
      <p:bldP spid="576521" grpId="0" animBg="1"/>
      <p:bldP spid="576522" grpId="0" animBg="1"/>
      <p:bldP spid="576523" grpId="0" animBg="1"/>
      <p:bldP spid="576524" grpId="0" animBg="1"/>
      <p:bldP spid="576525" grpId="0" animBg="1"/>
      <p:bldP spid="576526" grpId="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Text Box 4"/>
          <p:cNvSpPr txBox="1">
            <a:spLocks noChangeArrowheads="1"/>
          </p:cNvSpPr>
          <p:nvPr/>
        </p:nvSpPr>
        <p:spPr bwMode="auto">
          <a:xfrm>
            <a:off x="2747963" y="0"/>
            <a:ext cx="3348037" cy="6919913"/>
          </a:xfrm>
          <a:prstGeom prst="rect">
            <a:avLst/>
          </a:prstGeom>
          <a:noFill/>
          <a:ln w="12700">
            <a:noFill/>
            <a:miter lim="800000"/>
            <a:headEnd/>
            <a:tailEnd/>
          </a:ln>
          <a:effec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n-US" sz="44800" b="0" i="1">
                <a:solidFill>
                  <a:srgbClr val="FFFF00"/>
                </a:solidFill>
                <a:effectLst>
                  <a:outerShdw blurRad="38100" dist="38100" dir="2700000" algn="tl">
                    <a:srgbClr val="000000"/>
                  </a:outerShdw>
                </a:effectLst>
                <a:latin typeface="Arial" charset="0"/>
              </a:rPr>
              <a:t>7</a:t>
            </a:r>
          </a:p>
        </p:txBody>
      </p:sp>
      <p:sp>
        <p:nvSpPr>
          <p:cNvPr id="87045" name="Rectangle 5" descr="Large checker board"/>
          <p:cNvSpPr>
            <a:spLocks noChangeArrowheads="1"/>
          </p:cNvSpPr>
          <p:nvPr/>
        </p:nvSpPr>
        <p:spPr bwMode="auto">
          <a:xfrm>
            <a:off x="3602038" y="3295650"/>
            <a:ext cx="1768475" cy="457200"/>
          </a:xfrm>
          <a:prstGeom prst="rect">
            <a:avLst/>
          </a:prstGeom>
          <a:pattFill prst="lgCheck">
            <a:fgClr>
              <a:srgbClr val="E9F416"/>
            </a:fgClr>
            <a:bgClr>
              <a:srgbClr val="FFFFFF"/>
            </a:bgClr>
          </a:pattFill>
          <a:ln w="28575">
            <a:solidFill>
              <a:schemeClr val="bg2"/>
            </a:solidFill>
            <a:miter lim="800000"/>
            <a:headEnd/>
            <a:tailEnd/>
          </a:ln>
          <a:effectLst>
            <a:outerShdw blurRad="63500" dist="130755" dir="1743276"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151555" name="Text Box 8"/>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latin typeface="Comic Sans MS" charset="0"/>
              </a:rPr>
              <a:t> </a:t>
            </a:r>
          </a:p>
        </p:txBody>
      </p:sp>
      <p:sp>
        <p:nvSpPr>
          <p:cNvPr id="151556" name="Text Box 13"/>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1400">
              <a:solidFill>
                <a:srgbClr val="FFFFFF"/>
              </a:solidFill>
              <a:latin typeface="Arial" charset="0"/>
            </a:endParaRPr>
          </a:p>
        </p:txBody>
      </p:sp>
      <p:sp>
        <p:nvSpPr>
          <p:cNvPr id="151557" name="Text Box 14"/>
          <p:cNvSpPr txBox="1">
            <a:spLocks noChangeArrowheads="1"/>
          </p:cNvSpPr>
          <p:nvPr/>
        </p:nvSpPr>
        <p:spPr bwMode="auto">
          <a:xfrm>
            <a:off x="8089900" y="6530975"/>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71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8" presetClass="emph" presetSubtype="0" fill="hold" grpId="0" nodeType="afterEffect">
                                  <p:stCondLst>
                                    <p:cond delay="0"/>
                                  </p:stCondLst>
                                  <p:childTnLst>
                                    <p:animRot by="21600000">
                                      <p:cBhvr>
                                        <p:cTn id="6" dur="2000" fill="hold"/>
                                        <p:tgtEl>
                                          <p:spTgt spid="870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338" y="490538"/>
            <a:ext cx="6448425" cy="578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53602" name="Rectangle 28"/>
          <p:cNvSpPr>
            <a:spLocks noChangeArrowheads="1"/>
          </p:cNvSpPr>
          <p:nvPr/>
        </p:nvSpPr>
        <p:spPr bwMode="auto">
          <a:xfrm>
            <a:off x="7739063" y="479425"/>
            <a:ext cx="827087" cy="5788025"/>
          </a:xfrm>
          <a:prstGeom prst="rect">
            <a:avLst/>
          </a:prstGeom>
          <a:solidFill>
            <a:srgbClr val="7E400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53603" name="Rectangle 30"/>
          <p:cNvSpPr>
            <a:spLocks noChangeArrowheads="1"/>
          </p:cNvSpPr>
          <p:nvPr/>
        </p:nvSpPr>
        <p:spPr bwMode="auto">
          <a:xfrm>
            <a:off x="552450" y="485775"/>
            <a:ext cx="787400" cy="5788025"/>
          </a:xfrm>
          <a:prstGeom prst="rect">
            <a:avLst/>
          </a:prstGeom>
          <a:solidFill>
            <a:srgbClr val="7E400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53604" name="Text Box 19"/>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latin typeface="Comic Sans MS" charset="0"/>
              </a:rPr>
              <a:t> </a:t>
            </a:r>
          </a:p>
        </p:txBody>
      </p:sp>
      <p:sp>
        <p:nvSpPr>
          <p:cNvPr id="153605" name="Text Box 25"/>
          <p:cNvSpPr txBox="1">
            <a:spLocks noChangeArrowheads="1"/>
          </p:cNvSpPr>
          <p:nvPr/>
        </p:nvSpPr>
        <p:spPr bwMode="auto">
          <a:xfrm>
            <a:off x="8089900" y="6530975"/>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72</a:t>
            </a:r>
          </a:p>
        </p:txBody>
      </p:sp>
      <p:sp>
        <p:nvSpPr>
          <p:cNvPr id="82949" name="Rectangle 5"/>
          <p:cNvSpPr>
            <a:spLocks noChangeArrowheads="1"/>
          </p:cNvSpPr>
          <p:nvPr/>
        </p:nvSpPr>
        <p:spPr bwMode="auto">
          <a:xfrm>
            <a:off x="311150" y="4195763"/>
            <a:ext cx="8340725" cy="11430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defRPr/>
            </a:pPr>
            <a:r>
              <a:rPr lang="en-US" sz="5400">
                <a:solidFill>
                  <a:srgbClr val="00FF00"/>
                </a:solidFill>
                <a:effectLst>
                  <a:outerShdw blurRad="38100" dist="38100" dir="2700000" algn="tl">
                    <a:srgbClr val="000000"/>
                  </a:outerShdw>
                </a:effectLst>
                <a:latin typeface="Times" charset="0"/>
              </a:rPr>
              <a:t>La clave para abrir      </a:t>
            </a:r>
            <a:r>
              <a:rPr lang="ja-JP" altLang="en-US" sz="7200" i="1">
                <a:solidFill>
                  <a:schemeClr val="tx1"/>
                </a:solidFill>
                <a:effectLst>
                  <a:outerShdw blurRad="38100" dist="38100" dir="2700000" algn="tl">
                    <a:srgbClr val="000000"/>
                  </a:outerShdw>
                </a:effectLst>
                <a:latin typeface="Times" charset="0"/>
              </a:rPr>
              <a:t>“</a:t>
            </a:r>
            <a:r>
              <a:rPr lang="en-US" sz="7200" i="1">
                <a:solidFill>
                  <a:schemeClr val="tx1"/>
                </a:solidFill>
                <a:effectLst>
                  <a:outerShdw blurRad="38100" dist="38100" dir="2700000" algn="tl">
                    <a:srgbClr val="000000"/>
                  </a:outerShdw>
                </a:effectLst>
                <a:latin typeface="Times" charset="0"/>
              </a:rPr>
              <a:t>Su archivo bíblico</a:t>
            </a:r>
            <a:r>
              <a:rPr lang="ja-JP" altLang="en-US" sz="7200" i="1">
                <a:solidFill>
                  <a:schemeClr val="tx1"/>
                </a:solidFill>
                <a:effectLst>
                  <a:outerShdw blurRad="38100" dist="38100" dir="2700000" algn="tl">
                    <a:srgbClr val="000000"/>
                  </a:outerShdw>
                </a:effectLst>
                <a:latin typeface="Times" charset="0"/>
              </a:rPr>
              <a:t>”</a:t>
            </a:r>
            <a:endParaRPr lang="en-US" sz="7200" i="1">
              <a:solidFill>
                <a:srgbClr val="00FF00"/>
              </a:solidFill>
              <a:effectLst>
                <a:outerShdw blurRad="38100" dist="38100" dir="2700000" algn="tl">
                  <a:srgbClr val="000000"/>
                </a:outerShdw>
              </a:effectLst>
              <a:latin typeface="Times" charset="0"/>
            </a:endParaRPr>
          </a:p>
        </p:txBody>
      </p:sp>
      <p:sp>
        <p:nvSpPr>
          <p:cNvPr id="82982" name="Rectangle 38"/>
          <p:cNvSpPr>
            <a:spLocks noChangeArrowheads="1"/>
          </p:cNvSpPr>
          <p:nvPr/>
        </p:nvSpPr>
        <p:spPr bwMode="auto">
          <a:xfrm>
            <a:off x="769938" y="2079625"/>
            <a:ext cx="7772400" cy="11430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fontAlgn="ctr">
              <a:defRPr/>
            </a:pPr>
            <a:r>
              <a:rPr lang="en-US" sz="6000" i="1">
                <a:solidFill>
                  <a:srgbClr val="F6FE0A"/>
                </a:solidFill>
                <a:latin typeface="Times" charset="0"/>
              </a:rPr>
              <a:t>La Biblia… Básicamente </a:t>
            </a:r>
            <a:r>
              <a:rPr lang="en-US" sz="2400" i="1">
                <a:solidFill>
                  <a:srgbClr val="F6FE0A"/>
                </a:solidFill>
                <a:latin typeface="Times" charset="0"/>
              </a:rPr>
              <a:t>®</a:t>
            </a:r>
            <a:endParaRPr lang="en-US" sz="2400" b="0" i="1">
              <a:solidFill>
                <a:srgbClr val="F6FE0A"/>
              </a:solidFill>
              <a:latin typeface="Times" charset="0"/>
            </a:endParaRPr>
          </a:p>
        </p:txBody>
      </p:sp>
      <p:sp>
        <p:nvSpPr>
          <p:cNvPr id="153608" name="Rectangle 41"/>
          <p:cNvSpPr>
            <a:spLocks noChangeArrowheads="1"/>
          </p:cNvSpPr>
          <p:nvPr/>
        </p:nvSpPr>
        <p:spPr bwMode="auto">
          <a:xfrm>
            <a:off x="546100" y="471488"/>
            <a:ext cx="8039100" cy="5780087"/>
          </a:xfrm>
          <a:prstGeom prst="rect">
            <a:avLst/>
          </a:prstGeom>
          <a:noFill/>
          <a:ln w="76200">
            <a:solidFill>
              <a:srgbClr val="CC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949"/>
                                        </p:tgtEl>
                                        <p:attrNameLst>
                                          <p:attrName>style.visibility</p:attrName>
                                        </p:attrNameLst>
                                      </p:cBhvr>
                                      <p:to>
                                        <p:strVal val="visible"/>
                                      </p:to>
                                    </p:set>
                                    <p:animEffect transition="in" filter="fade">
                                      <p:cBhvr>
                                        <p:cTn id="7" dur="1000"/>
                                        <p:tgtEl>
                                          <p:spTgt spid="82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9"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3"/>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65100" y="219075"/>
            <a:ext cx="2541588" cy="198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380" name="Oval 4"/>
          <p:cNvSpPr>
            <a:spLocks noChangeArrowheads="1"/>
          </p:cNvSpPr>
          <p:nvPr/>
        </p:nvSpPr>
        <p:spPr bwMode="auto">
          <a:xfrm>
            <a:off x="685800" y="228600"/>
            <a:ext cx="939800" cy="939800"/>
          </a:xfrm>
          <a:prstGeom prst="ellipse">
            <a:avLst/>
          </a:prstGeom>
          <a:noFill/>
          <a:ln w="76200">
            <a:solidFill>
              <a:srgbClr val="FFEC14"/>
            </a:solidFill>
            <a:round/>
            <a:headEnd/>
            <a:tailEnd/>
          </a:ln>
          <a:effectLst>
            <a:outerShdw blurRad="63500" dist="53882" dir="2700000" algn="ctr" rotWithShape="0">
              <a:srgbClr val="040404">
                <a:alpha val="74998"/>
              </a:srgbClr>
            </a:outerShdw>
          </a:effectLst>
        </p:spPr>
        <p:txBody>
          <a:bodyPr wrap="none" anchor="ctr"/>
          <a:lstStyle/>
          <a:p>
            <a:pPr>
              <a:defRPr/>
            </a:pPr>
            <a:endParaRPr lang="en-US" sz="2400" b="0">
              <a:solidFill>
                <a:srgbClr val="FFEC14"/>
              </a:solidFill>
              <a:latin typeface="Times" pitchFamily="1" charset="0"/>
              <a:ea typeface="+mn-ea"/>
              <a:cs typeface="+mn-cs"/>
            </a:endParaRPr>
          </a:p>
        </p:txBody>
      </p:sp>
      <p:sp>
        <p:nvSpPr>
          <p:cNvPr id="229381" name="Text Box 5"/>
          <p:cNvSpPr txBox="1">
            <a:spLocks noChangeArrowheads="1"/>
          </p:cNvSpPr>
          <p:nvPr/>
        </p:nvSpPr>
        <p:spPr bwMode="auto">
          <a:xfrm>
            <a:off x="2679700" y="385763"/>
            <a:ext cx="6235700" cy="9461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gn="l">
              <a:spcBef>
                <a:spcPct val="50000"/>
              </a:spcBef>
              <a:defRPr/>
            </a:pPr>
            <a:r>
              <a:rPr lang="en-US" sz="2800" i="1">
                <a:solidFill>
                  <a:schemeClr val="tx1"/>
                </a:solidFill>
                <a:latin typeface="Comic Sans MS" charset="0"/>
              </a:rPr>
              <a:t>Ahora que ya tiene una idea… este es el lugar al que nos dirigimos…</a:t>
            </a:r>
            <a:endParaRPr lang="en-US" sz="2800" i="1">
              <a:solidFill>
                <a:srgbClr val="FF0A1E"/>
              </a:solidFill>
              <a:latin typeface="Comic Sans MS" charset="0"/>
            </a:endParaRPr>
          </a:p>
        </p:txBody>
      </p:sp>
      <p:sp>
        <p:nvSpPr>
          <p:cNvPr id="229382" name="Text Box 6"/>
          <p:cNvSpPr txBox="1">
            <a:spLocks noChangeArrowheads="1"/>
          </p:cNvSpPr>
          <p:nvPr/>
        </p:nvSpPr>
        <p:spPr bwMode="auto">
          <a:xfrm>
            <a:off x="287338" y="1539875"/>
            <a:ext cx="9047162" cy="471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gn="l">
              <a:lnSpc>
                <a:spcPct val="120000"/>
              </a:lnSpc>
              <a:spcBef>
                <a:spcPct val="50000"/>
              </a:spcBef>
            </a:pPr>
            <a:r>
              <a:rPr lang="en-US" sz="2200">
                <a:solidFill>
                  <a:srgbClr val="FFEA18"/>
                </a:solidFill>
                <a:latin typeface="Comic Sans MS" charset="0"/>
              </a:rPr>
              <a:t>                    </a:t>
            </a:r>
            <a:r>
              <a:rPr lang="es-ES" sz="2200">
                <a:solidFill>
                  <a:srgbClr val="FFEA18"/>
                </a:solidFill>
                <a:latin typeface="Comic Sans MS" charset="0"/>
              </a:rPr>
              <a:t>•Una idea llamada  </a:t>
            </a:r>
            <a:r>
              <a:rPr lang="es-ES" sz="2200">
                <a:solidFill>
                  <a:srgbClr val="43F22C"/>
                </a:solidFill>
                <a:latin typeface="Comic Sans MS" charset="0"/>
              </a:rPr>
              <a:t>“El archivo bíblico”</a:t>
            </a:r>
          </a:p>
          <a:p>
            <a:pPr algn="l">
              <a:lnSpc>
                <a:spcPct val="120000"/>
              </a:lnSpc>
              <a:spcBef>
                <a:spcPct val="50000"/>
              </a:spcBef>
            </a:pPr>
            <a:r>
              <a:rPr lang="es-ES" sz="2200">
                <a:solidFill>
                  <a:srgbClr val="FFEA18"/>
                </a:solidFill>
                <a:latin typeface="Comic Sans MS" charset="0"/>
              </a:rPr>
              <a:t>•La clave mental para abrir el “El archivo bíblico”…</a:t>
            </a:r>
            <a:r>
              <a:rPr lang="es-ES" sz="2200">
                <a:solidFill>
                  <a:srgbClr val="43F22C"/>
                </a:solidFill>
                <a:latin typeface="Comic Sans MS" charset="0"/>
              </a:rPr>
              <a:t>C 7 S J</a:t>
            </a:r>
          </a:p>
          <a:p>
            <a:pPr algn="l">
              <a:lnSpc>
                <a:spcPct val="120000"/>
              </a:lnSpc>
              <a:spcBef>
                <a:spcPct val="50000"/>
              </a:spcBef>
            </a:pPr>
            <a:r>
              <a:rPr lang="es-ES" sz="2200">
                <a:solidFill>
                  <a:srgbClr val="FFEA18"/>
                </a:solidFill>
                <a:latin typeface="Comic Sans MS" charset="0"/>
              </a:rPr>
              <a:t>•Un </a:t>
            </a:r>
            <a:r>
              <a:rPr lang="es-ES" sz="2200">
                <a:solidFill>
                  <a:srgbClr val="43F22C"/>
                </a:solidFill>
                <a:latin typeface="Comic Sans MS" charset="0"/>
              </a:rPr>
              <a:t>Mapa mental</a:t>
            </a:r>
            <a:r>
              <a:rPr lang="es-ES" sz="2200">
                <a:solidFill>
                  <a:srgbClr val="FFEA18"/>
                </a:solidFill>
                <a:latin typeface="Comic Sans MS" charset="0"/>
              </a:rPr>
              <a:t> que localiza los principales acontecimientos 	bíblicos</a:t>
            </a:r>
          </a:p>
          <a:p>
            <a:pPr algn="l">
              <a:lnSpc>
                <a:spcPct val="120000"/>
              </a:lnSpc>
              <a:spcBef>
                <a:spcPct val="50000"/>
              </a:spcBef>
            </a:pPr>
            <a:r>
              <a:rPr lang="es-ES" sz="2200">
                <a:solidFill>
                  <a:srgbClr val="FFEA18"/>
                </a:solidFill>
                <a:latin typeface="Comic Sans MS" charset="0"/>
              </a:rPr>
              <a:t>•El núcleo de la “historia” bíblica: </a:t>
            </a:r>
            <a:r>
              <a:rPr lang="es-ES" sz="2200">
                <a:solidFill>
                  <a:srgbClr val="43F22C"/>
                </a:solidFill>
                <a:latin typeface="Comic Sans MS" charset="0"/>
              </a:rPr>
              <a:t>“La cronología rápida”</a:t>
            </a:r>
            <a:r>
              <a:rPr lang="es-ES" altLang="ja-JP" sz="2200">
                <a:solidFill>
                  <a:srgbClr val="FFEA18"/>
                </a:solidFill>
                <a:latin typeface="Comic Sans MS" charset="0"/>
              </a:rPr>
              <a:t> </a:t>
            </a:r>
          </a:p>
          <a:p>
            <a:pPr algn="l">
              <a:lnSpc>
                <a:spcPct val="120000"/>
              </a:lnSpc>
              <a:spcBef>
                <a:spcPct val="50000"/>
              </a:spcBef>
            </a:pPr>
            <a:r>
              <a:rPr lang="es-ES" sz="2200">
                <a:solidFill>
                  <a:srgbClr val="FFEA18"/>
                </a:solidFill>
                <a:latin typeface="Comic Sans MS" charset="0"/>
              </a:rPr>
              <a:t>•</a:t>
            </a:r>
            <a:r>
              <a:rPr lang="es-ES" sz="2200">
                <a:solidFill>
                  <a:srgbClr val="43F22C"/>
                </a:solidFill>
                <a:latin typeface="Comic Sans MS" charset="0"/>
              </a:rPr>
              <a:t>Fundamentos abrahámicos</a:t>
            </a:r>
            <a:r>
              <a:rPr lang="es-ES" sz="2200">
                <a:solidFill>
                  <a:srgbClr val="FFEA18"/>
                </a:solidFill>
                <a:latin typeface="Comic Sans MS" charset="0"/>
              </a:rPr>
              <a:t> de las Escrituras que llevan 		directamente al ministerio del Señor Jesucristo</a:t>
            </a:r>
          </a:p>
          <a:p>
            <a:pPr algn="l">
              <a:lnSpc>
                <a:spcPct val="120000"/>
              </a:lnSpc>
              <a:spcBef>
                <a:spcPct val="50000"/>
              </a:spcBef>
            </a:pPr>
            <a:r>
              <a:rPr lang="es-ES" sz="2200">
                <a:solidFill>
                  <a:srgbClr val="FFEA18"/>
                </a:solidFill>
                <a:latin typeface="Comic Sans MS" charset="0"/>
              </a:rPr>
              <a:t>•La </a:t>
            </a:r>
            <a:r>
              <a:rPr lang="es-ES" sz="2200">
                <a:solidFill>
                  <a:srgbClr val="43F22C"/>
                </a:solidFill>
                <a:latin typeface="Comic Sans MS" charset="0"/>
              </a:rPr>
              <a:t>Arquitectura de la Biblia</a:t>
            </a:r>
            <a:r>
              <a:rPr lang="es-ES" sz="2200">
                <a:solidFill>
                  <a:srgbClr val="FFEA18"/>
                </a:solidFill>
                <a:latin typeface="Comic Sans MS" charset="0"/>
              </a:rPr>
              <a:t> basada en “La historia” </a:t>
            </a:r>
          </a:p>
          <a:p>
            <a:pPr algn="l">
              <a:lnSpc>
                <a:spcPct val="120000"/>
              </a:lnSpc>
              <a:spcBef>
                <a:spcPct val="50000"/>
              </a:spcBef>
            </a:pPr>
            <a:r>
              <a:rPr lang="es-ES" sz="2200">
                <a:solidFill>
                  <a:srgbClr val="FFEA18"/>
                </a:solidFill>
                <a:latin typeface="Comic Sans MS" charset="0"/>
              </a:rPr>
              <a:t>•</a:t>
            </a:r>
            <a:r>
              <a:rPr lang="es-ES" sz="2200">
                <a:solidFill>
                  <a:srgbClr val="43F22C"/>
                </a:solidFill>
                <a:latin typeface="Comic Sans MS" charset="0"/>
              </a:rPr>
              <a:t>Libros y temas del Antiguo y el Nuevo Testamento</a:t>
            </a:r>
            <a:endParaRPr lang="es-ES" sz="2200">
              <a:solidFill>
                <a:srgbClr val="FFEA18"/>
              </a:solidFill>
              <a:latin typeface="Comic Sans MS" charset="0"/>
            </a:endParaRPr>
          </a:p>
        </p:txBody>
      </p:sp>
      <p:sp>
        <p:nvSpPr>
          <p:cNvPr id="155653" name="Text Box 10"/>
          <p:cNvSpPr txBox="1">
            <a:spLocks noChangeArrowheads="1"/>
          </p:cNvSpPr>
          <p:nvPr/>
        </p:nvSpPr>
        <p:spPr bwMode="auto">
          <a:xfrm>
            <a:off x="355600" y="6262688"/>
            <a:ext cx="1533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lgn="l">
              <a:spcBef>
                <a:spcPct val="50000"/>
              </a:spcBef>
            </a:pPr>
            <a:r>
              <a:rPr lang="en-US" sz="2400" b="0">
                <a:solidFill>
                  <a:srgbClr val="333333"/>
                </a:solidFill>
                <a:latin typeface="Webdings" charset="0"/>
              </a:rPr>
              <a:t></a:t>
            </a:r>
          </a:p>
        </p:txBody>
      </p:sp>
      <p:sp>
        <p:nvSpPr>
          <p:cNvPr id="229387" name="Line 11"/>
          <p:cNvSpPr>
            <a:spLocks noChangeShapeType="1"/>
          </p:cNvSpPr>
          <p:nvPr/>
        </p:nvSpPr>
        <p:spPr bwMode="auto">
          <a:xfrm>
            <a:off x="1227138" y="3640138"/>
            <a:ext cx="6608762" cy="0"/>
          </a:xfrm>
          <a:prstGeom prst="line">
            <a:avLst/>
          </a:prstGeom>
          <a:noFill/>
          <a:ln w="38100">
            <a:solidFill>
              <a:schemeClr val="tx2"/>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155655" name="Text Box 14"/>
          <p:cNvSpPr txBox="1">
            <a:spLocks noChangeArrowheads="1"/>
          </p:cNvSpPr>
          <p:nvPr/>
        </p:nvSpPr>
        <p:spPr bwMode="auto">
          <a:xfrm>
            <a:off x="8089900" y="6537325"/>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73</a:t>
            </a:r>
          </a:p>
        </p:txBody>
      </p:sp>
      <p:sp>
        <p:nvSpPr>
          <p:cNvPr id="155656" name="Text Box 16"/>
          <p:cNvSpPr txBox="1">
            <a:spLocks noChangeArrowheads="1"/>
          </p:cNvSpPr>
          <p:nvPr/>
        </p:nvSpPr>
        <p:spPr bwMode="auto">
          <a:xfrm>
            <a:off x="8759825" y="652780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1000">
              <a:solidFill>
                <a:srgbClr val="FFFFFF"/>
              </a:solidFill>
              <a:latin typeface="Arial" charset="0"/>
            </a:endParaRPr>
          </a:p>
        </p:txBody>
      </p:sp>
      <p:sp>
        <p:nvSpPr>
          <p:cNvPr id="155657" name="Text Box 17"/>
          <p:cNvSpPr txBox="1">
            <a:spLocks noChangeArrowheads="1"/>
          </p:cNvSpPr>
          <p:nvPr/>
        </p:nvSpPr>
        <p:spPr bwMode="auto">
          <a:xfrm>
            <a:off x="8743950"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8</a:t>
            </a:r>
          </a:p>
        </p:txBody>
      </p:sp>
      <p:grpSp>
        <p:nvGrpSpPr>
          <p:cNvPr id="2" name="Group 25"/>
          <p:cNvGrpSpPr>
            <a:grpSpLocks/>
          </p:cNvGrpSpPr>
          <p:nvPr/>
        </p:nvGrpSpPr>
        <p:grpSpPr bwMode="auto">
          <a:xfrm>
            <a:off x="493713" y="1951038"/>
            <a:ext cx="8134350" cy="3559175"/>
            <a:chOff x="311" y="1229"/>
            <a:chExt cx="5124" cy="2242"/>
          </a:xfrm>
        </p:grpSpPr>
        <p:sp>
          <p:nvSpPr>
            <p:cNvPr id="229402" name="AutoShape 26"/>
            <p:cNvSpPr>
              <a:spLocks noChangeArrowheads="1"/>
            </p:cNvSpPr>
            <p:nvPr/>
          </p:nvSpPr>
          <p:spPr bwMode="auto">
            <a:xfrm>
              <a:off x="311" y="1229"/>
              <a:ext cx="5124" cy="224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alpha val="42000"/>
              </a:srgbClr>
            </a:solidFill>
            <a:ln w="76200">
              <a:solidFill>
                <a:srgbClr val="FA1B1F"/>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
          <p:nvSpPr>
            <p:cNvPr id="229403" name="Text Box 27"/>
            <p:cNvSpPr txBox="1">
              <a:spLocks noChangeArrowheads="1"/>
            </p:cNvSpPr>
            <p:nvPr/>
          </p:nvSpPr>
          <p:spPr bwMode="auto">
            <a:xfrm>
              <a:off x="1317" y="1877"/>
              <a:ext cx="3200" cy="902"/>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4400" i="1">
                  <a:solidFill>
                    <a:srgbClr val="FFFF00"/>
                  </a:solidFill>
                  <a:latin typeface="Comic Sans MS" pitchFamily="1" charset="0"/>
                  <a:ea typeface="+mn-ea"/>
                  <a:cs typeface="+mn-cs"/>
                </a:rPr>
                <a:t>¡Algo está pasando aquí!</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229380"/>
                                        </p:tgtEl>
                                        <p:attrNameLst>
                                          <p:attrName>style.visibility</p:attrName>
                                        </p:attrNameLst>
                                      </p:cBhvr>
                                      <p:to>
                                        <p:strVal val="visible"/>
                                      </p:to>
                                    </p:set>
                                    <p:anim calcmode="lin" valueType="num">
                                      <p:cBhvr>
                                        <p:cTn id="7" dur="500" fill="hold"/>
                                        <p:tgtEl>
                                          <p:spTgt spid="229380"/>
                                        </p:tgtEl>
                                        <p:attrNameLst>
                                          <p:attrName>ppt_w</p:attrName>
                                        </p:attrNameLst>
                                      </p:cBhvr>
                                      <p:tavLst>
                                        <p:tav tm="0">
                                          <p:val>
                                            <p:strVal val="2/3*#ppt_w"/>
                                          </p:val>
                                        </p:tav>
                                        <p:tav tm="100000">
                                          <p:val>
                                            <p:strVal val="#ppt_w"/>
                                          </p:val>
                                        </p:tav>
                                      </p:tavLst>
                                    </p:anim>
                                    <p:anim calcmode="lin" valueType="num">
                                      <p:cBhvr>
                                        <p:cTn id="8" dur="500" fill="hold"/>
                                        <p:tgtEl>
                                          <p:spTgt spid="229380"/>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29382">
                                            <p:txEl>
                                              <p:pRg st="0" end="0"/>
                                            </p:txEl>
                                          </p:spTgt>
                                        </p:tgtEl>
                                        <p:attrNameLst>
                                          <p:attrName>style.visibility</p:attrName>
                                        </p:attrNameLst>
                                      </p:cBhvr>
                                      <p:to>
                                        <p:strVal val="visible"/>
                                      </p:to>
                                    </p:set>
                                    <p:animEffect transition="in" filter="box(out)">
                                      <p:cBhvr>
                                        <p:cTn id="13" dur="500"/>
                                        <p:tgtEl>
                                          <p:spTgt spid="229382">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29382">
                                            <p:txEl>
                                              <p:pRg st="1" end="1"/>
                                            </p:txEl>
                                          </p:spTgt>
                                        </p:tgtEl>
                                        <p:attrNameLst>
                                          <p:attrName>style.visibility</p:attrName>
                                        </p:attrNameLst>
                                      </p:cBhvr>
                                      <p:to>
                                        <p:strVal val="visible"/>
                                      </p:to>
                                    </p:set>
                                    <p:animEffect transition="in" filter="box(out)">
                                      <p:cBhvr>
                                        <p:cTn id="18" dur="500"/>
                                        <p:tgtEl>
                                          <p:spTgt spid="229382">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29382">
                                            <p:txEl>
                                              <p:pRg st="2" end="2"/>
                                            </p:txEl>
                                          </p:spTgt>
                                        </p:tgtEl>
                                        <p:attrNameLst>
                                          <p:attrName>style.visibility</p:attrName>
                                        </p:attrNameLst>
                                      </p:cBhvr>
                                      <p:to>
                                        <p:strVal val="visible"/>
                                      </p:to>
                                    </p:set>
                                    <p:animEffect transition="in" filter="box(out)">
                                      <p:cBhvr>
                                        <p:cTn id="23" dur="500"/>
                                        <p:tgtEl>
                                          <p:spTgt spid="229382">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229382">
                                            <p:txEl>
                                              <p:pRg st="3" end="3"/>
                                            </p:txEl>
                                          </p:spTgt>
                                        </p:tgtEl>
                                        <p:attrNameLst>
                                          <p:attrName>style.visibility</p:attrName>
                                        </p:attrNameLst>
                                      </p:cBhvr>
                                      <p:to>
                                        <p:strVal val="visible"/>
                                      </p:to>
                                    </p:set>
                                    <p:animEffect transition="in" filter="box(out)">
                                      <p:cBhvr>
                                        <p:cTn id="28" dur="500"/>
                                        <p:tgtEl>
                                          <p:spTgt spid="229382">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229382">
                                            <p:txEl>
                                              <p:pRg st="4" end="4"/>
                                            </p:txEl>
                                          </p:spTgt>
                                        </p:tgtEl>
                                        <p:attrNameLst>
                                          <p:attrName>style.visibility</p:attrName>
                                        </p:attrNameLst>
                                      </p:cBhvr>
                                      <p:to>
                                        <p:strVal val="visible"/>
                                      </p:to>
                                    </p:set>
                                    <p:animEffect transition="in" filter="box(out)">
                                      <p:cBhvr>
                                        <p:cTn id="33" dur="500"/>
                                        <p:tgtEl>
                                          <p:spTgt spid="229382">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229382">
                                            <p:txEl>
                                              <p:pRg st="5" end="5"/>
                                            </p:txEl>
                                          </p:spTgt>
                                        </p:tgtEl>
                                        <p:attrNameLst>
                                          <p:attrName>style.visibility</p:attrName>
                                        </p:attrNameLst>
                                      </p:cBhvr>
                                      <p:to>
                                        <p:strVal val="visible"/>
                                      </p:to>
                                    </p:set>
                                    <p:animEffect transition="in" filter="box(out)">
                                      <p:cBhvr>
                                        <p:cTn id="38" dur="500"/>
                                        <p:tgtEl>
                                          <p:spTgt spid="229382">
                                            <p:txEl>
                                              <p:pRg st="5" end="5"/>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32" fill="hold" grpId="0" nodeType="clickEffect">
                                  <p:stCondLst>
                                    <p:cond delay="0"/>
                                  </p:stCondLst>
                                  <p:childTnLst>
                                    <p:set>
                                      <p:cBhvr>
                                        <p:cTn id="42" dur="1" fill="hold">
                                          <p:stCondLst>
                                            <p:cond delay="0"/>
                                          </p:stCondLst>
                                        </p:cTn>
                                        <p:tgtEl>
                                          <p:spTgt spid="229382">
                                            <p:txEl>
                                              <p:pRg st="6" end="6"/>
                                            </p:txEl>
                                          </p:spTgt>
                                        </p:tgtEl>
                                        <p:attrNameLst>
                                          <p:attrName>style.visibility</p:attrName>
                                        </p:attrNameLst>
                                      </p:cBhvr>
                                      <p:to>
                                        <p:strVal val="visible"/>
                                      </p:to>
                                    </p:set>
                                    <p:animEffect transition="in" filter="box(out)">
                                      <p:cBhvr>
                                        <p:cTn id="43" dur="500"/>
                                        <p:tgtEl>
                                          <p:spTgt spid="229382">
                                            <p:txEl>
                                              <p:pRg st="6" end="6"/>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3000" fill="hold"/>
                                        <p:tgtEl>
                                          <p:spTgt spid="2"/>
                                        </p:tgtEl>
                                        <p:attrNameLst>
                                          <p:attrName>ppt_x</p:attrName>
                                        </p:attrNameLst>
                                      </p:cBhvr>
                                      <p:tavLst>
                                        <p:tav tm="0">
                                          <p:val>
                                            <p:strVal val="0-#ppt_w/2"/>
                                          </p:val>
                                        </p:tav>
                                        <p:tav tm="100000">
                                          <p:val>
                                            <p:strVal val="#ppt_x"/>
                                          </p:val>
                                        </p:tav>
                                      </p:tavLst>
                                    </p:anim>
                                    <p:anim calcmode="lin" valueType="num">
                                      <p:cBhvr additive="base">
                                        <p:cTn id="49" dur="3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0" grpId="0" animBg="1" autoUpdateAnimBg="0"/>
      <p:bldP spid="229382"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7" name="Group 8"/>
          <p:cNvGrpSpPr>
            <a:grpSpLocks/>
          </p:cNvGrpSpPr>
          <p:nvPr/>
        </p:nvGrpSpPr>
        <p:grpSpPr bwMode="auto">
          <a:xfrm>
            <a:off x="0" y="0"/>
            <a:ext cx="9144000" cy="6858000"/>
            <a:chOff x="0" y="0"/>
            <a:chExt cx="5760" cy="4320"/>
          </a:xfrm>
        </p:grpSpPr>
        <p:pic>
          <p:nvPicPr>
            <p:cNvPr id="157700" name="Picture 3"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6" name="Text Box 4"/>
            <p:cNvSpPr txBox="1">
              <a:spLocks noChangeArrowheads="1"/>
            </p:cNvSpPr>
            <p:nvPr/>
          </p:nvSpPr>
          <p:spPr bwMode="auto">
            <a:xfrm>
              <a:off x="351" y="825"/>
              <a:ext cx="4870" cy="1805"/>
            </a:xfrm>
            <a:prstGeom prst="rect">
              <a:avLst/>
            </a:prstGeom>
            <a:noFill/>
            <a:ln w="12700">
              <a:noFill/>
              <a:miter lim="800000"/>
              <a:headEnd/>
              <a:tailEnd/>
            </a:ln>
            <a:effectLst>
              <a:outerShdw blurRad="63500" dist="192656" dir="3182310" algn="ctr" rotWithShape="0">
                <a:schemeClr val="bg2">
                  <a:alpha val="74998"/>
                </a:schemeClr>
              </a:outerShdw>
            </a:effectLst>
          </p:spPr>
          <p:txBody>
            <a:bodyPr lIns="73639" tIns="36819" rIns="73639" bIns="36819">
              <a:spAutoFit/>
            </a:bodyPr>
            <a:lstStyle/>
            <a:p>
              <a:pPr defTabSz="820738">
                <a:lnSpc>
                  <a:spcPct val="40000"/>
                </a:lnSpc>
                <a:spcBef>
                  <a:spcPct val="50000"/>
                </a:spcBef>
                <a:defRPr/>
              </a:pPr>
              <a:endParaRPr lang="en-US" sz="8000" i="1">
                <a:solidFill>
                  <a:srgbClr val="FFFF00"/>
                </a:solidFill>
                <a:latin typeface="Arial Black" pitchFamily="1" charset="0"/>
                <a:ea typeface="+mn-ea"/>
                <a:cs typeface="+mn-cs"/>
              </a:endParaRPr>
            </a:p>
            <a:p>
              <a:pPr defTabSz="820738">
                <a:lnSpc>
                  <a:spcPct val="40000"/>
                </a:lnSpc>
                <a:spcBef>
                  <a:spcPct val="50000"/>
                </a:spcBef>
                <a:defRPr/>
              </a:pPr>
              <a:r>
                <a:rPr lang="en-US" sz="8000" i="1">
                  <a:solidFill>
                    <a:srgbClr val="FFFF00"/>
                  </a:solidFill>
                  <a:latin typeface="Arial Black" pitchFamily="1" charset="0"/>
                  <a:ea typeface="+mn-ea"/>
                  <a:cs typeface="+mn-cs"/>
                </a:rPr>
                <a:t>La Biblia…</a:t>
              </a:r>
            </a:p>
            <a:p>
              <a:pPr defTabSz="820738">
                <a:lnSpc>
                  <a:spcPct val="40000"/>
                </a:lnSpc>
                <a:spcBef>
                  <a:spcPct val="50000"/>
                </a:spcBef>
                <a:defRPr/>
              </a:pPr>
              <a:r>
                <a:rPr lang="en-US" sz="8000" i="1">
                  <a:solidFill>
                    <a:srgbClr val="FFFF00"/>
                  </a:solidFill>
                  <a:latin typeface="Arial Black" pitchFamily="1" charset="0"/>
                  <a:ea typeface="+mn-ea"/>
                  <a:cs typeface="+mn-cs"/>
                </a:rPr>
                <a:t>B</a:t>
              </a:r>
              <a:r>
                <a:rPr lang="es-ES" sz="8800" i="1">
                  <a:solidFill>
                    <a:srgbClr val="FFFC1E"/>
                  </a:solidFill>
                  <a:latin typeface="Arial Black" pitchFamily="1" charset="0"/>
                  <a:ea typeface="+mn-ea"/>
                  <a:cs typeface="+mn-cs"/>
                </a:rPr>
                <a:t>á</a:t>
              </a:r>
              <a:r>
                <a:rPr lang="en-US" sz="8000" i="1">
                  <a:solidFill>
                    <a:srgbClr val="FFFF00"/>
                  </a:solidFill>
                  <a:latin typeface="Arial Black" pitchFamily="1" charset="0"/>
                  <a:ea typeface="+mn-ea"/>
                  <a:cs typeface="+mn-cs"/>
                </a:rPr>
                <a:t>sicamente</a:t>
              </a:r>
            </a:p>
          </p:txBody>
        </p:sp>
        <p:sp>
          <p:nvSpPr>
            <p:cNvPr id="157702" name="Text Box 5"/>
            <p:cNvSpPr txBox="1">
              <a:spLocks noChangeArrowheads="1"/>
            </p:cNvSpPr>
            <p:nvPr/>
          </p:nvSpPr>
          <p:spPr bwMode="auto">
            <a:xfrm>
              <a:off x="5040" y="2188"/>
              <a:ext cx="382" cy="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73639" tIns="36819" rIns="73639" bIns="36819">
              <a:spAutoFit/>
            </a:bodyPr>
            <a:lstStyle>
              <a:lvl1pPr defTabSz="820738">
                <a:defRPr sz="900" b="1">
                  <a:solidFill>
                    <a:srgbClr val="FFA27C"/>
                  </a:solidFill>
                  <a:latin typeface="American Typewriter Light" charset="0"/>
                  <a:ea typeface="ＭＳ Ｐゴシック" charset="0"/>
                  <a:cs typeface="ＭＳ Ｐゴシック" charset="0"/>
                </a:defRPr>
              </a:lvl1pPr>
              <a:lvl2pPr marL="742950" indent="-285750" defTabSz="820738">
                <a:defRPr sz="900" b="1">
                  <a:solidFill>
                    <a:srgbClr val="FFA27C"/>
                  </a:solidFill>
                  <a:latin typeface="American Typewriter Light" charset="0"/>
                  <a:ea typeface="ＭＳ Ｐゴシック" charset="0"/>
                </a:defRPr>
              </a:lvl2pPr>
              <a:lvl3pPr marL="1143000" indent="-228600" defTabSz="820738">
                <a:defRPr sz="900" b="1">
                  <a:solidFill>
                    <a:srgbClr val="FFA27C"/>
                  </a:solidFill>
                  <a:latin typeface="American Typewriter Light" charset="0"/>
                  <a:ea typeface="ＭＳ Ｐゴシック" charset="0"/>
                </a:defRPr>
              </a:lvl3pPr>
              <a:lvl4pPr marL="1600200" indent="-228600" defTabSz="820738">
                <a:defRPr sz="900" b="1">
                  <a:solidFill>
                    <a:srgbClr val="FFA27C"/>
                  </a:solidFill>
                  <a:latin typeface="American Typewriter Light" charset="0"/>
                  <a:ea typeface="ＭＳ Ｐゴシック" charset="0"/>
                </a:defRPr>
              </a:lvl4pPr>
              <a:lvl5pPr marL="2057400" indent="-228600" defTabSz="820738">
                <a:defRPr sz="900" b="1">
                  <a:solidFill>
                    <a:srgbClr val="FFA27C"/>
                  </a:solidFill>
                  <a:latin typeface="American Typewriter Light" charset="0"/>
                  <a:ea typeface="ＭＳ Ｐゴシック" charset="0"/>
                </a:defRPr>
              </a:lvl5pPr>
              <a:lvl6pPr marL="2514600" indent="-228600" algn="ctr" defTabSz="820738"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defTabSz="820738"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defTabSz="820738"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defTabSz="820738"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3000" b="0" i="1">
                  <a:solidFill>
                    <a:srgbClr val="FFFF00"/>
                  </a:solidFill>
                  <a:latin typeface="Comic Sans MS" charset="0"/>
                </a:rPr>
                <a:t>®</a:t>
              </a:r>
            </a:p>
          </p:txBody>
        </p:sp>
        <p:sp>
          <p:nvSpPr>
            <p:cNvPr id="545798" name="Text Box 6"/>
            <p:cNvSpPr txBox="1">
              <a:spLocks noChangeArrowheads="1"/>
            </p:cNvSpPr>
            <p:nvPr/>
          </p:nvSpPr>
          <p:spPr bwMode="auto">
            <a:xfrm>
              <a:off x="429" y="3255"/>
              <a:ext cx="5331" cy="82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900" b="1">
                  <a:solidFill>
                    <a:srgbClr val="FFA27C"/>
                  </a:solidFill>
                  <a:latin typeface="American Typewriter Light" charset="0"/>
                  <a:ea typeface="ＭＳ Ｐゴシック" charset="0"/>
                  <a:cs typeface="ＭＳ Ｐゴシック" charset="0"/>
                </a:defRPr>
              </a:lvl1pPr>
              <a:lvl2pPr marL="37931725" indent="-37474525">
                <a:defRPr sz="900" b="1">
                  <a:solidFill>
                    <a:srgbClr val="FFA27C"/>
                  </a:solidFill>
                  <a:latin typeface="American Typewriter Light" charset="0"/>
                  <a:ea typeface="ＭＳ Ｐゴシック" charset="0"/>
                </a:defRPr>
              </a:lvl2pPr>
              <a:lvl3pPr>
                <a:defRPr sz="900" b="1">
                  <a:solidFill>
                    <a:srgbClr val="FFA27C"/>
                  </a:solidFill>
                  <a:latin typeface="American Typewriter Light" charset="0"/>
                  <a:ea typeface="ＭＳ Ｐゴシック" charset="0"/>
                </a:defRPr>
              </a:lvl3pPr>
              <a:lvl4pPr>
                <a:defRPr sz="900" b="1">
                  <a:solidFill>
                    <a:srgbClr val="FFA27C"/>
                  </a:solidFill>
                  <a:latin typeface="American Typewriter Light" charset="0"/>
                  <a:ea typeface="ＭＳ Ｐゴシック" charset="0"/>
                </a:defRPr>
              </a:lvl4pPr>
              <a:lvl5pPr>
                <a:defRPr sz="900" b="1">
                  <a:solidFill>
                    <a:srgbClr val="FFA27C"/>
                  </a:solidFill>
                  <a:latin typeface="American Typewriter Light" charset="0"/>
                  <a:ea typeface="ＭＳ Ｐゴシック" charset="0"/>
                </a:defRPr>
              </a:lvl5pPr>
              <a:lvl6pPr marL="457200" eaLnBrk="0" fontAlgn="base" hangingPunct="0">
                <a:spcBef>
                  <a:spcPct val="0"/>
                </a:spcBef>
                <a:spcAft>
                  <a:spcPct val="0"/>
                </a:spcAft>
                <a:defRPr sz="900" b="1">
                  <a:solidFill>
                    <a:srgbClr val="FFA27C"/>
                  </a:solidFill>
                  <a:latin typeface="American Typewriter Light" charset="0"/>
                  <a:ea typeface="ＭＳ Ｐゴシック" charset="0"/>
                </a:defRPr>
              </a:lvl6pPr>
              <a:lvl7pPr marL="914400" eaLnBrk="0" fontAlgn="base" hangingPunct="0">
                <a:spcBef>
                  <a:spcPct val="0"/>
                </a:spcBef>
                <a:spcAft>
                  <a:spcPct val="0"/>
                </a:spcAft>
                <a:defRPr sz="900" b="1">
                  <a:solidFill>
                    <a:srgbClr val="FFA27C"/>
                  </a:solidFill>
                  <a:latin typeface="American Typewriter Light" charset="0"/>
                  <a:ea typeface="ＭＳ Ｐゴシック" charset="0"/>
                </a:defRPr>
              </a:lvl7pPr>
              <a:lvl8pPr marL="1371600" eaLnBrk="0" fontAlgn="base" hangingPunct="0">
                <a:spcBef>
                  <a:spcPct val="0"/>
                </a:spcBef>
                <a:spcAft>
                  <a:spcPct val="0"/>
                </a:spcAft>
                <a:defRPr sz="900" b="1">
                  <a:solidFill>
                    <a:srgbClr val="FFA27C"/>
                  </a:solidFill>
                  <a:latin typeface="American Typewriter Light" charset="0"/>
                  <a:ea typeface="ＭＳ Ｐゴシック" charset="0"/>
                </a:defRPr>
              </a:lvl8pPr>
              <a:lvl9pPr marL="1828800"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defRPr/>
              </a:pPr>
              <a:r>
                <a:rPr lang="es-ES" sz="2000" i="1">
                  <a:solidFill>
                    <a:srgbClr val="FAFD00"/>
                  </a:solidFill>
                  <a:latin typeface="Times New Roman" charset="0"/>
                </a:rPr>
                <a:t>Una presentación de los Ministerios Internacionales </a:t>
              </a:r>
            </a:p>
            <a:p>
              <a:pPr>
                <a:spcBef>
                  <a:spcPct val="50000"/>
                </a:spcBef>
                <a:defRPr/>
              </a:pPr>
              <a:r>
                <a:rPr lang="es-ES" sz="2000" i="1">
                  <a:solidFill>
                    <a:srgbClr val="FAFD00"/>
                  </a:solidFill>
                  <a:latin typeface="Times New Roman" charset="0"/>
                </a:rPr>
                <a:t>La Biblia…Básicamente Inc.</a:t>
              </a:r>
            </a:p>
            <a:p>
              <a:pPr>
                <a:spcBef>
                  <a:spcPct val="50000"/>
                </a:spcBef>
                <a:defRPr/>
              </a:pPr>
              <a:r>
                <a:rPr lang="es-ES" sz="2000" i="1">
                  <a:solidFill>
                    <a:srgbClr val="FAFD00"/>
                  </a:solidFill>
                  <a:latin typeface="Times New Roman" charset="0"/>
                </a:rPr>
                <a:t>Fort Worth, Texas</a:t>
              </a:r>
              <a:endParaRPr lang="es-ES" sz="1800">
                <a:solidFill>
                  <a:srgbClr val="FAFD00"/>
                </a:solidFill>
                <a:latin typeface="Times New Roman" charset="0"/>
              </a:endParaRPr>
            </a:p>
          </p:txBody>
        </p:sp>
        <p:sp>
          <p:nvSpPr>
            <p:cNvPr id="157704" name="Text Box 7"/>
            <p:cNvSpPr txBox="1">
              <a:spLocks noChangeArrowheads="1"/>
            </p:cNvSpPr>
            <p:nvPr/>
          </p:nvSpPr>
          <p:spPr bwMode="auto">
            <a:xfrm>
              <a:off x="299" y="4122"/>
              <a:ext cx="582"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s-ES">
                  <a:solidFill>
                    <a:srgbClr val="FFFFFF"/>
                  </a:solidFill>
                  <a:latin typeface="Arial" charset="0"/>
                </a:rPr>
                <a:t>©2012 TBBMI </a:t>
              </a:r>
            </a:p>
          </p:txBody>
        </p:sp>
      </p:grpSp>
      <p:sp>
        <p:nvSpPr>
          <p:cNvPr id="545802" name="Rectangle 10"/>
          <p:cNvSpPr>
            <a:spLocks noChangeArrowheads="1"/>
          </p:cNvSpPr>
          <p:nvPr/>
        </p:nvSpPr>
        <p:spPr bwMode="auto">
          <a:xfrm>
            <a:off x="7621588" y="6538913"/>
            <a:ext cx="658812" cy="244475"/>
          </a:xfrm>
          <a:prstGeom prst="rect">
            <a:avLst/>
          </a:prstGeom>
          <a:noFill/>
          <a:ln w="12700">
            <a:noFill/>
            <a:miter lim="800000"/>
            <a:headEnd/>
            <a:tailEnd/>
          </a:ln>
          <a:effectLst/>
        </p:spPr>
        <p:txBody>
          <a:bodyPr wrap="none" anchor="ctr">
            <a:spAutoFit/>
          </a:bodyPr>
          <a:lstStyle/>
          <a:p>
            <a:pPr>
              <a:defRPr/>
            </a:pPr>
            <a:r>
              <a:rPr lang="en-US" sz="1000">
                <a:solidFill>
                  <a:schemeClr val="tx1"/>
                </a:solidFill>
                <a:effectLst>
                  <a:outerShdw blurRad="38100" dist="38100" dir="2700000" algn="tl">
                    <a:srgbClr val="000000"/>
                  </a:outerShdw>
                </a:effectLst>
                <a:latin typeface="Comic Sans MS" charset="0"/>
              </a:rPr>
              <a:t>9.6.01.</a:t>
            </a:r>
          </a:p>
        </p:txBody>
      </p:sp>
      <p:sp>
        <p:nvSpPr>
          <p:cNvPr id="157699" name="Text Box 11"/>
          <p:cNvSpPr txBox="1">
            <a:spLocks noChangeArrowheads="1"/>
          </p:cNvSpPr>
          <p:nvPr/>
        </p:nvSpPr>
        <p:spPr bwMode="auto">
          <a:xfrm>
            <a:off x="8113713" y="6537325"/>
            <a:ext cx="3254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74</a:t>
            </a:r>
          </a:p>
        </p:txBody>
      </p:sp>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9745" name="Rectangle 5">
            <a:hlinkClick r:id="rId3" action="ppaction://hlinkpres?slideindex=1&amp;slidetitle=PowerPoint Presentation"/>
          </p:cNvPr>
          <p:cNvSpPr>
            <a:spLocks noChangeArrowheads="1"/>
          </p:cNvSpPr>
          <p:nvPr/>
        </p:nvSpPr>
        <p:spPr bwMode="auto">
          <a:xfrm>
            <a:off x="0" y="0"/>
            <a:ext cx="9304338" cy="6858000"/>
          </a:xfrm>
          <a:prstGeom prst="rect">
            <a:avLst/>
          </a:prstGeom>
          <a:solidFill>
            <a:schemeClr val="bg2"/>
          </a:solidFill>
          <a:ln w="12700">
            <a:solidFill>
              <a:schemeClr val="bg2"/>
            </a:solidFill>
            <a:miter lim="800000"/>
            <a:headEnd/>
            <a:tailEnd/>
          </a:ln>
        </p:spPr>
        <p:txBody>
          <a:bodyPr wrap="none" anchor="ctr"/>
          <a:lstStyle/>
          <a:p>
            <a:endParaRPr lang="en-US"/>
          </a:p>
        </p:txBody>
      </p:sp>
      <p:sp>
        <p:nvSpPr>
          <p:cNvPr id="159746" name="Text Box 6"/>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1400">
              <a:solidFill>
                <a:srgbClr val="FFFFFF"/>
              </a:solidFill>
              <a:latin typeface="Arial" charset="0"/>
            </a:endParaRPr>
          </a:p>
        </p:txBody>
      </p:sp>
      <p:sp>
        <p:nvSpPr>
          <p:cNvPr id="159747" name="Text Box 8"/>
          <p:cNvSpPr txBox="1">
            <a:spLocks noChangeArrowheads="1"/>
          </p:cNvSpPr>
          <p:nvPr/>
        </p:nvSpPr>
        <p:spPr bwMode="auto">
          <a:xfrm>
            <a:off x="474663" y="6543675"/>
            <a:ext cx="92551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a:solidFill>
                  <a:srgbClr val="FFFFFF"/>
                </a:solidFill>
                <a:latin typeface="Arial" charset="0"/>
              </a:rPr>
              <a:t>©2012 TBBMI</a:t>
            </a:r>
          </a:p>
        </p:txBody>
      </p:sp>
      <p:sp>
        <p:nvSpPr>
          <p:cNvPr id="266249" name="Rectangle 9"/>
          <p:cNvSpPr>
            <a:spLocks noChangeArrowheads="1"/>
          </p:cNvSpPr>
          <p:nvPr/>
        </p:nvSpPr>
        <p:spPr bwMode="auto">
          <a:xfrm>
            <a:off x="7620000" y="6526213"/>
            <a:ext cx="658813" cy="244475"/>
          </a:xfrm>
          <a:prstGeom prst="rect">
            <a:avLst/>
          </a:prstGeom>
          <a:noFill/>
          <a:ln w="12700">
            <a:noFill/>
            <a:miter lim="800000"/>
            <a:headEnd/>
            <a:tailEnd/>
          </a:ln>
          <a:effectLst/>
        </p:spPr>
        <p:txBody>
          <a:bodyPr wrap="none" anchor="ctr">
            <a:spAutoFit/>
          </a:bodyPr>
          <a:lstStyle/>
          <a:p>
            <a:pPr>
              <a:defRPr/>
            </a:pPr>
            <a:r>
              <a:rPr lang="en-US" sz="1000">
                <a:solidFill>
                  <a:schemeClr val="tx1"/>
                </a:solidFill>
                <a:effectLst>
                  <a:outerShdw blurRad="38100" dist="38100" dir="2700000" algn="tl">
                    <a:srgbClr val="000000"/>
                  </a:outerShdw>
                </a:effectLst>
                <a:latin typeface="Comic Sans MS" charset="0"/>
              </a:rPr>
              <a:t>9.6.01.</a:t>
            </a:r>
          </a:p>
        </p:txBody>
      </p:sp>
      <p:sp>
        <p:nvSpPr>
          <p:cNvPr id="159749" name="Text Box 10"/>
          <p:cNvSpPr txBox="1">
            <a:spLocks noChangeArrowheads="1"/>
          </p:cNvSpPr>
          <p:nvPr/>
        </p:nvSpPr>
        <p:spPr bwMode="auto">
          <a:xfrm>
            <a:off x="8099425" y="65325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75</a:t>
            </a:r>
          </a:p>
        </p:txBody>
      </p:sp>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La </a:t>
            </a:r>
            <a:r>
              <a:rPr lang="en-US" sz="2400" b="1" dirty="0" err="1">
                <a:solidFill>
                  <a:srgbClr val="FFFFFF"/>
                </a:solidFill>
                <a:latin typeface="Arial" charset="0"/>
                <a:ea typeface="ＭＳ Ｐゴシック" charset="0"/>
              </a:rPr>
              <a:t>Biblia</a:t>
            </a:r>
            <a:r>
              <a:rPr lang="en-US" sz="2400" b="1" dirty="0">
                <a:solidFill>
                  <a:srgbClr val="FFFFFF"/>
                </a:solidFill>
                <a:latin typeface="Arial" charset="0"/>
                <a:ea typeface="ＭＳ Ｐゴシック" charset="0"/>
              </a:rPr>
              <a:t>…</a:t>
            </a:r>
            <a:r>
              <a:rPr lang="en-US" sz="2400" b="1" dirty="0" err="1">
                <a:solidFill>
                  <a:srgbClr val="FFFFFF"/>
                </a:solidFill>
                <a:latin typeface="Arial" charset="0"/>
                <a:ea typeface="ＭＳ Ｐゴシック" charset="0"/>
              </a:rPr>
              <a:t>Básicamente</a:t>
            </a:r>
            <a:r>
              <a:rPr lang="en-US" sz="2400" b="1" dirty="0">
                <a:solidFill>
                  <a:srgbClr val="FFFFFF"/>
                </a:solidFill>
                <a:latin typeface="Arial" charset="0"/>
                <a:ea typeface="ＭＳ Ｐゴシック" charset="0"/>
              </a:rPr>
              <a:t> •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dirty="0" err="1">
                <a:solidFill>
                  <a:srgbClr val="FFFFFF"/>
                </a:solidFill>
                <a:latin typeface="Arial" charset="0"/>
                <a:cs typeface="Arial" charset="0"/>
              </a:rPr>
              <a:t>Descárgalo</a:t>
            </a:r>
            <a:r>
              <a:rPr lang="en-US" sz="3600" dirty="0">
                <a:solidFill>
                  <a:srgbClr val="FFFFFF"/>
                </a:solidFill>
                <a:latin typeface="Arial" charset="0"/>
                <a:cs typeface="Arial" charset="0"/>
              </a:rPr>
              <a:t> gratis</a:t>
            </a: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492823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ChangeArrowheads="1"/>
          </p:cNvSpPr>
          <p:nvPr/>
        </p:nvSpPr>
        <p:spPr bwMode="auto">
          <a:xfrm>
            <a:off x="0" y="-17463"/>
            <a:ext cx="939800" cy="6888163"/>
          </a:xfrm>
          <a:prstGeom prst="rect">
            <a:avLst/>
          </a:prstGeom>
          <a:solidFill>
            <a:srgbClr val="10101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nvGrpSpPr>
          <p:cNvPr id="18434" name="Group 3"/>
          <p:cNvGrpSpPr>
            <a:grpSpLocks/>
          </p:cNvGrpSpPr>
          <p:nvPr/>
        </p:nvGrpSpPr>
        <p:grpSpPr bwMode="auto">
          <a:xfrm>
            <a:off x="0" y="-142875"/>
            <a:ext cx="9144000" cy="7000875"/>
            <a:chOff x="0" y="-90"/>
            <a:chExt cx="5760" cy="4410"/>
          </a:xfrm>
        </p:grpSpPr>
        <p:pic>
          <p:nvPicPr>
            <p:cNvPr id="579588" name="Picture 4"/>
            <p:cNvPicPr>
              <a:picLocks noChangeAspect="1" noChangeArrowheads="1"/>
            </p:cNvPicPr>
            <p:nvPr/>
          </p:nvPicPr>
          <p:blipFill>
            <a:blip r:embed="rId3">
              <a:lum contrast="-10000"/>
              <a:extLst>
                <a:ext uri="{28A0092B-C50C-407E-A947-70E740481C1C}">
                  <a14:useLocalDpi xmlns:a14="http://schemas.microsoft.com/office/drawing/2010/main" val="0"/>
                </a:ext>
              </a:extLst>
            </a:blip>
            <a:srcRect/>
            <a:stretch>
              <a:fillRect/>
            </a:stretch>
          </p:blipFill>
          <p:spPr bwMode="auto">
            <a:xfrm>
              <a:off x="0" y="-90"/>
              <a:ext cx="5760" cy="4391"/>
            </a:xfrm>
            <a:prstGeom prst="rect">
              <a:avLst/>
            </a:prstGeom>
            <a:solidFill>
              <a:schemeClr val="bg2"/>
            </a:solidFill>
            <a:ln>
              <a:noFill/>
            </a:ln>
            <a:effectLst>
              <a:outerShdw blurRad="63500" dist="71842" dir="2700000" algn="ctr" rotWithShape="0">
                <a:srgbClr val="040404">
                  <a:alpha val="74997"/>
                </a:srgbClr>
              </a:outerShdw>
            </a:effectLst>
            <a:extLst>
              <a:ext uri="{91240B29-F687-4f45-9708-019B960494DF}">
                <a14:hiddenLine xmlns:a14="http://schemas.microsoft.com/office/drawing/2010/main" xmlns="" w="12700">
                  <a:solidFill>
                    <a:srgbClr val="000000"/>
                  </a:solidFill>
                  <a:miter lim="800000"/>
                  <a:headEnd/>
                  <a:tailEnd/>
                </a14:hiddenLine>
              </a:ext>
            </a:extLst>
          </p:spPr>
        </p:pic>
        <p:sp>
          <p:nvSpPr>
            <p:cNvPr id="579589" name="Rectangle 5"/>
            <p:cNvSpPr>
              <a:spLocks noChangeArrowheads="1"/>
            </p:cNvSpPr>
            <p:nvPr/>
          </p:nvSpPr>
          <p:spPr bwMode="auto">
            <a:xfrm>
              <a:off x="5357" y="-84"/>
              <a:ext cx="403" cy="4404"/>
            </a:xfrm>
            <a:prstGeom prst="rect">
              <a:avLst/>
            </a:prstGeom>
            <a:solidFill>
              <a:srgbClr val="101010"/>
            </a:solidFill>
            <a:ln w="9525">
              <a:noFill/>
              <a:miter lim="800000"/>
              <a:headEnd/>
              <a:tailEnd/>
            </a:ln>
            <a:effectLst>
              <a:outerShdw blurRad="63500" dist="71842" dir="2700000" algn="ctr" rotWithShape="0">
                <a:srgbClr val="040404">
                  <a:alpha val="74998"/>
                </a:srgbClr>
              </a:outerShdw>
            </a:effectLst>
          </p:spPr>
          <p:txBody>
            <a:bodyPr wrap="none" anchor="ctr"/>
            <a:lstStyle/>
            <a:p>
              <a:pPr>
                <a:defRPr/>
              </a:pPr>
              <a:endParaRPr lang="en-US">
                <a:latin typeface="American Typewriter Light" pitchFamily="1" charset="0"/>
                <a:ea typeface="+mn-ea"/>
                <a:cs typeface="+mn-cs"/>
              </a:endParaRPr>
            </a:p>
          </p:txBody>
        </p:sp>
        <p:sp>
          <p:nvSpPr>
            <p:cNvPr id="18459" name="Rectangle 6"/>
            <p:cNvSpPr>
              <a:spLocks noChangeArrowheads="1"/>
            </p:cNvSpPr>
            <p:nvPr/>
          </p:nvSpPr>
          <p:spPr bwMode="auto">
            <a:xfrm>
              <a:off x="0" y="-72"/>
              <a:ext cx="483" cy="4339"/>
            </a:xfrm>
            <a:prstGeom prst="rect">
              <a:avLst/>
            </a:prstGeom>
            <a:solidFill>
              <a:srgbClr val="10101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579591" name="Rectangle 7"/>
          <p:cNvSpPr>
            <a:spLocks noChangeArrowheads="1"/>
          </p:cNvSpPr>
          <p:nvPr/>
        </p:nvSpPr>
        <p:spPr bwMode="auto">
          <a:xfrm>
            <a:off x="0" y="-150813"/>
            <a:ext cx="8920163" cy="7008813"/>
          </a:xfrm>
          <a:prstGeom prst="rect">
            <a:avLst/>
          </a:prstGeom>
          <a:solidFill>
            <a:srgbClr val="010921">
              <a:alpha val="76077"/>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79592" name="Text Box 8"/>
          <p:cNvSpPr txBox="1">
            <a:spLocks noChangeArrowheads="1"/>
          </p:cNvSpPr>
          <p:nvPr/>
        </p:nvSpPr>
        <p:spPr bwMode="auto">
          <a:xfrm>
            <a:off x="7542213" y="146050"/>
            <a:ext cx="260350" cy="396875"/>
          </a:xfrm>
          <a:prstGeom prst="rect">
            <a:avLst/>
          </a:prstGeom>
          <a:noFill/>
          <a:ln w="12700">
            <a:noFill/>
            <a:miter lim="800000"/>
            <a:headEnd/>
            <a:tailEnd/>
          </a:ln>
          <a:effectLst>
            <a:outerShdw blurRad="63500" dist="71842" dir="2700000" algn="ctr" rotWithShape="0">
              <a:srgbClr val="040404">
                <a:alpha val="74998"/>
              </a:srgbClr>
            </a:outerShdw>
          </a:effectLst>
        </p:spPr>
        <p:txBody>
          <a:bodyPr wrap="none" anchor="ctr">
            <a:spAutoFit/>
          </a:bodyPr>
          <a:lstStyle/>
          <a:p>
            <a:pPr>
              <a:spcBef>
                <a:spcPct val="50000"/>
              </a:spcBef>
              <a:defRPr/>
            </a:pPr>
            <a:r>
              <a:rPr lang="en-US" sz="2000" b="0">
                <a:latin typeface="Comic Sans MS" pitchFamily="1" charset="0"/>
                <a:ea typeface="+mn-ea"/>
                <a:cs typeface="+mn-cs"/>
              </a:rPr>
              <a:t> </a:t>
            </a:r>
          </a:p>
        </p:txBody>
      </p:sp>
      <p:sp>
        <p:nvSpPr>
          <p:cNvPr id="579596" name="Text Box 12"/>
          <p:cNvSpPr txBox="1">
            <a:spLocks noChangeArrowheads="1"/>
          </p:cNvSpPr>
          <p:nvPr/>
        </p:nvSpPr>
        <p:spPr bwMode="auto">
          <a:xfrm>
            <a:off x="2593975" y="169863"/>
            <a:ext cx="3895725" cy="762000"/>
          </a:xfrm>
          <a:prstGeom prst="rect">
            <a:avLst/>
          </a:prstGeom>
          <a:noFill/>
          <a:ln w="12700">
            <a:noFill/>
            <a:miter lim="800000"/>
            <a:headEnd/>
            <a:tailEnd/>
          </a:ln>
          <a:effectLst>
            <a:outerShdw blurRad="63500" dist="71842" dir="2700000" algn="ctr" rotWithShape="0">
              <a:srgbClr val="040404">
                <a:alpha val="74998"/>
              </a:srgbClr>
            </a:outerShdw>
          </a:effectLst>
        </p:spPr>
        <p:txBody>
          <a:bodyPr wrap="none" anchor="ctr">
            <a:spAutoFit/>
          </a:bodyPr>
          <a:lstStyle/>
          <a:p>
            <a:pPr>
              <a:spcBef>
                <a:spcPct val="50000"/>
              </a:spcBef>
              <a:defRPr/>
            </a:pPr>
            <a:r>
              <a:rPr lang="en-US" sz="2400">
                <a:solidFill>
                  <a:schemeClr val="tx1"/>
                </a:solidFill>
                <a:latin typeface="Comic Sans MS" pitchFamily="1" charset="0"/>
                <a:ea typeface="+mn-ea"/>
                <a:cs typeface="+mn-cs"/>
              </a:rPr>
              <a:t>¿Cuál es la </a:t>
            </a:r>
            <a:r>
              <a:rPr lang="en-US" sz="2800" i="1" u="sng">
                <a:solidFill>
                  <a:schemeClr val="tx1"/>
                </a:solidFill>
                <a:latin typeface="Comic Sans MS" pitchFamily="1" charset="0"/>
                <a:ea typeface="+mn-ea"/>
                <a:cs typeface="+mn-cs"/>
              </a:rPr>
              <a:t>fuente</a:t>
            </a:r>
            <a:r>
              <a:rPr lang="en-US" sz="2400">
                <a:solidFill>
                  <a:schemeClr val="tx1"/>
                </a:solidFill>
                <a:latin typeface="Comic Sans MS" pitchFamily="1" charset="0"/>
                <a:ea typeface="+mn-ea"/>
                <a:cs typeface="+mn-cs"/>
              </a:rPr>
              <a:t> de…</a:t>
            </a:r>
            <a:r>
              <a:rPr lang="en-US" sz="4400" b="0">
                <a:solidFill>
                  <a:schemeClr val="tx1"/>
                </a:solidFill>
                <a:latin typeface="Comic Sans MS" pitchFamily="1" charset="0"/>
                <a:ea typeface="+mn-ea"/>
                <a:cs typeface="+mn-cs"/>
              </a:rPr>
              <a:t> </a:t>
            </a:r>
          </a:p>
        </p:txBody>
      </p:sp>
      <p:sp>
        <p:nvSpPr>
          <p:cNvPr id="579597" name="Text Box 13"/>
          <p:cNvSpPr txBox="1">
            <a:spLocks noChangeArrowheads="1"/>
          </p:cNvSpPr>
          <p:nvPr/>
        </p:nvSpPr>
        <p:spPr bwMode="auto">
          <a:xfrm>
            <a:off x="1438275" y="6075363"/>
            <a:ext cx="6235700" cy="457200"/>
          </a:xfrm>
          <a:prstGeom prst="rect">
            <a:avLst/>
          </a:prstGeom>
          <a:noFill/>
          <a:ln w="12700">
            <a:noFill/>
            <a:miter lim="800000"/>
            <a:headEnd/>
            <a:tailEnd/>
          </a:ln>
          <a:effectLst>
            <a:outerShdw blurRad="63500" dist="71842" dir="2700000" algn="ctr" rotWithShape="0">
              <a:srgbClr val="040404">
                <a:alpha val="74998"/>
              </a:srgbClr>
            </a:outerShdw>
          </a:effectLst>
        </p:spPr>
        <p:txBody>
          <a:bodyPr wrap="none" anchor="ctr">
            <a:spAutoFit/>
          </a:bodyPr>
          <a:lstStyle/>
          <a:p>
            <a:pPr>
              <a:spcBef>
                <a:spcPct val="50000"/>
              </a:spcBef>
              <a:defRPr/>
            </a:pPr>
            <a:r>
              <a:rPr lang="en-US" sz="2400">
                <a:solidFill>
                  <a:srgbClr val="FFFF00"/>
                </a:solidFill>
                <a:latin typeface="Comic Sans MS" pitchFamily="1" charset="0"/>
                <a:ea typeface="+mn-ea"/>
                <a:cs typeface="+mn-cs"/>
              </a:rPr>
              <a:t>Cada creyente y no creyente del planeta</a:t>
            </a:r>
          </a:p>
        </p:txBody>
      </p:sp>
      <p:sp>
        <p:nvSpPr>
          <p:cNvPr id="579598" name="Text Box 14"/>
          <p:cNvSpPr txBox="1">
            <a:spLocks noChangeArrowheads="1"/>
          </p:cNvSpPr>
          <p:nvPr/>
        </p:nvSpPr>
        <p:spPr bwMode="auto">
          <a:xfrm>
            <a:off x="1430338" y="5729288"/>
            <a:ext cx="6253162" cy="311150"/>
          </a:xfrm>
          <a:prstGeom prst="rect">
            <a:avLst/>
          </a:prstGeom>
          <a:noFill/>
          <a:ln w="12700">
            <a:noFill/>
            <a:miter lim="800000"/>
            <a:headEnd/>
            <a:tailEnd/>
          </a:ln>
          <a:effectLst>
            <a:outerShdw blurRad="63500" dist="71842" dir="2700000" algn="ctr" rotWithShape="0">
              <a:srgbClr val="040404">
                <a:alpha val="74998"/>
              </a:srgbClr>
            </a:outerShdw>
          </a:effectLst>
        </p:spPr>
        <p:txBody>
          <a:bodyPr wrap="none" anchor="ctr">
            <a:spAutoFit/>
          </a:bodyPr>
          <a:lstStyle/>
          <a:p>
            <a:pPr>
              <a:lnSpc>
                <a:spcPct val="60000"/>
              </a:lnSpc>
              <a:spcBef>
                <a:spcPct val="50000"/>
              </a:spcBef>
              <a:defRPr/>
            </a:pPr>
            <a:r>
              <a:rPr lang="en-US" sz="2400">
                <a:solidFill>
                  <a:schemeClr val="tx1"/>
                </a:solidFill>
                <a:latin typeface="Comic Sans MS" pitchFamily="1" charset="0"/>
                <a:ea typeface="+mn-ea"/>
                <a:cs typeface="+mn-cs"/>
              </a:rPr>
              <a:t>Los pensamientos basados en la Biblia de</a:t>
            </a:r>
          </a:p>
        </p:txBody>
      </p:sp>
      <p:sp>
        <p:nvSpPr>
          <p:cNvPr id="579599" name="Text Box 15"/>
          <p:cNvSpPr txBox="1">
            <a:spLocks noChangeArrowheads="1"/>
          </p:cNvSpPr>
          <p:nvPr/>
        </p:nvSpPr>
        <p:spPr bwMode="auto">
          <a:xfrm>
            <a:off x="2363788" y="366713"/>
            <a:ext cx="5029200" cy="5578475"/>
          </a:xfrm>
          <a:prstGeom prst="rect">
            <a:avLst/>
          </a:prstGeom>
          <a:noFill/>
          <a:ln w="12700">
            <a:noFill/>
            <a:miter lim="800000"/>
            <a:headEnd/>
            <a:tailEnd/>
          </a:ln>
          <a:effectLst>
            <a:outerShdw blurRad="63500" dist="71842" dir="2700000" algn="ctr" rotWithShape="0">
              <a:srgbClr val="040404">
                <a:alpha val="74998"/>
              </a:srgbClr>
            </a:outerShdw>
          </a:effectLst>
        </p:spPr>
        <p:txBody>
          <a:bodyPr anchor="ctr">
            <a:spAutoFit/>
          </a:bodyPr>
          <a:lstStyle/>
          <a:p>
            <a:pPr>
              <a:spcBef>
                <a:spcPct val="50000"/>
              </a:spcBef>
              <a:defRPr/>
            </a:pPr>
            <a:r>
              <a:rPr lang="en-US" sz="6000">
                <a:solidFill>
                  <a:srgbClr val="FFFF00"/>
                </a:solidFill>
                <a:latin typeface="Comic Sans MS" pitchFamily="1" charset="0"/>
                <a:ea typeface="+mn-ea"/>
                <a:cs typeface="+mn-cs"/>
              </a:rPr>
              <a:t>¡Comencemos este proyecto con un pensamiento sólido!</a:t>
            </a:r>
          </a:p>
        </p:txBody>
      </p:sp>
      <p:sp>
        <p:nvSpPr>
          <p:cNvPr id="579600" name="Text Box 16"/>
          <p:cNvSpPr txBox="1">
            <a:spLocks noChangeArrowheads="1"/>
          </p:cNvSpPr>
          <p:nvPr/>
        </p:nvSpPr>
        <p:spPr bwMode="auto">
          <a:xfrm>
            <a:off x="2193925" y="1876425"/>
            <a:ext cx="4732338" cy="457200"/>
          </a:xfrm>
          <a:prstGeom prst="rect">
            <a:avLst/>
          </a:prstGeom>
          <a:noFill/>
          <a:ln w="12700">
            <a:noFill/>
            <a:miter lim="800000"/>
            <a:headEnd/>
            <a:tailEnd/>
          </a:ln>
          <a:effectLst>
            <a:outerShdw blurRad="63500" dist="71842" dir="2700000" algn="ctr" rotWithShape="0">
              <a:srgbClr val="040404">
                <a:alpha val="74998"/>
              </a:srgbClr>
            </a:outerShdw>
          </a:effectLst>
        </p:spPr>
        <p:txBody>
          <a:bodyPr wrap="none" anchor="ctr">
            <a:spAutoFit/>
          </a:bodyPr>
          <a:lstStyle/>
          <a:p>
            <a:pPr>
              <a:spcBef>
                <a:spcPct val="50000"/>
              </a:spcBef>
              <a:defRPr/>
            </a:pPr>
            <a:r>
              <a:rPr lang="en-US" sz="2400">
                <a:solidFill>
                  <a:schemeClr val="tx1"/>
                </a:solidFill>
                <a:latin typeface="Comic Sans MS" pitchFamily="1" charset="0"/>
                <a:ea typeface="+mn-ea"/>
                <a:cs typeface="+mn-cs"/>
              </a:rPr>
              <a:t>Todo libro basado en la Biblia:</a:t>
            </a:r>
          </a:p>
        </p:txBody>
      </p:sp>
      <p:sp>
        <p:nvSpPr>
          <p:cNvPr id="579601" name="Text Box 17"/>
          <p:cNvSpPr txBox="1">
            <a:spLocks noChangeArrowheads="1"/>
          </p:cNvSpPr>
          <p:nvPr/>
        </p:nvSpPr>
        <p:spPr bwMode="auto">
          <a:xfrm>
            <a:off x="1819275" y="1389063"/>
            <a:ext cx="5494338" cy="457200"/>
          </a:xfrm>
          <a:prstGeom prst="rect">
            <a:avLst/>
          </a:prstGeom>
          <a:noFill/>
          <a:ln w="12700">
            <a:noFill/>
            <a:miter lim="800000"/>
            <a:headEnd/>
            <a:tailEnd/>
          </a:ln>
          <a:effectLst>
            <a:outerShdw blurRad="63500" dist="71842" dir="2700000" algn="ctr" rotWithShape="0">
              <a:srgbClr val="040404">
                <a:alpha val="74998"/>
              </a:srgbClr>
            </a:outerShdw>
          </a:effectLst>
        </p:spPr>
        <p:txBody>
          <a:bodyPr wrap="none" anchor="ctr">
            <a:spAutoFit/>
          </a:bodyPr>
          <a:lstStyle/>
          <a:p>
            <a:pPr>
              <a:spcBef>
                <a:spcPct val="50000"/>
              </a:spcBef>
              <a:defRPr/>
            </a:pPr>
            <a:r>
              <a:rPr lang="en-US" sz="2400">
                <a:solidFill>
                  <a:srgbClr val="FFFF00"/>
                </a:solidFill>
                <a:latin typeface="Comic Sans MS" pitchFamily="1" charset="0"/>
                <a:ea typeface="+mn-ea"/>
                <a:cs typeface="+mn-cs"/>
              </a:rPr>
              <a:t>Todo sistema de creencias cristiano</a:t>
            </a:r>
          </a:p>
        </p:txBody>
      </p:sp>
      <p:sp>
        <p:nvSpPr>
          <p:cNvPr id="579602" name="Text Box 18"/>
          <p:cNvSpPr txBox="1">
            <a:spLocks noChangeArrowheads="1"/>
          </p:cNvSpPr>
          <p:nvPr/>
        </p:nvSpPr>
        <p:spPr bwMode="auto">
          <a:xfrm>
            <a:off x="2747963" y="904875"/>
            <a:ext cx="3633787" cy="457200"/>
          </a:xfrm>
          <a:prstGeom prst="rect">
            <a:avLst/>
          </a:prstGeom>
          <a:noFill/>
          <a:ln w="12700">
            <a:noFill/>
            <a:miter lim="800000"/>
            <a:headEnd/>
            <a:tailEnd/>
          </a:ln>
          <a:effectLst>
            <a:outerShdw blurRad="63500" dist="71842" dir="2700000" algn="ctr" rotWithShape="0">
              <a:srgbClr val="040404">
                <a:alpha val="74998"/>
              </a:srgbClr>
            </a:outerShdw>
          </a:effectLst>
        </p:spPr>
        <p:txBody>
          <a:bodyPr wrap="none" anchor="ctr">
            <a:spAutoFit/>
          </a:bodyPr>
          <a:lstStyle/>
          <a:p>
            <a:pPr>
              <a:spcBef>
                <a:spcPct val="50000"/>
              </a:spcBef>
              <a:defRPr/>
            </a:pPr>
            <a:r>
              <a:rPr lang="en-US" sz="2400">
                <a:solidFill>
                  <a:srgbClr val="FFFF00"/>
                </a:solidFill>
                <a:latin typeface="Comic Sans MS" pitchFamily="1" charset="0"/>
                <a:ea typeface="+mn-ea"/>
                <a:cs typeface="+mn-cs"/>
              </a:rPr>
              <a:t>Toda doctrina cristiana</a:t>
            </a:r>
          </a:p>
        </p:txBody>
      </p:sp>
      <p:sp>
        <p:nvSpPr>
          <p:cNvPr id="579603" name="Text Box 19"/>
          <p:cNvSpPr txBox="1">
            <a:spLocks noChangeArrowheads="1"/>
          </p:cNvSpPr>
          <p:nvPr/>
        </p:nvSpPr>
        <p:spPr bwMode="auto">
          <a:xfrm>
            <a:off x="3043238" y="4665663"/>
            <a:ext cx="3049587" cy="457200"/>
          </a:xfrm>
          <a:prstGeom prst="rect">
            <a:avLst/>
          </a:prstGeom>
          <a:noFill/>
          <a:ln w="12700">
            <a:noFill/>
            <a:miter lim="800000"/>
            <a:headEnd/>
            <a:tailEnd/>
          </a:ln>
          <a:effectLst>
            <a:outerShdw blurRad="63500" dist="71842" dir="2700000" algn="ctr" rotWithShape="0">
              <a:srgbClr val="040404">
                <a:alpha val="74998"/>
              </a:srgbClr>
            </a:outerShdw>
          </a:effectLst>
        </p:spPr>
        <p:txBody>
          <a:bodyPr wrap="none" anchor="ctr">
            <a:spAutoFit/>
          </a:bodyPr>
          <a:lstStyle/>
          <a:p>
            <a:pPr>
              <a:spcBef>
                <a:spcPct val="50000"/>
              </a:spcBef>
              <a:defRPr/>
            </a:pPr>
            <a:r>
              <a:rPr lang="en-US" sz="2400">
                <a:solidFill>
                  <a:srgbClr val="FFFF00"/>
                </a:solidFill>
                <a:latin typeface="Comic Sans MS" pitchFamily="1" charset="0"/>
                <a:ea typeface="+mn-ea"/>
                <a:cs typeface="+mn-cs"/>
              </a:rPr>
              <a:t>En casi todo idioma</a:t>
            </a:r>
          </a:p>
        </p:txBody>
      </p:sp>
      <p:sp>
        <p:nvSpPr>
          <p:cNvPr id="579604" name="Text Box 20"/>
          <p:cNvSpPr txBox="1">
            <a:spLocks noChangeArrowheads="1"/>
          </p:cNvSpPr>
          <p:nvPr/>
        </p:nvSpPr>
        <p:spPr bwMode="auto">
          <a:xfrm>
            <a:off x="2744788" y="4195763"/>
            <a:ext cx="3598862" cy="457200"/>
          </a:xfrm>
          <a:prstGeom prst="rect">
            <a:avLst/>
          </a:prstGeom>
          <a:noFill/>
          <a:ln w="12700">
            <a:noFill/>
            <a:miter lim="800000"/>
            <a:headEnd/>
            <a:tailEnd/>
          </a:ln>
          <a:effectLst>
            <a:outerShdw blurRad="63500" dist="71842" dir="2700000" algn="ctr" rotWithShape="0">
              <a:srgbClr val="040404">
                <a:alpha val="74998"/>
              </a:srgbClr>
            </a:outerShdw>
          </a:effectLst>
        </p:spPr>
        <p:txBody>
          <a:bodyPr wrap="none" anchor="ctr">
            <a:spAutoFit/>
          </a:bodyPr>
          <a:lstStyle/>
          <a:p>
            <a:pPr>
              <a:spcBef>
                <a:spcPct val="50000"/>
              </a:spcBef>
              <a:defRPr/>
            </a:pPr>
            <a:r>
              <a:rPr lang="en-US" sz="2400">
                <a:solidFill>
                  <a:srgbClr val="FFFF00"/>
                </a:solidFill>
                <a:latin typeface="Comic Sans MS" pitchFamily="1" charset="0"/>
                <a:ea typeface="+mn-ea"/>
                <a:cs typeface="+mn-cs"/>
              </a:rPr>
              <a:t>En todo país del mundo</a:t>
            </a:r>
          </a:p>
        </p:txBody>
      </p:sp>
      <p:sp>
        <p:nvSpPr>
          <p:cNvPr id="579605" name="Text Box 21"/>
          <p:cNvSpPr txBox="1">
            <a:spLocks noChangeArrowheads="1"/>
          </p:cNvSpPr>
          <p:nvPr/>
        </p:nvSpPr>
        <p:spPr bwMode="auto">
          <a:xfrm>
            <a:off x="1984375" y="2341563"/>
            <a:ext cx="5230813" cy="457200"/>
          </a:xfrm>
          <a:prstGeom prst="rect">
            <a:avLst/>
          </a:prstGeom>
          <a:noFill/>
          <a:ln w="12700">
            <a:noFill/>
            <a:miter lim="800000"/>
            <a:headEnd/>
            <a:tailEnd/>
          </a:ln>
          <a:effectLst>
            <a:outerShdw blurRad="63500" dist="71842" dir="2700000" algn="ctr" rotWithShape="0">
              <a:srgbClr val="040404">
                <a:alpha val="74998"/>
              </a:srgbClr>
            </a:outerShdw>
          </a:effectLst>
        </p:spPr>
        <p:txBody>
          <a:bodyPr wrap="none" anchor="ctr">
            <a:spAutoFit/>
          </a:bodyPr>
          <a:lstStyle/>
          <a:p>
            <a:pPr>
              <a:spcBef>
                <a:spcPct val="50000"/>
              </a:spcBef>
              <a:defRPr/>
            </a:pPr>
            <a:r>
              <a:rPr lang="en-US" sz="2400">
                <a:solidFill>
                  <a:srgbClr val="FFFF00"/>
                </a:solidFill>
                <a:latin typeface="Comic Sans MS" pitchFamily="1" charset="0"/>
                <a:ea typeface="+mn-ea"/>
                <a:cs typeface="+mn-cs"/>
              </a:rPr>
              <a:t>En la Biblioteca de todo seminario</a:t>
            </a:r>
          </a:p>
        </p:txBody>
      </p:sp>
      <p:sp>
        <p:nvSpPr>
          <p:cNvPr id="579606" name="Text Box 22"/>
          <p:cNvSpPr txBox="1">
            <a:spLocks noChangeArrowheads="1"/>
          </p:cNvSpPr>
          <p:nvPr/>
        </p:nvSpPr>
        <p:spPr bwMode="auto">
          <a:xfrm>
            <a:off x="4357688" y="5135563"/>
            <a:ext cx="352425" cy="457200"/>
          </a:xfrm>
          <a:prstGeom prst="rect">
            <a:avLst/>
          </a:prstGeom>
          <a:noFill/>
          <a:ln w="12700">
            <a:noFill/>
            <a:miter lim="800000"/>
            <a:headEnd/>
            <a:tailEnd/>
          </a:ln>
          <a:effectLst>
            <a:outerShdw blurRad="63500" dist="71842" dir="2700000" algn="ctr" rotWithShape="0">
              <a:srgbClr val="040404">
                <a:alpha val="74998"/>
              </a:srgbClr>
            </a:outerShdw>
          </a:effectLst>
        </p:spPr>
        <p:txBody>
          <a:bodyPr wrap="none" anchor="ctr">
            <a:spAutoFit/>
          </a:bodyPr>
          <a:lstStyle/>
          <a:p>
            <a:pPr>
              <a:spcBef>
                <a:spcPct val="50000"/>
              </a:spcBef>
              <a:defRPr/>
            </a:pPr>
            <a:r>
              <a:rPr lang="en-US" sz="2400">
                <a:solidFill>
                  <a:srgbClr val="FFFF00"/>
                </a:solidFill>
                <a:latin typeface="Comic Sans MS" pitchFamily="1" charset="0"/>
                <a:ea typeface="+mn-ea"/>
                <a:cs typeface="+mn-cs"/>
              </a:rPr>
              <a:t>y</a:t>
            </a:r>
          </a:p>
        </p:txBody>
      </p:sp>
      <p:sp>
        <p:nvSpPr>
          <p:cNvPr id="579607" name="Text Box 23"/>
          <p:cNvSpPr txBox="1">
            <a:spLocks noChangeArrowheads="1"/>
          </p:cNvSpPr>
          <p:nvPr/>
        </p:nvSpPr>
        <p:spPr bwMode="auto">
          <a:xfrm>
            <a:off x="1801813" y="3738563"/>
            <a:ext cx="5495925" cy="457200"/>
          </a:xfrm>
          <a:prstGeom prst="rect">
            <a:avLst/>
          </a:prstGeom>
          <a:noFill/>
          <a:ln w="12700">
            <a:noFill/>
            <a:miter lim="800000"/>
            <a:headEnd/>
            <a:tailEnd/>
          </a:ln>
          <a:effectLst>
            <a:outerShdw blurRad="63500" dist="71842" dir="2700000" algn="ctr" rotWithShape="0">
              <a:srgbClr val="040404">
                <a:alpha val="74998"/>
              </a:srgbClr>
            </a:outerShdw>
          </a:effectLst>
        </p:spPr>
        <p:txBody>
          <a:bodyPr wrap="none" anchor="ctr">
            <a:spAutoFit/>
          </a:bodyPr>
          <a:lstStyle/>
          <a:p>
            <a:pPr>
              <a:spcBef>
                <a:spcPct val="50000"/>
              </a:spcBef>
              <a:defRPr/>
            </a:pPr>
            <a:r>
              <a:rPr lang="en-US" sz="2400">
                <a:solidFill>
                  <a:srgbClr val="FFFF00"/>
                </a:solidFill>
                <a:latin typeface="Comic Sans MS" pitchFamily="1" charset="0"/>
                <a:ea typeface="+mn-ea"/>
                <a:cs typeface="+mn-cs"/>
              </a:rPr>
              <a:t>En la biblioteca de toda universidad</a:t>
            </a:r>
          </a:p>
        </p:txBody>
      </p:sp>
      <p:sp>
        <p:nvSpPr>
          <p:cNvPr id="579608" name="Text Box 24"/>
          <p:cNvSpPr txBox="1">
            <a:spLocks noChangeArrowheads="1"/>
          </p:cNvSpPr>
          <p:nvPr/>
        </p:nvSpPr>
        <p:spPr bwMode="auto">
          <a:xfrm>
            <a:off x="2452688" y="3268663"/>
            <a:ext cx="4200525" cy="457200"/>
          </a:xfrm>
          <a:prstGeom prst="rect">
            <a:avLst/>
          </a:prstGeom>
          <a:noFill/>
          <a:ln w="12700">
            <a:noFill/>
            <a:miter lim="800000"/>
            <a:headEnd/>
            <a:tailEnd/>
          </a:ln>
          <a:effectLst>
            <a:outerShdw blurRad="63500" dist="71842" dir="2700000" algn="ctr" rotWithShape="0">
              <a:srgbClr val="040404">
                <a:alpha val="74998"/>
              </a:srgbClr>
            </a:outerShdw>
          </a:effectLst>
        </p:spPr>
        <p:txBody>
          <a:bodyPr wrap="none" anchor="ctr">
            <a:spAutoFit/>
          </a:bodyPr>
          <a:lstStyle/>
          <a:p>
            <a:pPr>
              <a:spcBef>
                <a:spcPct val="50000"/>
              </a:spcBef>
              <a:defRPr/>
            </a:pPr>
            <a:r>
              <a:rPr lang="en-US" sz="2400">
                <a:solidFill>
                  <a:srgbClr val="FFFF00"/>
                </a:solidFill>
                <a:latin typeface="Comic Sans MS" pitchFamily="1" charset="0"/>
                <a:ea typeface="+mn-ea"/>
                <a:cs typeface="+mn-cs"/>
              </a:rPr>
              <a:t>En toda biblioteca personal</a:t>
            </a:r>
          </a:p>
        </p:txBody>
      </p:sp>
      <p:sp>
        <p:nvSpPr>
          <p:cNvPr id="579609" name="Text Box 25"/>
          <p:cNvSpPr txBox="1">
            <a:spLocks noChangeArrowheads="1"/>
          </p:cNvSpPr>
          <p:nvPr/>
        </p:nvSpPr>
        <p:spPr bwMode="auto">
          <a:xfrm>
            <a:off x="2535238" y="2798763"/>
            <a:ext cx="3995737" cy="457200"/>
          </a:xfrm>
          <a:prstGeom prst="rect">
            <a:avLst/>
          </a:prstGeom>
          <a:noFill/>
          <a:ln w="12700">
            <a:noFill/>
            <a:miter lim="800000"/>
            <a:headEnd/>
            <a:tailEnd/>
          </a:ln>
          <a:effectLst>
            <a:outerShdw blurRad="63500" dist="71842" dir="2700000" algn="ctr" rotWithShape="0">
              <a:srgbClr val="040404">
                <a:alpha val="74998"/>
              </a:srgbClr>
            </a:outerShdw>
          </a:effectLst>
        </p:spPr>
        <p:txBody>
          <a:bodyPr wrap="none" anchor="ctr">
            <a:spAutoFit/>
          </a:bodyPr>
          <a:lstStyle/>
          <a:p>
            <a:pPr>
              <a:spcBef>
                <a:spcPct val="50000"/>
              </a:spcBef>
              <a:defRPr/>
            </a:pPr>
            <a:r>
              <a:rPr lang="en-US" sz="2400">
                <a:solidFill>
                  <a:srgbClr val="FFFF00"/>
                </a:solidFill>
                <a:latin typeface="Comic Sans MS" pitchFamily="1" charset="0"/>
                <a:ea typeface="+mn-ea"/>
                <a:cs typeface="+mn-cs"/>
              </a:rPr>
              <a:t>En toda biblioteca pública</a:t>
            </a:r>
          </a:p>
        </p:txBody>
      </p:sp>
      <p:sp>
        <p:nvSpPr>
          <p:cNvPr id="579610" name="Rectangle 26"/>
          <p:cNvSpPr>
            <a:spLocks noChangeArrowheads="1"/>
          </p:cNvSpPr>
          <p:nvPr/>
        </p:nvSpPr>
        <p:spPr bwMode="auto">
          <a:xfrm>
            <a:off x="0" y="-146050"/>
            <a:ext cx="9144000" cy="7004050"/>
          </a:xfrm>
          <a:prstGeom prst="rect">
            <a:avLst/>
          </a:prstGeom>
          <a:solidFill>
            <a:srgbClr val="010921">
              <a:alpha val="76077"/>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79611" name="Text Box 27"/>
          <p:cNvSpPr txBox="1">
            <a:spLocks noChangeArrowheads="1"/>
          </p:cNvSpPr>
          <p:nvPr/>
        </p:nvSpPr>
        <p:spPr bwMode="auto">
          <a:xfrm>
            <a:off x="2425700" y="563563"/>
            <a:ext cx="4387850" cy="6294437"/>
          </a:xfrm>
          <a:prstGeom prst="rect">
            <a:avLst/>
          </a:prstGeom>
          <a:noFill/>
          <a:ln w="12700">
            <a:noFill/>
            <a:miter lim="800000"/>
            <a:headEnd/>
            <a:tailEnd/>
          </a:ln>
          <a:effectLst>
            <a:outerShdw blurRad="63500" dist="135003" dir="2928844" algn="ctr" rotWithShape="0">
              <a:srgbClr val="040404">
                <a:alpha val="74998"/>
              </a:srgbClr>
            </a:outerShdw>
          </a:effectLst>
        </p:spPr>
        <p:txBody>
          <a:bodyPr anchor="ctr">
            <a:spAutoFit/>
          </a:bodyPr>
          <a:lstStyle/>
          <a:p>
            <a:pPr>
              <a:spcBef>
                <a:spcPct val="50000"/>
              </a:spcBef>
              <a:defRPr/>
            </a:pPr>
            <a:r>
              <a:rPr lang="en-US" sz="40700">
                <a:solidFill>
                  <a:srgbClr val="CC1417"/>
                </a:solidFill>
                <a:latin typeface="Helvetica" pitchFamily="1" charset="0"/>
                <a:ea typeface="+mn-ea"/>
                <a:cs typeface="+mn-cs"/>
              </a:rPr>
              <a:t>?</a:t>
            </a:r>
          </a:p>
        </p:txBody>
      </p:sp>
      <p:sp>
        <p:nvSpPr>
          <p:cNvPr id="18453" name="Text Box 28"/>
          <p:cNvSpPr txBox="1">
            <a:spLocks noChangeArrowheads="1"/>
          </p:cNvSpPr>
          <p:nvPr/>
        </p:nvSpPr>
        <p:spPr bwMode="auto">
          <a:xfrm>
            <a:off x="8651875" y="6397625"/>
            <a:ext cx="466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b="0">
                <a:solidFill>
                  <a:srgbClr val="FFFFFF"/>
                </a:solidFill>
                <a:latin typeface="Arial" charset="0"/>
              </a:rPr>
              <a:t>15</a:t>
            </a:r>
          </a:p>
        </p:txBody>
      </p:sp>
      <p:sp>
        <p:nvSpPr>
          <p:cNvPr id="18454" name="Text Box 9"/>
          <p:cNvSpPr txBox="1">
            <a:spLocks noChangeArrowheads="1"/>
          </p:cNvSpPr>
          <p:nvPr/>
        </p:nvSpPr>
        <p:spPr bwMode="auto">
          <a:xfrm>
            <a:off x="474663" y="6543675"/>
            <a:ext cx="92551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a:solidFill>
                  <a:srgbClr val="FFFFFF"/>
                </a:solidFill>
                <a:latin typeface="Arial" charset="0"/>
              </a:rPr>
              <a:t>©2012 TBBMI</a:t>
            </a:r>
          </a:p>
        </p:txBody>
      </p:sp>
      <p:sp>
        <p:nvSpPr>
          <p:cNvPr id="579594" name="Rectangle 10"/>
          <p:cNvSpPr>
            <a:spLocks noChangeArrowheads="1"/>
          </p:cNvSpPr>
          <p:nvPr/>
        </p:nvSpPr>
        <p:spPr bwMode="auto">
          <a:xfrm>
            <a:off x="7620000" y="6526213"/>
            <a:ext cx="658813" cy="244475"/>
          </a:xfrm>
          <a:prstGeom prst="rect">
            <a:avLst/>
          </a:prstGeom>
          <a:noFill/>
          <a:ln w="12700">
            <a:noFill/>
            <a:miter lim="800000"/>
            <a:headEnd/>
            <a:tailEnd/>
          </a:ln>
          <a:effectLst/>
        </p:spPr>
        <p:txBody>
          <a:bodyPr wrap="none" anchor="ctr">
            <a:spAutoFit/>
          </a:bodyPr>
          <a:lstStyle/>
          <a:p>
            <a:pPr>
              <a:defRPr/>
            </a:pPr>
            <a:r>
              <a:rPr lang="en-US" sz="1000">
                <a:solidFill>
                  <a:schemeClr val="tx1"/>
                </a:solidFill>
                <a:effectLst>
                  <a:outerShdw blurRad="38100" dist="38100" dir="2700000" algn="tl">
                    <a:srgbClr val="000000"/>
                  </a:outerShdw>
                </a:effectLst>
                <a:latin typeface="Comic Sans MS" charset="0"/>
              </a:rPr>
              <a:t>9.6.01.</a:t>
            </a:r>
          </a:p>
        </p:txBody>
      </p:sp>
      <p:sp>
        <p:nvSpPr>
          <p:cNvPr id="18456" name="Text Box 11"/>
          <p:cNvSpPr txBox="1">
            <a:spLocks noChangeArrowheads="1"/>
          </p:cNvSpPr>
          <p:nvPr/>
        </p:nvSpPr>
        <p:spPr bwMode="auto">
          <a:xfrm>
            <a:off x="8102600" y="6524625"/>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06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9591"/>
                                        </p:tgtEl>
                                        <p:attrNameLst>
                                          <p:attrName>style.visibility</p:attrName>
                                        </p:attrNameLst>
                                      </p:cBhvr>
                                      <p:to>
                                        <p:strVal val="visible"/>
                                      </p:to>
                                    </p:set>
                                    <p:animEffect transition="in" filter="fade">
                                      <p:cBhvr>
                                        <p:cTn id="7" dur="1000"/>
                                        <p:tgtEl>
                                          <p:spTgt spid="579591"/>
                                        </p:tgtEl>
                                      </p:cBhvr>
                                    </p:animEffect>
                                  </p:childTnLst>
                                </p:cTn>
                              </p:par>
                            </p:childTnLst>
                          </p:cTn>
                        </p:par>
                        <p:par>
                          <p:cTn id="8" fill="hold" nodeType="afterGroup">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579599"/>
                                        </p:tgtEl>
                                        <p:attrNameLst>
                                          <p:attrName>style.visibility</p:attrName>
                                        </p:attrNameLst>
                                      </p:cBhvr>
                                      <p:to>
                                        <p:strVal val="visible"/>
                                      </p:to>
                                    </p:set>
                                    <p:animEffect transition="in" filter="wipe(up)">
                                      <p:cBhvr>
                                        <p:cTn id="11" dur="500"/>
                                        <p:tgtEl>
                                          <p:spTgt spid="579599"/>
                                        </p:tgtEl>
                                      </p:cBhvr>
                                    </p:animEffect>
                                  </p:childTnLst>
                                  <p:subTnLst>
                                    <p:set>
                                      <p:cBhvr override="childStyle">
                                        <p:cTn dur="1" fill="hold" display="0" masterRel="nextClick" afterEffect="1"/>
                                        <p:tgtEl>
                                          <p:spTgt spid="57959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grpId="0" nodeType="clickEffect">
                                  <p:stCondLst>
                                    <p:cond delay="0"/>
                                  </p:stCondLst>
                                  <p:childTnLst>
                                    <p:set>
                                      <p:cBhvr>
                                        <p:cTn id="15" dur="1" fill="hold">
                                          <p:stCondLst>
                                            <p:cond delay="0"/>
                                          </p:stCondLst>
                                        </p:cTn>
                                        <p:tgtEl>
                                          <p:spTgt spid="579596"/>
                                        </p:tgtEl>
                                        <p:attrNameLst>
                                          <p:attrName>style.visibility</p:attrName>
                                        </p:attrNameLst>
                                      </p:cBhvr>
                                      <p:to>
                                        <p:strVal val="visible"/>
                                      </p:to>
                                    </p:set>
                                    <p:anim calcmode="lin" valueType="num">
                                      <p:cBhvr>
                                        <p:cTn id="16" dur="500" fill="hold"/>
                                        <p:tgtEl>
                                          <p:spTgt spid="579596"/>
                                        </p:tgtEl>
                                        <p:attrNameLst>
                                          <p:attrName>ppt_w</p:attrName>
                                        </p:attrNameLst>
                                      </p:cBhvr>
                                      <p:tavLst>
                                        <p:tav tm="0">
                                          <p:val>
                                            <p:fltVal val="0"/>
                                          </p:val>
                                        </p:tav>
                                        <p:tav tm="100000">
                                          <p:val>
                                            <p:strVal val="#ppt_w"/>
                                          </p:val>
                                        </p:tav>
                                      </p:tavLst>
                                    </p:anim>
                                    <p:anim calcmode="lin" valueType="num">
                                      <p:cBhvr>
                                        <p:cTn id="17" dur="500" fill="hold"/>
                                        <p:tgtEl>
                                          <p:spTgt spid="579596"/>
                                        </p:tgtEl>
                                        <p:attrNameLst>
                                          <p:attrName>ppt_h</p:attrName>
                                        </p:attrNameLst>
                                      </p:cBhvr>
                                      <p:tavLst>
                                        <p:tav tm="0">
                                          <p:val>
                                            <p:fltVal val="0"/>
                                          </p:val>
                                        </p:tav>
                                        <p:tav tm="100000">
                                          <p:val>
                                            <p:strVal val="#ppt_h"/>
                                          </p:val>
                                        </p:tav>
                                      </p:tavLst>
                                    </p:anim>
                                    <p:anim calcmode="lin" valueType="num">
                                      <p:cBhvr>
                                        <p:cTn id="18" dur="500" fill="hold"/>
                                        <p:tgtEl>
                                          <p:spTgt spid="579596"/>
                                        </p:tgtEl>
                                        <p:attrNameLst>
                                          <p:attrName>ppt_x</p:attrName>
                                        </p:attrNameLst>
                                      </p:cBhvr>
                                      <p:tavLst>
                                        <p:tav tm="0">
                                          <p:val>
                                            <p:fltVal val="0.5"/>
                                          </p:val>
                                        </p:tav>
                                        <p:tav tm="100000">
                                          <p:val>
                                            <p:strVal val="#ppt_x"/>
                                          </p:val>
                                        </p:tav>
                                      </p:tavLst>
                                    </p:anim>
                                    <p:anim calcmode="lin" valueType="num">
                                      <p:cBhvr>
                                        <p:cTn id="19" dur="500" fill="hold"/>
                                        <p:tgtEl>
                                          <p:spTgt spid="579596"/>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grpId="0" nodeType="clickEffect">
                                  <p:stCondLst>
                                    <p:cond delay="0"/>
                                  </p:stCondLst>
                                  <p:childTnLst>
                                    <p:set>
                                      <p:cBhvr>
                                        <p:cTn id="23" dur="1" fill="hold">
                                          <p:stCondLst>
                                            <p:cond delay="0"/>
                                          </p:stCondLst>
                                        </p:cTn>
                                        <p:tgtEl>
                                          <p:spTgt spid="579602"/>
                                        </p:tgtEl>
                                        <p:attrNameLst>
                                          <p:attrName>style.visibility</p:attrName>
                                        </p:attrNameLst>
                                      </p:cBhvr>
                                      <p:to>
                                        <p:strVal val="visible"/>
                                      </p:to>
                                    </p:set>
                                    <p:anim calcmode="lin" valueType="num">
                                      <p:cBhvr>
                                        <p:cTn id="24" dur="500" fill="hold"/>
                                        <p:tgtEl>
                                          <p:spTgt spid="579602"/>
                                        </p:tgtEl>
                                        <p:attrNameLst>
                                          <p:attrName>ppt_w</p:attrName>
                                        </p:attrNameLst>
                                      </p:cBhvr>
                                      <p:tavLst>
                                        <p:tav tm="0">
                                          <p:val>
                                            <p:fltVal val="0"/>
                                          </p:val>
                                        </p:tav>
                                        <p:tav tm="100000">
                                          <p:val>
                                            <p:strVal val="#ppt_w"/>
                                          </p:val>
                                        </p:tav>
                                      </p:tavLst>
                                    </p:anim>
                                    <p:anim calcmode="lin" valueType="num">
                                      <p:cBhvr>
                                        <p:cTn id="25" dur="500" fill="hold"/>
                                        <p:tgtEl>
                                          <p:spTgt spid="579602"/>
                                        </p:tgtEl>
                                        <p:attrNameLst>
                                          <p:attrName>ppt_h</p:attrName>
                                        </p:attrNameLst>
                                      </p:cBhvr>
                                      <p:tavLst>
                                        <p:tav tm="0">
                                          <p:val>
                                            <p:fltVal val="0"/>
                                          </p:val>
                                        </p:tav>
                                        <p:tav tm="100000">
                                          <p:val>
                                            <p:strVal val="#ppt_h"/>
                                          </p:val>
                                        </p:tav>
                                      </p:tavLst>
                                    </p:anim>
                                    <p:anim calcmode="lin" valueType="num">
                                      <p:cBhvr>
                                        <p:cTn id="26" dur="500" fill="hold"/>
                                        <p:tgtEl>
                                          <p:spTgt spid="579602"/>
                                        </p:tgtEl>
                                        <p:attrNameLst>
                                          <p:attrName>ppt_x</p:attrName>
                                        </p:attrNameLst>
                                      </p:cBhvr>
                                      <p:tavLst>
                                        <p:tav tm="0">
                                          <p:val>
                                            <p:fltVal val="0.5"/>
                                          </p:val>
                                        </p:tav>
                                        <p:tav tm="100000">
                                          <p:val>
                                            <p:strVal val="#ppt_x"/>
                                          </p:val>
                                        </p:tav>
                                      </p:tavLst>
                                    </p:anim>
                                    <p:anim calcmode="lin" valueType="num">
                                      <p:cBhvr>
                                        <p:cTn id="27" dur="500" fill="hold"/>
                                        <p:tgtEl>
                                          <p:spTgt spid="579602"/>
                                        </p:tgtEl>
                                        <p:attrNameLst>
                                          <p:attrName>ppt_y</p:attrName>
                                        </p:attrNameLst>
                                      </p:cBhvr>
                                      <p:tavLst>
                                        <p:tav tm="0">
                                          <p:val>
                                            <p:fltVal val="0.5"/>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grpId="0" nodeType="clickEffect">
                                  <p:stCondLst>
                                    <p:cond delay="0"/>
                                  </p:stCondLst>
                                  <p:childTnLst>
                                    <p:set>
                                      <p:cBhvr>
                                        <p:cTn id="31" dur="1" fill="hold">
                                          <p:stCondLst>
                                            <p:cond delay="0"/>
                                          </p:stCondLst>
                                        </p:cTn>
                                        <p:tgtEl>
                                          <p:spTgt spid="579601"/>
                                        </p:tgtEl>
                                        <p:attrNameLst>
                                          <p:attrName>style.visibility</p:attrName>
                                        </p:attrNameLst>
                                      </p:cBhvr>
                                      <p:to>
                                        <p:strVal val="visible"/>
                                      </p:to>
                                    </p:set>
                                    <p:anim calcmode="lin" valueType="num">
                                      <p:cBhvr>
                                        <p:cTn id="32" dur="500" fill="hold"/>
                                        <p:tgtEl>
                                          <p:spTgt spid="579601"/>
                                        </p:tgtEl>
                                        <p:attrNameLst>
                                          <p:attrName>ppt_w</p:attrName>
                                        </p:attrNameLst>
                                      </p:cBhvr>
                                      <p:tavLst>
                                        <p:tav tm="0">
                                          <p:val>
                                            <p:fltVal val="0"/>
                                          </p:val>
                                        </p:tav>
                                        <p:tav tm="100000">
                                          <p:val>
                                            <p:strVal val="#ppt_w"/>
                                          </p:val>
                                        </p:tav>
                                      </p:tavLst>
                                    </p:anim>
                                    <p:anim calcmode="lin" valueType="num">
                                      <p:cBhvr>
                                        <p:cTn id="33" dur="500" fill="hold"/>
                                        <p:tgtEl>
                                          <p:spTgt spid="579601"/>
                                        </p:tgtEl>
                                        <p:attrNameLst>
                                          <p:attrName>ppt_h</p:attrName>
                                        </p:attrNameLst>
                                      </p:cBhvr>
                                      <p:tavLst>
                                        <p:tav tm="0">
                                          <p:val>
                                            <p:fltVal val="0"/>
                                          </p:val>
                                        </p:tav>
                                        <p:tav tm="100000">
                                          <p:val>
                                            <p:strVal val="#ppt_h"/>
                                          </p:val>
                                        </p:tav>
                                      </p:tavLst>
                                    </p:anim>
                                    <p:anim calcmode="lin" valueType="num">
                                      <p:cBhvr>
                                        <p:cTn id="34" dur="500" fill="hold"/>
                                        <p:tgtEl>
                                          <p:spTgt spid="579601"/>
                                        </p:tgtEl>
                                        <p:attrNameLst>
                                          <p:attrName>ppt_x</p:attrName>
                                        </p:attrNameLst>
                                      </p:cBhvr>
                                      <p:tavLst>
                                        <p:tav tm="0">
                                          <p:val>
                                            <p:fltVal val="0.5"/>
                                          </p:val>
                                        </p:tav>
                                        <p:tav tm="100000">
                                          <p:val>
                                            <p:strVal val="#ppt_x"/>
                                          </p:val>
                                        </p:tav>
                                      </p:tavLst>
                                    </p:anim>
                                    <p:anim calcmode="lin" valueType="num">
                                      <p:cBhvr>
                                        <p:cTn id="35" dur="500" fill="hold"/>
                                        <p:tgtEl>
                                          <p:spTgt spid="579601"/>
                                        </p:tgtEl>
                                        <p:attrNameLst>
                                          <p:attrName>ppt_y</p:attrName>
                                        </p:attrNameLst>
                                      </p:cBhvr>
                                      <p:tavLst>
                                        <p:tav tm="0">
                                          <p:val>
                                            <p:fltVal val="0.5"/>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grpId="0" nodeType="clickEffect">
                                  <p:stCondLst>
                                    <p:cond delay="0"/>
                                  </p:stCondLst>
                                  <p:childTnLst>
                                    <p:set>
                                      <p:cBhvr>
                                        <p:cTn id="39" dur="1" fill="hold">
                                          <p:stCondLst>
                                            <p:cond delay="0"/>
                                          </p:stCondLst>
                                        </p:cTn>
                                        <p:tgtEl>
                                          <p:spTgt spid="579600"/>
                                        </p:tgtEl>
                                        <p:attrNameLst>
                                          <p:attrName>style.visibility</p:attrName>
                                        </p:attrNameLst>
                                      </p:cBhvr>
                                      <p:to>
                                        <p:strVal val="visible"/>
                                      </p:to>
                                    </p:set>
                                    <p:anim calcmode="lin" valueType="num">
                                      <p:cBhvr>
                                        <p:cTn id="40" dur="500" fill="hold"/>
                                        <p:tgtEl>
                                          <p:spTgt spid="579600"/>
                                        </p:tgtEl>
                                        <p:attrNameLst>
                                          <p:attrName>ppt_w</p:attrName>
                                        </p:attrNameLst>
                                      </p:cBhvr>
                                      <p:tavLst>
                                        <p:tav tm="0">
                                          <p:val>
                                            <p:fltVal val="0"/>
                                          </p:val>
                                        </p:tav>
                                        <p:tav tm="100000">
                                          <p:val>
                                            <p:strVal val="#ppt_w"/>
                                          </p:val>
                                        </p:tav>
                                      </p:tavLst>
                                    </p:anim>
                                    <p:anim calcmode="lin" valueType="num">
                                      <p:cBhvr>
                                        <p:cTn id="41" dur="500" fill="hold"/>
                                        <p:tgtEl>
                                          <p:spTgt spid="579600"/>
                                        </p:tgtEl>
                                        <p:attrNameLst>
                                          <p:attrName>ppt_h</p:attrName>
                                        </p:attrNameLst>
                                      </p:cBhvr>
                                      <p:tavLst>
                                        <p:tav tm="0">
                                          <p:val>
                                            <p:fltVal val="0"/>
                                          </p:val>
                                        </p:tav>
                                        <p:tav tm="100000">
                                          <p:val>
                                            <p:strVal val="#ppt_h"/>
                                          </p:val>
                                        </p:tav>
                                      </p:tavLst>
                                    </p:anim>
                                    <p:anim calcmode="lin" valueType="num">
                                      <p:cBhvr>
                                        <p:cTn id="42" dur="500" fill="hold"/>
                                        <p:tgtEl>
                                          <p:spTgt spid="579600"/>
                                        </p:tgtEl>
                                        <p:attrNameLst>
                                          <p:attrName>ppt_x</p:attrName>
                                        </p:attrNameLst>
                                      </p:cBhvr>
                                      <p:tavLst>
                                        <p:tav tm="0">
                                          <p:val>
                                            <p:fltVal val="0.5"/>
                                          </p:val>
                                        </p:tav>
                                        <p:tav tm="100000">
                                          <p:val>
                                            <p:strVal val="#ppt_x"/>
                                          </p:val>
                                        </p:tav>
                                      </p:tavLst>
                                    </p:anim>
                                    <p:anim calcmode="lin" valueType="num">
                                      <p:cBhvr>
                                        <p:cTn id="43" dur="500" fill="hold"/>
                                        <p:tgtEl>
                                          <p:spTgt spid="579600"/>
                                        </p:tgtEl>
                                        <p:attrNameLst>
                                          <p:attrName>ppt_y</p:attrName>
                                        </p:attrNameLst>
                                      </p:cBhvr>
                                      <p:tavLst>
                                        <p:tav tm="0">
                                          <p:val>
                                            <p:fltVal val="0.5"/>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528" fill="hold" grpId="0" nodeType="clickEffect">
                                  <p:stCondLst>
                                    <p:cond delay="0"/>
                                  </p:stCondLst>
                                  <p:childTnLst>
                                    <p:set>
                                      <p:cBhvr>
                                        <p:cTn id="47" dur="1" fill="hold">
                                          <p:stCondLst>
                                            <p:cond delay="0"/>
                                          </p:stCondLst>
                                        </p:cTn>
                                        <p:tgtEl>
                                          <p:spTgt spid="579605"/>
                                        </p:tgtEl>
                                        <p:attrNameLst>
                                          <p:attrName>style.visibility</p:attrName>
                                        </p:attrNameLst>
                                      </p:cBhvr>
                                      <p:to>
                                        <p:strVal val="visible"/>
                                      </p:to>
                                    </p:set>
                                    <p:anim calcmode="lin" valueType="num">
                                      <p:cBhvr>
                                        <p:cTn id="48" dur="500" fill="hold"/>
                                        <p:tgtEl>
                                          <p:spTgt spid="579605"/>
                                        </p:tgtEl>
                                        <p:attrNameLst>
                                          <p:attrName>ppt_w</p:attrName>
                                        </p:attrNameLst>
                                      </p:cBhvr>
                                      <p:tavLst>
                                        <p:tav tm="0">
                                          <p:val>
                                            <p:fltVal val="0"/>
                                          </p:val>
                                        </p:tav>
                                        <p:tav tm="100000">
                                          <p:val>
                                            <p:strVal val="#ppt_w"/>
                                          </p:val>
                                        </p:tav>
                                      </p:tavLst>
                                    </p:anim>
                                    <p:anim calcmode="lin" valueType="num">
                                      <p:cBhvr>
                                        <p:cTn id="49" dur="500" fill="hold"/>
                                        <p:tgtEl>
                                          <p:spTgt spid="579605"/>
                                        </p:tgtEl>
                                        <p:attrNameLst>
                                          <p:attrName>ppt_h</p:attrName>
                                        </p:attrNameLst>
                                      </p:cBhvr>
                                      <p:tavLst>
                                        <p:tav tm="0">
                                          <p:val>
                                            <p:fltVal val="0"/>
                                          </p:val>
                                        </p:tav>
                                        <p:tav tm="100000">
                                          <p:val>
                                            <p:strVal val="#ppt_h"/>
                                          </p:val>
                                        </p:tav>
                                      </p:tavLst>
                                    </p:anim>
                                    <p:anim calcmode="lin" valueType="num">
                                      <p:cBhvr>
                                        <p:cTn id="50" dur="500" fill="hold"/>
                                        <p:tgtEl>
                                          <p:spTgt spid="579605"/>
                                        </p:tgtEl>
                                        <p:attrNameLst>
                                          <p:attrName>ppt_x</p:attrName>
                                        </p:attrNameLst>
                                      </p:cBhvr>
                                      <p:tavLst>
                                        <p:tav tm="0">
                                          <p:val>
                                            <p:fltVal val="0.5"/>
                                          </p:val>
                                        </p:tav>
                                        <p:tav tm="100000">
                                          <p:val>
                                            <p:strVal val="#ppt_x"/>
                                          </p:val>
                                        </p:tav>
                                      </p:tavLst>
                                    </p:anim>
                                    <p:anim calcmode="lin" valueType="num">
                                      <p:cBhvr>
                                        <p:cTn id="51" dur="500" fill="hold"/>
                                        <p:tgtEl>
                                          <p:spTgt spid="579605"/>
                                        </p:tgtEl>
                                        <p:attrNameLst>
                                          <p:attrName>ppt_y</p:attrName>
                                        </p:attrNameLst>
                                      </p:cBhvr>
                                      <p:tavLst>
                                        <p:tav tm="0">
                                          <p:val>
                                            <p:fltVal val="0.5"/>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3" presetClass="entr" presetSubtype="528" fill="hold" grpId="0" nodeType="clickEffect">
                                  <p:stCondLst>
                                    <p:cond delay="0"/>
                                  </p:stCondLst>
                                  <p:childTnLst>
                                    <p:set>
                                      <p:cBhvr>
                                        <p:cTn id="55" dur="1" fill="hold">
                                          <p:stCondLst>
                                            <p:cond delay="0"/>
                                          </p:stCondLst>
                                        </p:cTn>
                                        <p:tgtEl>
                                          <p:spTgt spid="579609"/>
                                        </p:tgtEl>
                                        <p:attrNameLst>
                                          <p:attrName>style.visibility</p:attrName>
                                        </p:attrNameLst>
                                      </p:cBhvr>
                                      <p:to>
                                        <p:strVal val="visible"/>
                                      </p:to>
                                    </p:set>
                                    <p:anim calcmode="lin" valueType="num">
                                      <p:cBhvr>
                                        <p:cTn id="56" dur="500" fill="hold"/>
                                        <p:tgtEl>
                                          <p:spTgt spid="579609"/>
                                        </p:tgtEl>
                                        <p:attrNameLst>
                                          <p:attrName>ppt_w</p:attrName>
                                        </p:attrNameLst>
                                      </p:cBhvr>
                                      <p:tavLst>
                                        <p:tav tm="0">
                                          <p:val>
                                            <p:fltVal val="0"/>
                                          </p:val>
                                        </p:tav>
                                        <p:tav tm="100000">
                                          <p:val>
                                            <p:strVal val="#ppt_w"/>
                                          </p:val>
                                        </p:tav>
                                      </p:tavLst>
                                    </p:anim>
                                    <p:anim calcmode="lin" valueType="num">
                                      <p:cBhvr>
                                        <p:cTn id="57" dur="500" fill="hold"/>
                                        <p:tgtEl>
                                          <p:spTgt spid="579609"/>
                                        </p:tgtEl>
                                        <p:attrNameLst>
                                          <p:attrName>ppt_h</p:attrName>
                                        </p:attrNameLst>
                                      </p:cBhvr>
                                      <p:tavLst>
                                        <p:tav tm="0">
                                          <p:val>
                                            <p:fltVal val="0"/>
                                          </p:val>
                                        </p:tav>
                                        <p:tav tm="100000">
                                          <p:val>
                                            <p:strVal val="#ppt_h"/>
                                          </p:val>
                                        </p:tav>
                                      </p:tavLst>
                                    </p:anim>
                                    <p:anim calcmode="lin" valueType="num">
                                      <p:cBhvr>
                                        <p:cTn id="58" dur="500" fill="hold"/>
                                        <p:tgtEl>
                                          <p:spTgt spid="579609"/>
                                        </p:tgtEl>
                                        <p:attrNameLst>
                                          <p:attrName>ppt_x</p:attrName>
                                        </p:attrNameLst>
                                      </p:cBhvr>
                                      <p:tavLst>
                                        <p:tav tm="0">
                                          <p:val>
                                            <p:fltVal val="0.5"/>
                                          </p:val>
                                        </p:tav>
                                        <p:tav tm="100000">
                                          <p:val>
                                            <p:strVal val="#ppt_x"/>
                                          </p:val>
                                        </p:tav>
                                      </p:tavLst>
                                    </p:anim>
                                    <p:anim calcmode="lin" valueType="num">
                                      <p:cBhvr>
                                        <p:cTn id="59" dur="500" fill="hold"/>
                                        <p:tgtEl>
                                          <p:spTgt spid="579609"/>
                                        </p:tgtEl>
                                        <p:attrNameLst>
                                          <p:attrName>ppt_y</p:attrName>
                                        </p:attrNameLst>
                                      </p:cBhvr>
                                      <p:tavLst>
                                        <p:tav tm="0">
                                          <p:val>
                                            <p:fltVal val="0.5"/>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3" presetClass="entr" presetSubtype="528" fill="hold" grpId="0" nodeType="clickEffect">
                                  <p:stCondLst>
                                    <p:cond delay="0"/>
                                  </p:stCondLst>
                                  <p:childTnLst>
                                    <p:set>
                                      <p:cBhvr>
                                        <p:cTn id="63" dur="1" fill="hold">
                                          <p:stCondLst>
                                            <p:cond delay="0"/>
                                          </p:stCondLst>
                                        </p:cTn>
                                        <p:tgtEl>
                                          <p:spTgt spid="579608"/>
                                        </p:tgtEl>
                                        <p:attrNameLst>
                                          <p:attrName>style.visibility</p:attrName>
                                        </p:attrNameLst>
                                      </p:cBhvr>
                                      <p:to>
                                        <p:strVal val="visible"/>
                                      </p:to>
                                    </p:set>
                                    <p:anim calcmode="lin" valueType="num">
                                      <p:cBhvr>
                                        <p:cTn id="64" dur="500" fill="hold"/>
                                        <p:tgtEl>
                                          <p:spTgt spid="579608"/>
                                        </p:tgtEl>
                                        <p:attrNameLst>
                                          <p:attrName>ppt_w</p:attrName>
                                        </p:attrNameLst>
                                      </p:cBhvr>
                                      <p:tavLst>
                                        <p:tav tm="0">
                                          <p:val>
                                            <p:fltVal val="0"/>
                                          </p:val>
                                        </p:tav>
                                        <p:tav tm="100000">
                                          <p:val>
                                            <p:strVal val="#ppt_w"/>
                                          </p:val>
                                        </p:tav>
                                      </p:tavLst>
                                    </p:anim>
                                    <p:anim calcmode="lin" valueType="num">
                                      <p:cBhvr>
                                        <p:cTn id="65" dur="500" fill="hold"/>
                                        <p:tgtEl>
                                          <p:spTgt spid="579608"/>
                                        </p:tgtEl>
                                        <p:attrNameLst>
                                          <p:attrName>ppt_h</p:attrName>
                                        </p:attrNameLst>
                                      </p:cBhvr>
                                      <p:tavLst>
                                        <p:tav tm="0">
                                          <p:val>
                                            <p:fltVal val="0"/>
                                          </p:val>
                                        </p:tav>
                                        <p:tav tm="100000">
                                          <p:val>
                                            <p:strVal val="#ppt_h"/>
                                          </p:val>
                                        </p:tav>
                                      </p:tavLst>
                                    </p:anim>
                                    <p:anim calcmode="lin" valueType="num">
                                      <p:cBhvr>
                                        <p:cTn id="66" dur="500" fill="hold"/>
                                        <p:tgtEl>
                                          <p:spTgt spid="579608"/>
                                        </p:tgtEl>
                                        <p:attrNameLst>
                                          <p:attrName>ppt_x</p:attrName>
                                        </p:attrNameLst>
                                      </p:cBhvr>
                                      <p:tavLst>
                                        <p:tav tm="0">
                                          <p:val>
                                            <p:fltVal val="0.5"/>
                                          </p:val>
                                        </p:tav>
                                        <p:tav tm="100000">
                                          <p:val>
                                            <p:strVal val="#ppt_x"/>
                                          </p:val>
                                        </p:tav>
                                      </p:tavLst>
                                    </p:anim>
                                    <p:anim calcmode="lin" valueType="num">
                                      <p:cBhvr>
                                        <p:cTn id="67" dur="500" fill="hold"/>
                                        <p:tgtEl>
                                          <p:spTgt spid="579608"/>
                                        </p:tgtEl>
                                        <p:attrNameLst>
                                          <p:attrName>ppt_y</p:attrName>
                                        </p:attrNameLst>
                                      </p:cBhvr>
                                      <p:tavLst>
                                        <p:tav tm="0">
                                          <p:val>
                                            <p:fltVal val="0.5"/>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3" presetClass="entr" presetSubtype="528" fill="hold" grpId="0" nodeType="clickEffect">
                                  <p:stCondLst>
                                    <p:cond delay="0"/>
                                  </p:stCondLst>
                                  <p:childTnLst>
                                    <p:set>
                                      <p:cBhvr>
                                        <p:cTn id="71" dur="1" fill="hold">
                                          <p:stCondLst>
                                            <p:cond delay="0"/>
                                          </p:stCondLst>
                                        </p:cTn>
                                        <p:tgtEl>
                                          <p:spTgt spid="579607"/>
                                        </p:tgtEl>
                                        <p:attrNameLst>
                                          <p:attrName>style.visibility</p:attrName>
                                        </p:attrNameLst>
                                      </p:cBhvr>
                                      <p:to>
                                        <p:strVal val="visible"/>
                                      </p:to>
                                    </p:set>
                                    <p:anim calcmode="lin" valueType="num">
                                      <p:cBhvr>
                                        <p:cTn id="72" dur="500" fill="hold"/>
                                        <p:tgtEl>
                                          <p:spTgt spid="579607"/>
                                        </p:tgtEl>
                                        <p:attrNameLst>
                                          <p:attrName>ppt_w</p:attrName>
                                        </p:attrNameLst>
                                      </p:cBhvr>
                                      <p:tavLst>
                                        <p:tav tm="0">
                                          <p:val>
                                            <p:fltVal val="0"/>
                                          </p:val>
                                        </p:tav>
                                        <p:tav tm="100000">
                                          <p:val>
                                            <p:strVal val="#ppt_w"/>
                                          </p:val>
                                        </p:tav>
                                      </p:tavLst>
                                    </p:anim>
                                    <p:anim calcmode="lin" valueType="num">
                                      <p:cBhvr>
                                        <p:cTn id="73" dur="500" fill="hold"/>
                                        <p:tgtEl>
                                          <p:spTgt spid="579607"/>
                                        </p:tgtEl>
                                        <p:attrNameLst>
                                          <p:attrName>ppt_h</p:attrName>
                                        </p:attrNameLst>
                                      </p:cBhvr>
                                      <p:tavLst>
                                        <p:tav tm="0">
                                          <p:val>
                                            <p:fltVal val="0"/>
                                          </p:val>
                                        </p:tav>
                                        <p:tav tm="100000">
                                          <p:val>
                                            <p:strVal val="#ppt_h"/>
                                          </p:val>
                                        </p:tav>
                                      </p:tavLst>
                                    </p:anim>
                                    <p:anim calcmode="lin" valueType="num">
                                      <p:cBhvr>
                                        <p:cTn id="74" dur="500" fill="hold"/>
                                        <p:tgtEl>
                                          <p:spTgt spid="579607"/>
                                        </p:tgtEl>
                                        <p:attrNameLst>
                                          <p:attrName>ppt_x</p:attrName>
                                        </p:attrNameLst>
                                      </p:cBhvr>
                                      <p:tavLst>
                                        <p:tav tm="0">
                                          <p:val>
                                            <p:fltVal val="0.5"/>
                                          </p:val>
                                        </p:tav>
                                        <p:tav tm="100000">
                                          <p:val>
                                            <p:strVal val="#ppt_x"/>
                                          </p:val>
                                        </p:tav>
                                      </p:tavLst>
                                    </p:anim>
                                    <p:anim calcmode="lin" valueType="num">
                                      <p:cBhvr>
                                        <p:cTn id="75" dur="500" fill="hold"/>
                                        <p:tgtEl>
                                          <p:spTgt spid="579607"/>
                                        </p:tgtEl>
                                        <p:attrNameLst>
                                          <p:attrName>ppt_y</p:attrName>
                                        </p:attrNameLst>
                                      </p:cBhvr>
                                      <p:tavLst>
                                        <p:tav tm="0">
                                          <p:val>
                                            <p:fltVal val="0.5"/>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3" presetClass="entr" presetSubtype="528" fill="hold" grpId="0" nodeType="clickEffect">
                                  <p:stCondLst>
                                    <p:cond delay="0"/>
                                  </p:stCondLst>
                                  <p:childTnLst>
                                    <p:set>
                                      <p:cBhvr>
                                        <p:cTn id="79" dur="1" fill="hold">
                                          <p:stCondLst>
                                            <p:cond delay="0"/>
                                          </p:stCondLst>
                                        </p:cTn>
                                        <p:tgtEl>
                                          <p:spTgt spid="579604"/>
                                        </p:tgtEl>
                                        <p:attrNameLst>
                                          <p:attrName>style.visibility</p:attrName>
                                        </p:attrNameLst>
                                      </p:cBhvr>
                                      <p:to>
                                        <p:strVal val="visible"/>
                                      </p:to>
                                    </p:set>
                                    <p:anim calcmode="lin" valueType="num">
                                      <p:cBhvr>
                                        <p:cTn id="80" dur="500" fill="hold"/>
                                        <p:tgtEl>
                                          <p:spTgt spid="579604"/>
                                        </p:tgtEl>
                                        <p:attrNameLst>
                                          <p:attrName>ppt_w</p:attrName>
                                        </p:attrNameLst>
                                      </p:cBhvr>
                                      <p:tavLst>
                                        <p:tav tm="0">
                                          <p:val>
                                            <p:fltVal val="0"/>
                                          </p:val>
                                        </p:tav>
                                        <p:tav tm="100000">
                                          <p:val>
                                            <p:strVal val="#ppt_w"/>
                                          </p:val>
                                        </p:tav>
                                      </p:tavLst>
                                    </p:anim>
                                    <p:anim calcmode="lin" valueType="num">
                                      <p:cBhvr>
                                        <p:cTn id="81" dur="500" fill="hold"/>
                                        <p:tgtEl>
                                          <p:spTgt spid="579604"/>
                                        </p:tgtEl>
                                        <p:attrNameLst>
                                          <p:attrName>ppt_h</p:attrName>
                                        </p:attrNameLst>
                                      </p:cBhvr>
                                      <p:tavLst>
                                        <p:tav tm="0">
                                          <p:val>
                                            <p:fltVal val="0"/>
                                          </p:val>
                                        </p:tav>
                                        <p:tav tm="100000">
                                          <p:val>
                                            <p:strVal val="#ppt_h"/>
                                          </p:val>
                                        </p:tav>
                                      </p:tavLst>
                                    </p:anim>
                                    <p:anim calcmode="lin" valueType="num">
                                      <p:cBhvr>
                                        <p:cTn id="82" dur="500" fill="hold"/>
                                        <p:tgtEl>
                                          <p:spTgt spid="579604"/>
                                        </p:tgtEl>
                                        <p:attrNameLst>
                                          <p:attrName>ppt_x</p:attrName>
                                        </p:attrNameLst>
                                      </p:cBhvr>
                                      <p:tavLst>
                                        <p:tav tm="0">
                                          <p:val>
                                            <p:fltVal val="0.5"/>
                                          </p:val>
                                        </p:tav>
                                        <p:tav tm="100000">
                                          <p:val>
                                            <p:strVal val="#ppt_x"/>
                                          </p:val>
                                        </p:tav>
                                      </p:tavLst>
                                    </p:anim>
                                    <p:anim calcmode="lin" valueType="num">
                                      <p:cBhvr>
                                        <p:cTn id="83" dur="500" fill="hold"/>
                                        <p:tgtEl>
                                          <p:spTgt spid="579604"/>
                                        </p:tgtEl>
                                        <p:attrNameLst>
                                          <p:attrName>ppt_y</p:attrName>
                                        </p:attrNameLst>
                                      </p:cBhvr>
                                      <p:tavLst>
                                        <p:tav tm="0">
                                          <p:val>
                                            <p:fltVal val="0.5"/>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3" presetClass="entr" presetSubtype="528" fill="hold" grpId="0" nodeType="clickEffect">
                                  <p:stCondLst>
                                    <p:cond delay="0"/>
                                  </p:stCondLst>
                                  <p:childTnLst>
                                    <p:set>
                                      <p:cBhvr>
                                        <p:cTn id="87" dur="1" fill="hold">
                                          <p:stCondLst>
                                            <p:cond delay="0"/>
                                          </p:stCondLst>
                                        </p:cTn>
                                        <p:tgtEl>
                                          <p:spTgt spid="579603"/>
                                        </p:tgtEl>
                                        <p:attrNameLst>
                                          <p:attrName>style.visibility</p:attrName>
                                        </p:attrNameLst>
                                      </p:cBhvr>
                                      <p:to>
                                        <p:strVal val="visible"/>
                                      </p:to>
                                    </p:set>
                                    <p:anim calcmode="lin" valueType="num">
                                      <p:cBhvr>
                                        <p:cTn id="88" dur="500" fill="hold"/>
                                        <p:tgtEl>
                                          <p:spTgt spid="579603"/>
                                        </p:tgtEl>
                                        <p:attrNameLst>
                                          <p:attrName>ppt_w</p:attrName>
                                        </p:attrNameLst>
                                      </p:cBhvr>
                                      <p:tavLst>
                                        <p:tav tm="0">
                                          <p:val>
                                            <p:fltVal val="0"/>
                                          </p:val>
                                        </p:tav>
                                        <p:tav tm="100000">
                                          <p:val>
                                            <p:strVal val="#ppt_w"/>
                                          </p:val>
                                        </p:tav>
                                      </p:tavLst>
                                    </p:anim>
                                    <p:anim calcmode="lin" valueType="num">
                                      <p:cBhvr>
                                        <p:cTn id="89" dur="500" fill="hold"/>
                                        <p:tgtEl>
                                          <p:spTgt spid="579603"/>
                                        </p:tgtEl>
                                        <p:attrNameLst>
                                          <p:attrName>ppt_h</p:attrName>
                                        </p:attrNameLst>
                                      </p:cBhvr>
                                      <p:tavLst>
                                        <p:tav tm="0">
                                          <p:val>
                                            <p:fltVal val="0"/>
                                          </p:val>
                                        </p:tav>
                                        <p:tav tm="100000">
                                          <p:val>
                                            <p:strVal val="#ppt_h"/>
                                          </p:val>
                                        </p:tav>
                                      </p:tavLst>
                                    </p:anim>
                                    <p:anim calcmode="lin" valueType="num">
                                      <p:cBhvr>
                                        <p:cTn id="90" dur="500" fill="hold"/>
                                        <p:tgtEl>
                                          <p:spTgt spid="579603"/>
                                        </p:tgtEl>
                                        <p:attrNameLst>
                                          <p:attrName>ppt_x</p:attrName>
                                        </p:attrNameLst>
                                      </p:cBhvr>
                                      <p:tavLst>
                                        <p:tav tm="0">
                                          <p:val>
                                            <p:fltVal val="0.5"/>
                                          </p:val>
                                        </p:tav>
                                        <p:tav tm="100000">
                                          <p:val>
                                            <p:strVal val="#ppt_x"/>
                                          </p:val>
                                        </p:tav>
                                      </p:tavLst>
                                    </p:anim>
                                    <p:anim calcmode="lin" valueType="num">
                                      <p:cBhvr>
                                        <p:cTn id="91" dur="500" fill="hold"/>
                                        <p:tgtEl>
                                          <p:spTgt spid="579603"/>
                                        </p:tgtEl>
                                        <p:attrNameLst>
                                          <p:attrName>ppt_y</p:attrName>
                                        </p:attrNameLst>
                                      </p:cBhvr>
                                      <p:tavLst>
                                        <p:tav tm="0">
                                          <p:val>
                                            <p:fltVal val="0.5"/>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3" presetClass="entr" presetSubtype="528" fill="hold" grpId="0" nodeType="clickEffect">
                                  <p:stCondLst>
                                    <p:cond delay="0"/>
                                  </p:stCondLst>
                                  <p:childTnLst>
                                    <p:set>
                                      <p:cBhvr>
                                        <p:cTn id="95" dur="1" fill="hold">
                                          <p:stCondLst>
                                            <p:cond delay="0"/>
                                          </p:stCondLst>
                                        </p:cTn>
                                        <p:tgtEl>
                                          <p:spTgt spid="579606"/>
                                        </p:tgtEl>
                                        <p:attrNameLst>
                                          <p:attrName>style.visibility</p:attrName>
                                        </p:attrNameLst>
                                      </p:cBhvr>
                                      <p:to>
                                        <p:strVal val="visible"/>
                                      </p:to>
                                    </p:set>
                                    <p:anim calcmode="lin" valueType="num">
                                      <p:cBhvr>
                                        <p:cTn id="96" dur="500" fill="hold"/>
                                        <p:tgtEl>
                                          <p:spTgt spid="579606"/>
                                        </p:tgtEl>
                                        <p:attrNameLst>
                                          <p:attrName>ppt_w</p:attrName>
                                        </p:attrNameLst>
                                      </p:cBhvr>
                                      <p:tavLst>
                                        <p:tav tm="0">
                                          <p:val>
                                            <p:fltVal val="0"/>
                                          </p:val>
                                        </p:tav>
                                        <p:tav tm="100000">
                                          <p:val>
                                            <p:strVal val="#ppt_w"/>
                                          </p:val>
                                        </p:tav>
                                      </p:tavLst>
                                    </p:anim>
                                    <p:anim calcmode="lin" valueType="num">
                                      <p:cBhvr>
                                        <p:cTn id="97" dur="500" fill="hold"/>
                                        <p:tgtEl>
                                          <p:spTgt spid="579606"/>
                                        </p:tgtEl>
                                        <p:attrNameLst>
                                          <p:attrName>ppt_h</p:attrName>
                                        </p:attrNameLst>
                                      </p:cBhvr>
                                      <p:tavLst>
                                        <p:tav tm="0">
                                          <p:val>
                                            <p:fltVal val="0"/>
                                          </p:val>
                                        </p:tav>
                                        <p:tav tm="100000">
                                          <p:val>
                                            <p:strVal val="#ppt_h"/>
                                          </p:val>
                                        </p:tav>
                                      </p:tavLst>
                                    </p:anim>
                                    <p:anim calcmode="lin" valueType="num">
                                      <p:cBhvr>
                                        <p:cTn id="98" dur="500" fill="hold"/>
                                        <p:tgtEl>
                                          <p:spTgt spid="579606"/>
                                        </p:tgtEl>
                                        <p:attrNameLst>
                                          <p:attrName>ppt_x</p:attrName>
                                        </p:attrNameLst>
                                      </p:cBhvr>
                                      <p:tavLst>
                                        <p:tav tm="0">
                                          <p:val>
                                            <p:fltVal val="0.5"/>
                                          </p:val>
                                        </p:tav>
                                        <p:tav tm="100000">
                                          <p:val>
                                            <p:strVal val="#ppt_x"/>
                                          </p:val>
                                        </p:tav>
                                      </p:tavLst>
                                    </p:anim>
                                    <p:anim calcmode="lin" valueType="num">
                                      <p:cBhvr>
                                        <p:cTn id="99" dur="500" fill="hold"/>
                                        <p:tgtEl>
                                          <p:spTgt spid="579606"/>
                                        </p:tgtEl>
                                        <p:attrNameLst>
                                          <p:attrName>ppt_y</p:attrName>
                                        </p:attrNameLst>
                                      </p:cBhvr>
                                      <p:tavLst>
                                        <p:tav tm="0">
                                          <p:val>
                                            <p:fltVal val="0.5"/>
                                          </p:val>
                                        </p:tav>
                                        <p:tav tm="100000">
                                          <p:val>
                                            <p:strVal val="#ppt_y"/>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3" presetClass="entr" presetSubtype="528" fill="hold" grpId="0" nodeType="clickEffect">
                                  <p:stCondLst>
                                    <p:cond delay="0"/>
                                  </p:stCondLst>
                                  <p:childTnLst>
                                    <p:set>
                                      <p:cBhvr>
                                        <p:cTn id="103" dur="1" fill="hold">
                                          <p:stCondLst>
                                            <p:cond delay="0"/>
                                          </p:stCondLst>
                                        </p:cTn>
                                        <p:tgtEl>
                                          <p:spTgt spid="579598"/>
                                        </p:tgtEl>
                                        <p:attrNameLst>
                                          <p:attrName>style.visibility</p:attrName>
                                        </p:attrNameLst>
                                      </p:cBhvr>
                                      <p:to>
                                        <p:strVal val="visible"/>
                                      </p:to>
                                    </p:set>
                                    <p:anim calcmode="lin" valueType="num">
                                      <p:cBhvr>
                                        <p:cTn id="104" dur="500" fill="hold"/>
                                        <p:tgtEl>
                                          <p:spTgt spid="579598"/>
                                        </p:tgtEl>
                                        <p:attrNameLst>
                                          <p:attrName>ppt_w</p:attrName>
                                        </p:attrNameLst>
                                      </p:cBhvr>
                                      <p:tavLst>
                                        <p:tav tm="0">
                                          <p:val>
                                            <p:fltVal val="0"/>
                                          </p:val>
                                        </p:tav>
                                        <p:tav tm="100000">
                                          <p:val>
                                            <p:strVal val="#ppt_w"/>
                                          </p:val>
                                        </p:tav>
                                      </p:tavLst>
                                    </p:anim>
                                    <p:anim calcmode="lin" valueType="num">
                                      <p:cBhvr>
                                        <p:cTn id="105" dur="500" fill="hold"/>
                                        <p:tgtEl>
                                          <p:spTgt spid="579598"/>
                                        </p:tgtEl>
                                        <p:attrNameLst>
                                          <p:attrName>ppt_h</p:attrName>
                                        </p:attrNameLst>
                                      </p:cBhvr>
                                      <p:tavLst>
                                        <p:tav tm="0">
                                          <p:val>
                                            <p:fltVal val="0"/>
                                          </p:val>
                                        </p:tav>
                                        <p:tav tm="100000">
                                          <p:val>
                                            <p:strVal val="#ppt_h"/>
                                          </p:val>
                                        </p:tav>
                                      </p:tavLst>
                                    </p:anim>
                                    <p:anim calcmode="lin" valueType="num">
                                      <p:cBhvr>
                                        <p:cTn id="106" dur="500" fill="hold"/>
                                        <p:tgtEl>
                                          <p:spTgt spid="579598"/>
                                        </p:tgtEl>
                                        <p:attrNameLst>
                                          <p:attrName>ppt_x</p:attrName>
                                        </p:attrNameLst>
                                      </p:cBhvr>
                                      <p:tavLst>
                                        <p:tav tm="0">
                                          <p:val>
                                            <p:fltVal val="0.5"/>
                                          </p:val>
                                        </p:tav>
                                        <p:tav tm="100000">
                                          <p:val>
                                            <p:strVal val="#ppt_x"/>
                                          </p:val>
                                        </p:tav>
                                      </p:tavLst>
                                    </p:anim>
                                    <p:anim calcmode="lin" valueType="num">
                                      <p:cBhvr>
                                        <p:cTn id="107" dur="500" fill="hold"/>
                                        <p:tgtEl>
                                          <p:spTgt spid="579598"/>
                                        </p:tgtEl>
                                        <p:attrNameLst>
                                          <p:attrName>ppt_y</p:attrName>
                                        </p:attrNameLst>
                                      </p:cBhvr>
                                      <p:tavLst>
                                        <p:tav tm="0">
                                          <p:val>
                                            <p:fltVal val="0.5"/>
                                          </p:val>
                                        </p:tav>
                                        <p:tav tm="100000">
                                          <p:val>
                                            <p:strVal val="#ppt_y"/>
                                          </p:val>
                                        </p:tav>
                                      </p:tavLst>
                                    </p:anim>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3" presetClass="entr" presetSubtype="528" fill="hold" grpId="0" nodeType="clickEffect">
                                  <p:stCondLst>
                                    <p:cond delay="0"/>
                                  </p:stCondLst>
                                  <p:childTnLst>
                                    <p:set>
                                      <p:cBhvr>
                                        <p:cTn id="111" dur="1" fill="hold">
                                          <p:stCondLst>
                                            <p:cond delay="0"/>
                                          </p:stCondLst>
                                        </p:cTn>
                                        <p:tgtEl>
                                          <p:spTgt spid="579597"/>
                                        </p:tgtEl>
                                        <p:attrNameLst>
                                          <p:attrName>style.visibility</p:attrName>
                                        </p:attrNameLst>
                                      </p:cBhvr>
                                      <p:to>
                                        <p:strVal val="visible"/>
                                      </p:to>
                                    </p:set>
                                    <p:anim calcmode="lin" valueType="num">
                                      <p:cBhvr>
                                        <p:cTn id="112" dur="500" fill="hold"/>
                                        <p:tgtEl>
                                          <p:spTgt spid="579597"/>
                                        </p:tgtEl>
                                        <p:attrNameLst>
                                          <p:attrName>ppt_w</p:attrName>
                                        </p:attrNameLst>
                                      </p:cBhvr>
                                      <p:tavLst>
                                        <p:tav tm="0">
                                          <p:val>
                                            <p:fltVal val="0"/>
                                          </p:val>
                                        </p:tav>
                                        <p:tav tm="100000">
                                          <p:val>
                                            <p:strVal val="#ppt_w"/>
                                          </p:val>
                                        </p:tav>
                                      </p:tavLst>
                                    </p:anim>
                                    <p:anim calcmode="lin" valueType="num">
                                      <p:cBhvr>
                                        <p:cTn id="113" dur="500" fill="hold"/>
                                        <p:tgtEl>
                                          <p:spTgt spid="579597"/>
                                        </p:tgtEl>
                                        <p:attrNameLst>
                                          <p:attrName>ppt_h</p:attrName>
                                        </p:attrNameLst>
                                      </p:cBhvr>
                                      <p:tavLst>
                                        <p:tav tm="0">
                                          <p:val>
                                            <p:fltVal val="0"/>
                                          </p:val>
                                        </p:tav>
                                        <p:tav tm="100000">
                                          <p:val>
                                            <p:strVal val="#ppt_h"/>
                                          </p:val>
                                        </p:tav>
                                      </p:tavLst>
                                    </p:anim>
                                    <p:anim calcmode="lin" valueType="num">
                                      <p:cBhvr>
                                        <p:cTn id="114" dur="500" fill="hold"/>
                                        <p:tgtEl>
                                          <p:spTgt spid="579597"/>
                                        </p:tgtEl>
                                        <p:attrNameLst>
                                          <p:attrName>ppt_x</p:attrName>
                                        </p:attrNameLst>
                                      </p:cBhvr>
                                      <p:tavLst>
                                        <p:tav tm="0">
                                          <p:val>
                                            <p:fltVal val="0.5"/>
                                          </p:val>
                                        </p:tav>
                                        <p:tav tm="100000">
                                          <p:val>
                                            <p:strVal val="#ppt_x"/>
                                          </p:val>
                                        </p:tav>
                                      </p:tavLst>
                                    </p:anim>
                                    <p:anim calcmode="lin" valueType="num">
                                      <p:cBhvr>
                                        <p:cTn id="115" dur="500" fill="hold"/>
                                        <p:tgtEl>
                                          <p:spTgt spid="579597"/>
                                        </p:tgtEl>
                                        <p:attrNameLst>
                                          <p:attrName>ppt_y</p:attrName>
                                        </p:attrNameLst>
                                      </p:cBhvr>
                                      <p:tavLst>
                                        <p:tav tm="0">
                                          <p:val>
                                            <p:fltVal val="0.5"/>
                                          </p:val>
                                        </p:tav>
                                        <p:tav tm="100000">
                                          <p:val>
                                            <p:strVal val="#ppt_y"/>
                                          </p:val>
                                        </p:tav>
                                      </p:tavLst>
                                    </p:anim>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579610"/>
                                        </p:tgtEl>
                                        <p:attrNameLst>
                                          <p:attrName>style.visibility</p:attrName>
                                        </p:attrNameLst>
                                      </p:cBhvr>
                                      <p:to>
                                        <p:strVal val="visible"/>
                                      </p:to>
                                    </p:set>
                                    <p:animEffect transition="in" filter="fade">
                                      <p:cBhvr>
                                        <p:cTn id="120" dur="500"/>
                                        <p:tgtEl>
                                          <p:spTgt spid="579610"/>
                                        </p:tgtEl>
                                      </p:cBhvr>
                                    </p:animEffect>
                                  </p:childTnLst>
                                </p:cTn>
                              </p:par>
                            </p:childTnLst>
                          </p:cTn>
                        </p:par>
                        <p:par>
                          <p:cTn id="121" fill="hold" nodeType="afterGroup">
                            <p:stCondLst>
                              <p:cond delay="500"/>
                            </p:stCondLst>
                            <p:childTnLst>
                              <p:par>
                                <p:cTn id="122" presetID="10" presetClass="entr" presetSubtype="0" fill="hold" grpId="0" nodeType="afterEffect">
                                  <p:stCondLst>
                                    <p:cond delay="0"/>
                                  </p:stCondLst>
                                  <p:childTnLst>
                                    <p:set>
                                      <p:cBhvr>
                                        <p:cTn id="123" dur="1" fill="hold">
                                          <p:stCondLst>
                                            <p:cond delay="0"/>
                                          </p:stCondLst>
                                        </p:cTn>
                                        <p:tgtEl>
                                          <p:spTgt spid="579611"/>
                                        </p:tgtEl>
                                        <p:attrNameLst>
                                          <p:attrName>style.visibility</p:attrName>
                                        </p:attrNameLst>
                                      </p:cBhvr>
                                      <p:to>
                                        <p:strVal val="visible"/>
                                      </p:to>
                                    </p:set>
                                    <p:animEffect transition="in" filter="fade">
                                      <p:cBhvr>
                                        <p:cTn id="124" dur="500"/>
                                        <p:tgtEl>
                                          <p:spTgt spid="579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91" grpId="0" animBg="1"/>
      <p:bldP spid="579596" grpId="0" autoUpdateAnimBg="0"/>
      <p:bldP spid="579597" grpId="0" autoUpdateAnimBg="0"/>
      <p:bldP spid="579598" grpId="0" autoUpdateAnimBg="0"/>
      <p:bldP spid="579599" grpId="0" autoUpdateAnimBg="0"/>
      <p:bldP spid="579600" grpId="0" autoUpdateAnimBg="0"/>
      <p:bldP spid="579601" grpId="0" autoUpdateAnimBg="0"/>
      <p:bldP spid="579602" grpId="0" autoUpdateAnimBg="0"/>
      <p:bldP spid="579603" grpId="0" autoUpdateAnimBg="0"/>
      <p:bldP spid="579604" grpId="0" autoUpdateAnimBg="0"/>
      <p:bldP spid="579605" grpId="0" autoUpdateAnimBg="0"/>
      <p:bldP spid="579606" grpId="0" autoUpdateAnimBg="0"/>
      <p:bldP spid="579607" grpId="0" autoUpdateAnimBg="0"/>
      <p:bldP spid="579608" grpId="0" autoUpdateAnimBg="0"/>
      <p:bldP spid="579609" grpId="0" autoUpdateAnimBg="0"/>
      <p:bldP spid="579610" grpId="0" animBg="1"/>
      <p:bldP spid="5796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rrowheads="1"/>
          </p:cNvPicPr>
          <p:nvPr/>
        </p:nvPicPr>
        <p:blipFill>
          <a:blip r:embed="rId3">
            <a:extLst>
              <a:ext uri="{28A0092B-C50C-407E-A947-70E740481C1C}">
                <a14:useLocalDpi xmlns:a14="http://schemas.microsoft.com/office/drawing/2010/main" val="0"/>
              </a:ext>
            </a:extLst>
          </a:blip>
          <a:srcRect l="2852" t="3331" r="3487" b="4442"/>
          <a:stretch>
            <a:fillRect/>
          </a:stretch>
        </p:blipFill>
        <p:spPr bwMode="auto">
          <a:xfrm>
            <a:off x="566738" y="538163"/>
            <a:ext cx="7985125" cy="57435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89097" name="Rectangle 9"/>
          <p:cNvSpPr>
            <a:spLocks noChangeArrowheads="1"/>
          </p:cNvSpPr>
          <p:nvPr/>
        </p:nvSpPr>
        <p:spPr bwMode="auto">
          <a:xfrm>
            <a:off x="544513" y="536575"/>
            <a:ext cx="8008937" cy="5784850"/>
          </a:xfrm>
          <a:prstGeom prst="rect">
            <a:avLst/>
          </a:prstGeom>
          <a:solidFill>
            <a:srgbClr val="000000">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9095" name="Text Box 7"/>
          <p:cNvSpPr txBox="1">
            <a:spLocks noChangeArrowheads="1"/>
          </p:cNvSpPr>
          <p:nvPr/>
        </p:nvSpPr>
        <p:spPr bwMode="auto">
          <a:xfrm>
            <a:off x="1187450" y="1817688"/>
            <a:ext cx="6697663" cy="3111500"/>
          </a:xfrm>
          <a:prstGeom prst="rect">
            <a:avLst/>
          </a:prstGeom>
          <a:noFill/>
          <a:ln w="12700">
            <a:noFill/>
            <a:miter lim="800000"/>
            <a:headEnd/>
            <a:tailEnd/>
          </a:ln>
          <a:effectLst>
            <a:outerShdw blurRad="63500" dist="89803" dir="2700000" algn="ctr" rotWithShape="0">
              <a:schemeClr val="bg2">
                <a:alpha val="74998"/>
              </a:schemeClr>
            </a:outerShdw>
          </a:effectLst>
        </p:spPr>
        <p:txBody>
          <a:bodyPr anchor="ctr">
            <a:spAutoFit/>
          </a:bodyPr>
          <a:lstStyle/>
          <a:p>
            <a:pPr>
              <a:spcBef>
                <a:spcPct val="50000"/>
              </a:spcBef>
              <a:defRPr/>
            </a:pPr>
            <a:r>
              <a:rPr lang="en-US" sz="6600">
                <a:solidFill>
                  <a:srgbClr val="FFFF00"/>
                </a:solidFill>
                <a:latin typeface="Comic Sans MS" pitchFamily="1" charset="0"/>
                <a:ea typeface="+mn-ea"/>
                <a:cs typeface="+mn-cs"/>
              </a:rPr>
              <a:t>El documento fundamental de nuestra fe</a:t>
            </a:r>
          </a:p>
        </p:txBody>
      </p:sp>
      <p:sp>
        <p:nvSpPr>
          <p:cNvPr id="20484" name="Text Box 11"/>
          <p:cNvSpPr txBox="1">
            <a:spLocks noChangeArrowheads="1"/>
          </p:cNvSpPr>
          <p:nvPr/>
        </p:nvSpPr>
        <p:spPr bwMode="auto">
          <a:xfrm>
            <a:off x="8888413" y="61976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latin typeface="Comic Sans MS" charset="0"/>
            </a:endParaRPr>
          </a:p>
        </p:txBody>
      </p:sp>
      <p:sp>
        <p:nvSpPr>
          <p:cNvPr id="20485" name="Text Box 12"/>
          <p:cNvSpPr txBox="1">
            <a:spLocks noChangeArrowheads="1"/>
          </p:cNvSpPr>
          <p:nvPr/>
        </p:nvSpPr>
        <p:spPr bwMode="auto">
          <a:xfrm>
            <a:off x="8789988" y="63563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endParaRPr lang="en-US" sz="2000" b="0">
              <a:solidFill>
                <a:srgbClr val="FFFFFF"/>
              </a:solidFill>
              <a:latin typeface="Arial" charset="0"/>
            </a:endParaRPr>
          </a:p>
        </p:txBody>
      </p:sp>
      <p:sp>
        <p:nvSpPr>
          <p:cNvPr id="20486" name="Text Box 14"/>
          <p:cNvSpPr txBox="1">
            <a:spLocks noChangeArrowheads="1"/>
          </p:cNvSpPr>
          <p:nvPr/>
        </p:nvSpPr>
        <p:spPr bwMode="auto">
          <a:xfrm>
            <a:off x="8099425" y="6530975"/>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000">
                <a:solidFill>
                  <a:srgbClr val="FFFFFF"/>
                </a:solidFill>
                <a:latin typeface="Arial" charset="0"/>
              </a:rPr>
              <a:t>07</a:t>
            </a:r>
          </a:p>
        </p:txBody>
      </p:sp>
      <p:sp>
        <p:nvSpPr>
          <p:cNvPr id="20487" name="Text Box 16"/>
          <p:cNvSpPr txBox="1">
            <a:spLocks noChangeArrowheads="1"/>
          </p:cNvSpPr>
          <p:nvPr/>
        </p:nvSpPr>
        <p:spPr bwMode="auto">
          <a:xfrm>
            <a:off x="874395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2000">
                <a:solidFill>
                  <a:schemeClr val="tx1"/>
                </a:solidFill>
                <a:latin typeface="Arial" charset="0"/>
              </a:rPr>
              <a:t>2</a:t>
            </a:r>
          </a:p>
        </p:txBody>
      </p:sp>
      <p:sp>
        <p:nvSpPr>
          <p:cNvPr id="20488" name="Text Box 17"/>
          <p:cNvSpPr txBox="1">
            <a:spLocks noChangeArrowheads="1"/>
          </p:cNvSpPr>
          <p:nvPr/>
        </p:nvSpPr>
        <p:spPr bwMode="auto">
          <a:xfrm>
            <a:off x="7312025" y="6284913"/>
            <a:ext cx="1192213"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b="1">
                <a:solidFill>
                  <a:srgbClr val="FFA27C"/>
                </a:solidFill>
                <a:latin typeface="American Typewriter Light" charset="0"/>
                <a:ea typeface="ＭＳ Ｐゴシック" charset="0"/>
                <a:cs typeface="ＭＳ Ｐゴシック" charset="0"/>
              </a:defRPr>
            </a:lvl1pPr>
            <a:lvl2pPr marL="742950" indent="-285750">
              <a:defRPr sz="900" b="1">
                <a:solidFill>
                  <a:srgbClr val="FFA27C"/>
                </a:solidFill>
                <a:latin typeface="American Typewriter Light" charset="0"/>
                <a:ea typeface="ＭＳ Ｐゴシック" charset="0"/>
              </a:defRPr>
            </a:lvl2pPr>
            <a:lvl3pPr marL="1143000" indent="-228600">
              <a:defRPr sz="900" b="1">
                <a:solidFill>
                  <a:srgbClr val="FFA27C"/>
                </a:solidFill>
                <a:latin typeface="American Typewriter Light" charset="0"/>
                <a:ea typeface="ＭＳ Ｐゴシック" charset="0"/>
              </a:defRPr>
            </a:lvl3pPr>
            <a:lvl4pPr marL="1600200" indent="-228600">
              <a:defRPr sz="900" b="1">
                <a:solidFill>
                  <a:srgbClr val="FFA27C"/>
                </a:solidFill>
                <a:latin typeface="American Typewriter Light" charset="0"/>
                <a:ea typeface="ＭＳ Ｐゴシック" charset="0"/>
              </a:defRPr>
            </a:lvl4pPr>
            <a:lvl5pPr marL="2057400" indent="-228600">
              <a:defRPr sz="900" b="1">
                <a:solidFill>
                  <a:srgbClr val="FFA27C"/>
                </a:solidFill>
                <a:latin typeface="American Typewriter Light" charset="0"/>
                <a:ea typeface="ＭＳ Ｐゴシック" charset="0"/>
              </a:defRPr>
            </a:lvl5pPr>
            <a:lvl6pPr marL="25146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6pPr>
            <a:lvl7pPr marL="29718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7pPr>
            <a:lvl8pPr marL="34290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8pPr>
            <a:lvl9pPr marL="3886200" indent="-228600" algn="ctr" eaLnBrk="0" fontAlgn="base" hangingPunct="0">
              <a:spcBef>
                <a:spcPct val="0"/>
              </a:spcBef>
              <a:spcAft>
                <a:spcPct val="0"/>
              </a:spcAft>
              <a:defRPr sz="900" b="1">
                <a:solidFill>
                  <a:srgbClr val="FFA27C"/>
                </a:solidFill>
                <a:latin typeface="American Typewriter Light" charset="0"/>
                <a:ea typeface="ＭＳ Ｐゴシック" charset="0"/>
              </a:defRPr>
            </a:lvl9pPr>
          </a:lstStyle>
          <a:p>
            <a:pPr>
              <a:spcBef>
                <a:spcPct val="50000"/>
              </a:spcBef>
            </a:pPr>
            <a:r>
              <a:rPr lang="en-US" sz="1200">
                <a:solidFill>
                  <a:schemeClr val="tx1"/>
                </a:solidFill>
                <a:latin typeface="Arial" charset="0"/>
              </a:rPr>
              <a:t>Manual pág. 6</a:t>
            </a:r>
          </a:p>
        </p:txBody>
      </p:sp>
      <p:sp>
        <p:nvSpPr>
          <p:cNvPr id="89106" name="Oval 18"/>
          <p:cNvSpPr>
            <a:spLocks noChangeArrowheads="1"/>
          </p:cNvSpPr>
          <p:nvPr/>
        </p:nvSpPr>
        <p:spPr bwMode="auto">
          <a:xfrm>
            <a:off x="7016750" y="6230938"/>
            <a:ext cx="1835150" cy="363537"/>
          </a:xfrm>
          <a:prstGeom prst="ellipse">
            <a:avLst/>
          </a:prstGeom>
          <a:noFill/>
          <a:ln w="57150">
            <a:solidFill>
              <a:srgbClr val="FFEA18"/>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American Typewriter Light" pitchFamily="1"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097"/>
                                        </p:tgtEl>
                                        <p:attrNameLst>
                                          <p:attrName>style.visibility</p:attrName>
                                        </p:attrNameLst>
                                      </p:cBhvr>
                                      <p:to>
                                        <p:strVal val="visible"/>
                                      </p:to>
                                    </p:set>
                                    <p:animEffect transition="in" filter="fade">
                                      <p:cBhvr>
                                        <p:cTn id="7" dur="1000"/>
                                        <p:tgtEl>
                                          <p:spTgt spid="89097"/>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9095"/>
                                        </p:tgtEl>
                                        <p:attrNameLst>
                                          <p:attrName>style.visibility</p:attrName>
                                        </p:attrNameLst>
                                      </p:cBhvr>
                                      <p:to>
                                        <p:strVal val="visible"/>
                                      </p:to>
                                    </p:set>
                                    <p:animEffect transition="in" filter="fade">
                                      <p:cBhvr>
                                        <p:cTn id="11" dur="1000"/>
                                        <p:tgtEl>
                                          <p:spTgt spid="8909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9106"/>
                                        </p:tgtEl>
                                        <p:attrNameLst>
                                          <p:attrName>style.visibility</p:attrName>
                                        </p:attrNameLst>
                                      </p:cBhvr>
                                      <p:to>
                                        <p:strVal val="visible"/>
                                      </p:to>
                                    </p:set>
                                    <p:animEffect transition="in" filter="fade">
                                      <p:cBhvr>
                                        <p:cTn id="16" dur="1000"/>
                                        <p:tgtEl>
                                          <p:spTgt spid="89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7" grpId="0" animBg="1"/>
      <p:bldP spid="89095" grpId="0" autoUpdateAnimBg="0"/>
      <p:bldP spid="8910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Sr Slides\Nahal Darga from top looking east, 95-13tb.jpg"/>
</p:tagLst>
</file>

<file path=ppt/theme/theme1.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1" i="0" u="none" strike="noStrike" cap="none" normalizeH="0" baseline="0">
            <a:ln>
              <a:noFill/>
            </a:ln>
            <a:solidFill>
              <a:srgbClr val="FFA27C"/>
            </a:solidFill>
            <a:effectLst/>
            <a:latin typeface="American Typewriter Light" pitchFamily="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1" i="0" u="none" strike="noStrike" cap="none" normalizeH="0" baseline="0">
            <a:ln>
              <a:noFill/>
            </a:ln>
            <a:solidFill>
              <a:srgbClr val="FFA27C"/>
            </a:solidFill>
            <a:effectLst/>
            <a:latin typeface="American Typewriter Light" pitchFamily="1"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28786</TotalTime>
  <Pages>43</Pages>
  <Words>2282</Words>
  <Application>Microsoft Macintosh PowerPoint</Application>
  <PresentationFormat>On-screen Show (4:3)</PresentationFormat>
  <Paragraphs>756</Paragraphs>
  <Slides>78</Slides>
  <Notes>78</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2</vt:i4>
      </vt:variant>
      <vt:variant>
        <vt:lpstr>Slide Titles</vt:lpstr>
      </vt:variant>
      <vt:variant>
        <vt:i4>78</vt:i4>
      </vt:variant>
    </vt:vector>
  </HeadingPairs>
  <TitlesOfParts>
    <vt:vector size="95" baseType="lpstr">
      <vt:lpstr>American Typewriter Light</vt:lpstr>
      <vt:lpstr>Arial</vt:lpstr>
      <vt:lpstr>Arial Black</vt:lpstr>
      <vt:lpstr>Comic Sans MS</vt:lpstr>
      <vt:lpstr>Helvetica</vt:lpstr>
      <vt:lpstr>Impact</vt:lpstr>
      <vt:lpstr>Lucida Handwriting</vt:lpstr>
      <vt:lpstr>Monotype Sorts</vt:lpstr>
      <vt:lpstr>Papyrus</vt:lpstr>
      <vt:lpstr>Times</vt:lpstr>
      <vt:lpstr>Times New Roman</vt:lpstr>
      <vt:lpstr>Webdings</vt:lpstr>
      <vt:lpstr>Wingdings</vt:lpstr>
      <vt:lpstr>untitled 1</vt:lpstr>
      <vt:lpstr>Orbit</vt:lpstr>
      <vt:lpstr>Microsoft ClipArt Gallery</vt:lpstr>
      <vt:lpstr>MS_ClipArt_Gallery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Abrir   “Su archivo bíblico”</vt:lpstr>
      <vt:lpstr>PowerPoint Presentation</vt:lpstr>
      <vt:lpstr>5 Palabras o frases clave:</vt:lpstr>
      <vt:lpstr>5 Palabras o frases clave:</vt:lpstr>
      <vt:lpstr>5 Palabras o frases clave:</vt:lpstr>
      <vt:lpstr>       Las 4  personas son:</vt:lpstr>
      <vt:lpstr>PowerPoint Presentation</vt:lpstr>
      <vt:lpstr>       Las 4  personas son:</vt:lpstr>
      <vt:lpstr>PowerPoint Presentation</vt:lpstr>
      <vt:lpstr>5 Palabras o frases clave:</vt:lpstr>
      <vt:lpstr>PowerPoint Presentation</vt:lpstr>
      <vt:lpstr>   Las  3  sociedades son:</vt:lpstr>
      <vt:lpstr>PowerPoint Presentation</vt:lpstr>
      <vt:lpstr>PowerPoint Presentation</vt:lpstr>
      <vt:lpstr>  Creación 4  Personas 3  Sociedades Silencio Jesús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 Biblia…Básicamente • BibleStudyDownloads.org</vt:lpstr>
    </vt:vector>
  </TitlesOfParts>
  <Company>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slide show seminar presentation</dc:subject>
  <dc:creator>John Fryman</dc:creator>
  <cp:keywords/>
  <dc:description/>
  <cp:lastModifiedBy>Kurt Griffith</cp:lastModifiedBy>
  <cp:revision>357</cp:revision>
  <cp:lastPrinted>2003-03-25T20:32:03Z</cp:lastPrinted>
  <dcterms:created xsi:type="dcterms:W3CDTF">2012-08-03T22:40:13Z</dcterms:created>
  <dcterms:modified xsi:type="dcterms:W3CDTF">2018-12-19T17:59:20Z</dcterms:modified>
</cp:coreProperties>
</file>