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6.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0.xml" ContentType="application/vnd.openxmlformats-officedocument.theme+xml"/>
  <Override PartName="/ppt/slideLayouts/slideLayout185.xml" ContentType="application/vnd.openxmlformats-officedocument.presentationml.slideLayout+xml"/>
  <Override PartName="/ppt/theme/theme21.xml" ContentType="application/vnd.openxmlformats-officedocument.theme+xml"/>
  <Override PartName="/ppt/slideLayouts/slideLayout18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2.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62" r:id="rId3"/>
    <p:sldMasterId id="2147483660" r:id="rId4"/>
    <p:sldMasterId id="2147483658" r:id="rId5"/>
    <p:sldMasterId id="2147483657" r:id="rId6"/>
    <p:sldMasterId id="2147483655" r:id="rId7"/>
    <p:sldMasterId id="2147483653" r:id="rId8"/>
    <p:sldMasterId id="2147483651" r:id="rId9"/>
    <p:sldMasterId id="2147483671" r:id="rId10"/>
    <p:sldMasterId id="2147484472" r:id="rId11"/>
    <p:sldMasterId id="2147484474" r:id="rId12"/>
    <p:sldMasterId id="2147484596" r:id="rId13"/>
    <p:sldMasterId id="2147485852" r:id="rId14"/>
    <p:sldMasterId id="2147486002" r:id="rId15"/>
    <p:sldMasterId id="2147486015" r:id="rId16"/>
    <p:sldMasterId id="2147486513" r:id="rId17"/>
    <p:sldMasterId id="2147487362" r:id="rId18"/>
    <p:sldMasterId id="2147487374" r:id="rId19"/>
    <p:sldMasterId id="2147487386" r:id="rId20"/>
    <p:sldMasterId id="2147487398" r:id="rId21"/>
    <p:sldMasterId id="2147487400" r:id="rId22"/>
  </p:sldMasterIdLst>
  <p:notesMasterIdLst>
    <p:notesMasterId r:id="rId123"/>
  </p:notesMasterIdLst>
  <p:sldIdLst>
    <p:sldId id="369" r:id="rId23"/>
    <p:sldId id="280" r:id="rId24"/>
    <p:sldId id="306" r:id="rId25"/>
    <p:sldId id="376" r:id="rId26"/>
    <p:sldId id="392" r:id="rId27"/>
    <p:sldId id="259" r:id="rId28"/>
    <p:sldId id="264" r:id="rId29"/>
    <p:sldId id="285" r:id="rId30"/>
    <p:sldId id="263" r:id="rId31"/>
    <p:sldId id="262" r:id="rId32"/>
    <p:sldId id="258" r:id="rId33"/>
    <p:sldId id="257" r:id="rId34"/>
    <p:sldId id="393" r:id="rId35"/>
    <p:sldId id="278" r:id="rId36"/>
    <p:sldId id="287" r:id="rId37"/>
    <p:sldId id="288" r:id="rId38"/>
    <p:sldId id="265" r:id="rId39"/>
    <p:sldId id="382" r:id="rId40"/>
    <p:sldId id="351" r:id="rId41"/>
    <p:sldId id="350" r:id="rId42"/>
    <p:sldId id="266" r:id="rId43"/>
    <p:sldId id="380" r:id="rId44"/>
    <p:sldId id="267" r:id="rId45"/>
    <p:sldId id="279" r:id="rId46"/>
    <p:sldId id="388" r:id="rId47"/>
    <p:sldId id="360" r:id="rId48"/>
    <p:sldId id="361" r:id="rId49"/>
    <p:sldId id="342" r:id="rId50"/>
    <p:sldId id="343" r:id="rId51"/>
    <p:sldId id="341" r:id="rId52"/>
    <p:sldId id="268" r:id="rId53"/>
    <p:sldId id="261" r:id="rId54"/>
    <p:sldId id="269" r:id="rId55"/>
    <p:sldId id="365" r:id="rId56"/>
    <p:sldId id="370" r:id="rId57"/>
    <p:sldId id="371" r:id="rId58"/>
    <p:sldId id="372" r:id="rId59"/>
    <p:sldId id="379" r:id="rId60"/>
    <p:sldId id="366" r:id="rId61"/>
    <p:sldId id="367" r:id="rId62"/>
    <p:sldId id="368" r:id="rId63"/>
    <p:sldId id="270" r:id="rId64"/>
    <p:sldId id="273" r:id="rId65"/>
    <p:sldId id="298" r:id="rId66"/>
    <p:sldId id="325" r:id="rId67"/>
    <p:sldId id="326" r:id="rId68"/>
    <p:sldId id="322" r:id="rId69"/>
    <p:sldId id="328" r:id="rId70"/>
    <p:sldId id="329" r:id="rId71"/>
    <p:sldId id="330" r:id="rId72"/>
    <p:sldId id="299" r:id="rId73"/>
    <p:sldId id="301" r:id="rId74"/>
    <p:sldId id="303" r:id="rId75"/>
    <p:sldId id="385" r:id="rId76"/>
    <p:sldId id="386" r:id="rId77"/>
    <p:sldId id="387" r:id="rId78"/>
    <p:sldId id="296" r:id="rId79"/>
    <p:sldId id="308" r:id="rId80"/>
    <p:sldId id="346" r:id="rId81"/>
    <p:sldId id="309" r:id="rId82"/>
    <p:sldId id="312" r:id="rId83"/>
    <p:sldId id="345" r:id="rId84"/>
    <p:sldId id="274" r:id="rId85"/>
    <p:sldId id="394" r:id="rId86"/>
    <p:sldId id="275" r:id="rId87"/>
    <p:sldId id="304" r:id="rId88"/>
    <p:sldId id="276" r:id="rId89"/>
    <p:sldId id="290" r:id="rId90"/>
    <p:sldId id="291" r:id="rId91"/>
    <p:sldId id="381" r:id="rId92"/>
    <p:sldId id="362" r:id="rId93"/>
    <p:sldId id="363" r:id="rId94"/>
    <p:sldId id="364" r:id="rId95"/>
    <p:sldId id="295" r:id="rId96"/>
    <p:sldId id="310" r:id="rId97"/>
    <p:sldId id="305" r:id="rId98"/>
    <p:sldId id="277" r:id="rId99"/>
    <p:sldId id="271" r:id="rId100"/>
    <p:sldId id="313" r:id="rId101"/>
    <p:sldId id="272" r:id="rId102"/>
    <p:sldId id="358" r:id="rId103"/>
    <p:sldId id="359" r:id="rId104"/>
    <p:sldId id="356" r:id="rId105"/>
    <p:sldId id="357" r:id="rId106"/>
    <p:sldId id="353" r:id="rId107"/>
    <p:sldId id="349" r:id="rId108"/>
    <p:sldId id="383" r:id="rId109"/>
    <p:sldId id="347" r:id="rId110"/>
    <p:sldId id="348" r:id="rId111"/>
    <p:sldId id="384" r:id="rId112"/>
    <p:sldId id="395" r:id="rId113"/>
    <p:sldId id="332" r:id="rId114"/>
    <p:sldId id="333" r:id="rId115"/>
    <p:sldId id="339" r:id="rId116"/>
    <p:sldId id="374" r:id="rId117"/>
    <p:sldId id="375" r:id="rId118"/>
    <p:sldId id="373" r:id="rId119"/>
    <p:sldId id="311" r:id="rId120"/>
    <p:sldId id="396" r:id="rId121"/>
    <p:sldId id="391" r:id="rId1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104"/>
    <a:srgbClr val="1E1135"/>
    <a:srgbClr val="5F5F5F"/>
    <a:srgbClr val="969696"/>
    <a:srgbClr val="CC3300"/>
    <a:srgbClr val="000000"/>
    <a:srgbClr val="FFFF00"/>
    <a:srgbClr val="00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859"/>
    <p:restoredTop sz="95046" autoAdjust="0"/>
  </p:normalViewPr>
  <p:slideViewPr>
    <p:cSldViewPr>
      <p:cViewPr varScale="1">
        <p:scale>
          <a:sx n="83" d="100"/>
          <a:sy n="83" d="100"/>
        </p:scale>
        <p:origin x="208" y="1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presProps" Target="presProp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22"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22" charset="0"/>
                <a:ea typeface="+mn-ea"/>
                <a:cs typeface="+mn-cs"/>
              </a:defRPr>
            </a:lvl1pPr>
          </a:lstStyle>
          <a:p>
            <a:pPr>
              <a:defRPr/>
            </a:pPr>
            <a:endParaRPr lang="en-US"/>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22"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F4470A6-BDDD-E940-854C-B38DBDFFA9F5}" type="slidenum">
              <a:rPr lang="en-US"/>
              <a:pPr>
                <a:defRPr/>
              </a:pPr>
              <a:t>‹#›</a:t>
            </a:fld>
            <a:endParaRPr lang="en-US"/>
          </a:p>
        </p:txBody>
      </p:sp>
    </p:spTree>
    <p:extLst>
      <p:ext uri="{BB962C8B-B14F-4D97-AF65-F5344CB8AC3E}">
        <p14:creationId xmlns:p14="http://schemas.microsoft.com/office/powerpoint/2010/main" val="2561313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BA66B5-A814-074A-B773-601C96EA7233}" type="slidenum">
              <a:rPr lang="en-US" sz="1200">
                <a:solidFill>
                  <a:srgbClr val="000000"/>
                </a:solidFill>
              </a:rPr>
              <a:pPr/>
              <a:t>1</a:t>
            </a:fld>
            <a:endParaRPr lang="en-US" sz="1200">
              <a:solidFill>
                <a:srgbClr val="000000"/>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5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6A13CA-9C7E-BA46-8A15-E90389783D7A}" type="slidenum">
              <a:rPr lang="en-US" sz="1200"/>
              <a:pPr/>
              <a:t>10</a:t>
            </a:fld>
            <a:endParaRPr lang="en-US" sz="1200"/>
          </a:p>
        </p:txBody>
      </p:sp>
      <p:sp>
        <p:nvSpPr>
          <p:cNvPr id="202754" name="Rectangle 1026"/>
          <p:cNvSpPr>
            <a:spLocks noGrp="1" noRot="1" noChangeAspect="1" noChangeArrowheads="1" noTextEdit="1"/>
          </p:cNvSpPr>
          <p:nvPr>
            <p:ph type="sldImg"/>
          </p:nvPr>
        </p:nvSpPr>
        <p:spPr>
          <a:ln/>
        </p:spPr>
      </p:sp>
      <p:sp>
        <p:nvSpPr>
          <p:cNvPr id="2027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083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E6B52A-95AE-FA46-9D07-8239A1280E61}" type="slidenum">
              <a:rPr lang="en-US" sz="1200"/>
              <a:pPr/>
              <a:t>11</a:t>
            </a:fld>
            <a:endParaRPr lang="en-US" sz="1200"/>
          </a:p>
        </p:txBody>
      </p:sp>
      <p:sp>
        <p:nvSpPr>
          <p:cNvPr id="204802" name="Rectangle 1026"/>
          <p:cNvSpPr>
            <a:spLocks noGrp="1" noRot="1" noChangeAspect="1" noChangeArrowheads="1" noTextEdit="1"/>
          </p:cNvSpPr>
          <p:nvPr>
            <p:ph type="sldImg"/>
          </p:nvPr>
        </p:nvSpPr>
        <p:spPr>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40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8CA432-D123-EE4F-B32D-5003C45F57B6}" type="slidenum">
              <a:rPr lang="en-US" sz="1200"/>
              <a:pPr/>
              <a:t>12</a:t>
            </a:fld>
            <a:endParaRPr lang="en-US" sz="1200"/>
          </a:p>
        </p:txBody>
      </p:sp>
      <p:sp>
        <p:nvSpPr>
          <p:cNvPr id="206850" name="Rectangle 1026"/>
          <p:cNvSpPr>
            <a:spLocks noGrp="1" noRot="1" noChangeAspect="1" noChangeArrowheads="1" noTextEdit="1"/>
          </p:cNvSpPr>
          <p:nvPr>
            <p:ph type="sldImg"/>
          </p:nvPr>
        </p:nvSpPr>
        <p:spPr>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6661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5C4D5A-F926-3D4F-93DF-976A4642820D}" type="slidenum">
              <a:rPr lang="en-US" sz="1200">
                <a:solidFill>
                  <a:prstClr val="black"/>
                </a:solidFill>
              </a:rPr>
              <a:pPr/>
              <a:t>13</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5180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C2586C-0880-6F4D-92C6-D8EFC5F0F1D1}" type="slidenum">
              <a:rPr lang="en-US" sz="1200"/>
              <a:pPr/>
              <a:t>14</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1456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F5DABF-4610-C242-8BE8-1E5796D84B8E}" type="slidenum">
              <a:rPr lang="en-US" sz="1200"/>
              <a:pPr/>
              <a:t>15</a:t>
            </a:fld>
            <a:endParaRPr lang="en-US" sz="1200"/>
          </a:p>
        </p:txBody>
      </p:sp>
      <p:sp>
        <p:nvSpPr>
          <p:cNvPr id="212994" name="Rectangle 1026"/>
          <p:cNvSpPr>
            <a:spLocks noGrp="1" noRot="1" noChangeAspect="1" noChangeArrowheads="1" noTextEdit="1"/>
          </p:cNvSpPr>
          <p:nvPr>
            <p:ph type="sldImg"/>
          </p:nvPr>
        </p:nvSpPr>
        <p:spPr>
          <a:ln/>
        </p:spPr>
      </p:sp>
      <p:sp>
        <p:nvSpPr>
          <p:cNvPr id="2129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673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40E83F-ABE0-3E48-A116-D5B7A18C1251}" type="slidenum">
              <a:rPr lang="en-US" sz="1200"/>
              <a:pPr/>
              <a:t>16</a:t>
            </a:fld>
            <a:endParaRPr lang="en-US" sz="1200"/>
          </a:p>
        </p:txBody>
      </p:sp>
      <p:sp>
        <p:nvSpPr>
          <p:cNvPr id="215042" name="Rectangle 1026"/>
          <p:cNvSpPr>
            <a:spLocks noGrp="1" noRot="1" noChangeAspect="1" noChangeArrowheads="1" noTextEdit="1"/>
          </p:cNvSpPr>
          <p:nvPr>
            <p:ph type="sldImg"/>
          </p:nvPr>
        </p:nvSpPr>
        <p:spPr>
          <a:ln/>
        </p:spPr>
      </p:sp>
      <p:sp>
        <p:nvSpPr>
          <p:cNvPr id="2150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0844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1539F1-1FBC-AD49-838F-0DA62BAABB73}" type="slidenum">
              <a:rPr lang="en-US" sz="1200"/>
              <a:pPr/>
              <a:t>17</a:t>
            </a:fld>
            <a:endParaRPr lang="en-US" sz="1200"/>
          </a:p>
        </p:txBody>
      </p:sp>
      <p:sp>
        <p:nvSpPr>
          <p:cNvPr id="217090" name="Rectangle 1026"/>
          <p:cNvSpPr>
            <a:spLocks noGrp="1" noRot="1" noChangeAspect="1" noChangeArrowheads="1" noTextEdit="1"/>
          </p:cNvSpPr>
          <p:nvPr>
            <p:ph type="sldImg"/>
          </p:nvPr>
        </p:nvSpPr>
        <p:spPr>
          <a:ln/>
        </p:spPr>
      </p:sp>
      <p:sp>
        <p:nvSpPr>
          <p:cNvPr id="217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7415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8F171A-C000-E444-97BD-C688FBD55003}" type="slidenum">
              <a:rPr lang="en-US" sz="1200"/>
              <a:pPr/>
              <a:t>18</a:t>
            </a:fld>
            <a:endParaRPr lang="en-US" sz="1200"/>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96769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655CB-C2AD-E24F-8287-D47CAFDF054C}" type="slidenum">
              <a:rPr lang="en-US" sz="1200"/>
              <a:pPr/>
              <a:t>19</a:t>
            </a:fld>
            <a:endParaRPr lang="en-US" sz="1200"/>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0732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B09D50-727D-054B-AB79-5C66CD2FC323}" type="slidenum">
              <a:rPr lang="en-US" sz="1200"/>
              <a:pPr/>
              <a:t>2</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3377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DC16B2-D7A4-B244-9852-0541E3BB1B8C}" type="slidenum">
              <a:rPr lang="en-US" sz="1200"/>
              <a:pPr/>
              <a:t>20</a:t>
            </a:fld>
            <a:endParaRPr lang="en-US" sz="1200"/>
          </a:p>
        </p:txBody>
      </p:sp>
      <p:sp>
        <p:nvSpPr>
          <p:cNvPr id="223234" name="Rectangle 1026"/>
          <p:cNvSpPr>
            <a:spLocks noGrp="1" noRot="1" noChangeAspect="1" noChangeArrowheads="1"/>
          </p:cNvSpPr>
          <p:nvPr>
            <p:ph type="sldImg"/>
          </p:nvPr>
        </p:nvSpPr>
        <p:spPr>
          <a:solidFill>
            <a:srgbClr val="FFFFFF"/>
          </a:solidFill>
          <a:ln/>
        </p:spPr>
      </p:sp>
      <p:sp>
        <p:nvSpPr>
          <p:cNvPr id="223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54374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B009D9-B768-2540-A525-123D4316EB85}" type="slidenum">
              <a:rPr lang="en-US" sz="1200"/>
              <a:pPr/>
              <a:t>21</a:t>
            </a:fld>
            <a:endParaRPr lang="en-US" sz="1200"/>
          </a:p>
        </p:txBody>
      </p:sp>
      <p:sp>
        <p:nvSpPr>
          <p:cNvPr id="225282" name="Rectangle 1026"/>
          <p:cNvSpPr>
            <a:spLocks noGrp="1" noRot="1" noChangeAspect="1" noChangeArrowheads="1" noTextEdit="1"/>
          </p:cNvSpPr>
          <p:nvPr>
            <p:ph type="sldImg"/>
          </p:nvPr>
        </p:nvSpPr>
        <p:spPr>
          <a:ln/>
        </p:spPr>
      </p:sp>
      <p:sp>
        <p:nvSpPr>
          <p:cNvPr id="2252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29148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DE642-B85E-B14D-83FE-EDADE738F3E1}" type="slidenum">
              <a:rPr lang="en-US" sz="1200"/>
              <a:pPr/>
              <a:t>22</a:t>
            </a:fld>
            <a:endParaRPr 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71127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1010A7-C1D5-E947-8D19-EBAEE50F23E7}" type="slidenum">
              <a:rPr lang="en-US" sz="1200"/>
              <a:pPr/>
              <a:t>23</a:t>
            </a:fld>
            <a:endParaRPr lang="en-US" sz="1200"/>
          </a:p>
        </p:txBody>
      </p:sp>
      <p:sp>
        <p:nvSpPr>
          <p:cNvPr id="229378" name="Rectangle 1026"/>
          <p:cNvSpPr>
            <a:spLocks noGrp="1" noRot="1" noChangeAspect="1" noChangeArrowheads="1" noTextEdit="1"/>
          </p:cNvSpPr>
          <p:nvPr>
            <p:ph type="sldImg"/>
          </p:nvPr>
        </p:nvSpPr>
        <p:spPr>
          <a:ln/>
        </p:spPr>
      </p:sp>
      <p:sp>
        <p:nvSpPr>
          <p:cNvPr id="2293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si-LK">
                <a:latin typeface="Arial" charset="0"/>
                <a:ea typeface="ＭＳ Ｐゴシック" charset="0"/>
                <a:cs typeface="ＭＳ Ｐゴシック" charset="0"/>
              </a:rPr>
              <a:t>ියන්</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73209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71C91D-7E9F-6E43-B8F6-C9E902BF0B66}" type="slidenum">
              <a:rPr lang="en-US" sz="1200"/>
              <a:pPr/>
              <a:t>24</a:t>
            </a:fld>
            <a:endParaRPr lang="en-US" sz="1200"/>
          </a:p>
        </p:txBody>
      </p:sp>
      <p:sp>
        <p:nvSpPr>
          <p:cNvPr id="231426" name="Rectangle 1026"/>
          <p:cNvSpPr>
            <a:spLocks noGrp="1" noRot="1" noChangeAspect="1" noChangeArrowheads="1" noTextEdit="1"/>
          </p:cNvSpPr>
          <p:nvPr>
            <p:ph type="sldImg"/>
          </p:nvPr>
        </p:nvSpPr>
        <p:spPr>
          <a:ln/>
        </p:spPr>
      </p:sp>
      <p:sp>
        <p:nvSpPr>
          <p:cNvPr id="231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6551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62662-1E4D-104B-A1C9-58E899E895C0}" type="slidenum">
              <a:rPr lang="en-US" sz="1200"/>
              <a:pPr/>
              <a:t>25</a:t>
            </a:fld>
            <a:endParaRPr lang="en-US" sz="1200"/>
          </a:p>
        </p:txBody>
      </p:sp>
      <p:sp>
        <p:nvSpPr>
          <p:cNvPr id="233474" name="Rectangle 1026"/>
          <p:cNvSpPr>
            <a:spLocks noGrp="1" noRot="1" noChangeAspect="1" noChangeArrowheads="1" noTextEdit="1"/>
          </p:cNvSpPr>
          <p:nvPr>
            <p:ph type="sldImg"/>
          </p:nvPr>
        </p:nvSpPr>
        <p:spPr>
          <a:ln/>
        </p:spPr>
      </p:sp>
      <p:sp>
        <p:nvSpPr>
          <p:cNvPr id="233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http://www.tyndalehouse.com/staff/Head/P64TB.htm says the Magdalene fragment is actually from about AD 200.</a:t>
            </a:r>
          </a:p>
        </p:txBody>
      </p:sp>
    </p:spTree>
    <p:extLst>
      <p:ext uri="{BB962C8B-B14F-4D97-AF65-F5344CB8AC3E}">
        <p14:creationId xmlns:p14="http://schemas.microsoft.com/office/powerpoint/2010/main" val="906763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8C8D96-6A7F-8A40-8C5E-87E8A71F0756}" type="slidenum">
              <a:rPr lang="en-US" sz="1200"/>
              <a:pPr/>
              <a:t>26</a:t>
            </a:fld>
            <a:endParaRPr lang="en-US" sz="1200"/>
          </a:p>
        </p:txBody>
      </p:sp>
      <p:sp>
        <p:nvSpPr>
          <p:cNvPr id="235522" name="Rectangle 1026"/>
          <p:cNvSpPr>
            <a:spLocks noGrp="1" noRot="1" noChangeAspect="1" noChangeArrowheads="1" noTextEdit="1"/>
          </p:cNvSpPr>
          <p:nvPr>
            <p:ph type="sldImg"/>
          </p:nvPr>
        </p:nvSpPr>
        <p:spPr>
          <a:ln/>
        </p:spPr>
      </p:sp>
      <p:sp>
        <p:nvSpPr>
          <p:cNvPr id="2355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original Declaration of 1776 is only just over 200 years old but is barely readable.  </a:t>
            </a:r>
          </a:p>
          <a:p>
            <a:pPr eaLnBrk="1" hangingPunct="1"/>
            <a:r>
              <a:rPr lang="en-US">
                <a:latin typeface="Arial" charset="0"/>
                <a:ea typeface="ＭＳ Ｐゴシック" charset="0"/>
                <a:cs typeface="ＭＳ Ｐゴシック" charset="0"/>
              </a:rPr>
              <a:t>Fortunately, a printer in 1823 engraved it, which has become the most frequently reproduced version of the document.</a:t>
            </a:r>
          </a:p>
          <a:p>
            <a:pPr eaLnBrk="1" hangingPunct="1"/>
            <a:r>
              <a:rPr lang="en-US">
                <a:latin typeface="Arial" charset="0"/>
                <a:ea typeface="ＭＳ Ｐゴシック" charset="0"/>
                <a:cs typeface="ＭＳ Ｐゴシック" charset="0"/>
              </a:rPr>
              <a:t>On it you can clearly see the signatures.</a:t>
            </a:r>
          </a:p>
          <a:p>
            <a:pPr eaLnBrk="1" hangingPunct="1"/>
            <a:r>
              <a:rPr lang="en-US">
                <a:latin typeface="Arial" charset="0"/>
                <a:ea typeface="ＭＳ Ｐゴシック" charset="0"/>
                <a:cs typeface="ＭＳ Ｐゴシック" charset="0"/>
              </a:rPr>
              <a:t>However, no such preservation techniques were possible for the original OT and NT documents, so only copies preserved in arid weather survived.</a:t>
            </a:r>
          </a:p>
          <a:p>
            <a:pPr eaLnBrk="1" hangingPunct="1"/>
            <a:r>
              <a:rPr lang="en-US">
                <a:latin typeface="Arial" charset="0"/>
                <a:ea typeface="ＭＳ Ｐゴシック" charset="0"/>
                <a:cs typeface="ＭＳ Ｐゴシック" charset="0"/>
              </a:rPr>
              <a:t>It is believed by some that, after the OT and NT autographs were copied accurately and proofread, these originals were then destroyed to prevent anyone from tampering with them.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http://www.archives.gov/exhibits/charters/declaration.html</a:t>
            </a:r>
          </a:p>
        </p:txBody>
      </p:sp>
    </p:spTree>
    <p:extLst>
      <p:ext uri="{BB962C8B-B14F-4D97-AF65-F5344CB8AC3E}">
        <p14:creationId xmlns:p14="http://schemas.microsoft.com/office/powerpoint/2010/main" val="566386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666E90-8D14-C941-9DFF-F6B9EDC1112E}" type="slidenum">
              <a:rPr lang="en-US" sz="1200"/>
              <a:pPr/>
              <a:t>27</a:t>
            </a:fld>
            <a:endParaRPr lang="en-US" sz="1200"/>
          </a:p>
        </p:txBody>
      </p:sp>
      <p:sp>
        <p:nvSpPr>
          <p:cNvPr id="237570" name="Rectangle 1026"/>
          <p:cNvSpPr>
            <a:spLocks noGrp="1" noRot="1" noChangeAspect="1" noChangeArrowheads="1" noTextEdit="1"/>
          </p:cNvSpPr>
          <p:nvPr>
            <p:ph type="sldImg"/>
          </p:nvPr>
        </p:nvSpPr>
        <p:spPr>
          <a:ln/>
        </p:spPr>
      </p:sp>
      <p:sp>
        <p:nvSpPr>
          <p:cNvPr id="2375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9219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B3D184-E253-1E4E-B065-B5331DB38A70}" type="slidenum">
              <a:rPr lang="en-US" sz="1200"/>
              <a:pPr/>
              <a:t>28</a:t>
            </a:fld>
            <a:endParaRPr lang="en-US" sz="1200"/>
          </a:p>
        </p:txBody>
      </p:sp>
      <p:sp>
        <p:nvSpPr>
          <p:cNvPr id="239618" name="Rectangle 2"/>
          <p:cNvSpPr>
            <a:spLocks noGrp="1" noRot="1" noChangeAspect="1" noChangeArrowheads="1"/>
          </p:cNvSpPr>
          <p:nvPr>
            <p:ph type="sldImg"/>
          </p:nvPr>
        </p:nvSpPr>
        <p:spPr>
          <a:xfrm>
            <a:off x="838200" y="457200"/>
            <a:ext cx="5181600" cy="38862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3960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5F386C-A599-DF43-A760-073F2DF91A72}" type="slidenum">
              <a:rPr lang="en-US" sz="1200"/>
              <a:pPr/>
              <a:t>29</a:t>
            </a:fld>
            <a:endParaRPr lang="en-US" sz="1200"/>
          </a:p>
        </p:txBody>
      </p:sp>
      <p:sp>
        <p:nvSpPr>
          <p:cNvPr id="241666" name="Rectangle 2"/>
          <p:cNvSpPr>
            <a:spLocks noGrp="1" noRot="1" noChangeAspect="1" noChangeArrowheads="1"/>
          </p:cNvSpPr>
          <p:nvPr>
            <p:ph type="sldImg"/>
          </p:nvPr>
        </p:nvSpPr>
        <p:spPr>
          <a:xfrm>
            <a:off x="838200" y="457200"/>
            <a:ext cx="5181600" cy="38862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195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66E6D8-832D-7544-B2FF-70500A9391A5}" type="slidenum">
              <a:rPr lang="en-US" sz="1200"/>
              <a:pPr/>
              <a:t>3</a:t>
            </a:fld>
            <a:endParaRPr lang="en-US" sz="1200"/>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24353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AD1BD-7FB0-9D43-9A7D-7FE6A84F4427}" type="slidenum">
              <a:rPr lang="en-US" sz="1200"/>
              <a:pPr/>
              <a:t>30</a:t>
            </a:fld>
            <a:endParaRPr lang="en-US" sz="1200"/>
          </a:p>
        </p:txBody>
      </p:sp>
      <p:sp>
        <p:nvSpPr>
          <p:cNvPr id="243714" name="Rectangle 1026"/>
          <p:cNvSpPr>
            <a:spLocks noGrp="1" noRot="1" noChangeAspect="1" noChangeArrowheads="1"/>
          </p:cNvSpPr>
          <p:nvPr>
            <p:ph type="sldImg"/>
          </p:nvPr>
        </p:nvSpPr>
        <p:spPr>
          <a:solidFill>
            <a:srgbClr val="FFFFFF"/>
          </a:solidFill>
          <a:ln/>
        </p:spPr>
      </p:sp>
      <p:sp>
        <p:nvSpPr>
          <p:cNvPr id="243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600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601E59-17E3-1842-A733-14B135A28EE4}" type="slidenum">
              <a:rPr lang="en-US" sz="1200"/>
              <a:pPr/>
              <a:t>31</a:t>
            </a:fld>
            <a:endParaRPr lang="en-US" sz="1200"/>
          </a:p>
        </p:txBody>
      </p:sp>
      <p:sp>
        <p:nvSpPr>
          <p:cNvPr id="245762" name="Rectangle 1026"/>
          <p:cNvSpPr>
            <a:spLocks noGrp="1" noRot="1" noChangeAspect="1" noChangeArrowheads="1" noTextEdit="1"/>
          </p:cNvSpPr>
          <p:nvPr>
            <p:ph type="sldImg"/>
          </p:nvPr>
        </p:nvSpPr>
        <p:spPr>
          <a:ln/>
        </p:spPr>
      </p:sp>
      <p:sp>
        <p:nvSpPr>
          <p:cNvPr id="245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7347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A2951A-0F37-6C4D-BC0D-5BAC5932D18D}" type="slidenum">
              <a:rPr lang="en-US" sz="1200"/>
              <a:pPr/>
              <a:t>32</a:t>
            </a:fld>
            <a:endParaRPr lang="en-US" sz="120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4574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34810-FED6-FC49-9B06-6EB38BF73AEF}" type="slidenum">
              <a:rPr lang="en-US" sz="1200"/>
              <a:pPr/>
              <a:t>33</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36996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4A9231-E493-7244-8DBD-41DA367AEE51}" type="slidenum">
              <a:rPr lang="en-US" sz="1200">
                <a:solidFill>
                  <a:srgbClr val="000000"/>
                </a:solidFill>
              </a:rPr>
              <a:pPr/>
              <a:t>34</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52009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2436D2-6624-904A-8F10-CF8A7CCE8461}" type="slidenum">
              <a:rPr lang="en-US" sz="1200">
                <a:solidFill>
                  <a:srgbClr val="000000"/>
                </a:solidFill>
              </a:rPr>
              <a:pPr/>
              <a:t>36</a:t>
            </a:fld>
            <a:endParaRPr lang="en-US" sz="1200">
              <a:solidFill>
                <a:srgbClr val="000000"/>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extLst>
      <p:ext uri="{BB962C8B-B14F-4D97-AF65-F5344CB8AC3E}">
        <p14:creationId xmlns:p14="http://schemas.microsoft.com/office/powerpoint/2010/main" val="1707432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4C2C67-EB64-4843-9153-D237DFAB1377}" type="slidenum">
              <a:rPr lang="en-US" sz="1200">
                <a:solidFill>
                  <a:srgbClr val="000000"/>
                </a:solidFill>
              </a:rPr>
              <a:pPr/>
              <a:t>37</a:t>
            </a:fld>
            <a:endParaRPr 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extLst>
      <p:ext uri="{BB962C8B-B14F-4D97-AF65-F5344CB8AC3E}">
        <p14:creationId xmlns:p14="http://schemas.microsoft.com/office/powerpoint/2010/main" val="3000419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38D722-91F4-6648-9774-992BEDB1134A}" type="slidenum">
              <a:rPr lang="en-US" sz="1200">
                <a:solidFill>
                  <a:srgbClr val="000000"/>
                </a:solidFill>
              </a:rPr>
              <a:pPr/>
              <a:t>38</a:t>
            </a:fld>
            <a:endParaRPr lang="en-US" sz="1200">
              <a:solidFill>
                <a:srgbClr val="000000"/>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extLst>
      <p:ext uri="{BB962C8B-B14F-4D97-AF65-F5344CB8AC3E}">
        <p14:creationId xmlns:p14="http://schemas.microsoft.com/office/powerpoint/2010/main" val="2439893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6553FD-7D7F-604C-910B-654AE9CC626C}" type="slidenum">
              <a:rPr lang="en-US" sz="1200">
                <a:solidFill>
                  <a:srgbClr val="000000"/>
                </a:solidFill>
              </a:rPr>
              <a:pPr/>
              <a:t>39</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95411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66190-9F3E-9E4C-9227-C6350C759955}" type="slidenum">
              <a:rPr lang="en-US" sz="1200">
                <a:solidFill>
                  <a:srgbClr val="000000"/>
                </a:solidFill>
              </a:rPr>
              <a:pPr/>
              <a:t>40</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65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3C9374-637E-EF4A-A5BD-255F62755357}" type="slidenum">
              <a:rPr lang="en-US" sz="1200"/>
              <a:pPr/>
              <a:t>4</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144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50D74F-8687-1642-BB3B-1698F63D6AEE}" type="slidenum">
              <a:rPr lang="en-US" sz="1200">
                <a:solidFill>
                  <a:srgbClr val="000000"/>
                </a:solidFill>
              </a:rPr>
              <a:pPr/>
              <a:t>41</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59524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01F78C-F2A5-9040-BF46-619C284BB255}" type="slidenum">
              <a:rPr lang="en-US" sz="1200"/>
              <a:pPr/>
              <a:t>42</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1966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F8012A-2A46-4F40-9B86-E575CC7F5434}" type="slidenum">
              <a:rPr lang="en-US" sz="1200"/>
              <a:pPr/>
              <a:t>43</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89182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0ED53B-5F94-5F4C-879C-DA8F12D41DCE}" type="slidenum">
              <a:rPr lang="en-US" sz="1200"/>
              <a:pPr/>
              <a:t>44</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68519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0149A8-0D16-9140-8B42-D9E50049702F}" type="slidenum">
              <a:rPr lang="en-US" sz="1200"/>
              <a:pPr/>
              <a:t>45</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522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A2A4D-3A2F-6B49-9B2F-33FB79A0EB6A}" type="slidenum">
              <a:rPr lang="en-US" sz="1200"/>
              <a:pPr/>
              <a:t>46</a:t>
            </a:fld>
            <a:endParaRPr 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937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CF4AE2-E3D0-144E-B228-7A9AC505424E}" type="slidenum">
              <a:rPr lang="en-US" sz="1200"/>
              <a:pPr/>
              <a:t>47</a:t>
            </a:fld>
            <a:endParaRPr 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9743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DB682-9C23-524E-B872-E42AF536A074}" type="slidenum">
              <a:rPr lang="en-US" sz="1200"/>
              <a:pPr/>
              <a:t>48</a:t>
            </a:fld>
            <a:endParaRPr 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7578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A0804C-AB0C-1B42-93B7-3A73446065EE}" type="slidenum">
              <a:rPr lang="en-US" sz="1200"/>
              <a:pPr/>
              <a:t>49</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6204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CDF11-48D6-3F4E-BE20-615FCE274B36}" type="slidenum">
              <a:rPr lang="en-US" sz="1200"/>
              <a:pPr/>
              <a:t>50</a:t>
            </a:fld>
            <a:endParaRPr 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0184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F7C959-A1F6-4042-AE77-59742AA2766F}" type="slidenum">
              <a:rPr lang="en-US" sz="1200"/>
              <a:pPr/>
              <a:t>5</a:t>
            </a:fld>
            <a:endParaRPr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5942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FEE582-5DC0-304D-9AE4-ED5CA029D2FE}" type="slidenum">
              <a:rPr lang="en-US" sz="1200"/>
              <a:pPr/>
              <a:t>51</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5806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6EA264-5389-6E49-B572-54808DBACB10}" type="slidenum">
              <a:rPr lang="en-US" sz="1200"/>
              <a:pPr/>
              <a:t>52</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6648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46C729-5770-8441-AB3D-1DBD9BF38D50}" type="slidenum">
              <a:rPr lang="en-US" sz="1200"/>
              <a:pPr/>
              <a:t>53</a:t>
            </a:fld>
            <a:endParaRPr 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14721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56EFA-EB9C-FF48-95C6-40A1E08D28E4}" type="slidenum">
              <a:rPr lang="en-US" sz="1200">
                <a:solidFill>
                  <a:srgbClr val="000000"/>
                </a:solidFill>
              </a:rPr>
              <a:pPr eaLnBrk="1" hangingPunct="1"/>
              <a:t>54</a:t>
            </a:fld>
            <a:endParaRPr lang="en-US" sz="1200">
              <a:solidFill>
                <a:srgbClr val="000000"/>
              </a:solidFill>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75768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F4470A6-BDDD-E940-854C-B38DBDFFA9F5}" type="slidenum">
              <a:rPr lang="en-US" smtClean="0"/>
              <a:pPr>
                <a:defRPr/>
              </a:pPr>
              <a:t>55</a:t>
            </a:fld>
            <a:endParaRPr lang="en-US"/>
          </a:p>
        </p:txBody>
      </p:sp>
    </p:spTree>
    <p:extLst>
      <p:ext uri="{BB962C8B-B14F-4D97-AF65-F5344CB8AC3E}">
        <p14:creationId xmlns:p14="http://schemas.microsoft.com/office/powerpoint/2010/main" val="3765705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529B9B-37C9-3D4C-9F42-7FC881C57E7A}" type="slidenum">
              <a:rPr lang="en-US" sz="1200"/>
              <a:pPr/>
              <a:t>57</a:t>
            </a:fld>
            <a:endParaRPr 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927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1D68A7-4F4D-F64E-83B4-EB8700C25228}" type="slidenum">
              <a:rPr lang="en-US" sz="1200"/>
              <a:pPr/>
              <a:t>58</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9157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786309-0F91-A14C-AD94-0456414F937B}" type="slidenum">
              <a:rPr lang="en-US" sz="1200"/>
              <a:pPr/>
              <a:t>59</a:t>
            </a:fld>
            <a:endParaRPr lang="en-US" sz="1200"/>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83716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51EEFB-57E1-464D-B201-D77230DF2E8F}" type="slidenum">
              <a:rPr lang="en-US" sz="1200"/>
              <a:pPr/>
              <a:t>60</a:t>
            </a:fld>
            <a:endParaRPr 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64930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06973A-97DB-B546-8A3D-D20C26515956}" type="slidenum">
              <a:rPr lang="en-US" sz="1200"/>
              <a:pPr/>
              <a:t>61</a:t>
            </a:fld>
            <a:endParaRPr 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extLst>
      <p:ext uri="{BB962C8B-B14F-4D97-AF65-F5344CB8AC3E}">
        <p14:creationId xmlns:p14="http://schemas.microsoft.com/office/powerpoint/2010/main" val="371024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128D27-035E-624D-A801-37F8545BA81D}" type="slidenum">
              <a:rPr lang="en-US" sz="1200"/>
              <a:pPr/>
              <a:t>6</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81214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E7C143-A6EC-9145-8C65-E3359563B120}" type="slidenum">
              <a:rPr lang="en-US" sz="1200"/>
              <a:pPr/>
              <a:t>62</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244833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875DE6-FE80-8F40-A95D-A0F61B49454A}" type="slidenum">
              <a:rPr lang="en-US" sz="1200"/>
              <a:pPr/>
              <a:t>63</a:t>
            </a:fld>
            <a:endParaRPr 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12126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5C4D5A-F926-3D4F-93DF-976A4642820D}" type="slidenum">
              <a:rPr lang="en-US" sz="1200">
                <a:solidFill>
                  <a:prstClr val="black"/>
                </a:solidFill>
              </a:rPr>
              <a:pPr/>
              <a:t>64</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51806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72B05E-A91B-A34E-AC4F-7D412E982712}" type="slidenum">
              <a:rPr lang="en-US" sz="1200"/>
              <a:pPr/>
              <a:t>65</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82678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4D636-B48D-D046-80C2-312E66A5169E}" type="slidenum">
              <a:rPr lang="en-US" sz="1200"/>
              <a:pPr/>
              <a:t>66</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391472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24424-4D24-A64E-927F-084338C4EEAA}" type="slidenum">
              <a:rPr lang="en-US" sz="1200"/>
              <a:pPr/>
              <a:t>67</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13242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1CAE0C-646D-9D41-96F3-6AEF156BEB52}" type="slidenum">
              <a:rPr lang="en-US" sz="1200"/>
              <a:pPr/>
              <a:t>68</a:t>
            </a:fld>
            <a:endParaRPr lang="en-US" sz="1200"/>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663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30ED4-84E0-C441-A4CD-8FEBD54C35DC}" type="slidenum">
              <a:rPr lang="en-US" sz="1200"/>
              <a:pPr/>
              <a:t>69</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71111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A7CB47-B8CB-614B-B098-9B718238E523}" type="slidenum">
              <a:rPr lang="en-US" sz="1200"/>
              <a:pPr/>
              <a:t>70</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2777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D2FF7F-2DBF-2B46-B85E-C716A371CDAF}" type="slidenum">
              <a:rPr lang="en-US" sz="1200">
                <a:solidFill>
                  <a:srgbClr val="000000"/>
                </a:solidFill>
              </a:rPr>
              <a:pPr/>
              <a:t>71</a:t>
            </a:fld>
            <a:endParaRPr lang="en-US" sz="1200">
              <a:solidFill>
                <a:srgbClr val="000000"/>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523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06749-730C-AB4F-B268-85607278EE94}" type="slidenum">
              <a:rPr lang="en-US" sz="1200"/>
              <a:pPr/>
              <a:t>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575966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10D1D2-AC26-0749-B48A-0CF70FE45762}" type="slidenum">
              <a:rPr lang="en-US" sz="1200">
                <a:solidFill>
                  <a:srgbClr val="000000"/>
                </a:solidFill>
              </a:rPr>
              <a:pPr/>
              <a:t>72</a:t>
            </a:fld>
            <a:endParaRPr lang="en-US" sz="1200">
              <a:solidFill>
                <a:srgbClr val="000000"/>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272643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F438F1-E604-6F45-BA10-A63BD3F6643E}" type="slidenum">
              <a:rPr lang="en-US" sz="1200">
                <a:solidFill>
                  <a:srgbClr val="000000"/>
                </a:solidFill>
              </a:rPr>
              <a:pPr/>
              <a:t>73</a:t>
            </a:fld>
            <a:endParaRPr lang="en-US" sz="1200">
              <a:solidFill>
                <a:srgbClr val="000000"/>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9529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F6D402-00D2-7F4A-931E-8D8ABE89C4D6}" type="slidenum">
              <a:rPr lang="en-US" sz="1200"/>
              <a:pPr/>
              <a:t>74</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Translate</a:t>
            </a:r>
            <a:r>
              <a:rPr lang="en-US" baseline="0">
                <a:latin typeface="Arial" charset="0"/>
                <a:ea typeface="ＭＳ Ｐゴシック" charset="0"/>
                <a:cs typeface="ＭＳ Ｐゴシック" charset="0"/>
              </a:rPr>
              <a:t> text UNDERNEATH the pictures! View this in slide show mode. </a:t>
            </a:r>
          </a:p>
          <a:p>
            <a:pPr eaLnBrk="1" hangingPunct="1"/>
            <a:endParaRPr lang="en-US" baseline="0">
              <a:latin typeface="Arial" charset="0"/>
              <a:ea typeface="ＭＳ Ｐゴシック" charset="0"/>
              <a:cs typeface="ＭＳ Ｐゴシック" charset="0"/>
            </a:endParaRPr>
          </a:p>
          <a:p>
            <a:pPr eaLnBrk="1" hangingPunct="1"/>
            <a:r>
              <a:rPr lang="en-US" baseline="0">
                <a:latin typeface="Arial" charset="0"/>
                <a:ea typeface="ＭＳ Ｐゴシック" charset="0"/>
                <a:cs typeface="ＭＳ Ｐゴシック" charset="0"/>
              </a:rPr>
              <a:t>Josephus give us more information than does the NT on Annas &amp; Caiaphas, Antony &amp; Augustus, Herod the Great, Pontius Pilate, and John the Baptist. Only on Jesus does the NT have more information than Josephus!</a:t>
            </a:r>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40590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E0C55D-0A30-1C49-B4E7-83B44F094043}" type="slidenum">
              <a:rPr lang="en-US" sz="1200"/>
              <a:pPr/>
              <a:t>75</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62606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277924-94BD-C941-9E51-C3F76AF7C548}" type="slidenum">
              <a:rPr lang="en-US" sz="1200"/>
              <a:pPr/>
              <a:t>76</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27370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B45B9-B9B5-F74F-A4DD-D608B8936FCF}" type="slidenum">
              <a:rPr lang="en-US" sz="1200"/>
              <a:pPr/>
              <a:t>77</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5801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AFE050-2C3D-404F-BE9D-6D4204082337}" type="slidenum">
              <a:rPr lang="en-US" sz="1200"/>
              <a:pPr/>
              <a:t>78</a:t>
            </a:fld>
            <a:endParaRPr lang="en-US" sz="1200"/>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36033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E51FA7-74F6-4844-B558-102DEDA774B6}" type="slidenum">
              <a:rPr lang="en-US" sz="1200"/>
              <a:pPr/>
              <a:t>79</a:t>
            </a:fld>
            <a:endParaRPr lang="en-US" sz="1200"/>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967774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3ED09F-4036-0D42-8C15-F5DD134324A2}" type="slidenum">
              <a:rPr lang="en-US" sz="1200"/>
              <a:pPr/>
              <a:t>80</a:t>
            </a:fld>
            <a:endParaRPr lang="en-US" sz="1200"/>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093177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6BE95B-8AE1-4C4A-83D1-3B11405CCEF7}" type="slidenum">
              <a:rPr lang="en-US" sz="1200"/>
              <a:pPr/>
              <a:t>81</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Brown supposes that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all gospels are created equal,</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including these 16 heretical gospels that came a century after Christ.</a:t>
            </a:r>
          </a:p>
        </p:txBody>
      </p:sp>
    </p:spTree>
    <p:extLst>
      <p:ext uri="{BB962C8B-B14F-4D97-AF65-F5344CB8AC3E}">
        <p14:creationId xmlns:p14="http://schemas.microsoft.com/office/powerpoint/2010/main" val="136768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5C4D5A-F926-3D4F-93DF-976A4642820D}" type="slidenum">
              <a:rPr lang="en-US" sz="1200"/>
              <a:pPr/>
              <a:t>8</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518060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0417E-3886-3D4F-9389-B7AE7F208137}" type="slidenum">
              <a:rPr lang="en-US" sz="1200"/>
              <a:pPr/>
              <a:t>82</a:t>
            </a:fld>
            <a:endParaRPr lang="en-US" sz="1200"/>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Gnostic works do not amount to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80 gospels</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as Brown claims.  What they say is so esoteric that few read them.</a:t>
            </a:r>
          </a:p>
        </p:txBody>
      </p:sp>
    </p:spTree>
    <p:extLst>
      <p:ext uri="{BB962C8B-B14F-4D97-AF65-F5344CB8AC3E}">
        <p14:creationId xmlns:p14="http://schemas.microsoft.com/office/powerpoint/2010/main" val="29393793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4680F9-3014-7E48-BFBD-482A1D7DE2F1}" type="slidenum">
              <a:rPr lang="en-US" sz="1200"/>
              <a:pPr/>
              <a:t>83</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801019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2F4CE0-7DBE-204A-A1E6-C498774946E2}" type="slidenum">
              <a:rPr lang="en-US" sz="1200"/>
              <a:pPr/>
              <a:t>84</a:t>
            </a:fld>
            <a:endParaRPr lang="en-US" sz="1200"/>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00236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D23221-A4EE-284E-B55D-43561AE8B740}" type="slidenum">
              <a:rPr lang="en-US" sz="1200"/>
              <a:pPr/>
              <a:t>85</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51796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EDD86-FB75-0740-AAFC-97B8732137BD}" type="slidenum">
              <a:rPr lang="en-US" sz="1200"/>
              <a:pPr/>
              <a:t>86</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50895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FFC3E3-5410-7D46-9E04-C0AE85C233EA}" type="slidenum">
              <a:rPr lang="en-US" sz="1200"/>
              <a:pPr/>
              <a:t>87</a:t>
            </a:fld>
            <a:endParaRPr lang="en-US" sz="1200"/>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14270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19106-C671-DF42-8C30-9E7CF0D6C4BC}" type="slidenum">
              <a:rPr lang="en-US" sz="1200"/>
              <a:pPr/>
              <a:t>88</a:t>
            </a:fld>
            <a:endParaRPr lang="en-US" sz="1200"/>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314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939FE3-FD27-8F47-AD4B-C23632B60546}" type="slidenum">
              <a:rPr lang="en-US" sz="1200"/>
              <a:pPr/>
              <a:t>89</a:t>
            </a:fld>
            <a:endParaRPr lang="en-US"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008648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D4E61-09D3-B542-9CD7-E79EA9ECCAAA}" type="slidenum">
              <a:rPr lang="en-US" sz="1200">
                <a:solidFill>
                  <a:srgbClr val="000000"/>
                </a:solidFill>
                <a:latin typeface="26" charset="0"/>
              </a:rPr>
              <a:pPr/>
              <a:t>90</a:t>
            </a:fld>
            <a:endParaRPr lang="en-US" sz="1200">
              <a:solidFill>
                <a:srgbClr val="000000"/>
              </a:solidFill>
              <a:latin typeface="26"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extLst>
      <p:ext uri="{BB962C8B-B14F-4D97-AF65-F5344CB8AC3E}">
        <p14:creationId xmlns:p14="http://schemas.microsoft.com/office/powerpoint/2010/main" val="31780571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A40863-24B5-EE4D-AB0B-5B056AE72A11}" type="slidenum">
              <a:rPr lang="en-US" sz="1200"/>
              <a:pPr/>
              <a:t>91</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F8A24D-79B6-CA4B-A2E6-9E83840095AB}" type="slidenum">
              <a:rPr lang="en-US" sz="1200"/>
              <a:pPr/>
              <a:t>9</a:t>
            </a:fld>
            <a:endParaRPr lang="en-US" sz="1200"/>
          </a:p>
        </p:txBody>
      </p:sp>
      <p:sp>
        <p:nvSpPr>
          <p:cNvPr id="200706" name="Rectangle 1026"/>
          <p:cNvSpPr>
            <a:spLocks noGrp="1" noRot="1" noChangeAspect="1" noChangeArrowheads="1" noTextEdit="1"/>
          </p:cNvSpPr>
          <p:nvPr>
            <p:ph type="sldImg"/>
          </p:nvPr>
        </p:nvSpPr>
        <p:spPr>
          <a:ln/>
        </p:spPr>
      </p:sp>
      <p:sp>
        <p:nvSpPr>
          <p:cNvPr id="2007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17124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8FD94D-F2CD-674C-A3E7-86954C235E4F}" type="slidenum">
              <a:rPr lang="en-US" sz="1200"/>
              <a:pPr/>
              <a:t>92</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95438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64433B-1F48-2647-AAC3-6DD1C6E46222}" type="slidenum">
              <a:rPr lang="en-US" sz="1200"/>
              <a:pPr/>
              <a:t>93</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447526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DA5A62-D3A4-404A-A7E7-5497BC9D9F4F}" type="slidenum">
              <a:rPr lang="en-US" sz="1200"/>
              <a:pPr/>
              <a:t>94</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http://www.gnosis.org/naghamm/gop.html</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Image is of the Gospel of Thomas on the same site.</a:t>
            </a:r>
          </a:p>
        </p:txBody>
      </p:sp>
    </p:spTree>
    <p:extLst>
      <p:ext uri="{BB962C8B-B14F-4D97-AF65-F5344CB8AC3E}">
        <p14:creationId xmlns:p14="http://schemas.microsoft.com/office/powerpoint/2010/main" val="12205347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C7201F-C828-0C48-9769-8E90673AC46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extLst>
      <p:ext uri="{BB962C8B-B14F-4D97-AF65-F5344CB8AC3E}">
        <p14:creationId xmlns:p14="http://schemas.microsoft.com/office/powerpoint/2010/main" val="39982234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DB7348-D7BB-2948-856D-A92D686B6C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Sadly, the ultimate experience espoused in Brown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p>
        </p:txBody>
      </p:sp>
    </p:spTree>
    <p:extLst>
      <p:ext uri="{BB962C8B-B14F-4D97-AF65-F5344CB8AC3E}">
        <p14:creationId xmlns:p14="http://schemas.microsoft.com/office/powerpoint/2010/main" val="18661375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DE1638-629B-0B49-906F-A002DEB21E12}" type="slidenum">
              <a:rPr lang="en-US" sz="1200">
                <a:solidFill>
                  <a:srgbClr val="000000"/>
                </a:solidFill>
              </a:rPr>
              <a:pPr/>
              <a:t>97</a:t>
            </a:fld>
            <a:endParaRPr 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Even Brown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understanding of Gnosticism is flawed.  This heresy was flatly anti-feminine.  It is no wonder that he makes no mention of this last verse of the second-century Gospel of Thomas!  Sometimes facts can harm one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thesis.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http://www.gnosis.org/naghamm/gosthom.html</a:t>
            </a:r>
          </a:p>
          <a:p>
            <a:pPr eaLnBrk="1" hangingPunct="1"/>
            <a:r>
              <a:rPr lang="en-US">
                <a:latin typeface="Arial" charset="0"/>
                <a:ea typeface="ＭＳ Ｐゴシック" charset="0"/>
                <a:cs typeface="ＭＳ Ｐゴシック" charset="0"/>
              </a:rPr>
              <a:t>THE GNOSTIC SOCIETY LIBRARY </a:t>
            </a:r>
          </a:p>
          <a:p>
            <a:pPr eaLnBrk="1" hangingPunct="1"/>
            <a:r>
              <a:rPr lang="en-US" b="1">
                <a:latin typeface="Arial" charset="0"/>
                <a:ea typeface="ＭＳ Ｐゴシック" charset="0"/>
                <a:cs typeface="ＭＳ Ｐゴシック" charset="0"/>
              </a:rPr>
              <a:t>The Nag Hammadi Library</a:t>
            </a:r>
          </a:p>
          <a:p>
            <a:pPr eaLnBrk="1" hangingPunct="1"/>
            <a:r>
              <a:rPr lang="en-US" b="1">
                <a:latin typeface="Arial" charset="0"/>
                <a:ea typeface="ＭＳ Ｐゴシック" charset="0"/>
                <a:cs typeface="ＭＳ Ｐゴシック" charset="0"/>
              </a:rPr>
              <a:t>The Gospel of Thomas</a:t>
            </a:r>
          </a:p>
          <a:p>
            <a:pPr eaLnBrk="1" hangingPunct="1"/>
            <a:r>
              <a:rPr lang="en-US" b="1">
                <a:latin typeface="Arial" charset="0"/>
                <a:ea typeface="ＭＳ Ｐゴシック" charset="0"/>
                <a:cs typeface="ＭＳ Ｐゴシック" charset="0"/>
              </a:rPr>
              <a:t>Translated by Stephen Patterson and Marvin Meyer</a:t>
            </a:r>
            <a:r>
              <a:rPr lang="en-US" i="1">
                <a:latin typeface="Arial" charset="0"/>
                <a:ea typeface="ＭＳ Ｐゴシック" charset="0"/>
                <a:cs typeface="ＭＳ Ｐゴシック" charset="0"/>
              </a:rPr>
              <a:t>(</a:t>
            </a:r>
          </a:p>
        </p:txBody>
      </p:sp>
    </p:spTree>
    <p:extLst>
      <p:ext uri="{BB962C8B-B14F-4D97-AF65-F5344CB8AC3E}">
        <p14:creationId xmlns:p14="http://schemas.microsoft.com/office/powerpoint/2010/main" val="902183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8BEA4B-B878-2F40-9BD3-503093C0FE0F}" type="slidenum">
              <a:rPr lang="en-US" sz="1200"/>
              <a:pPr/>
              <a:t>98</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8996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263214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2366667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4344141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F318756B-3662-CC45-9759-E1957F9ED4C8}" type="slidenum">
              <a:rPr lang="en-US"/>
              <a:pPr>
                <a:defRPr/>
              </a:pPr>
              <a:t>‹#›</a:t>
            </a:fld>
            <a:endParaRPr lang="en-US"/>
          </a:p>
        </p:txBody>
      </p:sp>
    </p:spTree>
    <p:extLst>
      <p:ext uri="{BB962C8B-B14F-4D97-AF65-F5344CB8AC3E}">
        <p14:creationId xmlns:p14="http://schemas.microsoft.com/office/powerpoint/2010/main" val="1415916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2D554FA-ED6E-F04C-80C5-C48D9B8CD0A1}" type="slidenum">
              <a:rPr lang="en-US"/>
              <a:pPr>
                <a:defRPr/>
              </a:pPr>
              <a:t>‹#›</a:t>
            </a:fld>
            <a:endParaRPr lang="en-US"/>
          </a:p>
        </p:txBody>
      </p:sp>
    </p:spTree>
    <p:extLst>
      <p:ext uri="{BB962C8B-B14F-4D97-AF65-F5344CB8AC3E}">
        <p14:creationId xmlns:p14="http://schemas.microsoft.com/office/powerpoint/2010/main" val="3112863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A98A124-0DC3-5844-B63E-1512F3DA64CA}" type="slidenum">
              <a:rPr lang="en-US"/>
              <a:pPr>
                <a:defRPr/>
              </a:pPr>
              <a:t>‹#›</a:t>
            </a:fld>
            <a:endParaRPr lang="en-US"/>
          </a:p>
        </p:txBody>
      </p:sp>
    </p:spTree>
    <p:extLst>
      <p:ext uri="{BB962C8B-B14F-4D97-AF65-F5344CB8AC3E}">
        <p14:creationId xmlns:p14="http://schemas.microsoft.com/office/powerpoint/2010/main" val="1377018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849B536A-3916-1C48-93D8-F89E76CBFF2E}" type="slidenum">
              <a:rPr lang="en-US"/>
              <a:pPr>
                <a:defRPr/>
              </a:pPr>
              <a:t>‹#›</a:t>
            </a:fld>
            <a:endParaRPr lang="en-US"/>
          </a:p>
        </p:txBody>
      </p:sp>
    </p:spTree>
    <p:extLst>
      <p:ext uri="{BB962C8B-B14F-4D97-AF65-F5344CB8AC3E}">
        <p14:creationId xmlns:p14="http://schemas.microsoft.com/office/powerpoint/2010/main" val="19502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9B32D1E6-0AE0-4442-B0F6-A29B4379E6BE}" type="slidenum">
              <a:rPr lang="en-US"/>
              <a:pPr>
                <a:defRPr/>
              </a:pPr>
              <a:t>‹#›</a:t>
            </a:fld>
            <a:endParaRPr lang="en-US"/>
          </a:p>
        </p:txBody>
      </p:sp>
    </p:spTree>
    <p:extLst>
      <p:ext uri="{BB962C8B-B14F-4D97-AF65-F5344CB8AC3E}">
        <p14:creationId xmlns:p14="http://schemas.microsoft.com/office/powerpoint/2010/main" val="2366889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B9EDA904-4AC3-F941-B45E-36476451599F}" type="slidenum">
              <a:rPr lang="en-US"/>
              <a:pPr>
                <a:defRPr/>
              </a:pPr>
              <a:t>‹#›</a:t>
            </a:fld>
            <a:endParaRPr lang="en-US"/>
          </a:p>
        </p:txBody>
      </p:sp>
    </p:spTree>
    <p:extLst>
      <p:ext uri="{BB962C8B-B14F-4D97-AF65-F5344CB8AC3E}">
        <p14:creationId xmlns:p14="http://schemas.microsoft.com/office/powerpoint/2010/main" val="3233677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5ABFFCFA-649B-3C44-AD41-C57D4F7C7B29}" type="slidenum">
              <a:rPr lang="en-US"/>
              <a:pPr>
                <a:defRPr/>
              </a:pPr>
              <a:t>‹#›</a:t>
            </a:fld>
            <a:endParaRPr lang="en-US"/>
          </a:p>
        </p:txBody>
      </p:sp>
    </p:spTree>
    <p:extLst>
      <p:ext uri="{BB962C8B-B14F-4D97-AF65-F5344CB8AC3E}">
        <p14:creationId xmlns:p14="http://schemas.microsoft.com/office/powerpoint/2010/main" val="285303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5286B16C-A2D1-7F4B-B0BB-23A1761BCC55}" type="slidenum">
              <a:rPr lang="en-US"/>
              <a:pPr>
                <a:defRPr/>
              </a:pPr>
              <a:t>‹#›</a:t>
            </a:fld>
            <a:endParaRPr lang="en-US"/>
          </a:p>
        </p:txBody>
      </p:sp>
    </p:spTree>
    <p:extLst>
      <p:ext uri="{BB962C8B-B14F-4D97-AF65-F5344CB8AC3E}">
        <p14:creationId xmlns:p14="http://schemas.microsoft.com/office/powerpoint/2010/main" val="1160143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4E17C86A-ACDA-0A4D-9046-EF8A703D9DEB}" type="slidenum">
              <a:rPr lang="en-US"/>
              <a:pPr>
                <a:defRPr/>
              </a:pPr>
              <a:t>‹#›</a:t>
            </a:fld>
            <a:endParaRPr lang="en-US"/>
          </a:p>
        </p:txBody>
      </p:sp>
    </p:spTree>
    <p:extLst>
      <p:ext uri="{BB962C8B-B14F-4D97-AF65-F5344CB8AC3E}">
        <p14:creationId xmlns:p14="http://schemas.microsoft.com/office/powerpoint/2010/main" val="56815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667566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A9B35968-F779-BD43-9CDF-393A28979707}" type="slidenum">
              <a:rPr lang="en-US"/>
              <a:pPr>
                <a:defRPr/>
              </a:pPr>
              <a:t>‹#›</a:t>
            </a:fld>
            <a:endParaRPr lang="en-US"/>
          </a:p>
        </p:txBody>
      </p:sp>
    </p:spTree>
    <p:extLst>
      <p:ext uri="{BB962C8B-B14F-4D97-AF65-F5344CB8AC3E}">
        <p14:creationId xmlns:p14="http://schemas.microsoft.com/office/powerpoint/2010/main" val="1993084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7364A617-7C95-3044-B16D-75DCECA73101}" type="slidenum">
              <a:rPr lang="en-US"/>
              <a:pPr>
                <a:defRPr/>
              </a:pPr>
              <a:t>‹#›</a:t>
            </a:fld>
            <a:endParaRPr lang="en-US"/>
          </a:p>
        </p:txBody>
      </p:sp>
    </p:spTree>
    <p:extLst>
      <p:ext uri="{BB962C8B-B14F-4D97-AF65-F5344CB8AC3E}">
        <p14:creationId xmlns:p14="http://schemas.microsoft.com/office/powerpoint/2010/main" val="2019857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4B2678FA-0B91-CC42-A747-68E168E4B75F}" type="slidenum">
              <a:rPr lang="en-US"/>
              <a:pPr>
                <a:defRPr/>
              </a:pPr>
              <a:t>‹#›</a:t>
            </a:fld>
            <a:endParaRPr lang="en-US"/>
          </a:p>
        </p:txBody>
      </p:sp>
    </p:spTree>
    <p:extLst>
      <p:ext uri="{BB962C8B-B14F-4D97-AF65-F5344CB8AC3E}">
        <p14:creationId xmlns:p14="http://schemas.microsoft.com/office/powerpoint/2010/main" val="19950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10E09D27-CC35-DC47-A110-A852ED37C79F}" type="slidenum">
              <a:rPr lang="en-US"/>
              <a:pPr>
                <a:defRPr/>
              </a:pPr>
              <a:t>‹#›</a:t>
            </a:fld>
            <a:endParaRPr lang="en-US"/>
          </a:p>
        </p:txBody>
      </p:sp>
    </p:spTree>
    <p:extLst>
      <p:ext uri="{BB962C8B-B14F-4D97-AF65-F5344CB8AC3E}">
        <p14:creationId xmlns:p14="http://schemas.microsoft.com/office/powerpoint/2010/main" val="3641666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97490-B34C-9943-BB16-4677E1DF8F67}" type="slidenum">
              <a:rPr lang="en-US"/>
              <a:pPr>
                <a:defRPr/>
              </a:pPr>
              <a:t>‹#›</a:t>
            </a:fld>
            <a:endParaRPr lang="en-US"/>
          </a:p>
        </p:txBody>
      </p:sp>
    </p:spTree>
    <p:extLst>
      <p:ext uri="{BB962C8B-B14F-4D97-AF65-F5344CB8AC3E}">
        <p14:creationId xmlns:p14="http://schemas.microsoft.com/office/powerpoint/2010/main" val="22738827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1607610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28981345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40736264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4507296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774266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27205799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1761945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40007866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16240209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71612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2892889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2601921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5913424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A66BDEF3-BF3E-A248-B36D-9F40BD4192B9}" type="slidenum">
              <a:rPr lang="en-US"/>
              <a:pPr>
                <a:defRPr/>
              </a:pPr>
              <a:t>‹#›</a:t>
            </a:fld>
            <a:endParaRPr lang="en-US"/>
          </a:p>
        </p:txBody>
      </p:sp>
    </p:spTree>
    <p:extLst>
      <p:ext uri="{BB962C8B-B14F-4D97-AF65-F5344CB8AC3E}">
        <p14:creationId xmlns:p14="http://schemas.microsoft.com/office/powerpoint/2010/main" val="32904708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7BF012DA-DDD7-374F-B5DE-353A4F3103B7}" type="slidenum">
              <a:rPr lang="en-US"/>
              <a:pPr>
                <a:defRPr/>
              </a:pPr>
              <a:t>‹#›</a:t>
            </a:fld>
            <a:endParaRPr lang="en-US"/>
          </a:p>
        </p:txBody>
      </p:sp>
    </p:spTree>
    <p:extLst>
      <p:ext uri="{BB962C8B-B14F-4D97-AF65-F5344CB8AC3E}">
        <p14:creationId xmlns:p14="http://schemas.microsoft.com/office/powerpoint/2010/main" val="23598775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AD7053C-BEA8-DD4E-9690-F95797D9A485}" type="slidenum">
              <a:rPr lang="en-US"/>
              <a:pPr>
                <a:defRPr/>
              </a:pPr>
              <a:t>‹#›</a:t>
            </a:fld>
            <a:endParaRPr lang="en-US"/>
          </a:p>
        </p:txBody>
      </p:sp>
    </p:spTree>
    <p:extLst>
      <p:ext uri="{BB962C8B-B14F-4D97-AF65-F5344CB8AC3E}">
        <p14:creationId xmlns:p14="http://schemas.microsoft.com/office/powerpoint/2010/main" val="265356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Arial" pitchFamily="22" charset="0"/>
                  <a:ea typeface="+mn-ea"/>
                  <a:cs typeface="+mn-cs"/>
                </a:endParaRPr>
              </a:p>
            </p:txBody>
          </p:sp>
        </p:grpSp>
      </p:grpSp>
      <p:sp>
        <p:nvSpPr>
          <p:cNvPr id="430233"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179"/>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6" name="Rectangle 1180"/>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7" name="Rectangle 1181"/>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CBBBDC98-5415-E44F-A523-08737B583E98}" type="slidenum">
              <a:rPr lang="en-US"/>
              <a:pPr>
                <a:defRPr/>
              </a:pPr>
              <a:t>‹#›</a:t>
            </a:fld>
            <a:endParaRPr lang="en-US"/>
          </a:p>
        </p:txBody>
      </p:sp>
    </p:spTree>
    <p:extLst>
      <p:ext uri="{BB962C8B-B14F-4D97-AF65-F5344CB8AC3E}">
        <p14:creationId xmlns:p14="http://schemas.microsoft.com/office/powerpoint/2010/main" val="887584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025307-7ED7-664E-A6B2-E74D6871C56B}" type="slidenum">
              <a:rPr lang="en-US"/>
              <a:pPr>
                <a:defRPr/>
              </a:pPr>
              <a:t>‹#›</a:t>
            </a:fld>
            <a:endParaRPr lang="en-US"/>
          </a:p>
        </p:txBody>
      </p:sp>
    </p:spTree>
    <p:extLst>
      <p:ext uri="{BB962C8B-B14F-4D97-AF65-F5344CB8AC3E}">
        <p14:creationId xmlns:p14="http://schemas.microsoft.com/office/powerpoint/2010/main" val="28888298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C8E4821F-7FCA-1D4A-8DA8-BBB80D1EC6D2}" type="slidenum">
              <a:rPr lang="en-US"/>
              <a:pPr>
                <a:defRPr/>
              </a:pPr>
              <a:t>‹#›</a:t>
            </a:fld>
            <a:endParaRPr lang="en-US"/>
          </a:p>
        </p:txBody>
      </p:sp>
    </p:spTree>
    <p:extLst>
      <p:ext uri="{BB962C8B-B14F-4D97-AF65-F5344CB8AC3E}">
        <p14:creationId xmlns:p14="http://schemas.microsoft.com/office/powerpoint/2010/main" val="28596176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C1C73E06-631E-1047-97D7-4BF47222686A}" type="slidenum">
              <a:rPr lang="en-US"/>
              <a:pPr>
                <a:defRPr/>
              </a:pPr>
              <a:t>‹#›</a:t>
            </a:fld>
            <a:endParaRPr lang="en-US"/>
          </a:p>
        </p:txBody>
      </p:sp>
    </p:spTree>
    <p:extLst>
      <p:ext uri="{BB962C8B-B14F-4D97-AF65-F5344CB8AC3E}">
        <p14:creationId xmlns:p14="http://schemas.microsoft.com/office/powerpoint/2010/main" val="28148967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9ACD551-EBC7-0A45-99ED-20F886E6DF0E}" type="slidenum">
              <a:rPr lang="en-US"/>
              <a:pPr>
                <a:defRPr/>
              </a:pPr>
              <a:t>‹#›</a:t>
            </a:fld>
            <a:endParaRPr lang="en-US"/>
          </a:p>
        </p:txBody>
      </p:sp>
    </p:spTree>
    <p:extLst>
      <p:ext uri="{BB962C8B-B14F-4D97-AF65-F5344CB8AC3E}">
        <p14:creationId xmlns:p14="http://schemas.microsoft.com/office/powerpoint/2010/main" val="21707057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34F5FD13-A148-9241-85AE-58F1B19D5B27}" type="slidenum">
              <a:rPr lang="en-US"/>
              <a:pPr>
                <a:defRPr/>
              </a:pPr>
              <a:t>‹#›</a:t>
            </a:fld>
            <a:endParaRPr lang="en-US"/>
          </a:p>
        </p:txBody>
      </p:sp>
    </p:spTree>
    <p:extLst>
      <p:ext uri="{BB962C8B-B14F-4D97-AF65-F5344CB8AC3E}">
        <p14:creationId xmlns:p14="http://schemas.microsoft.com/office/powerpoint/2010/main" val="31460812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A35EE3F8-1785-FB42-AE44-A635E7696BB8}" type="slidenum">
              <a:rPr lang="en-US"/>
              <a:pPr>
                <a:defRPr/>
              </a:pPr>
              <a:t>‹#›</a:t>
            </a:fld>
            <a:endParaRPr lang="en-US"/>
          </a:p>
        </p:txBody>
      </p:sp>
    </p:spTree>
    <p:extLst>
      <p:ext uri="{BB962C8B-B14F-4D97-AF65-F5344CB8AC3E}">
        <p14:creationId xmlns:p14="http://schemas.microsoft.com/office/powerpoint/2010/main" val="2462336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865F0F4-1A88-AE43-A9D6-BF41C17B3725}" type="slidenum">
              <a:rPr lang="en-US"/>
              <a:pPr>
                <a:defRPr/>
              </a:pPr>
              <a:t>‹#›</a:t>
            </a:fld>
            <a:endParaRPr lang="en-US"/>
          </a:p>
        </p:txBody>
      </p:sp>
    </p:spTree>
    <p:extLst>
      <p:ext uri="{BB962C8B-B14F-4D97-AF65-F5344CB8AC3E}">
        <p14:creationId xmlns:p14="http://schemas.microsoft.com/office/powerpoint/2010/main" val="133462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E7D25051-FB26-A34D-896E-FCBA7E3B6C66}" type="slidenum">
              <a:rPr lang="en-US"/>
              <a:pPr>
                <a:defRPr/>
              </a:pPr>
              <a:t>‹#›</a:t>
            </a:fld>
            <a:endParaRPr lang="en-US"/>
          </a:p>
        </p:txBody>
      </p:sp>
    </p:spTree>
    <p:extLst>
      <p:ext uri="{BB962C8B-B14F-4D97-AF65-F5344CB8AC3E}">
        <p14:creationId xmlns:p14="http://schemas.microsoft.com/office/powerpoint/2010/main" val="37343154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39D4ACC-F830-2246-A430-E7366C5849A0}" type="slidenum">
              <a:rPr lang="en-US"/>
              <a:pPr>
                <a:defRPr/>
              </a:pPr>
              <a:t>‹#›</a:t>
            </a:fld>
            <a:endParaRPr lang="en-US"/>
          </a:p>
        </p:txBody>
      </p:sp>
    </p:spTree>
    <p:extLst>
      <p:ext uri="{BB962C8B-B14F-4D97-AF65-F5344CB8AC3E}">
        <p14:creationId xmlns:p14="http://schemas.microsoft.com/office/powerpoint/2010/main" val="39392056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CE45332-D30F-3C40-AEA1-2B9B7334A520}" type="slidenum">
              <a:rPr lang="en-US"/>
              <a:pPr>
                <a:defRPr/>
              </a:pPr>
              <a:t>‹#›</a:t>
            </a:fld>
            <a:endParaRPr lang="en-US"/>
          </a:p>
        </p:txBody>
      </p:sp>
    </p:spTree>
    <p:extLst>
      <p:ext uri="{BB962C8B-B14F-4D97-AF65-F5344CB8AC3E}">
        <p14:creationId xmlns:p14="http://schemas.microsoft.com/office/powerpoint/2010/main" val="155370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04F8437C-B8BC-1A42-8841-4C9F7E8ABD86}" type="slidenum">
              <a:rPr lang="en-US"/>
              <a:pPr>
                <a:defRPr/>
              </a:pPr>
              <a:t>‹#›</a:t>
            </a:fld>
            <a:endParaRPr lang="en-US"/>
          </a:p>
        </p:txBody>
      </p:sp>
    </p:spTree>
    <p:extLst>
      <p:ext uri="{BB962C8B-B14F-4D97-AF65-F5344CB8AC3E}">
        <p14:creationId xmlns:p14="http://schemas.microsoft.com/office/powerpoint/2010/main" val="8994758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eaLnBrk="0" hangingPunct="0">
              <a:defRPr/>
            </a:lvl1pPr>
          </a:lstStyle>
          <a:p>
            <a:pPr>
              <a:defRPr/>
            </a:pPr>
            <a:fld id="{D6FE4677-5650-EF42-8F74-B998E7FAF264}"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807506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A7AD733-BB82-9948-9CA5-D91F1A566B8C}" type="slidenum">
              <a:rPr lang="en-US"/>
              <a:pPr>
                <a:defRPr/>
              </a:pPr>
              <a:t>‹#›</a:t>
            </a:fld>
            <a:endParaRPr lang="en-US"/>
          </a:p>
        </p:txBody>
      </p:sp>
    </p:spTree>
    <p:extLst>
      <p:ext uri="{BB962C8B-B14F-4D97-AF65-F5344CB8AC3E}">
        <p14:creationId xmlns:p14="http://schemas.microsoft.com/office/powerpoint/2010/main" val="114173267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CFADBCB-6B49-8244-8FB8-2363C4A9B052}" type="slidenum">
              <a:rPr lang="en-US"/>
              <a:pPr>
                <a:defRPr/>
              </a:pPr>
              <a:t>‹#›</a:t>
            </a:fld>
            <a:endParaRPr lang="en-US"/>
          </a:p>
        </p:txBody>
      </p:sp>
    </p:spTree>
    <p:extLst>
      <p:ext uri="{BB962C8B-B14F-4D97-AF65-F5344CB8AC3E}">
        <p14:creationId xmlns:p14="http://schemas.microsoft.com/office/powerpoint/2010/main" val="279065777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35B15E-753E-C34E-9C9D-14EF51ACD1B0}" type="slidenum">
              <a:rPr lang="en-US"/>
              <a:pPr>
                <a:defRPr/>
              </a:pPr>
              <a:t>‹#›</a:t>
            </a:fld>
            <a:endParaRPr lang="en-US"/>
          </a:p>
        </p:txBody>
      </p:sp>
    </p:spTree>
    <p:extLst>
      <p:ext uri="{BB962C8B-B14F-4D97-AF65-F5344CB8AC3E}">
        <p14:creationId xmlns:p14="http://schemas.microsoft.com/office/powerpoint/2010/main" val="301884775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8E3451E-48C7-E345-864E-3C213BECBE40}" type="slidenum">
              <a:rPr lang="en-US"/>
              <a:pPr>
                <a:defRPr/>
              </a:pPr>
              <a:t>‹#›</a:t>
            </a:fld>
            <a:endParaRPr lang="en-US"/>
          </a:p>
        </p:txBody>
      </p:sp>
    </p:spTree>
    <p:extLst>
      <p:ext uri="{BB962C8B-B14F-4D97-AF65-F5344CB8AC3E}">
        <p14:creationId xmlns:p14="http://schemas.microsoft.com/office/powerpoint/2010/main" val="121240604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CB1168-B577-714E-B77A-99800AD3E210}" type="slidenum">
              <a:rPr lang="en-US"/>
              <a:pPr>
                <a:defRPr/>
              </a:pPr>
              <a:t>‹#›</a:t>
            </a:fld>
            <a:endParaRPr lang="en-US"/>
          </a:p>
        </p:txBody>
      </p:sp>
    </p:spTree>
    <p:extLst>
      <p:ext uri="{BB962C8B-B14F-4D97-AF65-F5344CB8AC3E}">
        <p14:creationId xmlns:p14="http://schemas.microsoft.com/office/powerpoint/2010/main" val="156592752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807A82-78D8-904D-A8C0-F8C331319877}" type="slidenum">
              <a:rPr lang="en-US"/>
              <a:pPr>
                <a:defRPr/>
              </a:pPr>
              <a:t>‹#›</a:t>
            </a:fld>
            <a:endParaRPr lang="en-US"/>
          </a:p>
        </p:txBody>
      </p:sp>
    </p:spTree>
    <p:extLst>
      <p:ext uri="{BB962C8B-B14F-4D97-AF65-F5344CB8AC3E}">
        <p14:creationId xmlns:p14="http://schemas.microsoft.com/office/powerpoint/2010/main" val="182448574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3A017B-C5A7-554A-8937-DD76EF25A1EE}" type="slidenum">
              <a:rPr lang="en-US"/>
              <a:pPr>
                <a:defRPr/>
              </a:pPr>
              <a:t>‹#›</a:t>
            </a:fld>
            <a:endParaRPr lang="en-US"/>
          </a:p>
        </p:txBody>
      </p:sp>
    </p:spTree>
    <p:extLst>
      <p:ext uri="{BB962C8B-B14F-4D97-AF65-F5344CB8AC3E}">
        <p14:creationId xmlns:p14="http://schemas.microsoft.com/office/powerpoint/2010/main" val="326901704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98802C2-598D-2D43-AA83-D771194CDA66}" type="slidenum">
              <a:rPr lang="en-US"/>
              <a:pPr>
                <a:defRPr/>
              </a:pPr>
              <a:t>‹#›</a:t>
            </a:fld>
            <a:endParaRPr lang="en-US"/>
          </a:p>
        </p:txBody>
      </p:sp>
    </p:spTree>
    <p:extLst>
      <p:ext uri="{BB962C8B-B14F-4D97-AF65-F5344CB8AC3E}">
        <p14:creationId xmlns:p14="http://schemas.microsoft.com/office/powerpoint/2010/main" val="31475442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8291AE-1C0E-2543-B75B-4D8D128CC420}" type="slidenum">
              <a:rPr lang="en-US"/>
              <a:pPr>
                <a:defRPr/>
              </a:pPr>
              <a:t>‹#›</a:t>
            </a:fld>
            <a:endParaRPr lang="en-US"/>
          </a:p>
        </p:txBody>
      </p:sp>
    </p:spTree>
    <p:extLst>
      <p:ext uri="{BB962C8B-B14F-4D97-AF65-F5344CB8AC3E}">
        <p14:creationId xmlns:p14="http://schemas.microsoft.com/office/powerpoint/2010/main" val="27166051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4B5B9A8B-425F-6444-8429-D593919D4B16}" type="slidenum">
              <a:rPr lang="en-US"/>
              <a:pPr>
                <a:defRPr/>
              </a:pPr>
              <a:t>‹#›</a:t>
            </a:fld>
            <a:endParaRPr lang="en-US"/>
          </a:p>
        </p:txBody>
      </p:sp>
    </p:spTree>
    <p:extLst>
      <p:ext uri="{BB962C8B-B14F-4D97-AF65-F5344CB8AC3E}">
        <p14:creationId xmlns:p14="http://schemas.microsoft.com/office/powerpoint/2010/main" val="39351504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3741E9-084A-9A4F-857A-C9F113650F5D}" type="slidenum">
              <a:rPr lang="en-US"/>
              <a:pPr>
                <a:defRPr/>
              </a:pPr>
              <a:t>‹#›</a:t>
            </a:fld>
            <a:endParaRPr lang="en-US"/>
          </a:p>
        </p:txBody>
      </p:sp>
    </p:spTree>
    <p:extLst>
      <p:ext uri="{BB962C8B-B14F-4D97-AF65-F5344CB8AC3E}">
        <p14:creationId xmlns:p14="http://schemas.microsoft.com/office/powerpoint/2010/main" val="89976204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4DAB5C5-71B9-174E-BE12-2189E01EFFF3}" type="slidenum">
              <a:rPr lang="en-US"/>
              <a:pPr>
                <a:defRPr/>
              </a:pPr>
              <a:t>‹#›</a:t>
            </a:fld>
            <a:endParaRPr lang="en-US"/>
          </a:p>
        </p:txBody>
      </p:sp>
    </p:spTree>
    <p:extLst>
      <p:ext uri="{BB962C8B-B14F-4D97-AF65-F5344CB8AC3E}">
        <p14:creationId xmlns:p14="http://schemas.microsoft.com/office/powerpoint/2010/main" val="135299279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3DC8779C-AA51-AD4F-A622-91E3D88521C3}" type="slidenum">
              <a:rPr lang="en-US"/>
              <a:pPr>
                <a:defRPr/>
              </a:pPr>
              <a:t>‹#›</a:t>
            </a:fld>
            <a:endParaRPr lang="en-US"/>
          </a:p>
        </p:txBody>
      </p:sp>
    </p:spTree>
    <p:extLst>
      <p:ext uri="{BB962C8B-B14F-4D97-AF65-F5344CB8AC3E}">
        <p14:creationId xmlns:p14="http://schemas.microsoft.com/office/powerpoint/2010/main" val="718137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664703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74393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66762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699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21244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09175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1953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95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78"/>
          <p:cNvSpPr>
            <a:spLocks noGrp="1" noChangeArrowheads="1"/>
          </p:cNvSpPr>
          <p:nvPr>
            <p:ph type="dt" sz="half" idx="10"/>
          </p:nvPr>
        </p:nvSpPr>
        <p:spPr>
          <a:ln/>
        </p:spPr>
        <p:txBody>
          <a:bodyPr/>
          <a:lstStyle>
            <a:lvl1pPr>
              <a:defRPr/>
            </a:lvl1pPr>
          </a:lstStyle>
          <a:p>
            <a:pPr>
              <a:defRPr/>
            </a:pPr>
            <a:endParaRPr lang="en-US"/>
          </a:p>
        </p:txBody>
      </p:sp>
      <p:sp>
        <p:nvSpPr>
          <p:cNvPr id="8" name="Rectangle 1179"/>
          <p:cNvSpPr>
            <a:spLocks noGrp="1" noChangeArrowheads="1"/>
          </p:cNvSpPr>
          <p:nvPr>
            <p:ph type="ftr" sz="quarter" idx="11"/>
          </p:nvPr>
        </p:nvSpPr>
        <p:spPr>
          <a:ln/>
        </p:spPr>
        <p:txBody>
          <a:bodyPr/>
          <a:lstStyle>
            <a:lvl1pPr>
              <a:defRPr/>
            </a:lvl1pPr>
          </a:lstStyle>
          <a:p>
            <a:pPr>
              <a:defRPr/>
            </a:pPr>
            <a:endParaRPr lang="en-US"/>
          </a:p>
        </p:txBody>
      </p:sp>
      <p:sp>
        <p:nvSpPr>
          <p:cNvPr id="9" name="Rectangle 1180"/>
          <p:cNvSpPr>
            <a:spLocks noGrp="1" noChangeArrowheads="1"/>
          </p:cNvSpPr>
          <p:nvPr>
            <p:ph type="sldNum" sz="quarter" idx="12"/>
          </p:nvPr>
        </p:nvSpPr>
        <p:spPr>
          <a:ln/>
        </p:spPr>
        <p:txBody>
          <a:bodyPr/>
          <a:lstStyle>
            <a:lvl1pPr>
              <a:defRPr/>
            </a:lvl1pPr>
          </a:lstStyle>
          <a:p>
            <a:pPr>
              <a:defRPr/>
            </a:pPr>
            <a:fld id="{AB1724CF-B5D7-8446-8DB6-0F9A880FED5A}" type="slidenum">
              <a:rPr lang="en-US"/>
              <a:pPr>
                <a:defRPr/>
              </a:pPr>
              <a:t>‹#›</a:t>
            </a:fld>
            <a:endParaRPr lang="en-US"/>
          </a:p>
        </p:txBody>
      </p:sp>
    </p:spTree>
    <p:extLst>
      <p:ext uri="{BB962C8B-B14F-4D97-AF65-F5344CB8AC3E}">
        <p14:creationId xmlns:p14="http://schemas.microsoft.com/office/powerpoint/2010/main" val="34265468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52323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09264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2530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26506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64475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30706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335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71965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7174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970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78"/>
          <p:cNvSpPr>
            <a:spLocks noGrp="1" noChangeArrowheads="1"/>
          </p:cNvSpPr>
          <p:nvPr>
            <p:ph type="dt" sz="half" idx="10"/>
          </p:nvPr>
        </p:nvSpPr>
        <p:spPr>
          <a:ln/>
        </p:spPr>
        <p:txBody>
          <a:bodyPr/>
          <a:lstStyle>
            <a:lvl1pPr>
              <a:defRPr/>
            </a:lvl1pPr>
          </a:lstStyle>
          <a:p>
            <a:pPr>
              <a:defRPr/>
            </a:pPr>
            <a:endParaRPr lang="en-US"/>
          </a:p>
        </p:txBody>
      </p:sp>
      <p:sp>
        <p:nvSpPr>
          <p:cNvPr id="4" name="Rectangle 1179"/>
          <p:cNvSpPr>
            <a:spLocks noGrp="1" noChangeArrowheads="1"/>
          </p:cNvSpPr>
          <p:nvPr>
            <p:ph type="ftr" sz="quarter" idx="11"/>
          </p:nvPr>
        </p:nvSpPr>
        <p:spPr>
          <a:ln/>
        </p:spPr>
        <p:txBody>
          <a:bodyPr/>
          <a:lstStyle>
            <a:lvl1pPr>
              <a:defRPr/>
            </a:lvl1pPr>
          </a:lstStyle>
          <a:p>
            <a:pPr>
              <a:defRPr/>
            </a:pPr>
            <a:endParaRPr lang="en-US"/>
          </a:p>
        </p:txBody>
      </p:sp>
      <p:sp>
        <p:nvSpPr>
          <p:cNvPr id="5" name="Rectangle 1180"/>
          <p:cNvSpPr>
            <a:spLocks noGrp="1" noChangeArrowheads="1"/>
          </p:cNvSpPr>
          <p:nvPr>
            <p:ph type="sldNum" sz="quarter" idx="12"/>
          </p:nvPr>
        </p:nvSpPr>
        <p:spPr>
          <a:ln/>
        </p:spPr>
        <p:txBody>
          <a:bodyPr/>
          <a:lstStyle>
            <a:lvl1pPr>
              <a:defRPr/>
            </a:lvl1pPr>
          </a:lstStyle>
          <a:p>
            <a:pPr>
              <a:defRPr/>
            </a:pPr>
            <a:fld id="{FD21AFDE-D27D-FF42-AB3C-C5B9716B2A14}" type="slidenum">
              <a:rPr lang="en-US"/>
              <a:pPr>
                <a:defRPr/>
              </a:pPr>
              <a:t>‹#›</a:t>
            </a:fld>
            <a:endParaRPr lang="en-US"/>
          </a:p>
        </p:txBody>
      </p:sp>
    </p:spTree>
    <p:extLst>
      <p:ext uri="{BB962C8B-B14F-4D97-AF65-F5344CB8AC3E}">
        <p14:creationId xmlns:p14="http://schemas.microsoft.com/office/powerpoint/2010/main" val="36155811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43564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10433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37111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8535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14606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5311A9-F6D5-924E-A51E-04860AD1DFFB}" type="slidenum">
              <a:rPr lang="en-US"/>
              <a:pPr>
                <a:defRPr/>
              </a:pPr>
              <a:t>‹#›</a:t>
            </a:fld>
            <a:endParaRPr lang="en-US"/>
          </a:p>
        </p:txBody>
      </p:sp>
    </p:spTree>
    <p:extLst>
      <p:ext uri="{BB962C8B-B14F-4D97-AF65-F5344CB8AC3E}">
        <p14:creationId xmlns:p14="http://schemas.microsoft.com/office/powerpoint/2010/main" val="23520814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0C3E0-B731-314A-9BA7-1396EB84C6BF}" type="slidenum">
              <a:rPr lang="en-US"/>
              <a:pPr>
                <a:defRPr/>
              </a:pPr>
              <a:t>‹#›</a:t>
            </a:fld>
            <a:endParaRPr lang="en-US"/>
          </a:p>
        </p:txBody>
      </p:sp>
    </p:spTree>
    <p:extLst>
      <p:ext uri="{BB962C8B-B14F-4D97-AF65-F5344CB8AC3E}">
        <p14:creationId xmlns:p14="http://schemas.microsoft.com/office/powerpoint/2010/main" val="2674512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78"/>
          <p:cNvSpPr>
            <a:spLocks noGrp="1" noChangeArrowheads="1"/>
          </p:cNvSpPr>
          <p:nvPr>
            <p:ph type="dt" sz="half" idx="10"/>
          </p:nvPr>
        </p:nvSpPr>
        <p:spPr>
          <a:ln/>
        </p:spPr>
        <p:txBody>
          <a:bodyPr/>
          <a:lstStyle>
            <a:lvl1pPr>
              <a:defRPr/>
            </a:lvl1pPr>
          </a:lstStyle>
          <a:p>
            <a:pPr>
              <a:defRPr/>
            </a:pPr>
            <a:endParaRPr lang="en-US"/>
          </a:p>
        </p:txBody>
      </p:sp>
      <p:sp>
        <p:nvSpPr>
          <p:cNvPr id="3" name="Rectangle 1179"/>
          <p:cNvSpPr>
            <a:spLocks noGrp="1" noChangeArrowheads="1"/>
          </p:cNvSpPr>
          <p:nvPr>
            <p:ph type="ftr" sz="quarter" idx="11"/>
          </p:nvPr>
        </p:nvSpPr>
        <p:spPr>
          <a:ln/>
        </p:spPr>
        <p:txBody>
          <a:bodyPr/>
          <a:lstStyle>
            <a:lvl1pPr>
              <a:defRPr/>
            </a:lvl1pPr>
          </a:lstStyle>
          <a:p>
            <a:pPr>
              <a:defRPr/>
            </a:pPr>
            <a:endParaRPr lang="en-US"/>
          </a:p>
        </p:txBody>
      </p:sp>
      <p:sp>
        <p:nvSpPr>
          <p:cNvPr id="4" name="Rectangle 1180"/>
          <p:cNvSpPr>
            <a:spLocks noGrp="1" noChangeArrowheads="1"/>
          </p:cNvSpPr>
          <p:nvPr>
            <p:ph type="sldNum" sz="quarter" idx="12"/>
          </p:nvPr>
        </p:nvSpPr>
        <p:spPr>
          <a:ln/>
        </p:spPr>
        <p:txBody>
          <a:bodyPr/>
          <a:lstStyle>
            <a:lvl1pPr>
              <a:defRPr/>
            </a:lvl1pPr>
          </a:lstStyle>
          <a:p>
            <a:pPr>
              <a:defRPr/>
            </a:pPr>
            <a:fld id="{BE391683-F7E3-894A-909B-725A106EF7A0}" type="slidenum">
              <a:rPr lang="en-US"/>
              <a:pPr>
                <a:defRPr/>
              </a:pPr>
              <a:t>‹#›</a:t>
            </a:fld>
            <a:endParaRPr lang="en-US"/>
          </a:p>
        </p:txBody>
      </p:sp>
    </p:spTree>
    <p:extLst>
      <p:ext uri="{BB962C8B-B14F-4D97-AF65-F5344CB8AC3E}">
        <p14:creationId xmlns:p14="http://schemas.microsoft.com/office/powerpoint/2010/main" val="233944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2058252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487151F9-35CB-AA46-B351-959CEE503F4F}" type="slidenum">
              <a:rPr lang="en-US"/>
              <a:pPr>
                <a:defRPr/>
              </a:pPr>
              <a:t>‹#›</a:t>
            </a:fld>
            <a:endParaRPr lang="en-US"/>
          </a:p>
        </p:txBody>
      </p:sp>
    </p:spTree>
    <p:extLst>
      <p:ext uri="{BB962C8B-B14F-4D97-AF65-F5344CB8AC3E}">
        <p14:creationId xmlns:p14="http://schemas.microsoft.com/office/powerpoint/2010/main" val="2507357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D02D2E51-259D-2149-A663-1DED0BB4F5A5}" type="slidenum">
              <a:rPr lang="en-US"/>
              <a:pPr>
                <a:defRPr/>
              </a:pPr>
              <a:t>‹#›</a:t>
            </a:fld>
            <a:endParaRPr lang="en-US"/>
          </a:p>
        </p:txBody>
      </p:sp>
    </p:spTree>
    <p:extLst>
      <p:ext uri="{BB962C8B-B14F-4D97-AF65-F5344CB8AC3E}">
        <p14:creationId xmlns:p14="http://schemas.microsoft.com/office/powerpoint/2010/main" val="308513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83181226-C11A-1C45-9DB0-73504F4813E6}" type="slidenum">
              <a:rPr lang="en-US"/>
              <a:pPr>
                <a:defRPr/>
              </a:pPr>
              <a:t>‹#›</a:t>
            </a:fld>
            <a:endParaRPr lang="en-US"/>
          </a:p>
        </p:txBody>
      </p:sp>
    </p:spTree>
    <p:extLst>
      <p:ext uri="{BB962C8B-B14F-4D97-AF65-F5344CB8AC3E}">
        <p14:creationId xmlns:p14="http://schemas.microsoft.com/office/powerpoint/2010/main" val="1167172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ACAE98A5-7759-9A4B-8239-F7B5C23059B1}" type="slidenum">
              <a:rPr lang="en-US"/>
              <a:pPr>
                <a:defRPr/>
              </a:pPr>
              <a:t>‹#›</a:t>
            </a:fld>
            <a:endParaRPr lang="en-US"/>
          </a:p>
        </p:txBody>
      </p:sp>
    </p:spTree>
    <p:extLst>
      <p:ext uri="{BB962C8B-B14F-4D97-AF65-F5344CB8AC3E}">
        <p14:creationId xmlns:p14="http://schemas.microsoft.com/office/powerpoint/2010/main" val="683213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20692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434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99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7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669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208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98302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159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7704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3081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88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048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1027"/>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C3C7DF-7E4D-BE42-861C-2061FBF95198}" type="slidenum">
              <a:rPr lang="en-US"/>
              <a:pPr>
                <a:defRPr/>
              </a:pPr>
              <a:t>‹#›</a:t>
            </a:fld>
            <a:endParaRPr lang="en-US"/>
          </a:p>
        </p:txBody>
      </p:sp>
    </p:spTree>
    <p:extLst>
      <p:ext uri="{BB962C8B-B14F-4D97-AF65-F5344CB8AC3E}">
        <p14:creationId xmlns:p14="http://schemas.microsoft.com/office/powerpoint/2010/main" val="2215879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5092DB-F4AC-904B-8C39-997CABEF501F}" type="slidenum">
              <a:rPr lang="en-US"/>
              <a:pPr>
                <a:defRPr/>
              </a:pPr>
              <a:t>‹#›</a:t>
            </a:fld>
            <a:endParaRPr lang="en-US"/>
          </a:p>
        </p:txBody>
      </p:sp>
    </p:spTree>
    <p:extLst>
      <p:ext uri="{BB962C8B-B14F-4D97-AF65-F5344CB8AC3E}">
        <p14:creationId xmlns:p14="http://schemas.microsoft.com/office/powerpoint/2010/main" val="3368090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DAC7D9-B146-594C-B6E6-EAC410F68AAC}" type="slidenum">
              <a:rPr lang="en-US"/>
              <a:pPr>
                <a:defRPr/>
              </a:pPr>
              <a:t>‹#›</a:t>
            </a:fld>
            <a:endParaRPr lang="en-US"/>
          </a:p>
        </p:txBody>
      </p:sp>
    </p:spTree>
    <p:extLst>
      <p:ext uri="{BB962C8B-B14F-4D97-AF65-F5344CB8AC3E}">
        <p14:creationId xmlns:p14="http://schemas.microsoft.com/office/powerpoint/2010/main" val="401945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28FCB3-225F-4742-834F-3952E4E9D2A6}" type="slidenum">
              <a:rPr lang="en-US"/>
              <a:pPr>
                <a:defRPr/>
              </a:pPr>
              <a:t>‹#›</a:t>
            </a:fld>
            <a:endParaRPr lang="en-US"/>
          </a:p>
        </p:txBody>
      </p:sp>
    </p:spTree>
    <p:extLst>
      <p:ext uri="{BB962C8B-B14F-4D97-AF65-F5344CB8AC3E}">
        <p14:creationId xmlns:p14="http://schemas.microsoft.com/office/powerpoint/2010/main" val="2998685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CF44DC6-D9F8-D94E-9270-FC611719C901}" type="slidenum">
              <a:rPr lang="en-US"/>
              <a:pPr>
                <a:defRPr/>
              </a:pPr>
              <a:t>‹#›</a:t>
            </a:fld>
            <a:endParaRPr lang="en-US"/>
          </a:p>
        </p:txBody>
      </p:sp>
    </p:spTree>
    <p:extLst>
      <p:ext uri="{BB962C8B-B14F-4D97-AF65-F5344CB8AC3E}">
        <p14:creationId xmlns:p14="http://schemas.microsoft.com/office/powerpoint/2010/main" val="2895986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1215490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4668DB3-9E4B-1243-BAFF-62C36FDB6567}" type="slidenum">
              <a:rPr lang="en-US"/>
              <a:pPr>
                <a:defRPr/>
              </a:pPr>
              <a:t>‹#›</a:t>
            </a:fld>
            <a:endParaRPr lang="en-US"/>
          </a:p>
        </p:txBody>
      </p:sp>
    </p:spTree>
    <p:extLst>
      <p:ext uri="{BB962C8B-B14F-4D97-AF65-F5344CB8AC3E}">
        <p14:creationId xmlns:p14="http://schemas.microsoft.com/office/powerpoint/2010/main" val="808208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9244DFA-36D7-CA40-BF62-038A5C0FB880}" type="slidenum">
              <a:rPr lang="en-US"/>
              <a:pPr>
                <a:defRPr/>
              </a:pPr>
              <a:t>‹#›</a:t>
            </a:fld>
            <a:endParaRPr lang="en-US"/>
          </a:p>
        </p:txBody>
      </p:sp>
    </p:spTree>
    <p:extLst>
      <p:ext uri="{BB962C8B-B14F-4D97-AF65-F5344CB8AC3E}">
        <p14:creationId xmlns:p14="http://schemas.microsoft.com/office/powerpoint/2010/main" val="618812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C7D1200-33CB-274B-A07F-FF4A1A142A4F}" type="slidenum">
              <a:rPr lang="en-US"/>
              <a:pPr>
                <a:defRPr/>
              </a:pPr>
              <a:t>‹#›</a:t>
            </a:fld>
            <a:endParaRPr lang="en-US"/>
          </a:p>
        </p:txBody>
      </p:sp>
    </p:spTree>
    <p:extLst>
      <p:ext uri="{BB962C8B-B14F-4D97-AF65-F5344CB8AC3E}">
        <p14:creationId xmlns:p14="http://schemas.microsoft.com/office/powerpoint/2010/main" val="2267279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6CA7313-E75E-4943-9E50-8CE39D9418EA}" type="slidenum">
              <a:rPr lang="en-US"/>
              <a:pPr>
                <a:defRPr/>
              </a:pPr>
              <a:t>‹#›</a:t>
            </a:fld>
            <a:endParaRPr lang="en-US"/>
          </a:p>
        </p:txBody>
      </p:sp>
    </p:spTree>
    <p:extLst>
      <p:ext uri="{BB962C8B-B14F-4D97-AF65-F5344CB8AC3E}">
        <p14:creationId xmlns:p14="http://schemas.microsoft.com/office/powerpoint/2010/main" val="3489849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FE502A-F3F4-4944-BD31-907165FB45EC}" type="slidenum">
              <a:rPr lang="en-US"/>
              <a:pPr>
                <a:defRPr/>
              </a:pPr>
              <a:t>‹#›</a:t>
            </a:fld>
            <a:endParaRPr lang="en-US"/>
          </a:p>
        </p:txBody>
      </p:sp>
    </p:spTree>
    <p:extLst>
      <p:ext uri="{BB962C8B-B14F-4D97-AF65-F5344CB8AC3E}">
        <p14:creationId xmlns:p14="http://schemas.microsoft.com/office/powerpoint/2010/main" val="733576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1403A18-B575-8140-8D51-AE1817791D30}" type="slidenum">
              <a:rPr lang="en-US"/>
              <a:pPr>
                <a:defRPr/>
              </a:pPr>
              <a:t>‹#›</a:t>
            </a:fld>
            <a:endParaRPr lang="en-US"/>
          </a:p>
        </p:txBody>
      </p:sp>
    </p:spTree>
    <p:extLst>
      <p:ext uri="{BB962C8B-B14F-4D97-AF65-F5344CB8AC3E}">
        <p14:creationId xmlns:p14="http://schemas.microsoft.com/office/powerpoint/2010/main" val="3984344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5" name="AutoShape 1027"/>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nvGrpSpPr>
          <p:cNvPr id="6" name="Group 1029"/>
          <p:cNvGrpSpPr>
            <a:grpSpLocks/>
          </p:cNvGrpSpPr>
          <p:nvPr/>
        </p:nvGrpSpPr>
        <p:grpSpPr bwMode="auto">
          <a:xfrm>
            <a:off x="3632200" y="4889500"/>
            <a:ext cx="4876800" cy="319088"/>
            <a:chOff x="2288" y="3080"/>
            <a:chExt cx="3072" cy="201"/>
          </a:xfrm>
        </p:grpSpPr>
        <p:sp>
          <p:nvSpPr>
            <p:cNvPr id="7" name="AutoShape 1030"/>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1031"/>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38596" name="Rectangle 1028"/>
          <p:cNvSpPr>
            <a:spLocks noGrp="1" noChangeArrowheads="1"/>
          </p:cNvSpPr>
          <p:nvPr>
            <p:ph type="subTitle" idx="1"/>
          </p:nvPr>
        </p:nvSpPr>
        <p:spPr>
          <a:xfrm>
            <a:off x="4673600" y="2927350"/>
            <a:ext cx="3657600" cy="1822450"/>
          </a:xfrm>
        </p:spPr>
        <p:txBody>
          <a:bodyPr anchor="b"/>
          <a:lstStyle>
            <a:lvl1pPr marL="0" indent="0">
              <a:buFont typeface="Wingdings" pitchFamily="-112" charset="2"/>
              <a:buNone/>
              <a:defRPr>
                <a:solidFill>
                  <a:schemeClr val="tx2"/>
                </a:solidFill>
              </a:defRPr>
            </a:lvl1pPr>
          </a:lstStyle>
          <a:p>
            <a:r>
              <a:rPr lang="en-US"/>
              <a:t>Click to edit Master subtitle style</a:t>
            </a:r>
          </a:p>
        </p:txBody>
      </p:sp>
      <p:sp>
        <p:nvSpPr>
          <p:cNvPr id="238603" name="Rectangle 1035"/>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1032"/>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1033"/>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34"/>
          <p:cNvSpPr>
            <a:spLocks noGrp="1" noChangeArrowheads="1"/>
          </p:cNvSpPr>
          <p:nvPr>
            <p:ph type="sldNum" sz="quarter" idx="12"/>
          </p:nvPr>
        </p:nvSpPr>
        <p:spPr>
          <a:xfrm>
            <a:off x="9525" y="5962650"/>
            <a:ext cx="587375" cy="885825"/>
          </a:xfrm>
        </p:spPr>
        <p:txBody>
          <a:bodyPr anchorCtr="0"/>
          <a:lstStyle>
            <a:lvl1pPr>
              <a:defRPr/>
            </a:lvl1pPr>
          </a:lstStyle>
          <a:p>
            <a:pPr>
              <a:defRPr/>
            </a:pPr>
            <a:fld id="{BFE263E1-77FD-8546-919C-6F89018166E6}" type="slidenum">
              <a:rPr lang="en-US"/>
              <a:pPr>
                <a:defRPr/>
              </a:pPr>
              <a:t>‹#›</a:t>
            </a:fld>
            <a:endParaRPr lang="en-US"/>
          </a:p>
        </p:txBody>
      </p:sp>
    </p:spTree>
    <p:extLst>
      <p:ext uri="{BB962C8B-B14F-4D97-AF65-F5344CB8AC3E}">
        <p14:creationId xmlns:p14="http://schemas.microsoft.com/office/powerpoint/2010/main" val="2405048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B75BB19-FBEC-F740-BD96-017575E0029B}" type="slidenum">
              <a:rPr lang="en-US"/>
              <a:pPr>
                <a:defRPr/>
              </a:pPr>
              <a:t>‹#›</a:t>
            </a:fld>
            <a:endParaRPr lang="en-US"/>
          </a:p>
        </p:txBody>
      </p:sp>
    </p:spTree>
    <p:extLst>
      <p:ext uri="{BB962C8B-B14F-4D97-AF65-F5344CB8AC3E}">
        <p14:creationId xmlns:p14="http://schemas.microsoft.com/office/powerpoint/2010/main" val="3259395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FF7DE264-3F23-BD45-B8B6-76131986CD92}" type="slidenum">
              <a:rPr lang="en-US"/>
              <a:pPr>
                <a:defRPr/>
              </a:pPr>
              <a:t>‹#›</a:t>
            </a:fld>
            <a:endParaRPr lang="en-US"/>
          </a:p>
        </p:txBody>
      </p:sp>
    </p:spTree>
    <p:extLst>
      <p:ext uri="{BB962C8B-B14F-4D97-AF65-F5344CB8AC3E}">
        <p14:creationId xmlns:p14="http://schemas.microsoft.com/office/powerpoint/2010/main" val="478221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DDF4D582-696D-0E44-8584-496A8F2B71C4}" type="slidenum">
              <a:rPr lang="en-US"/>
              <a:pPr>
                <a:defRPr/>
              </a:pPr>
              <a:t>‹#›</a:t>
            </a:fld>
            <a:endParaRPr lang="en-US"/>
          </a:p>
        </p:txBody>
      </p:sp>
    </p:spTree>
    <p:extLst>
      <p:ext uri="{BB962C8B-B14F-4D97-AF65-F5344CB8AC3E}">
        <p14:creationId xmlns:p14="http://schemas.microsoft.com/office/powerpoint/2010/main" val="177398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1747306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2F24901B-71B9-C547-B730-7647A1851965}" type="slidenum">
              <a:rPr lang="en-US"/>
              <a:pPr>
                <a:defRPr/>
              </a:pPr>
              <a:t>‹#›</a:t>
            </a:fld>
            <a:endParaRPr lang="en-US"/>
          </a:p>
        </p:txBody>
      </p:sp>
    </p:spTree>
    <p:extLst>
      <p:ext uri="{BB962C8B-B14F-4D97-AF65-F5344CB8AC3E}">
        <p14:creationId xmlns:p14="http://schemas.microsoft.com/office/powerpoint/2010/main" val="1302982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F72031FD-5B30-1544-AC0B-53A5F0B2602F}" type="slidenum">
              <a:rPr lang="en-US"/>
              <a:pPr>
                <a:defRPr/>
              </a:pPr>
              <a:t>‹#›</a:t>
            </a:fld>
            <a:endParaRPr lang="en-US"/>
          </a:p>
        </p:txBody>
      </p:sp>
    </p:spTree>
    <p:extLst>
      <p:ext uri="{BB962C8B-B14F-4D97-AF65-F5344CB8AC3E}">
        <p14:creationId xmlns:p14="http://schemas.microsoft.com/office/powerpoint/2010/main" val="3417782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FD1E7F6A-E56E-B245-BFF1-6A4A223B5910}" type="slidenum">
              <a:rPr lang="en-US"/>
              <a:pPr>
                <a:defRPr/>
              </a:pPr>
              <a:t>‹#›</a:t>
            </a:fld>
            <a:endParaRPr lang="en-US"/>
          </a:p>
        </p:txBody>
      </p:sp>
    </p:spTree>
    <p:extLst>
      <p:ext uri="{BB962C8B-B14F-4D97-AF65-F5344CB8AC3E}">
        <p14:creationId xmlns:p14="http://schemas.microsoft.com/office/powerpoint/2010/main" val="829544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B7AB10CC-C26C-E641-9635-834CF6A7F9EB}" type="slidenum">
              <a:rPr lang="en-US"/>
              <a:pPr>
                <a:defRPr/>
              </a:pPr>
              <a:t>‹#›</a:t>
            </a:fld>
            <a:endParaRPr lang="en-US"/>
          </a:p>
        </p:txBody>
      </p:sp>
    </p:spTree>
    <p:extLst>
      <p:ext uri="{BB962C8B-B14F-4D97-AF65-F5344CB8AC3E}">
        <p14:creationId xmlns:p14="http://schemas.microsoft.com/office/powerpoint/2010/main" val="3838091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5E48E9E-5073-9A4D-A75A-043A5B5824C8}" type="slidenum">
              <a:rPr lang="en-US"/>
              <a:pPr>
                <a:defRPr/>
              </a:pPr>
              <a:t>‹#›</a:t>
            </a:fld>
            <a:endParaRPr lang="en-US"/>
          </a:p>
        </p:txBody>
      </p:sp>
    </p:spTree>
    <p:extLst>
      <p:ext uri="{BB962C8B-B14F-4D97-AF65-F5344CB8AC3E}">
        <p14:creationId xmlns:p14="http://schemas.microsoft.com/office/powerpoint/2010/main" val="3484574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CCCFB2E-9216-F541-A6B4-3B8C84A66CAE}" type="slidenum">
              <a:rPr lang="en-US"/>
              <a:pPr>
                <a:defRPr/>
              </a:pPr>
              <a:t>‹#›</a:t>
            </a:fld>
            <a:endParaRPr lang="en-US"/>
          </a:p>
        </p:txBody>
      </p:sp>
    </p:spTree>
    <p:extLst>
      <p:ext uri="{BB962C8B-B14F-4D97-AF65-F5344CB8AC3E}">
        <p14:creationId xmlns:p14="http://schemas.microsoft.com/office/powerpoint/2010/main" val="1784195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B4941D6-3ED4-784B-9278-0DAFAD0E178B}" type="slidenum">
              <a:rPr lang="en-US"/>
              <a:pPr>
                <a:defRPr/>
              </a:pPr>
              <a:t>‹#›</a:t>
            </a:fld>
            <a:endParaRPr lang="en-US"/>
          </a:p>
        </p:txBody>
      </p:sp>
    </p:spTree>
    <p:extLst>
      <p:ext uri="{BB962C8B-B14F-4D97-AF65-F5344CB8AC3E}">
        <p14:creationId xmlns:p14="http://schemas.microsoft.com/office/powerpoint/2010/main" val="32269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8F40C3-538A-134D-BF75-04ADDE00ABB8}" type="slidenum">
              <a:rPr lang="en-US"/>
              <a:pPr>
                <a:defRPr/>
              </a:pPr>
              <a:t>‹#›</a:t>
            </a:fld>
            <a:endParaRPr lang="en-US"/>
          </a:p>
        </p:txBody>
      </p:sp>
    </p:spTree>
    <p:extLst>
      <p:ext uri="{BB962C8B-B14F-4D97-AF65-F5344CB8AC3E}">
        <p14:creationId xmlns:p14="http://schemas.microsoft.com/office/powerpoint/2010/main" val="1453890059"/>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FC3538-2813-F749-B06F-B0EE4CECCD5D}" type="slidenum">
              <a:rPr lang="en-US"/>
              <a:pPr>
                <a:defRPr/>
              </a:pPr>
              <a:t>‹#›</a:t>
            </a:fld>
            <a:endParaRPr lang="en-US"/>
          </a:p>
        </p:txBody>
      </p:sp>
    </p:spTree>
    <p:extLst>
      <p:ext uri="{BB962C8B-B14F-4D97-AF65-F5344CB8AC3E}">
        <p14:creationId xmlns:p14="http://schemas.microsoft.com/office/powerpoint/2010/main" val="1475820351"/>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AE4FC5E-0CDD-EF47-BB00-318E6F64B747}" type="slidenum">
              <a:rPr lang="en-US"/>
              <a:pPr>
                <a:defRPr/>
              </a:pPr>
              <a:t>‹#›</a:t>
            </a:fld>
            <a:endParaRPr lang="en-US"/>
          </a:p>
        </p:txBody>
      </p:sp>
    </p:spTree>
    <p:extLst>
      <p:ext uri="{BB962C8B-B14F-4D97-AF65-F5344CB8AC3E}">
        <p14:creationId xmlns:p14="http://schemas.microsoft.com/office/powerpoint/2010/main" val="3099819315"/>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1153314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D08455-EB80-CE43-9B97-ACB4C649EB0A}" type="slidenum">
              <a:rPr lang="en-US"/>
              <a:pPr>
                <a:defRPr/>
              </a:pPr>
              <a:t>‹#›</a:t>
            </a:fld>
            <a:endParaRPr lang="en-US"/>
          </a:p>
        </p:txBody>
      </p:sp>
    </p:spTree>
    <p:extLst>
      <p:ext uri="{BB962C8B-B14F-4D97-AF65-F5344CB8AC3E}">
        <p14:creationId xmlns:p14="http://schemas.microsoft.com/office/powerpoint/2010/main" val="399396003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1BCC7A31-8674-B542-9084-F11570CF6243}" type="slidenum">
              <a:rPr lang="en-US"/>
              <a:pPr>
                <a:defRPr/>
              </a:pPr>
              <a:t>‹#›</a:t>
            </a:fld>
            <a:endParaRPr lang="en-US"/>
          </a:p>
        </p:txBody>
      </p:sp>
    </p:spTree>
    <p:extLst>
      <p:ext uri="{BB962C8B-B14F-4D97-AF65-F5344CB8AC3E}">
        <p14:creationId xmlns:p14="http://schemas.microsoft.com/office/powerpoint/2010/main" val="174101076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8D46FFE-F556-4D45-9AEC-280BBF528BF7}" type="slidenum">
              <a:rPr lang="en-US"/>
              <a:pPr>
                <a:defRPr/>
              </a:pPr>
              <a:t>‹#›</a:t>
            </a:fld>
            <a:endParaRPr lang="en-US"/>
          </a:p>
        </p:txBody>
      </p:sp>
    </p:spTree>
    <p:extLst>
      <p:ext uri="{BB962C8B-B14F-4D97-AF65-F5344CB8AC3E}">
        <p14:creationId xmlns:p14="http://schemas.microsoft.com/office/powerpoint/2010/main" val="316149499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5AEF3A4-292B-A04D-B452-7EAF4715E3C8}" type="slidenum">
              <a:rPr lang="en-US"/>
              <a:pPr>
                <a:defRPr/>
              </a:pPr>
              <a:t>‹#›</a:t>
            </a:fld>
            <a:endParaRPr lang="en-US"/>
          </a:p>
        </p:txBody>
      </p:sp>
    </p:spTree>
    <p:extLst>
      <p:ext uri="{BB962C8B-B14F-4D97-AF65-F5344CB8AC3E}">
        <p14:creationId xmlns:p14="http://schemas.microsoft.com/office/powerpoint/2010/main" val="77829873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63585A0-B5E9-4B48-B191-ACA378264684}" type="slidenum">
              <a:rPr lang="en-US"/>
              <a:pPr>
                <a:defRPr/>
              </a:pPr>
              <a:t>‹#›</a:t>
            </a:fld>
            <a:endParaRPr lang="en-US"/>
          </a:p>
        </p:txBody>
      </p:sp>
    </p:spTree>
    <p:extLst>
      <p:ext uri="{BB962C8B-B14F-4D97-AF65-F5344CB8AC3E}">
        <p14:creationId xmlns:p14="http://schemas.microsoft.com/office/powerpoint/2010/main" val="2380452792"/>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5E01961-01F0-DA4C-8253-79AD7CC4280B}" type="slidenum">
              <a:rPr lang="en-US"/>
              <a:pPr>
                <a:defRPr/>
              </a:pPr>
              <a:t>‹#›</a:t>
            </a:fld>
            <a:endParaRPr lang="en-US"/>
          </a:p>
        </p:txBody>
      </p:sp>
    </p:spTree>
    <p:extLst>
      <p:ext uri="{BB962C8B-B14F-4D97-AF65-F5344CB8AC3E}">
        <p14:creationId xmlns:p14="http://schemas.microsoft.com/office/powerpoint/2010/main" val="3998807192"/>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93879A-715E-0145-A853-BD590CEC8B90}" type="slidenum">
              <a:rPr lang="en-US"/>
              <a:pPr>
                <a:defRPr/>
              </a:pPr>
              <a:t>‹#›</a:t>
            </a:fld>
            <a:endParaRPr lang="en-US"/>
          </a:p>
        </p:txBody>
      </p:sp>
    </p:spTree>
    <p:extLst>
      <p:ext uri="{BB962C8B-B14F-4D97-AF65-F5344CB8AC3E}">
        <p14:creationId xmlns:p14="http://schemas.microsoft.com/office/powerpoint/2010/main" val="1545553087"/>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2FDADB5-5C8D-AF47-8FBE-647D1FB43084}" type="slidenum">
              <a:rPr lang="en-US"/>
              <a:pPr>
                <a:defRPr/>
              </a:pPr>
              <a:t>‹#›</a:t>
            </a:fld>
            <a:endParaRPr lang="en-US"/>
          </a:p>
        </p:txBody>
      </p:sp>
    </p:spTree>
    <p:extLst>
      <p:ext uri="{BB962C8B-B14F-4D97-AF65-F5344CB8AC3E}">
        <p14:creationId xmlns:p14="http://schemas.microsoft.com/office/powerpoint/2010/main" val="383494137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643"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1E47C-4673-034E-9DBC-B65FE0679F3F}" type="slidenum">
              <a:rPr lang="en-US"/>
              <a:pPr>
                <a:defRPr/>
              </a:pPr>
              <a:t>‹#›</a:t>
            </a:fld>
            <a:endParaRPr lang="en-US"/>
          </a:p>
        </p:txBody>
      </p:sp>
    </p:spTree>
    <p:extLst>
      <p:ext uri="{BB962C8B-B14F-4D97-AF65-F5344CB8AC3E}">
        <p14:creationId xmlns:p14="http://schemas.microsoft.com/office/powerpoint/2010/main" val="3778243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93433-5773-5840-914C-64FD5FB09BF5}" type="slidenum">
              <a:rPr lang="en-US"/>
              <a:pPr>
                <a:defRPr/>
              </a:pPr>
              <a:t>‹#›</a:t>
            </a:fld>
            <a:endParaRPr lang="en-US"/>
          </a:p>
        </p:txBody>
      </p:sp>
    </p:spTree>
    <p:extLst>
      <p:ext uri="{BB962C8B-B14F-4D97-AF65-F5344CB8AC3E}">
        <p14:creationId xmlns:p14="http://schemas.microsoft.com/office/powerpoint/2010/main" val="217382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1805204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7D0D1B-A467-8544-8929-901C7DFC8CF0}" type="slidenum">
              <a:rPr lang="en-US"/>
              <a:pPr>
                <a:defRPr/>
              </a:pPr>
              <a:t>‹#›</a:t>
            </a:fld>
            <a:endParaRPr lang="en-US"/>
          </a:p>
        </p:txBody>
      </p:sp>
    </p:spTree>
    <p:extLst>
      <p:ext uri="{BB962C8B-B14F-4D97-AF65-F5344CB8AC3E}">
        <p14:creationId xmlns:p14="http://schemas.microsoft.com/office/powerpoint/2010/main" val="853671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90A122-8434-8A4D-9FB0-F1C7108CC216}" type="slidenum">
              <a:rPr lang="en-US"/>
              <a:pPr>
                <a:defRPr/>
              </a:pPr>
              <a:t>‹#›</a:t>
            </a:fld>
            <a:endParaRPr lang="en-US"/>
          </a:p>
        </p:txBody>
      </p:sp>
    </p:spTree>
    <p:extLst>
      <p:ext uri="{BB962C8B-B14F-4D97-AF65-F5344CB8AC3E}">
        <p14:creationId xmlns:p14="http://schemas.microsoft.com/office/powerpoint/2010/main" val="1011764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AD6FC9-FEE9-104D-98E5-167261E87E46}" type="slidenum">
              <a:rPr lang="en-US"/>
              <a:pPr>
                <a:defRPr/>
              </a:pPr>
              <a:t>‹#›</a:t>
            </a:fld>
            <a:endParaRPr lang="en-US"/>
          </a:p>
        </p:txBody>
      </p:sp>
    </p:spTree>
    <p:extLst>
      <p:ext uri="{BB962C8B-B14F-4D97-AF65-F5344CB8AC3E}">
        <p14:creationId xmlns:p14="http://schemas.microsoft.com/office/powerpoint/2010/main" val="3824637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F3F51-7BDE-1940-8982-4BE87DCE0319}" type="slidenum">
              <a:rPr lang="en-US"/>
              <a:pPr>
                <a:defRPr/>
              </a:pPr>
              <a:t>‹#›</a:t>
            </a:fld>
            <a:endParaRPr lang="en-US"/>
          </a:p>
        </p:txBody>
      </p:sp>
    </p:spTree>
    <p:extLst>
      <p:ext uri="{BB962C8B-B14F-4D97-AF65-F5344CB8AC3E}">
        <p14:creationId xmlns:p14="http://schemas.microsoft.com/office/powerpoint/2010/main" val="2170941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1BEF6E-B383-734C-998D-C14DA006C715}" type="slidenum">
              <a:rPr lang="en-US"/>
              <a:pPr>
                <a:defRPr/>
              </a:pPr>
              <a:t>‹#›</a:t>
            </a:fld>
            <a:endParaRPr lang="en-US"/>
          </a:p>
        </p:txBody>
      </p:sp>
    </p:spTree>
    <p:extLst>
      <p:ext uri="{BB962C8B-B14F-4D97-AF65-F5344CB8AC3E}">
        <p14:creationId xmlns:p14="http://schemas.microsoft.com/office/powerpoint/2010/main" val="3654671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20930F-1E79-D145-8E85-59131AF33F25}" type="slidenum">
              <a:rPr lang="en-US"/>
              <a:pPr>
                <a:defRPr/>
              </a:pPr>
              <a:t>‹#›</a:t>
            </a:fld>
            <a:endParaRPr lang="en-US"/>
          </a:p>
        </p:txBody>
      </p:sp>
    </p:spTree>
    <p:extLst>
      <p:ext uri="{BB962C8B-B14F-4D97-AF65-F5344CB8AC3E}">
        <p14:creationId xmlns:p14="http://schemas.microsoft.com/office/powerpoint/2010/main" val="1400439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A2EB1-CBE2-D343-A940-773864FABA5F}" type="slidenum">
              <a:rPr lang="en-US"/>
              <a:pPr>
                <a:defRPr/>
              </a:pPr>
              <a:t>‹#›</a:t>
            </a:fld>
            <a:endParaRPr lang="en-US"/>
          </a:p>
        </p:txBody>
      </p:sp>
    </p:spTree>
    <p:extLst>
      <p:ext uri="{BB962C8B-B14F-4D97-AF65-F5344CB8AC3E}">
        <p14:creationId xmlns:p14="http://schemas.microsoft.com/office/powerpoint/2010/main" val="537995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284A3D-40AF-EC4E-A9B0-8CA027944904}" type="slidenum">
              <a:rPr lang="en-US"/>
              <a:pPr>
                <a:defRPr/>
              </a:pPr>
              <a:t>‹#›</a:t>
            </a:fld>
            <a:endParaRPr lang="en-US"/>
          </a:p>
        </p:txBody>
      </p:sp>
    </p:spTree>
    <p:extLst>
      <p:ext uri="{BB962C8B-B14F-4D97-AF65-F5344CB8AC3E}">
        <p14:creationId xmlns:p14="http://schemas.microsoft.com/office/powerpoint/2010/main" val="4025049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550E17-EF69-1045-ABD4-146563230C35}" type="slidenum">
              <a:rPr lang="en-US"/>
              <a:pPr>
                <a:defRPr/>
              </a:pPr>
              <a:t>‹#›</a:t>
            </a:fld>
            <a:endParaRPr lang="en-US"/>
          </a:p>
        </p:txBody>
      </p:sp>
    </p:spTree>
    <p:extLst>
      <p:ext uri="{BB962C8B-B14F-4D97-AF65-F5344CB8AC3E}">
        <p14:creationId xmlns:p14="http://schemas.microsoft.com/office/powerpoint/2010/main" val="2016793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117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1176"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DD75178A-C50B-EA40-A9CF-4B51EA9E3F2F}" type="slidenum">
              <a:rPr lang="en-US"/>
              <a:pPr>
                <a:defRPr/>
              </a:pPr>
              <a:t>‹#›</a:t>
            </a:fld>
            <a:endParaRPr lang="en-US"/>
          </a:p>
        </p:txBody>
      </p:sp>
    </p:spTree>
    <p:extLst>
      <p:ext uri="{BB962C8B-B14F-4D97-AF65-F5344CB8AC3E}">
        <p14:creationId xmlns:p14="http://schemas.microsoft.com/office/powerpoint/2010/main" val="157885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15889024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AEAA97F4-E039-E946-B156-C33BCE3514F0}" type="slidenum">
              <a:rPr lang="en-US"/>
              <a:pPr>
                <a:defRPr/>
              </a:pPr>
              <a:t>‹#›</a:t>
            </a:fld>
            <a:endParaRPr lang="en-US"/>
          </a:p>
        </p:txBody>
      </p:sp>
    </p:spTree>
    <p:extLst>
      <p:ext uri="{BB962C8B-B14F-4D97-AF65-F5344CB8AC3E}">
        <p14:creationId xmlns:p14="http://schemas.microsoft.com/office/powerpoint/2010/main" val="39433132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C5C0DAAC-82D3-DA46-B18B-6C4CF71BCDFD}" type="slidenum">
              <a:rPr lang="en-US"/>
              <a:pPr>
                <a:defRPr/>
              </a:pPr>
              <a:t>‹#›</a:t>
            </a:fld>
            <a:endParaRPr lang="en-US"/>
          </a:p>
        </p:txBody>
      </p:sp>
    </p:spTree>
    <p:extLst>
      <p:ext uri="{BB962C8B-B14F-4D97-AF65-F5344CB8AC3E}">
        <p14:creationId xmlns:p14="http://schemas.microsoft.com/office/powerpoint/2010/main" val="2355253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03B3F39F-CC4B-DD43-A457-75EA24D58568}" type="slidenum">
              <a:rPr lang="en-US"/>
              <a:pPr>
                <a:defRPr/>
              </a:pPr>
              <a:t>‹#›</a:t>
            </a:fld>
            <a:endParaRPr lang="en-US"/>
          </a:p>
        </p:txBody>
      </p:sp>
    </p:spTree>
    <p:extLst>
      <p:ext uri="{BB962C8B-B14F-4D97-AF65-F5344CB8AC3E}">
        <p14:creationId xmlns:p14="http://schemas.microsoft.com/office/powerpoint/2010/main" val="3636966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3"/>
          <p:cNvSpPr>
            <a:spLocks noGrp="1" noChangeArrowheads="1"/>
          </p:cNvSpPr>
          <p:nvPr>
            <p:ph type="dt" sz="half" idx="10"/>
          </p:nvPr>
        </p:nvSpPr>
        <p:spPr>
          <a:ln/>
        </p:spPr>
        <p:txBody>
          <a:bodyPr/>
          <a:lstStyle>
            <a:lvl1pPr>
              <a:defRPr/>
            </a:lvl1pPr>
          </a:lstStyle>
          <a:p>
            <a:pPr>
              <a:defRPr/>
            </a:pPr>
            <a:endParaRPr lang="en-US"/>
          </a:p>
        </p:txBody>
      </p:sp>
      <p:sp>
        <p:nvSpPr>
          <p:cNvPr id="8" name="Rectangle 1064"/>
          <p:cNvSpPr>
            <a:spLocks noGrp="1" noChangeArrowheads="1"/>
          </p:cNvSpPr>
          <p:nvPr>
            <p:ph type="ftr" sz="quarter" idx="11"/>
          </p:nvPr>
        </p:nvSpPr>
        <p:spPr>
          <a:ln/>
        </p:spPr>
        <p:txBody>
          <a:bodyPr/>
          <a:lstStyle>
            <a:lvl1pPr>
              <a:defRPr/>
            </a:lvl1pPr>
          </a:lstStyle>
          <a:p>
            <a:pPr>
              <a:defRPr/>
            </a:pPr>
            <a:endParaRPr lang="en-US"/>
          </a:p>
        </p:txBody>
      </p:sp>
      <p:sp>
        <p:nvSpPr>
          <p:cNvPr id="9" name="Rectangle 1065"/>
          <p:cNvSpPr>
            <a:spLocks noGrp="1" noChangeArrowheads="1"/>
          </p:cNvSpPr>
          <p:nvPr>
            <p:ph type="sldNum" sz="quarter" idx="12"/>
          </p:nvPr>
        </p:nvSpPr>
        <p:spPr>
          <a:ln/>
        </p:spPr>
        <p:txBody>
          <a:bodyPr/>
          <a:lstStyle>
            <a:lvl1pPr>
              <a:defRPr/>
            </a:lvl1pPr>
          </a:lstStyle>
          <a:p>
            <a:pPr>
              <a:defRPr/>
            </a:pPr>
            <a:fld id="{FEDD9D86-626B-A546-9276-7B4E3BF691CE}" type="slidenum">
              <a:rPr lang="en-US"/>
              <a:pPr>
                <a:defRPr/>
              </a:pPr>
              <a:t>‹#›</a:t>
            </a:fld>
            <a:endParaRPr lang="en-US"/>
          </a:p>
        </p:txBody>
      </p:sp>
    </p:spTree>
    <p:extLst>
      <p:ext uri="{BB962C8B-B14F-4D97-AF65-F5344CB8AC3E}">
        <p14:creationId xmlns:p14="http://schemas.microsoft.com/office/powerpoint/2010/main" val="21326125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3"/>
          <p:cNvSpPr>
            <a:spLocks noGrp="1" noChangeArrowheads="1"/>
          </p:cNvSpPr>
          <p:nvPr>
            <p:ph type="dt" sz="half" idx="10"/>
          </p:nvPr>
        </p:nvSpPr>
        <p:spPr>
          <a:ln/>
        </p:spPr>
        <p:txBody>
          <a:bodyPr/>
          <a:lstStyle>
            <a:lvl1pPr>
              <a:defRPr/>
            </a:lvl1pPr>
          </a:lstStyle>
          <a:p>
            <a:pPr>
              <a:defRPr/>
            </a:pPr>
            <a:endParaRPr lang="en-US"/>
          </a:p>
        </p:txBody>
      </p:sp>
      <p:sp>
        <p:nvSpPr>
          <p:cNvPr id="4" name="Rectangle 1064"/>
          <p:cNvSpPr>
            <a:spLocks noGrp="1" noChangeArrowheads="1"/>
          </p:cNvSpPr>
          <p:nvPr>
            <p:ph type="ftr" sz="quarter" idx="11"/>
          </p:nvPr>
        </p:nvSpPr>
        <p:spPr>
          <a:ln/>
        </p:spPr>
        <p:txBody>
          <a:bodyPr/>
          <a:lstStyle>
            <a:lvl1pPr>
              <a:defRPr/>
            </a:lvl1pPr>
          </a:lstStyle>
          <a:p>
            <a:pPr>
              <a:defRPr/>
            </a:pPr>
            <a:endParaRPr lang="en-US"/>
          </a:p>
        </p:txBody>
      </p:sp>
      <p:sp>
        <p:nvSpPr>
          <p:cNvPr id="5" name="Rectangle 1065"/>
          <p:cNvSpPr>
            <a:spLocks noGrp="1" noChangeArrowheads="1"/>
          </p:cNvSpPr>
          <p:nvPr>
            <p:ph type="sldNum" sz="quarter" idx="12"/>
          </p:nvPr>
        </p:nvSpPr>
        <p:spPr>
          <a:ln/>
        </p:spPr>
        <p:txBody>
          <a:bodyPr/>
          <a:lstStyle>
            <a:lvl1pPr>
              <a:defRPr/>
            </a:lvl1pPr>
          </a:lstStyle>
          <a:p>
            <a:pPr>
              <a:defRPr/>
            </a:pPr>
            <a:fld id="{85F5B667-4CC5-C648-A77E-5F6890DB7795}" type="slidenum">
              <a:rPr lang="en-US"/>
              <a:pPr>
                <a:defRPr/>
              </a:pPr>
              <a:t>‹#›</a:t>
            </a:fld>
            <a:endParaRPr lang="en-US"/>
          </a:p>
        </p:txBody>
      </p:sp>
    </p:spTree>
    <p:extLst>
      <p:ext uri="{BB962C8B-B14F-4D97-AF65-F5344CB8AC3E}">
        <p14:creationId xmlns:p14="http://schemas.microsoft.com/office/powerpoint/2010/main" val="30273656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3"/>
          <p:cNvSpPr>
            <a:spLocks noGrp="1" noChangeArrowheads="1"/>
          </p:cNvSpPr>
          <p:nvPr>
            <p:ph type="dt" sz="half" idx="10"/>
          </p:nvPr>
        </p:nvSpPr>
        <p:spPr>
          <a:ln/>
        </p:spPr>
        <p:txBody>
          <a:bodyPr/>
          <a:lstStyle>
            <a:lvl1pPr>
              <a:defRPr/>
            </a:lvl1pPr>
          </a:lstStyle>
          <a:p>
            <a:pPr>
              <a:defRPr/>
            </a:pPr>
            <a:endParaRPr lang="en-US"/>
          </a:p>
        </p:txBody>
      </p:sp>
      <p:sp>
        <p:nvSpPr>
          <p:cNvPr id="3" name="Rectangle 1064"/>
          <p:cNvSpPr>
            <a:spLocks noGrp="1" noChangeArrowheads="1"/>
          </p:cNvSpPr>
          <p:nvPr>
            <p:ph type="ftr" sz="quarter" idx="11"/>
          </p:nvPr>
        </p:nvSpPr>
        <p:spPr>
          <a:ln/>
        </p:spPr>
        <p:txBody>
          <a:bodyPr/>
          <a:lstStyle>
            <a:lvl1pPr>
              <a:defRPr/>
            </a:lvl1pPr>
          </a:lstStyle>
          <a:p>
            <a:pPr>
              <a:defRPr/>
            </a:pPr>
            <a:endParaRPr lang="en-US"/>
          </a:p>
        </p:txBody>
      </p:sp>
      <p:sp>
        <p:nvSpPr>
          <p:cNvPr id="4" name="Rectangle 1065"/>
          <p:cNvSpPr>
            <a:spLocks noGrp="1" noChangeArrowheads="1"/>
          </p:cNvSpPr>
          <p:nvPr>
            <p:ph type="sldNum" sz="quarter" idx="12"/>
          </p:nvPr>
        </p:nvSpPr>
        <p:spPr>
          <a:ln/>
        </p:spPr>
        <p:txBody>
          <a:bodyPr/>
          <a:lstStyle>
            <a:lvl1pPr>
              <a:defRPr/>
            </a:lvl1pPr>
          </a:lstStyle>
          <a:p>
            <a:pPr>
              <a:defRPr/>
            </a:pPr>
            <a:fld id="{9A19CBB4-2AD9-E14A-8516-C2C59C59AB60}" type="slidenum">
              <a:rPr lang="en-US"/>
              <a:pPr>
                <a:defRPr/>
              </a:pPr>
              <a:t>‹#›</a:t>
            </a:fld>
            <a:endParaRPr lang="en-US"/>
          </a:p>
        </p:txBody>
      </p:sp>
    </p:spTree>
    <p:extLst>
      <p:ext uri="{BB962C8B-B14F-4D97-AF65-F5344CB8AC3E}">
        <p14:creationId xmlns:p14="http://schemas.microsoft.com/office/powerpoint/2010/main" val="2058127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2CDDF4CE-114E-9A44-B7F6-58CE59ABC78B}" type="slidenum">
              <a:rPr lang="en-US"/>
              <a:pPr>
                <a:defRPr/>
              </a:pPr>
              <a:t>‹#›</a:t>
            </a:fld>
            <a:endParaRPr lang="en-US"/>
          </a:p>
        </p:txBody>
      </p:sp>
    </p:spTree>
    <p:extLst>
      <p:ext uri="{BB962C8B-B14F-4D97-AF65-F5344CB8AC3E}">
        <p14:creationId xmlns:p14="http://schemas.microsoft.com/office/powerpoint/2010/main" val="1536913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4BF08029-4865-034B-81D7-868A5B976801}" type="slidenum">
              <a:rPr lang="en-US"/>
              <a:pPr>
                <a:defRPr/>
              </a:pPr>
              <a:t>‹#›</a:t>
            </a:fld>
            <a:endParaRPr lang="en-US"/>
          </a:p>
        </p:txBody>
      </p:sp>
    </p:spTree>
    <p:extLst>
      <p:ext uri="{BB962C8B-B14F-4D97-AF65-F5344CB8AC3E}">
        <p14:creationId xmlns:p14="http://schemas.microsoft.com/office/powerpoint/2010/main" val="3171530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F650A409-4A32-5B48-88A2-7936295BE997}" type="slidenum">
              <a:rPr lang="en-US"/>
              <a:pPr>
                <a:defRPr/>
              </a:pPr>
              <a:t>‹#›</a:t>
            </a:fld>
            <a:endParaRPr lang="en-US"/>
          </a:p>
        </p:txBody>
      </p:sp>
    </p:spTree>
    <p:extLst>
      <p:ext uri="{BB962C8B-B14F-4D97-AF65-F5344CB8AC3E}">
        <p14:creationId xmlns:p14="http://schemas.microsoft.com/office/powerpoint/2010/main" val="19138828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66AEDD5A-1D2E-3F46-921F-0FB6AFB2FADA}" type="slidenum">
              <a:rPr lang="en-US"/>
              <a:pPr>
                <a:defRPr/>
              </a:pPr>
              <a:t>‹#›</a:t>
            </a:fld>
            <a:endParaRPr lang="en-US"/>
          </a:p>
        </p:txBody>
      </p:sp>
    </p:spTree>
    <p:extLst>
      <p:ext uri="{BB962C8B-B14F-4D97-AF65-F5344CB8AC3E}">
        <p14:creationId xmlns:p14="http://schemas.microsoft.com/office/powerpoint/2010/main" val="378938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18536126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1202952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2953295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37716752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619282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21103947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3245509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1440675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3951387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217743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99488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3.xml"/><Relationship Id="rId1"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4.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5.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5.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5.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8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0"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 id="21474872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E980C2C-4A83-2D47-A0C1-5D74F0BFAC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4"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8478838" cy="6173788"/>
            <a:chOff x="0" y="0"/>
            <a:chExt cx="5341" cy="3889"/>
          </a:xfrm>
        </p:grpSpPr>
        <p:sp>
          <p:nvSpPr>
            <p:cNvPr id="1136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36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36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36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3F91E60-3149-234B-A607-C49F05A773B2}"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1422400"/>
            <a:ext cx="9147175" cy="5435600"/>
            <a:chOff x="0" y="896"/>
            <a:chExt cx="5762" cy="3424"/>
          </a:xfrm>
        </p:grpSpPr>
        <p:grpSp>
          <p:nvGrpSpPr>
            <p:cNvPr id="115720" name="Group 3"/>
            <p:cNvGrpSpPr>
              <a:grpSpLocks/>
            </p:cNvGrpSpPr>
            <p:nvPr userDrawn="1"/>
          </p:nvGrpSpPr>
          <p:grpSpPr bwMode="auto">
            <a:xfrm>
              <a:off x="20" y="896"/>
              <a:ext cx="5742" cy="3424"/>
              <a:chOff x="20" y="896"/>
              <a:chExt cx="5742" cy="3424"/>
            </a:xfrm>
          </p:grpSpPr>
          <p:sp>
            <p:nvSpPr>
              <p:cNvPr id="1158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5721" name="Group 17"/>
            <p:cNvGrpSpPr>
              <a:grpSpLocks/>
            </p:cNvGrpSpPr>
            <p:nvPr userDrawn="1"/>
          </p:nvGrpSpPr>
          <p:grpSpPr bwMode="auto">
            <a:xfrm>
              <a:off x="0" y="2291"/>
              <a:ext cx="1385" cy="1702"/>
              <a:chOff x="0" y="2291"/>
              <a:chExt cx="1385" cy="1702"/>
            </a:xfrm>
          </p:grpSpPr>
          <p:sp>
            <p:nvSpPr>
              <p:cNvPr id="1157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7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947BB9FA-5851-1143-BADB-520DB81B3DFA}"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pPr>
              <a:defRPr/>
            </a:pPr>
            <a:fld id="{140D300A-6766-ED4C-A97F-53AA5A7F86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8" r:id="rId1"/>
    <p:sldLayoutId id="2147487319" r:id="rId2"/>
    <p:sldLayoutId id="2147487320" r:id="rId3"/>
    <p:sldLayoutId id="2147487321" r:id="rId4"/>
    <p:sldLayoutId id="2147487322" r:id="rId5"/>
    <p:sldLayoutId id="2147487323" r:id="rId6"/>
    <p:sldLayoutId id="2147487324" r:id="rId7"/>
    <p:sldLayoutId id="2147487325" r:id="rId8"/>
    <p:sldLayoutId id="2147487326" r:id="rId9"/>
    <p:sldLayoutId id="2147487327" r:id="rId10"/>
    <p:sldLayoutId id="2147487328" r:id="rId11"/>
    <p:sldLayoutId id="214748732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C2AFC4F5-49AF-C945-B796-0B4C836BEC1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342" r:id="rId6"/>
    <p:sldLayoutId id="2147487343" r:id="rId7"/>
    <p:sldLayoutId id="2147487344" r:id="rId8"/>
    <p:sldLayoutId id="2147487345" r:id="rId9"/>
    <p:sldLayoutId id="2147487346" r:id="rId10"/>
    <p:sldLayoutId id="2147487347" r:id="rId11"/>
    <p:sldLayoutId id="21474873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BCA8B76-A588-9044-A6CA-88DDE7B77C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49" r:id="rId1"/>
    <p:sldLayoutId id="214748735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57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3D07CDD-FA63-9943-8F4E-0CFE351103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51" r:id="rId1"/>
    <p:sldLayoutId id="2147487352" r:id="rId2"/>
    <p:sldLayoutId id="2147487353" r:id="rId3"/>
    <p:sldLayoutId id="2147487354" r:id="rId4"/>
    <p:sldLayoutId id="2147487355" r:id="rId5"/>
    <p:sldLayoutId id="2147487356" r:id="rId6"/>
    <p:sldLayoutId id="2147487357" r:id="rId7"/>
    <p:sldLayoutId id="2147487358" r:id="rId8"/>
    <p:sldLayoutId id="2147487359" r:id="rId9"/>
    <p:sldLayoutId id="2147487360" r:id="rId10"/>
    <p:sldLayoutId id="21474873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7363" r:id="rId1"/>
    <p:sldLayoutId id="2147487364" r:id="rId2"/>
    <p:sldLayoutId id="2147487365" r:id="rId3"/>
    <p:sldLayoutId id="2147487366" r:id="rId4"/>
    <p:sldLayoutId id="2147487367" r:id="rId5"/>
    <p:sldLayoutId id="2147487368" r:id="rId6"/>
    <p:sldLayoutId id="2147487369" r:id="rId7"/>
    <p:sldLayoutId id="2147487370" r:id="rId8"/>
    <p:sldLayoutId id="2147487371" r:id="rId9"/>
    <p:sldLayoutId id="2147487372" r:id="rId10"/>
    <p:sldLayoutId id="21474873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solidFill>
                <a:srgbClr val="FFFFFF"/>
              </a:solidFill>
            </a:endParaRPr>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solidFill>
                <a:srgbClr val="FFFFFF"/>
              </a:solidFill>
            </a:endParaRPr>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6326324"/>
      </p:ext>
    </p:extLst>
  </p:cSld>
  <p:clrMap bg1="dk2" tx1="lt1" bg2="dk1" tx2="lt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1422400"/>
            <a:ext cx="9147175" cy="5435600"/>
            <a:chOff x="0" y="896"/>
            <a:chExt cx="5762" cy="3424"/>
          </a:xfrm>
        </p:grpSpPr>
        <p:grpSp>
          <p:nvGrpSpPr>
            <p:cNvPr id="14344" name="Group 1027"/>
            <p:cNvGrpSpPr>
              <a:grpSpLocks/>
            </p:cNvGrpSpPr>
            <p:nvPr userDrawn="1"/>
          </p:nvGrpSpPr>
          <p:grpSpPr bwMode="auto">
            <a:xfrm>
              <a:off x="20" y="896"/>
              <a:ext cx="5742" cy="3424"/>
              <a:chOff x="20" y="896"/>
              <a:chExt cx="5742" cy="3424"/>
            </a:xfrm>
          </p:grpSpPr>
          <p:sp>
            <p:nvSpPr>
              <p:cNvPr id="14481"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2"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3"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4"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5"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6"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7"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8"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9"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0"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1"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2"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3"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4345" name="Group 1041"/>
            <p:cNvGrpSpPr>
              <a:grpSpLocks/>
            </p:cNvGrpSpPr>
            <p:nvPr userDrawn="1"/>
          </p:nvGrpSpPr>
          <p:grpSpPr bwMode="auto">
            <a:xfrm>
              <a:off x="0" y="2291"/>
              <a:ext cx="1385" cy="1702"/>
              <a:chOff x="0" y="2291"/>
              <a:chExt cx="1385" cy="1702"/>
            </a:xfrm>
          </p:grpSpPr>
          <p:sp>
            <p:nvSpPr>
              <p:cNvPr id="14346"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7"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8"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9"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0"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1"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2"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3"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4"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5"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6"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7"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8"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9"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0"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1"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2"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3"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4"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5"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6"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7"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8"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9"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0"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1"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2"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3"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4"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5"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6"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7"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8"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9"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0"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1"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2"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3"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4"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5"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6"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7"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8"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9"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0"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1"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2"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3"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4"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5"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6"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7"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8"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9"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0"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1"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2"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3"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4"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5"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6"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7"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8"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9"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10"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1"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2"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3"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4"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5"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6"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7"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8"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9"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0"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1"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2"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3"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4"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5"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6"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7"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8"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9"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0"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1"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2"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3"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4"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5"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6"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7"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8"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9"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0"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1"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2"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3"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4"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5"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6"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7"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8"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9"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0"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1"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2"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3"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4"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5"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6"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7"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8"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9"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0"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1"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2"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3"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4"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5"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6"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67"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68"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69"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0"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1"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2"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3"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4"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5"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76"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77"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8"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9207"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29208"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Arial" pitchFamily="22" charset="0"/>
                  <a:ea typeface="+mn-ea"/>
                  <a:cs typeface="+mn-cs"/>
                </a:endParaRPr>
              </a:p>
            </p:txBody>
          </p:sp>
        </p:grpSp>
      </p:grpSp>
      <p:sp>
        <p:nvSpPr>
          <p:cNvPr id="429209"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178"/>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p>
        </p:txBody>
      </p:sp>
      <p:sp>
        <p:nvSpPr>
          <p:cNvPr id="429211" name="Rectangle 11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p>
        </p:txBody>
      </p:sp>
      <p:sp>
        <p:nvSpPr>
          <p:cNvPr id="429212" name="Rectangle 1180"/>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7FB934F1-DC27-E544-A8B9-CC2878C5A8E7}" type="slidenum">
              <a:rPr lang="en-US"/>
              <a:pPr>
                <a:defRPr/>
              </a:pPr>
              <a:t>‹#›</a:t>
            </a:fld>
            <a:endParaRPr lang="en-US"/>
          </a:p>
        </p:txBody>
      </p:sp>
      <p:sp>
        <p:nvSpPr>
          <p:cNvPr id="429213"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1" r:id="rId1"/>
    <p:sldLayoutId id="2147487218" r:id="rId2"/>
    <p:sldLayoutId id="2147487219" r:id="rId3"/>
    <p:sldLayoutId id="2147487220" r:id="rId4"/>
    <p:sldLayoutId id="2147487221" r:id="rId5"/>
    <p:sldLayoutId id="2147487222" r:id="rId6"/>
    <p:sldLayoutId id="2147487223" r:id="rId7"/>
    <p:sldLayoutId id="2147487224" r:id="rId8"/>
    <p:sldLayoutId id="2147487225" r:id="rId9"/>
    <p:sldLayoutId id="2147487226" r:id="rId10"/>
    <p:sldLayoutId id="21474872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solidFill>
                <a:srgbClr val="FFFFFF"/>
              </a:solidFill>
            </a:endParaRPr>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solidFill>
                <a:srgbClr val="FFFFFF"/>
              </a:solidFill>
            </a:endParaRPr>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9537127"/>
      </p:ext>
    </p:extLst>
  </p:cSld>
  <p:clrMap bg1="dk2" tx1="lt1" bg2="dk1" tx2="lt2" accent1="accent1" accent2="accent2" accent3="accent3" accent4="accent4" accent5="accent5" accent6="accent6" hlink="hlink" folHlink="folHlink"/>
  <p:sldLayoutIdLst>
    <p:sldLayoutId id="2147487387" r:id="rId1"/>
    <p:sldLayoutId id="2147487388" r:id="rId2"/>
    <p:sldLayoutId id="2147487389" r:id="rId3"/>
    <p:sldLayoutId id="2147487390" r:id="rId4"/>
    <p:sldLayoutId id="2147487391" r:id="rId5"/>
    <p:sldLayoutId id="2147487392" r:id="rId6"/>
    <p:sldLayoutId id="2147487393" r:id="rId7"/>
    <p:sldLayoutId id="2147487394" r:id="rId8"/>
    <p:sldLayoutId id="2147487395" r:id="rId9"/>
    <p:sldLayoutId id="2147487396" r:id="rId10"/>
    <p:sldLayoutId id="21474873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E897519-538B-7645-AB36-0673572D3085}" type="slidenum">
              <a:rPr lang="en-US"/>
              <a:pPr>
                <a:defRPr/>
              </a:pPr>
              <a:t>‹#›</a:t>
            </a:fld>
            <a:endParaRPr lang="en-US"/>
          </a:p>
        </p:txBody>
      </p:sp>
    </p:spTree>
    <p:extLst>
      <p:ext uri="{BB962C8B-B14F-4D97-AF65-F5344CB8AC3E}">
        <p14:creationId xmlns:p14="http://schemas.microsoft.com/office/powerpoint/2010/main" val="399312201"/>
      </p:ext>
    </p:extLst>
  </p:cSld>
  <p:clrMap bg1="lt1" tx1="dk1" bg2="lt2" tx2="dk2" accent1="accent1" accent2="accent2" accent3="accent3" accent4="accent4" accent5="accent5" accent6="accent6" hlink="hlink" folHlink="folHlink"/>
  <p:sldLayoutIdLst>
    <p:sldLayoutId id="2147487399"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E5D09DD-1E42-AD46-BE32-28854BFDD52E}" type="slidenum">
              <a:rPr lang="en-US"/>
              <a:pPr>
                <a:defRPr/>
              </a:pPr>
              <a:t>‹#›</a:t>
            </a:fld>
            <a:endParaRPr lang="en-US"/>
          </a:p>
        </p:txBody>
      </p:sp>
    </p:spTree>
    <p:extLst>
      <p:ext uri="{BB962C8B-B14F-4D97-AF65-F5344CB8AC3E}">
        <p14:creationId xmlns:p14="http://schemas.microsoft.com/office/powerpoint/2010/main" val="3744568769"/>
      </p:ext>
    </p:extLst>
  </p:cSld>
  <p:clrMap bg1="dk2" tx1="lt1" bg2="dk1" tx2="lt2" accent1="accent1" accent2="accent2" accent3="accent3" accent4="accent4" accent5="accent5" accent6="accent6" hlink="hlink" folHlink="folHlink"/>
  <p:sldLayoutIdLst>
    <p:sldLayoutId id="21474874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6628" name="Group 4"/>
          <p:cNvGrpSpPr>
            <a:grpSpLocks/>
          </p:cNvGrpSpPr>
          <p:nvPr/>
        </p:nvGrpSpPr>
        <p:grpSpPr bwMode="auto">
          <a:xfrm>
            <a:off x="0" y="0"/>
            <a:ext cx="1085850" cy="6845300"/>
            <a:chOff x="0" y="0"/>
            <a:chExt cx="684" cy="4312"/>
          </a:xfrm>
        </p:grpSpPr>
        <p:sp>
          <p:nvSpPr>
            <p:cNvPr id="26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6630" name="Group 6"/>
            <p:cNvGrpSpPr>
              <a:grpSpLocks/>
            </p:cNvGrpSpPr>
            <p:nvPr/>
          </p:nvGrpSpPr>
          <p:grpSpPr bwMode="auto">
            <a:xfrm>
              <a:off x="48" y="102"/>
              <a:ext cx="96" cy="4122"/>
              <a:chOff x="48" y="102"/>
              <a:chExt cx="96" cy="4122"/>
            </a:xfrm>
          </p:grpSpPr>
          <p:sp>
            <p:nvSpPr>
              <p:cNvPr id="26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 id="214748723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latin typeface="Times" pitchFamily="-112" charset="0"/>
        </a:defRPr>
      </a:lvl6pPr>
      <a:lvl7pPr marL="914400" algn="l" rtl="0" eaLnBrk="0" fontAlgn="base" hangingPunct="0">
        <a:spcBef>
          <a:spcPct val="0"/>
        </a:spcBef>
        <a:spcAft>
          <a:spcPct val="0"/>
        </a:spcAft>
        <a:defRPr sz="4400">
          <a:solidFill>
            <a:schemeClr val="tx2"/>
          </a:solidFill>
          <a:latin typeface="Times" pitchFamily="-112" charset="0"/>
        </a:defRPr>
      </a:lvl7pPr>
      <a:lvl8pPr marL="1371600" algn="l" rtl="0" eaLnBrk="0" fontAlgn="base" hangingPunct="0">
        <a:spcBef>
          <a:spcPct val="0"/>
        </a:spcBef>
        <a:spcAft>
          <a:spcPct val="0"/>
        </a:spcAft>
        <a:defRPr sz="4400">
          <a:solidFill>
            <a:schemeClr val="tx2"/>
          </a:solidFill>
          <a:latin typeface="Times" pitchFamily="-112" charset="0"/>
        </a:defRPr>
      </a:lvl8pPr>
      <a:lvl9pPr marL="1828800" algn="l"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22" charset="-52"/>
                <a:ea typeface="+mn-ea"/>
                <a:cs typeface="+mn-cs"/>
              </a:defRPr>
            </a:lvl1pPr>
          </a:lstStyle>
          <a:p>
            <a:pPr>
              <a:defRPr/>
            </a:pPr>
            <a:endParaRPr 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22" charset="-52"/>
                <a:ea typeface="+mn-ea"/>
                <a:cs typeface="+mn-cs"/>
              </a:defRPr>
            </a:lvl1pPr>
          </a:lstStyle>
          <a:p>
            <a:pPr>
              <a:defRPr/>
            </a:pPr>
            <a:endParaRPr 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52599E7-B9BA-EB4F-8BA4-88F82C2C7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39" r:id="rId1"/>
    <p:sldLayoutId id="2147487240" r:id="rId2"/>
    <p:sldLayoutId id="2147487241" r:id="rId3"/>
    <p:sldLayoutId id="2147487242" r:id="rId4"/>
    <p:sldLayoutId id="2147487243" r:id="rId5"/>
    <p:sldLayoutId id="2147487244" r:id="rId6"/>
    <p:sldLayoutId id="2147487245" r:id="rId7"/>
    <p:sldLayoutId id="2147487246" r:id="rId8"/>
    <p:sldLayoutId id="2147487247" r:id="rId9"/>
    <p:sldLayoutId id="2147487248" r:id="rId10"/>
    <p:sldLayoutId id="2147487249"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3200400" cy="6858000"/>
            <a:chOff x="0" y="0"/>
            <a:chExt cx="2016" cy="4320"/>
          </a:xfrm>
        </p:grpSpPr>
        <p:sp>
          <p:nvSpPr>
            <p:cNvPr id="39948"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9"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9939"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sp>
        <p:nvSpPr>
          <p:cNvPr id="39940"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1"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6"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Arial" pitchFamily="22" charset="0"/>
                <a:ea typeface="+mn-ea"/>
                <a:cs typeface="+mn-cs"/>
              </a:defRPr>
            </a:lvl1pPr>
          </a:lstStyle>
          <a:p>
            <a:pPr>
              <a:defRPr/>
            </a:pPr>
            <a:endParaRPr lang="en-US"/>
          </a:p>
        </p:txBody>
      </p:sp>
      <p:sp>
        <p:nvSpPr>
          <p:cNvPr id="237577"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Arial" pitchFamily="22" charset="0"/>
                <a:ea typeface="+mn-ea"/>
                <a:cs typeface="+mn-cs"/>
              </a:defRPr>
            </a:lvl1pPr>
          </a:lstStyle>
          <a:p>
            <a:pPr>
              <a:defRPr/>
            </a:pPr>
            <a:endParaRPr lang="en-US"/>
          </a:p>
        </p:txBody>
      </p:sp>
      <p:sp>
        <p:nvSpPr>
          <p:cNvPr id="237578" name="Rectangle 1034"/>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chemeClr val="bg1"/>
                </a:solidFill>
              </a:defRPr>
            </a:lvl1pPr>
          </a:lstStyle>
          <a:p>
            <a:pPr>
              <a:defRPr/>
            </a:pPr>
            <a:fld id="{E6C6D291-DBC4-D74F-8C50-704D6F07FA6C}" type="slidenum">
              <a:rPr lang="en-US"/>
              <a:pPr>
                <a:defRPr/>
              </a:pPr>
              <a:t>‹#›</a:t>
            </a:fld>
            <a:endParaRPr lang="en-US"/>
          </a:p>
        </p:txBody>
      </p:sp>
      <p:grpSp>
        <p:nvGrpSpPr>
          <p:cNvPr id="39945" name="Group 1035"/>
          <p:cNvGrpSpPr>
            <a:grpSpLocks/>
          </p:cNvGrpSpPr>
          <p:nvPr/>
        </p:nvGrpSpPr>
        <p:grpSpPr bwMode="auto">
          <a:xfrm>
            <a:off x="228600" y="1981200"/>
            <a:ext cx="7391400" cy="319088"/>
            <a:chOff x="144" y="1248"/>
            <a:chExt cx="4656" cy="201"/>
          </a:xfrm>
        </p:grpSpPr>
        <p:sp>
          <p:nvSpPr>
            <p:cNvPr id="39946"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47"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7332" r:id="rId1"/>
    <p:sldLayoutId id="2147487250" r:id="rId2"/>
    <p:sldLayoutId id="2147487251" r:id="rId3"/>
    <p:sldLayoutId id="2147487252" r:id="rId4"/>
    <p:sldLayoutId id="2147487253" r:id="rId5"/>
    <p:sldLayoutId id="2147487254" r:id="rId6"/>
    <p:sldLayoutId id="2147487255" r:id="rId7"/>
    <p:sldLayoutId id="2147487256" r:id="rId8"/>
    <p:sldLayoutId id="2147487257" r:id="rId9"/>
    <p:sldLayoutId id="2147487258" r:id="rId10"/>
    <p:sldLayoutId id="214748725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109" charset="-128"/>
          <a:cs typeface="ＭＳ Ｐゴシック" pitchFamily="-109" charset="-128"/>
        </a:defRPr>
      </a:lvl1pPr>
      <a:lvl2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2pPr>
      <a:lvl3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3pPr>
      <a:lvl4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4pPr>
      <a:lvl5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5pPr>
      <a:lvl6pPr marL="457200" algn="l" rtl="0" fontAlgn="base">
        <a:lnSpc>
          <a:spcPct val="90000"/>
        </a:lnSpc>
        <a:spcBef>
          <a:spcPct val="0"/>
        </a:spcBef>
        <a:spcAft>
          <a:spcPct val="0"/>
        </a:spcAft>
        <a:defRPr sz="3600" b="1">
          <a:solidFill>
            <a:schemeClr val="tx2"/>
          </a:solidFill>
          <a:latin typeface="Arial" pitchFamily="-112" charset="0"/>
        </a:defRPr>
      </a:lvl6pPr>
      <a:lvl7pPr marL="914400" algn="l" rtl="0" fontAlgn="base">
        <a:lnSpc>
          <a:spcPct val="90000"/>
        </a:lnSpc>
        <a:spcBef>
          <a:spcPct val="0"/>
        </a:spcBef>
        <a:spcAft>
          <a:spcPct val="0"/>
        </a:spcAft>
        <a:defRPr sz="3600" b="1">
          <a:solidFill>
            <a:schemeClr val="tx2"/>
          </a:solidFill>
          <a:latin typeface="Arial" pitchFamily="-112" charset="0"/>
        </a:defRPr>
      </a:lvl7pPr>
      <a:lvl8pPr marL="1371600" algn="l" rtl="0" fontAlgn="base">
        <a:lnSpc>
          <a:spcPct val="90000"/>
        </a:lnSpc>
        <a:spcBef>
          <a:spcPct val="0"/>
        </a:spcBef>
        <a:spcAft>
          <a:spcPct val="0"/>
        </a:spcAft>
        <a:defRPr sz="3600" b="1">
          <a:solidFill>
            <a:schemeClr val="tx2"/>
          </a:solidFill>
          <a:latin typeface="Arial" pitchFamily="-112" charset="0"/>
        </a:defRPr>
      </a:lvl8pPr>
      <a:lvl9pPr marL="1828800" algn="l" rtl="0" fontAlgn="base">
        <a:lnSpc>
          <a:spcPct val="90000"/>
        </a:lnSpc>
        <a:spcBef>
          <a:spcPct val="0"/>
        </a:spcBef>
        <a:spcAft>
          <a:spcPct val="0"/>
        </a:spcAft>
        <a:defRPr sz="36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2" charset="0"/>
                <a:ea typeface="+mn-ea"/>
                <a:cs typeface="+mn-cs"/>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2" charset="0"/>
                <a:ea typeface="+mn-ea"/>
                <a:cs typeface="+mn-cs"/>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87D71013-F1EA-8F42-9BF7-D7A71A873C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0" r:id="rId1"/>
    <p:sldLayoutId id="2147487261" r:id="rId2"/>
    <p:sldLayoutId id="2147487262" r:id="rId3"/>
    <p:sldLayoutId id="2147487263" r:id="rId4"/>
    <p:sldLayoutId id="2147487264" r:id="rId5"/>
    <p:sldLayoutId id="2147487265" r:id="rId6"/>
    <p:sldLayoutId id="2147487266" r:id="rId7"/>
    <p:sldLayoutId id="2147487267" r:id="rId8"/>
    <p:sldLayoutId id="2147487268" r:id="rId9"/>
    <p:sldLayoutId id="2147487269" r:id="rId10"/>
    <p:sldLayoutId id="21474872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6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1116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1116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6856F05F-420F-9A4B-80A0-8EE76E79FA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1" r:id="rId1"/>
    <p:sldLayoutId id="2147487272" r:id="rId2"/>
    <p:sldLayoutId id="2147487273" r:id="rId3"/>
    <p:sldLayoutId id="2147487274" r:id="rId4"/>
    <p:sldLayoutId id="2147487275" r:id="rId5"/>
    <p:sldLayoutId id="2147487276" r:id="rId6"/>
    <p:sldLayoutId id="2147487277" r:id="rId7"/>
    <p:sldLayoutId id="2147487278" r:id="rId8"/>
    <p:sldLayoutId id="2147487279" r:id="rId9"/>
    <p:sldLayoutId id="2147487280" r:id="rId10"/>
    <p:sldLayoutId id="21474872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1026"/>
          <p:cNvGrpSpPr>
            <a:grpSpLocks/>
          </p:cNvGrpSpPr>
          <p:nvPr/>
        </p:nvGrpSpPr>
        <p:grpSpPr bwMode="auto">
          <a:xfrm>
            <a:off x="3800475" y="1789113"/>
            <a:ext cx="5340350" cy="5056187"/>
            <a:chOff x="2394" y="1127"/>
            <a:chExt cx="3364" cy="3185"/>
          </a:xfrm>
        </p:grpSpPr>
        <p:sp>
          <p:nvSpPr>
            <p:cNvPr id="90115" name="Rectangle 1027"/>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6" name="Oval 1028"/>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17" name="Rectangle 1029"/>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8" name="Freeform 1030"/>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19" name="Rectangle 1031"/>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0" name="Rectangle 1032"/>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1" name="Rectangle 1033"/>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2" name="Rectangle 1034"/>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3" name="Rectangle 1035"/>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4" name="Freeform 1036"/>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5" name="Freeform 1037"/>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6" name="Freeform 1038"/>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90127" name="Freeform 1039"/>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28" name="Freeform 1040"/>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9" name="Freeform 1041"/>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0" name="Freeform 1042"/>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1" name="Freeform 1043"/>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2" name="Freeform 1044"/>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3" name="Freeform 1045"/>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4" name="Freeform 1046"/>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5" name="Freeform 1047"/>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36" name="Freeform 1048"/>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7" name="Freeform 1049"/>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8" name="Freeform 1050"/>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9" name="Oval 1051"/>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0" name="Oval 1052"/>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1" name="Oval 1053"/>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2" name="Freeform 1054"/>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3" name="Freeform 1055"/>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4" name="Rectangle 1056"/>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5" name="Rectangle 1057"/>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6" name="AutoShape 1058"/>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7" name="Freeform 1059"/>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90148" name="Freeform 1060"/>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014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5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51" name="Rectangle 1063"/>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22" charset="-52"/>
                <a:ea typeface="+mn-ea"/>
                <a:cs typeface="+mn-cs"/>
              </a:defRPr>
            </a:lvl1pPr>
          </a:lstStyle>
          <a:p>
            <a:pPr>
              <a:defRPr/>
            </a:pPr>
            <a:endParaRPr lang="en-US"/>
          </a:p>
        </p:txBody>
      </p:sp>
      <p:sp>
        <p:nvSpPr>
          <p:cNvPr id="90152" name="Rectangle 1064"/>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22" charset="-52"/>
                <a:ea typeface="+mn-ea"/>
                <a:cs typeface="+mn-cs"/>
              </a:defRPr>
            </a:lvl1pPr>
          </a:lstStyle>
          <a:p>
            <a:pPr>
              <a:defRPr/>
            </a:pPr>
            <a:endParaRPr lang="en-US"/>
          </a:p>
        </p:txBody>
      </p:sp>
      <p:sp>
        <p:nvSpPr>
          <p:cNvPr id="90153" name="Rectangle 1065"/>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a:defRPr/>
            </a:pPr>
            <a:fld id="{7EB324F2-22E4-214C-BEFD-39B2CA0BAC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3"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92" r:id="rId1"/>
    <p:sldLayoutId id="2147487293" r:id="rId2"/>
    <p:sldLayoutId id="2147487294" r:id="rId3"/>
    <p:sldLayoutId id="2147487295" r:id="rId4"/>
    <p:sldLayoutId id="2147487296" r:id="rId5"/>
    <p:sldLayoutId id="2147487297" r:id="rId6"/>
    <p:sldLayoutId id="2147487298" r:id="rId7"/>
    <p:sldLayoutId id="2147487299" r:id="rId8"/>
    <p:sldLayoutId id="2147487300" r:id="rId9"/>
    <p:sldLayoutId id="2147487301" r:id="rId10"/>
    <p:sldLayoutId id="21474873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64.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01.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jpe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1.jpeg"/><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1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13.xml"/><Relationship Id="rId5" Type="http://schemas.openxmlformats.org/officeDocument/2006/relationships/image" Target="../media/image67.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13.xml"/><Relationship Id="rId5" Type="http://schemas.openxmlformats.org/officeDocument/2006/relationships/image" Target="../media/image67.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13.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63.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63.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63.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4.emf"/><Relationship Id="rId4" Type="http://schemas.openxmlformats.org/officeDocument/2006/relationships/image" Target="../media/image82.emf"/></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127.xml"/><Relationship Id="rId5" Type="http://schemas.openxmlformats.org/officeDocument/2006/relationships/image" Target="../media/image79.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87.jpeg"/><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175.xml"/><Relationship Id="rId4" Type="http://schemas.openxmlformats.org/officeDocument/2006/relationships/image" Target="../media/image27.jpe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1.gif"/></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3.gif"/></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8.png"/><Relationship Id="rId7"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7.xml"/><Relationship Id="rId1" Type="http://schemas.openxmlformats.org/officeDocument/2006/relationships/slideLayout" Target="../slideLayouts/slideLayout68.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8.xml"/><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41.xml"/><Relationship Id="rId1" Type="http://schemas.openxmlformats.org/officeDocument/2006/relationships/themeOverride" Target="../theme/themeOverride2.xml"/><Relationship Id="rId6" Type="http://schemas.openxmlformats.org/officeDocument/2006/relationships/image" Target="../media/image46.emf"/><Relationship Id="rId5" Type="http://schemas.openxmlformats.org/officeDocument/2006/relationships/image" Target="../media/image116.png"/><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6.xml"/><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7.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8.xml"/><Relationship Id="rId1" Type="http://schemas.openxmlformats.org/officeDocument/2006/relationships/slideLayout" Target="../slideLayouts/slideLayout115.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47.xm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2.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3.xml"/><Relationship Id="rId1" Type="http://schemas.openxmlformats.org/officeDocument/2006/relationships/slideLayout" Target="../slideLayouts/slideLayout185.xml"/><Relationship Id="rId4" Type="http://schemas.openxmlformats.org/officeDocument/2006/relationships/image" Target="../media/image127.jpeg"/></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4.xml"/><Relationship Id="rId1" Type="http://schemas.openxmlformats.org/officeDocument/2006/relationships/slideLayout" Target="../slideLayouts/slideLayout186.xm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5.xml"/><Relationship Id="rId1" Type="http://schemas.openxmlformats.org/officeDocument/2006/relationships/slideLayout" Target="../slideLayouts/slideLayout114.xml"/><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7.xml"/><Relationship Id="rId1" Type="http://schemas.openxmlformats.org/officeDocument/2006/relationships/slideLayout" Target="../slideLayouts/slideLayout162.xml"/><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3775"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solidFill>
                <a:srgbClr val="FFFFFF"/>
              </a:solidFill>
              <a:latin typeface="Arial" pitchFamily="22" charset="0"/>
              <a:ea typeface="+mn-ea"/>
              <a:cs typeface="+mn-cs"/>
            </a:endParaRPr>
          </a:p>
        </p:txBody>
      </p:sp>
      <p:pic>
        <p:nvPicPr>
          <p:cNvPr id="183298" name="Picture 4" descr="Scroll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806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683568" y="548680"/>
            <a:ext cx="7467600" cy="1828800"/>
          </a:xfrm>
          <a:effectLst>
            <a:outerShdw blurRad="63500" dist="57501" dir="1676261" algn="ctr" rotWithShape="0">
              <a:srgbClr val="000000">
                <a:alpha val="74998"/>
              </a:srgbClr>
            </a:outerShdw>
          </a:effectLst>
        </p:spPr>
        <p:txBody>
          <a:bodyPr/>
          <a:lstStyle/>
          <a:p>
            <a:pPr eaLnBrk="1" hangingPunct="1">
              <a:defRPr/>
            </a:pPr>
            <a:r>
              <a:rPr lang="si-LK" sz="4000" b="1" dirty="0">
                <a:latin typeface="Arial" charset="0"/>
                <a:ea typeface="ＭＳ Ｐゴシック" charset="0"/>
                <a:cs typeface="ＭＳ Ｐゴシック" charset="0"/>
              </a:rPr>
              <a:t>නව ගිවිසුමෙ සාහිත්‍යමය</a:t>
            </a:r>
            <a:br>
              <a:rPr lang="si-LK" sz="4000" b="1" dirty="0">
                <a:latin typeface="Arial" charset="0"/>
                <a:ea typeface="ＭＳ Ｐゴシック" charset="0"/>
                <a:cs typeface="ＭＳ Ｐゴシック" charset="0"/>
              </a:rPr>
            </a:br>
            <a:r>
              <a:rPr lang="si-LK" sz="4000" b="1" dirty="0">
                <a:latin typeface="Arial" charset="0"/>
                <a:ea typeface="ＭＳ Ｐゴシック" charset="0"/>
                <a:cs typeface="ＭＳ Ｐゴシック" charset="0"/>
              </a:rPr>
              <a:t>සංදර්භය</a:t>
            </a:r>
            <a:endParaRPr lang="en-US" sz="4000" dirty="0">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3491880" y="3351390"/>
            <a:ext cx="5029200" cy="1752600"/>
          </a:xfrm>
          <a:prstGeom prst="rect">
            <a:avLst/>
          </a:prstGeom>
          <a:noFill/>
          <a:ln w="9525">
            <a:noFill/>
            <a:miter lim="800000"/>
            <a:headEnd/>
            <a:tailEnd/>
          </a:ln>
          <a:effectLst>
            <a:outerShdw blurRad="63500" dist="57501" dir="1676261"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rgbClr val="86D1EC"/>
              </a:buClr>
              <a:buSzPct val="90000"/>
              <a:buFont typeface="Wingdings" charset="0"/>
              <a:buNone/>
              <a:defRPr/>
            </a:pPr>
            <a:r>
              <a:rPr lang="si-LK" sz="3200" b="1" i="1" dirty="0">
                <a:solidFill>
                  <a:srgbClr val="FFFFFF"/>
                </a:solidFill>
                <a:effectLst>
                  <a:outerShdw blurRad="38100" dist="38100" dir="2700000" algn="tl">
                    <a:srgbClr val="000000"/>
                  </a:outerShdw>
                </a:effectLst>
              </a:rPr>
              <a:t>පලමු ශතවර්ෂය  ෙත්ම්ගැනීම සදහා  මූලික වූ මූලාශ්‍රයන්.</a:t>
            </a:r>
            <a:endParaRPr lang="en-US" sz="3200" b="1" i="1" dirty="0">
              <a:solidFill>
                <a:srgbClr val="FFFFFF"/>
              </a:solidFill>
              <a:effectLst>
                <a:outerShdw blurRad="38100" dist="38100" dir="2700000" algn="tl">
                  <a:srgbClr val="000000"/>
                </a:outerShdw>
              </a:effectLst>
            </a:endParaRP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si-LK" b="1" kern="0" dirty="0">
                <a:solidFill>
                  <a:srgbClr val="FFFFFF"/>
                </a:solidFill>
                <a:effectLst>
                  <a:outerShdw blurRad="38100" dist="38100" dir="2700000" algn="tl">
                    <a:srgbClr val="000000"/>
                  </a:outerShdw>
                </a:effectLst>
                <a:latin typeface="Arial"/>
                <a:cs typeface="Arial"/>
              </a:rPr>
              <a:t>අාචාර්‍ය</a:t>
            </a:r>
            <a:r>
              <a:rPr lang="en-US" b="1" kern="0" dirty="0">
                <a:solidFill>
                  <a:srgbClr val="FFFFFF"/>
                </a:solidFill>
                <a:effectLst>
                  <a:outerShdw blurRad="38100" dist="38100" dir="2700000" algn="tl">
                    <a:srgbClr val="000000"/>
                  </a:outerShdw>
                </a:effectLst>
                <a:latin typeface="Arial"/>
                <a:cs typeface="Arial"/>
              </a:rPr>
              <a:t>. </a:t>
            </a:r>
            <a:r>
              <a:rPr lang="si-LK" b="1" kern="0" dirty="0">
                <a:solidFill>
                  <a:srgbClr val="FFFFFF"/>
                </a:solidFill>
                <a:effectLst>
                  <a:outerShdw blurRad="38100" dist="38100" dir="2700000" algn="tl">
                    <a:srgbClr val="000000"/>
                  </a:outerShdw>
                </a:effectLst>
                <a:latin typeface="Arial"/>
                <a:cs typeface="Arial"/>
              </a:rPr>
              <a:t>රික් ග්රිෆීත්</a:t>
            </a:r>
            <a:r>
              <a:rPr lang="en-US" b="1" kern="0" dirty="0">
                <a:solidFill>
                  <a:srgbClr val="FFFFFF"/>
                </a:solidFill>
                <a:effectLst>
                  <a:outerShdw blurRad="38100" dist="38100" dir="2700000" algn="tl">
                    <a:srgbClr val="000000"/>
                  </a:outerShdw>
                </a:effectLst>
                <a:latin typeface="Arial"/>
                <a:cs typeface="Arial"/>
              </a:rPr>
              <a:t>, </a:t>
            </a:r>
            <a:r>
              <a:rPr lang="si-LK" b="1" kern="0" dirty="0">
                <a:solidFill>
                  <a:srgbClr val="FFFFFF"/>
                </a:solidFill>
                <a:effectLst>
                  <a:outerShdw blurRad="38100" dist="38100" dir="2700000" algn="tl">
                    <a:srgbClr val="000000"/>
                  </a:outerShdw>
                </a:effectLst>
                <a:latin typeface="Arial"/>
                <a:cs typeface="Arial"/>
              </a:rPr>
              <a:t>සිංගප්පූරුව බයිබල්  විදුහල </a:t>
            </a:r>
            <a:r>
              <a:rPr lang="en-US"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si-LK" dirty="0">
                <a:latin typeface="Arial" charset="0"/>
                <a:ea typeface="ＭＳ Ｐゴシック" charset="0"/>
                <a:cs typeface="ＭＳ Ｐゴシック" charset="0"/>
              </a:rPr>
              <a:t>යුදෙව් ලියවිලි</a:t>
            </a:r>
            <a:endParaRPr lang="en-US" dirty="0">
              <a:latin typeface="Arial" charset="0"/>
              <a:ea typeface="ＭＳ Ｐゴシック" charset="0"/>
              <a:cs typeface="ＭＳ Ｐゴシック" charset="0"/>
            </a:endParaRPr>
          </a:p>
        </p:txBody>
      </p:sp>
      <p:pic>
        <p:nvPicPr>
          <p:cNvPr id="201730" name="Picture 4"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9883" r="20349" b="2184"/>
          <a:stretch>
            <a:fillRect/>
          </a:stretch>
        </p:blipFill>
        <p:spPr bwMode="auto">
          <a:xfrm>
            <a:off x="0" y="2060848"/>
            <a:ext cx="9144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5"/>
          <p:cNvSpPr txBox="1">
            <a:spLocks noChangeArrowheads="1"/>
          </p:cNvSpPr>
          <p:nvPr/>
        </p:nvSpPr>
        <p:spPr bwMode="auto">
          <a:xfrm>
            <a:off x="6705600" y="5486400"/>
            <a:ext cx="22304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Book of Psalms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4177078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summitofJebelMusa(Mt sinai)"/>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255"/>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ChangeArrowheads="1"/>
          </p:cNvSpPr>
          <p:nvPr>
            <p:ph type="title"/>
          </p:nvPr>
        </p:nvSpPr>
        <p:spPr>
          <a:xfrm>
            <a:off x="228600" y="5517232"/>
            <a:ext cx="8915400" cy="838200"/>
          </a:xfrm>
        </p:spPr>
        <p:txBody>
          <a:bodyPr/>
          <a:lstStyle/>
          <a:p>
            <a:pPr eaLnBrk="1" hangingPunct="1">
              <a:defRPr/>
            </a:pPr>
            <a:r>
              <a:rPr lang="si-LK" sz="3200" dirty="0">
                <a:latin typeface="Arial" charset="0"/>
                <a:ea typeface="ＭＳ Ｐゴシック" charset="0"/>
                <a:cs typeface="ＭＳ Ｐゴシック" charset="0"/>
              </a:rPr>
              <a:t>අද අප </a:t>
            </a:r>
            <a:r>
              <a:rPr lang="si-LK" sz="2800" dirty="0">
                <a:latin typeface="Arial" charset="0"/>
                <a:ea typeface="ＭＳ Ｐゴシック" charset="0"/>
                <a:cs typeface="ＭＳ Ｐゴシック" charset="0"/>
              </a:rPr>
              <a:t>සතුව හීබෘෘ ලියවිලි නොමැති අතර ඒවා</a:t>
            </a:r>
            <a:br>
              <a:rPr lang="si-LK" sz="2800" dirty="0">
                <a:latin typeface="Arial" charset="0"/>
                <a:ea typeface="ＭＳ Ｐゴシック" charset="0"/>
                <a:cs typeface="ＭＳ Ｐゴシック" charset="0"/>
              </a:rPr>
            </a:br>
            <a:r>
              <a:rPr lang="si-LK" sz="2800" dirty="0">
                <a:latin typeface="Arial" charset="0"/>
                <a:ea typeface="ＭＳ Ｐゴシック" charset="0"/>
                <a:cs typeface="ＭＳ Ｐゴシック" charset="0"/>
              </a:rPr>
              <a:t>පැවතුනෙ සීනායි කදු කාලයට පෙරය.</a:t>
            </a:r>
            <a:r>
              <a:rPr lang="en-US" sz="2800" dirty="0">
                <a:latin typeface="Arial" charset="0"/>
                <a:ea typeface="ＭＳ Ｐゴシック" charset="0"/>
                <a:cs typeface="ＭＳ Ｐゴシック" charset="0"/>
              </a:rPr>
              <a:t> </a:t>
            </a:r>
            <a:r>
              <a:rPr lang="en-US" sz="3600" dirty="0">
                <a:latin typeface="Arial" charset="0"/>
                <a:ea typeface="ＭＳ Ｐゴシック" charset="0"/>
                <a:cs typeface="ＭＳ Ｐゴシック" charset="0"/>
              </a:rPr>
              <a:t>(1445 </a:t>
            </a:r>
            <a:r>
              <a:rPr lang="en-US" sz="3200" dirty="0">
                <a:latin typeface="Arial" charset="0"/>
                <a:ea typeface="ＭＳ Ｐゴシック" charset="0"/>
                <a:cs typeface="ＭＳ Ｐゴシック" charset="0"/>
              </a:rPr>
              <a:t>BC</a:t>
            </a:r>
            <a:r>
              <a:rPr lang="en-US" sz="3600" dirty="0">
                <a:latin typeface="Arial" charset="0"/>
                <a:ea typeface="ＭＳ Ｐゴシック" charset="0"/>
                <a:cs typeface="ＭＳ Ｐゴシック" charset="0"/>
              </a:rPr>
              <a:t>)</a:t>
            </a:r>
          </a:p>
        </p:txBody>
      </p:sp>
      <p:sp>
        <p:nvSpPr>
          <p:cNvPr id="203779" name="AutoShape 5"/>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277813"/>
            <a:ext cx="7391400" cy="1143000"/>
          </a:xfrm>
        </p:spPr>
        <p:txBody>
          <a:bodyPr/>
          <a:lstStyle/>
          <a:p>
            <a:pPr eaLnBrk="1" hangingPunct="1">
              <a:defRPr/>
            </a:pPr>
            <a:r>
              <a:rPr lang="si-LK" sz="3600" dirty="0">
                <a:latin typeface="Arial" charset="0"/>
                <a:ea typeface="ＭＳ Ｐゴシック" charset="0"/>
                <a:cs typeface="ＭＳ Ｐゴシック" charset="0"/>
              </a:rPr>
              <a:t>යුදෙව් මුල් මූලාශ්රයන් පටන් ගැණුනෙ කූඩාරමෙනි</a:t>
            </a:r>
            <a:endParaRPr lang="en-US" sz="3600" dirty="0">
              <a:latin typeface="Arial" charset="0"/>
              <a:ea typeface="ＭＳ Ｐゴシック" charset="0"/>
              <a:cs typeface="ＭＳ Ｐゴシック" charset="0"/>
            </a:endParaRPr>
          </a:p>
        </p:txBody>
      </p:sp>
      <p:pic>
        <p:nvPicPr>
          <p:cNvPr id="205826" name="Picture 4"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536700"/>
            <a:ext cx="742315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5"/>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9058" y="-345629"/>
            <a:ext cx="9144000" cy="1169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dirty="0">
              <a:solidFill>
                <a:srgbClr val="FFFFFF"/>
              </a:solidFill>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si-LK" altLang="zh-CN" b="1" dirty="0">
              <a:solidFill>
                <a:srgbClr val="FFFFFF"/>
              </a:solidFill>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sz="14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solidFill>
                  <a:srgbClr val="FFFFFF"/>
                </a:solidFill>
                <a:cs typeface="Arial" charset="0"/>
              </a:rPr>
              <a:t>400	300	200	100	</a:t>
            </a:r>
            <a:r>
              <a:rPr lang="en-US" altLang="zh-CN" sz="1400" b="1" u="sng" dirty="0">
                <a:solidFill>
                  <a:srgbClr val="FFFFFF"/>
                </a:solidFill>
                <a:cs typeface="Arial" charset="0"/>
              </a:rPr>
              <a:t>BC/AD</a:t>
            </a:r>
            <a:r>
              <a:rPr lang="en-US" altLang="zh-CN" b="1" u="sng" dirty="0">
                <a:solidFill>
                  <a:srgbClr val="FFFFFF"/>
                </a:solidFill>
                <a:cs typeface="Arial" charset="0"/>
              </a:rPr>
              <a:t>	100	200	300		400		500	   600      700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solidFill>
                  <a:srgbClr val="FFFFFF"/>
                </a:solidFill>
                <a:cs typeface="Arial" charset="0"/>
              </a:rPr>
              <a:t>ග්රීක්</a:t>
            </a:r>
            <a:r>
              <a:rPr lang="en-US" altLang="zh-CN" b="1" dirty="0">
                <a:solidFill>
                  <a:srgbClr val="FFFFFF"/>
                </a:solidFill>
                <a:cs typeface="Arial" charset="0"/>
              </a:rPr>
              <a:t>	   </a:t>
            </a:r>
            <a:r>
              <a:rPr lang="en-US" altLang="zh-CN" b="1" i="1" dirty="0">
                <a:solidFill>
                  <a:srgbClr val="FFFFFF"/>
                </a:solidFill>
                <a:cs typeface="Arial" charset="0"/>
              </a:rPr>
              <a:t>LXX</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200" b="1" dirty="0">
                <a:solidFill>
                  <a:srgbClr val="FFFFFF"/>
                </a:solidFill>
                <a:cs typeface="Arial" charset="0"/>
              </a:rPr>
              <a:t>(</a:t>
            </a:r>
            <a:r>
              <a:rPr lang="si-LK" altLang="zh-CN" sz="1200" b="1" dirty="0">
                <a:solidFill>
                  <a:srgbClr val="FFFFFF"/>
                </a:solidFill>
                <a:cs typeface="Arial" charset="0"/>
              </a:rPr>
              <a:t>ග්රීක් පැ/ගි</a:t>
            </a:r>
            <a:r>
              <a:rPr lang="en-US" altLang="zh-CN" sz="1200" b="1" dirty="0">
                <a:solidFill>
                  <a:srgbClr val="FFFFFF"/>
                </a:solidFill>
                <a:cs typeface="Arial" charset="0"/>
              </a:rPr>
              <a:t>)	</a:t>
            </a:r>
            <a:r>
              <a:rPr lang="en-US" altLang="zh-CN" b="1" dirty="0">
                <a:solidFill>
                  <a:srgbClr val="FFFFFF"/>
                </a:solidFill>
                <a:cs typeface="Arial" charset="0"/>
              </a:rPr>
              <a:t>	</a:t>
            </a:r>
            <a:r>
              <a:rPr lang="en-US" altLang="zh-CN" sz="12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600" b="1" dirty="0">
                <a:solidFill>
                  <a:srgbClr val="FFFFFF"/>
                </a:solidFill>
                <a:cs typeface="Arial" charset="0"/>
              </a:rPr>
              <a:t>		</a:t>
            </a:r>
            <a:r>
              <a:rPr lang="si-LK" altLang="zh-CN" sz="1600" b="1" dirty="0">
                <a:solidFill>
                  <a:srgbClr val="FFFFFF"/>
                </a:solidFill>
                <a:cs typeface="Arial" charset="0"/>
              </a:rPr>
              <a:t>පොලිබියස්</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ඩියොටොරස්</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ස්ට්රාබො</a:t>
            </a:r>
            <a:r>
              <a:rPr lang="en-US" altLang="zh-CN" b="1" dirty="0">
                <a:solidFill>
                  <a:srgbClr val="FFFFFF"/>
                </a:solidFill>
                <a:cs typeface="Arial" charset="0"/>
              </a:rPr>
              <a:t>						 	</a:t>
            </a:r>
            <a:r>
              <a:rPr lang="si-LK" altLang="zh-CN" sz="1600" b="1" dirty="0">
                <a:solidFill>
                  <a:srgbClr val="FFFFFF"/>
                </a:solidFill>
                <a:cs typeface="Arial" charset="0"/>
              </a:rPr>
              <a:t>ප්ලූටාච්</a:t>
            </a:r>
            <a:endParaRPr lang="en-US" altLang="zh-CN" sz="1600"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වායූරොධි</a:t>
            </a:r>
            <a:r>
              <a:rPr lang="en-US" altLang="zh-CN" sz="1600" b="1" dirty="0">
                <a:solidFill>
                  <a:srgbClr val="FFFFFF"/>
                </a:solidFill>
                <a:cs typeface="Arial" charset="0"/>
              </a:rPr>
              <a:t>  </a:t>
            </a:r>
            <a:r>
              <a:rPr lang="en-US" altLang="zh-CN" b="1" dirty="0">
                <a:solidFill>
                  <a:srgbClr val="FFFFFF"/>
                </a:solidFill>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පිලො</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solidFill>
                  <a:srgbClr val="FFFFFF"/>
                </a:solidFill>
                <a:cs typeface="Arial" charset="0"/>
              </a:rPr>
              <a:t>යුදෙව්</a:t>
            </a:r>
            <a:r>
              <a:rPr lang="en-US" altLang="zh-CN" b="1" dirty="0">
                <a:solidFill>
                  <a:srgbClr val="FFFFFF"/>
                </a:solidFill>
                <a:cs typeface="Arial" charset="0"/>
              </a:rPr>
              <a:t>					</a:t>
            </a:r>
            <a:r>
              <a:rPr lang="en-US" altLang="zh-CN" sz="2400" b="1" baseline="30000" dirty="0">
                <a:solidFill>
                  <a:srgbClr val="FFFFFF"/>
                </a:solidFill>
                <a:cs typeface="Arial" charset="0"/>
              </a:rPr>
              <a:t>(</a:t>
            </a:r>
            <a:r>
              <a:rPr lang="si-LK" altLang="zh-CN" sz="2000" b="1" baseline="30000" dirty="0">
                <a:solidFill>
                  <a:srgbClr val="FFFFFF"/>
                </a:solidFill>
                <a:cs typeface="Arial" charset="0"/>
              </a:rPr>
              <a:t>ජුදෙව්</a:t>
            </a:r>
            <a:r>
              <a:rPr lang="en-US" altLang="zh-CN" sz="2400" b="1" baseline="30000" dirty="0">
                <a:solidFill>
                  <a:srgbClr val="FFFFFF"/>
                </a:solidFill>
                <a:cs typeface="Arial" charset="0"/>
              </a:rPr>
              <a:t>/</a:t>
            </a:r>
            <a:r>
              <a:rPr lang="si-LK" altLang="zh-CN" sz="2000" b="1" baseline="30000" dirty="0">
                <a:solidFill>
                  <a:srgbClr val="FFFFFF"/>
                </a:solidFill>
                <a:cs typeface="Arial" charset="0"/>
              </a:rPr>
              <a:t>ග්රීක්</a:t>
            </a:r>
            <a:r>
              <a:rPr lang="en-US" altLang="zh-CN" sz="2400" b="1" baseline="30000" dirty="0">
                <a:solidFill>
                  <a:srgbClr val="FFFFFF"/>
                </a:solidFill>
                <a:cs typeface="Arial" charset="0"/>
              </a:rPr>
              <a:t>)</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i="1" dirty="0">
                <a:solidFill>
                  <a:srgbClr val="FFFFFF"/>
                </a:solidFill>
                <a:cs typeface="Arial" charset="0"/>
              </a:rPr>
              <a:t>පැ/ගි</a:t>
            </a:r>
            <a:r>
              <a:rPr lang="en-US" altLang="zh-CN" b="1" dirty="0">
                <a:solidFill>
                  <a:srgbClr val="FFFFFF"/>
                </a:solidFill>
                <a:cs typeface="Arial" charset="0"/>
              </a:rPr>
              <a:t>				</a:t>
            </a:r>
            <a:r>
              <a:rPr lang="si-LK" altLang="zh-CN" sz="1200" b="1" dirty="0">
                <a:solidFill>
                  <a:srgbClr val="FFFFFF"/>
                </a:solidFill>
                <a:cs typeface="Arial" charset="0"/>
              </a:rPr>
              <a:t>ජම්නියා</a:t>
            </a:r>
            <a:r>
              <a:rPr lang="en-US" altLang="zh-CN" b="1" dirty="0">
                <a:solidFill>
                  <a:srgbClr val="FFFFFF"/>
                </a:solidFill>
                <a:cs typeface="Arial" charset="0"/>
              </a:rPr>
              <a:t>	 “</a:t>
            </a:r>
            <a:r>
              <a:rPr lang="si-LK" altLang="zh-CN" sz="1400" b="1" dirty="0">
                <a:solidFill>
                  <a:srgbClr val="FFFFFF"/>
                </a:solidFill>
                <a:cs typeface="Arial" charset="0"/>
              </a:rPr>
              <a:t>සභාව</a:t>
            </a:r>
            <a:r>
              <a:rPr lang="en-US" altLang="zh-CN" sz="1400" b="1" dirty="0">
                <a:solidFill>
                  <a:srgbClr val="FFFFFF"/>
                </a:solidFill>
                <a:cs typeface="Arial" charset="0"/>
              </a:rPr>
              <a:t>"</a:t>
            </a:r>
            <a:r>
              <a:rPr lang="en-US" altLang="zh-CN" b="1" dirty="0">
                <a:solidFill>
                  <a:srgbClr val="FFFFFF"/>
                </a:solidFill>
                <a:cs typeface="Arial" charset="0"/>
              </a:rPr>
              <a:t> 							</a:t>
            </a:r>
            <a:r>
              <a:rPr lang="en-US" altLang="zh-CN" b="1" i="1" dirty="0">
                <a:solidFill>
                  <a:srgbClr val="FFFFFF"/>
                </a:solidFill>
                <a:cs typeface="Arial" charset="0"/>
              </a:rPr>
              <a:t>MT</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cs typeface="Arial" charset="0"/>
              </a:rPr>
              <a:t>(</a:t>
            </a:r>
            <a:r>
              <a:rPr lang="si-LK" altLang="zh-CN" sz="1050" b="1" dirty="0">
                <a:solidFill>
                  <a:srgbClr val="FFFFFF"/>
                </a:solidFill>
                <a:cs typeface="Arial" charset="0"/>
              </a:rPr>
              <a:t>සම්පූරණකල</a:t>
            </a:r>
            <a:r>
              <a:rPr lang="en-US" altLang="zh-CN" sz="1200" b="1" dirty="0">
                <a:solidFill>
                  <a:srgbClr val="FFFFFF"/>
                </a:solidFill>
                <a:cs typeface="Arial" charset="0"/>
              </a:rPr>
              <a:t>)</a:t>
            </a:r>
            <a:r>
              <a:rPr lang="en-US" altLang="zh-CN" b="1" dirty="0">
                <a:solidFill>
                  <a:srgbClr val="FFFFFF"/>
                </a:solidFill>
                <a:cs typeface="Arial" charset="0"/>
              </a:rPr>
              <a:t>	  				</a:t>
            </a:r>
            <a:r>
              <a:rPr lang="en-US" altLang="zh-CN" sz="1400" b="1" dirty="0">
                <a:solidFill>
                  <a:srgbClr val="FFFFFF"/>
                </a:solidFill>
                <a:cs typeface="Arial" charset="0"/>
              </a:rPr>
              <a:t>								 600-1000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b="1" dirty="0">
                <a:solidFill>
                  <a:srgbClr val="FFFFFF"/>
                </a:solidFill>
                <a:cs typeface="Arial" charset="0"/>
              </a:rPr>
              <a:t>පැ/ගි අපොක්රිපා</a:t>
            </a:r>
            <a:r>
              <a:rPr lang="en-US" altLang="zh-CN" b="1" dirty="0">
                <a:solidFill>
                  <a:srgbClr val="FFFFFF"/>
                </a:solidFill>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si-LK" altLang="zh-CN" sz="1600" b="1" dirty="0">
                <a:solidFill>
                  <a:srgbClr val="FFFFFF"/>
                </a:solidFill>
                <a:cs typeface="Arial" charset="0"/>
              </a:rPr>
              <a:t>සෙයුඩිපිග්රිපා</a:t>
            </a:r>
            <a:r>
              <a:rPr lang="en-US" altLang="zh-CN" b="1" dirty="0">
                <a:solidFill>
                  <a:srgbClr val="FFFFFF"/>
                </a:solidFill>
                <a:cs typeface="Arial" charset="0"/>
              </a:rPr>
              <a:t> -------(</a:t>
            </a:r>
            <a:r>
              <a:rPr lang="si-LK" altLang="zh-CN" sz="1400" b="1" dirty="0">
                <a:solidFill>
                  <a:srgbClr val="FFFFFF"/>
                </a:solidFill>
                <a:cs typeface="Arial" charset="0"/>
              </a:rPr>
              <a:t>සමහර ඒවා 7 ශ.ව දක්වා දීරග කර අැත</a:t>
            </a:r>
            <a:r>
              <a:rPr lang="en-US" altLang="zh-CN" b="1" dirty="0">
                <a:solidFill>
                  <a:srgbClr val="FFFFFF"/>
                </a:solidFill>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400" b="1" dirty="0">
                <a:solidFill>
                  <a:srgbClr val="FFFFFF"/>
                </a:solidFill>
                <a:cs typeface="Arial" charset="0"/>
              </a:rPr>
              <a:t> </a:t>
            </a:r>
            <a:r>
              <a:rPr lang="si-LK" altLang="zh-CN" sz="1400" b="1" dirty="0">
                <a:solidFill>
                  <a:srgbClr val="FFFFFF"/>
                </a:solidFill>
                <a:cs typeface="Arial" charset="0"/>
              </a:rPr>
              <a:t>මළ මුහුදෙ ලියවිලි</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si-LK" altLang="zh-CN" b="1" dirty="0">
                <a:solidFill>
                  <a:srgbClr val="FFFFFF"/>
                </a:solidFill>
                <a:cs typeface="Arial" charset="0"/>
              </a:rPr>
              <a:t>රබ්බිවරුන්ගෙ ලියවිලි</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 </a:t>
            </a:r>
            <a:r>
              <a:rPr lang="si-LK" altLang="zh-CN" sz="1400" b="1" dirty="0">
                <a:solidFill>
                  <a:srgbClr val="FFFFFF"/>
                </a:solidFill>
                <a:cs typeface="Arial" charset="0"/>
              </a:rPr>
              <a:t>මිඩ්රාස්</a:t>
            </a:r>
            <a:r>
              <a:rPr lang="en-US" altLang="zh-CN" sz="1400" b="1" dirty="0">
                <a:solidFill>
                  <a:srgbClr val="FFFFFF"/>
                </a:solidFill>
                <a:cs typeface="Arial" charset="0"/>
              </a:rPr>
              <a:t> (</a:t>
            </a:r>
            <a:r>
              <a:rPr lang="si-LK" altLang="zh-CN" sz="1200" b="1" dirty="0">
                <a:solidFill>
                  <a:srgbClr val="FFFFFF"/>
                </a:solidFill>
                <a:cs typeface="Arial" charset="0"/>
              </a:rPr>
              <a:t>වාචික සම්ප්රදාය</a:t>
            </a:r>
            <a:r>
              <a:rPr lang="en-US" altLang="zh-CN" sz="14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a:t>
            </a:r>
            <a:r>
              <a:rPr lang="si-LK" altLang="zh-CN" sz="1400" b="1" dirty="0">
                <a:solidFill>
                  <a:srgbClr val="FFFFFF"/>
                </a:solidFill>
                <a:cs typeface="Arial" charset="0"/>
              </a:rPr>
              <a:t>තල්මුද්</a:t>
            </a:r>
            <a:r>
              <a:rPr lang="en-US" altLang="zh-CN" sz="1400" b="1" dirty="0">
                <a:solidFill>
                  <a:srgbClr val="FFFFFF"/>
                </a:solidFill>
                <a:cs typeface="Arial" charset="0"/>
              </a:rPr>
              <a:t>  = </a:t>
            </a:r>
            <a:r>
              <a:rPr lang="si-LK" altLang="zh-CN" sz="1400" b="1" dirty="0">
                <a:solidFill>
                  <a:srgbClr val="FFFFFF"/>
                </a:solidFill>
                <a:cs typeface="Arial" charset="0"/>
              </a:rPr>
              <a:t>මිෂ්නා</a:t>
            </a:r>
            <a:r>
              <a:rPr lang="en-US" altLang="zh-CN" sz="1400" b="1" dirty="0">
                <a:solidFill>
                  <a:srgbClr val="FFFFFF"/>
                </a:solidFill>
                <a:cs typeface="Arial" charset="0"/>
              </a:rPr>
              <a:t> 200 + </a:t>
            </a:r>
            <a:r>
              <a:rPr lang="si-LK" altLang="zh-CN" sz="1400" b="1" dirty="0">
                <a:solidFill>
                  <a:srgbClr val="FFFFFF"/>
                </a:solidFill>
                <a:cs typeface="Arial" charset="0"/>
              </a:rPr>
              <a:t>ගෙමාරා</a:t>
            </a:r>
            <a:r>
              <a:rPr lang="en-US" altLang="zh-CN" sz="1400" b="1" dirty="0">
                <a:solidFill>
                  <a:srgbClr val="FFFFFF"/>
                </a:solidFill>
                <a:cs typeface="Arial" charset="0"/>
              </a:rPr>
              <a:t> 500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 </a:t>
            </a:r>
            <a:r>
              <a:rPr lang="si-LK" altLang="zh-CN" sz="1400" b="1" dirty="0">
                <a:solidFill>
                  <a:srgbClr val="FFFFFF"/>
                </a:solidFill>
                <a:cs typeface="Arial" charset="0"/>
              </a:rPr>
              <a:t>ටොසෙෆ්ටා</a:t>
            </a:r>
            <a:r>
              <a:rPr lang="en-US" altLang="zh-CN" sz="14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200" b="1" dirty="0">
                <a:solidFill>
                  <a:srgbClr val="FFFFFF"/>
                </a:solidFill>
                <a:cs typeface="Arial" charset="0"/>
              </a:rPr>
              <a:t>	</a:t>
            </a:r>
            <a:r>
              <a:rPr lang="si-LK" altLang="zh-CN" sz="1200" b="1" dirty="0">
                <a:solidFill>
                  <a:srgbClr val="FFFFFF"/>
                </a:solidFill>
                <a:cs typeface="Arial" charset="0"/>
              </a:rPr>
              <a:t>ජොසෙපස්</a:t>
            </a:r>
            <a:r>
              <a:rPr lang="en-US" altLang="zh-CN" sz="1200" b="1" dirty="0">
                <a:solidFill>
                  <a:srgbClr val="FFFFFF"/>
                </a:solidFill>
                <a:cs typeface="Arial" charset="0"/>
              </a:rPr>
              <a:t> 77-94</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solidFill>
                  <a:srgbClr val="FFFFFF"/>
                </a:solidFill>
                <a:cs typeface="Arial" charset="0"/>
              </a:rPr>
              <a:t>රොම</a:t>
            </a:r>
            <a:r>
              <a:rPr lang="en-US" altLang="zh-CN" sz="1200" b="1" dirty="0">
                <a:solidFill>
                  <a:srgbClr val="FFFFFF"/>
                </a:solidFill>
                <a:cs typeface="Arial" charset="0"/>
              </a:rPr>
              <a:t>					 (</a:t>
            </a:r>
            <a:r>
              <a:rPr lang="si-LK" altLang="zh-CN" sz="1050" b="1" dirty="0">
                <a:solidFill>
                  <a:srgbClr val="FFFFFF"/>
                </a:solidFill>
                <a:cs typeface="Arial" charset="0"/>
              </a:rPr>
              <a:t>යුදෙව්වන් රොමය සදහා ලියූ</a:t>
            </a:r>
            <a:r>
              <a:rPr lang="en-US" altLang="zh-CN" sz="1200" b="1" dirty="0">
                <a:solidFill>
                  <a:srgbClr val="FFFFFF"/>
                </a:solidFill>
                <a:cs typeface="Arial" charset="0"/>
              </a:rPr>
              <a:t>)</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සිසෙරො</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400" b="1" dirty="0">
                <a:solidFill>
                  <a:srgbClr val="FFFFFF"/>
                </a:solidFill>
                <a:cs typeface="Arial" charset="0"/>
              </a:rPr>
              <a:t>    </a:t>
            </a:r>
            <a:r>
              <a:rPr lang="si-LK" altLang="zh-CN" sz="1400" b="1" dirty="0">
                <a:solidFill>
                  <a:srgbClr val="FFFFFF"/>
                </a:solidFill>
                <a:cs typeface="Arial" charset="0"/>
              </a:rPr>
              <a:t>ලිවි</a:t>
            </a:r>
            <a:endParaRPr lang="en-US" altLang="zh-CN" sz="1400"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Pliny</a:t>
            </a:r>
            <a:r>
              <a:rPr lang="en-US" altLang="zh-CN" sz="1200" b="1" dirty="0">
                <a:solidFill>
                  <a:srgbClr val="FFFFFF"/>
                </a:solidFill>
                <a:cs typeface="Arial" charset="0"/>
              </a:rPr>
              <a:t> 113</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Tacitus</a:t>
            </a:r>
            <a:r>
              <a:rPr lang="en-US" altLang="zh-CN" sz="1200" b="1" dirty="0">
                <a:solidFill>
                  <a:srgbClr val="FFFFFF"/>
                </a:solidFill>
                <a:cs typeface="Arial" charset="0"/>
              </a:rPr>
              <a:t> 115</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solidFill>
                  <a:srgbClr val="FFFFFF"/>
                </a:solidFill>
                <a:cs typeface="Arial" charset="0"/>
              </a:rPr>
              <a:t>CHRISTIAN</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b="1" i="1" dirty="0">
                <a:solidFill>
                  <a:srgbClr val="FFFFFF"/>
                </a:solidFill>
                <a:cs typeface="Arial" charset="0"/>
              </a:rPr>
              <a:t>New Testament</a:t>
            </a:r>
            <a:r>
              <a:rPr lang="en-US" altLang="zh-CN" b="1" dirty="0">
                <a:solidFill>
                  <a:srgbClr val="FFFFFF"/>
                </a:solidFill>
                <a:cs typeface="Arial" charset="0"/>
              </a:rPr>
              <a:t>  </a:t>
            </a:r>
            <a:r>
              <a:rPr lang="en-US" altLang="zh-CN" sz="1200" b="1" dirty="0">
                <a:solidFill>
                  <a:srgbClr val="FFFFFF"/>
                </a:solidFill>
                <a:cs typeface="Arial" charset="0"/>
              </a:rPr>
              <a:t>40s-95</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Apostolic Fathers</a:t>
            </a:r>
            <a:r>
              <a:rPr lang="en-US" altLang="zh-CN" sz="1200" b="1" dirty="0">
                <a:solidFill>
                  <a:srgbClr val="FFFFFF"/>
                </a:solidFill>
                <a:cs typeface="Arial" charset="0"/>
              </a:rPr>
              <a:t> 95-150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Most notable:</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b="1" i="1" dirty="0" err="1">
                <a:solidFill>
                  <a:srgbClr val="FFFFFF"/>
                </a:solidFill>
                <a:cs typeface="Arial" charset="0"/>
              </a:rPr>
              <a:t>Didache</a:t>
            </a:r>
            <a:r>
              <a:rPr lang="en-US" altLang="zh-CN" sz="1200" b="1" dirty="0">
                <a:solidFill>
                  <a:srgbClr val="FFFFFF"/>
                </a:solidFill>
                <a:cs typeface="Arial" charset="0"/>
              </a:rPr>
              <a:t> 95-120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b="1" i="1" dirty="0">
                <a:solidFill>
                  <a:srgbClr val="FFFFFF"/>
                </a:solidFill>
                <a:cs typeface="Arial" charset="0"/>
              </a:rPr>
              <a:t>Epistle of Barnabas</a:t>
            </a:r>
            <a:r>
              <a:rPr lang="en-US" altLang="zh-CN" sz="1200" b="1" dirty="0">
                <a:solidFill>
                  <a:srgbClr val="FFFFFF"/>
                </a:solidFill>
                <a:cs typeface="Arial" charset="0"/>
              </a:rPr>
              <a:t> 70-132</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sz="1400" b="1" i="1" dirty="0">
                <a:solidFill>
                  <a:srgbClr val="FFFFFF"/>
                </a:solidFill>
                <a:cs typeface="Arial" charset="0"/>
              </a:rPr>
              <a:t>Nag </a:t>
            </a:r>
            <a:r>
              <a:rPr lang="en-US" altLang="zh-CN" sz="1400" b="1" i="1" dirty="0" err="1">
                <a:solidFill>
                  <a:srgbClr val="FFFFFF"/>
                </a:solidFill>
                <a:cs typeface="Arial" charset="0"/>
              </a:rPr>
              <a:t>Hammadi</a:t>
            </a:r>
            <a:r>
              <a:rPr lang="en-US" altLang="zh-CN" sz="1400" b="1" i="1" dirty="0">
                <a:solidFill>
                  <a:srgbClr val="FFFFFF"/>
                </a:solidFill>
                <a:cs typeface="Arial" charset="0"/>
              </a:rPr>
              <a:t> Codices</a:t>
            </a:r>
            <a:r>
              <a:rPr lang="en-US" altLang="zh-CN" sz="1400" b="1" dirty="0">
                <a:solidFill>
                  <a:srgbClr val="FFFFFF"/>
                </a:solidFill>
                <a:cs typeface="Arial" charset="0"/>
              </a:rPr>
              <a:t> (Gnostic)</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a:t>
            </a:r>
            <a:r>
              <a:rPr lang="en-US" altLang="zh-CN" b="1" dirty="0">
                <a:solidFill>
                  <a:srgbClr val="FFFFFF"/>
                </a:solidFill>
                <a:cs typeface="Arial" charset="0"/>
              </a:rPr>
              <a:t>	• </a:t>
            </a:r>
            <a:r>
              <a:rPr lang="en-US" altLang="zh-CN" sz="1400" b="1" i="1" dirty="0">
                <a:solidFill>
                  <a:srgbClr val="FFFFFF"/>
                </a:solidFill>
                <a:cs typeface="Arial" charset="0"/>
              </a:rPr>
              <a:t>Gospel of Thomas</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solidFill>
                  <a:srgbClr val="FFFFFF"/>
                </a:solidFill>
                <a:cs typeface="Arial" charset="0"/>
              </a:rPr>
              <a:t>MISCELLANEOUS</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b="1" i="1" dirty="0">
                <a:solidFill>
                  <a:srgbClr val="FFFFFF"/>
                </a:solidFill>
                <a:cs typeface="Arial" charset="0"/>
              </a:rPr>
              <a:t>Select Papyri</a:t>
            </a:r>
            <a:r>
              <a:rPr lang="en-US" altLang="zh-CN" b="1" dirty="0">
                <a:solidFill>
                  <a:srgbClr val="FFFFFF"/>
                </a:solidFill>
                <a:cs typeface="Arial" charset="0"/>
              </a:rPr>
              <a:t> --------------------------------------------</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FFFF"/>
                </a:solidFill>
                <a:cs typeface="Arial" charset="0"/>
              </a:rPr>
              <a:t>158</a:t>
            </a: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0417" y="980728"/>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611560" y="0"/>
            <a:ext cx="8229600" cy="457200"/>
          </a:xfrm>
        </p:spPr>
        <p:txBody>
          <a:bodyPr/>
          <a:lstStyle/>
          <a:p>
            <a:pPr eaLnBrk="1" hangingPunct="1">
              <a:defRPr/>
            </a:pPr>
            <a:r>
              <a:rPr lang="si-LK" altLang="zh-CN" sz="2400" b="1" dirty="0">
                <a:solidFill>
                  <a:schemeClr val="tx1"/>
                </a:solidFill>
                <a:effectLst/>
                <a:latin typeface="Arial" charset="0"/>
                <a:ea typeface="Arial" charset="0"/>
                <a:cs typeface="Arial" charset="0"/>
              </a:rPr>
              <a:t>ලියවිලිවල කාලානුරූප වගුවක්</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3901686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si-LK" sz="2400" dirty="0">
                <a:latin typeface="Arial" charset="0"/>
                <a:ea typeface="ＭＳ Ｐゴシック" charset="0"/>
                <a:cs typeface="ＭＳ Ｐゴシック" charset="0"/>
              </a:rPr>
              <a:t>යුදෙව් සහ කිස්තියාණි ග්රන්ථ ඒක සමාන නමුත්</a:t>
            </a:r>
          </a:p>
          <a:p>
            <a:pPr marL="0" indent="0" eaLnBrk="1" hangingPunct="1">
              <a:lnSpc>
                <a:spcPct val="90000"/>
              </a:lnSpc>
              <a:buNone/>
              <a:defRPr/>
            </a:pPr>
            <a:r>
              <a:rPr lang="si-LK" sz="2400" dirty="0">
                <a:latin typeface="Arial" charset="0"/>
                <a:ea typeface="ＭＳ Ｐゴシック" charset="0"/>
                <a:cs typeface="ＭＳ Ｐゴシック" charset="0"/>
              </a:rPr>
              <a:t>    අනුපිළිවෙල හා                   වර්ගීකරණය    වෙනස්ය </a:t>
            </a:r>
            <a:endParaRPr lang="en-US" sz="2400" dirty="0">
              <a:latin typeface="Arial" charset="0"/>
              <a:ea typeface="ＭＳ Ｐゴシック" charset="0"/>
              <a:cs typeface="ＭＳ Ｐゴシック" charset="0"/>
            </a:endParaRPr>
          </a:p>
        </p:txBody>
      </p:sp>
      <p:pic>
        <p:nvPicPr>
          <p:cNvPr id="209923" name="Picture 5"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7620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6"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5153426"/>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09925"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209926" name="WordArt 10"/>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 හීබෘ නියමය</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710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211971"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2"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1263" y="4985187"/>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11973"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211974" name="Text Box 7"/>
          <p:cNvSpPr txBox="1">
            <a:spLocks noChangeArrowheads="1"/>
          </p:cNvSpPr>
          <p:nvPr/>
        </p:nvSpPr>
        <p:spPr bwMode="auto">
          <a:xfrm>
            <a:off x="3657600" y="2209800"/>
            <a:ext cx="5486400"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b="1" dirty="0"/>
              <a:t>මතෙව්</a:t>
            </a:r>
            <a:r>
              <a:rPr lang="en-US" b="1" dirty="0"/>
              <a:t> 5:17 “</a:t>
            </a:r>
            <a:r>
              <a:rPr lang="si-LK" b="1" dirty="0"/>
              <a:t>ව්‍යවස්ථාව හො අනාගතවාක්‍ය හො අවලංගුකරන පිණිස මම අවෙමියි නොසිතල්ලා.සම්පූර්ණ කරන්ට මිස අවලංගු කරන්ට නාවෙමි.”</a:t>
            </a:r>
            <a:r>
              <a:rPr lang="si-LK" altLang="ja-JP" b="1" dirty="0"/>
              <a:t> </a:t>
            </a:r>
            <a:endParaRPr lang="en-US" b="1" dirty="0"/>
          </a:p>
        </p:txBody>
      </p:sp>
      <p:sp>
        <p:nvSpPr>
          <p:cNvPr id="211975"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හීබෘ නියමය</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11976"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1977"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214019"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0"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44963"/>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14021"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214022" name="Text Box 7"/>
          <p:cNvSpPr txBox="1">
            <a:spLocks noChangeArrowheads="1"/>
          </p:cNvSpPr>
          <p:nvPr/>
        </p:nvSpPr>
        <p:spPr bwMode="auto">
          <a:xfrm>
            <a:off x="3995936" y="2244156"/>
            <a:ext cx="5334000"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b="1" dirty="0">
                <a:cs typeface="Arial" charset="0"/>
              </a:rPr>
              <a:t>ලුක්</a:t>
            </a:r>
            <a:r>
              <a:rPr lang="en-US" b="1" dirty="0">
                <a:cs typeface="Arial" charset="0"/>
              </a:rPr>
              <a:t> 24:44 </a:t>
            </a:r>
            <a:r>
              <a:rPr lang="en-US" altLang="ja-JP" b="1" dirty="0">
                <a:cs typeface="Arial" charset="0"/>
              </a:rPr>
              <a:t>"</a:t>
            </a:r>
            <a:r>
              <a:rPr lang="en-US" b="1" dirty="0">
                <a:cs typeface="Arial" charset="0"/>
              </a:rPr>
              <a:t>… </a:t>
            </a:r>
            <a:r>
              <a:rPr lang="si-LK" b="1" dirty="0">
                <a:cs typeface="Arial" charset="0"/>
              </a:rPr>
              <a:t>මා ගැන මොසෙස්ගෙ ව්‍යවස්ථාවෙහිද අනාගතවක්තෘවරෑන්ගෙ ලියවිලිවලද ගීතිකාවලද ලියනලද සියල්ල සම්පූර්ණ විය යුතුය.”</a:t>
            </a:r>
            <a:endParaRPr lang="en-US" b="1" dirty="0">
              <a:cs typeface="Arial" charset="0"/>
            </a:endParaRPr>
          </a:p>
        </p:txBody>
      </p:sp>
      <p:sp>
        <p:nvSpPr>
          <p:cNvPr id="214023"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හීබෘ නියමය</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14024"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5" descr="ishscrl"/>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	</a:t>
            </a:r>
            <a:r>
              <a:rPr lang="si-LK" altLang="zh-CN" sz="4000" dirty="0">
                <a:latin typeface="Arial" charset="0"/>
                <a:ea typeface="SimSun" charset="0"/>
                <a:cs typeface="SimSun" charset="0"/>
              </a:rPr>
              <a:t>හීබෘෘ</a:t>
            </a:r>
            <a:r>
              <a:rPr lang="en-US" altLang="zh-CN" sz="3200" dirty="0">
                <a:latin typeface="Arial" charset="0"/>
                <a:ea typeface="SimSun" charset="0"/>
                <a:cs typeface="SimSun" charset="0"/>
              </a:rPr>
              <a:t>:   </a:t>
            </a:r>
            <a:r>
              <a:rPr lang="si-LK" altLang="zh-CN" sz="3200" dirty="0">
                <a:latin typeface="Arial" charset="0"/>
                <a:ea typeface="SimSun" charset="0"/>
                <a:cs typeface="SimSun" charset="0"/>
              </a:rPr>
              <a:t>මැසොරෙටික් පාඨ</a:t>
            </a:r>
            <a:r>
              <a:rPr lang="en-US" altLang="zh-CN" sz="3200" dirty="0">
                <a:latin typeface="Arial" charset="0"/>
                <a:ea typeface="SimSun" charset="0"/>
                <a:cs typeface="SimSun" charset="0"/>
              </a:rPr>
              <a:t> (MT)</a:t>
            </a:r>
            <a:endParaRPr lang="en-US" sz="3200" dirty="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si-LK" dirty="0">
                <a:latin typeface="Arial" charset="0"/>
                <a:ea typeface="ＭＳ Ｐゴシック" charset="0"/>
                <a:cs typeface="ＭＳ Ｐゴシック" charset="0"/>
              </a:rPr>
              <a:t>ව්යංගාර්ථ පාඨ</a:t>
            </a:r>
            <a:r>
              <a:rPr lang="en-US" dirty="0">
                <a:latin typeface="Arial" charset="0"/>
                <a:ea typeface="ＭＳ Ｐゴシック" charset="0"/>
                <a:cs typeface="ＭＳ Ｐゴシック" charset="0"/>
              </a:rPr>
              <a:t> </a:t>
            </a:r>
          </a:p>
          <a:p>
            <a:pPr lvl="1" eaLnBrk="1" hangingPunct="1">
              <a:buFontTx/>
              <a:buNone/>
              <a:defRPr/>
            </a:pPr>
            <a:r>
              <a:rPr lang="en-US" dirty="0">
                <a:latin typeface="Arial" charset="0"/>
                <a:ea typeface="ＭＳ Ｐゴシック" charset="0"/>
              </a:rPr>
              <a:t>(1500 </a:t>
            </a:r>
            <a:r>
              <a:rPr lang="si-LK" dirty="0">
                <a:latin typeface="Arial" charset="0"/>
                <a:ea typeface="ＭＳ Ｐゴシック" charset="0"/>
              </a:rPr>
              <a:t>කි.පූ</a:t>
            </a:r>
            <a:r>
              <a:rPr lang="en-US" sz="2000" dirty="0">
                <a:latin typeface="Arial" charset="0"/>
                <a:ea typeface="ＭＳ Ｐゴシック" charset="0"/>
              </a:rPr>
              <a:t> – </a:t>
            </a:r>
            <a:r>
              <a:rPr lang="si-LK" sz="2000" dirty="0">
                <a:latin typeface="Arial" charset="0"/>
                <a:ea typeface="ＭＳ Ｐゴシック" charset="0"/>
              </a:rPr>
              <a:t>කි.ව</a:t>
            </a:r>
            <a:r>
              <a:rPr lang="en-US" dirty="0">
                <a:latin typeface="Arial" charset="0"/>
                <a:ea typeface="ＭＳ Ｐゴシック" charset="0"/>
              </a:rPr>
              <a:t> 800)</a:t>
            </a:r>
          </a:p>
        </p:txBody>
      </p:sp>
      <p:pic>
        <p:nvPicPr>
          <p:cNvPr id="216068" name="Picture 6"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70"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pic>
        <p:nvPicPr>
          <p:cNvPr id="9" name="Picture 8" descr="Screen Shot 2017-10-09 at 2.55.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 y="2564904"/>
            <a:ext cx="6768752" cy="960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218114"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pic>
        <p:nvPicPr>
          <p:cNvPr id="218115"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447"/>
            <a:ext cx="4716463" cy="864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1" name="Rectangle 1026"/>
          <p:cNvSpPr>
            <a:spLocks noGrp="1" noChangeArrowheads="1"/>
          </p:cNvSpPr>
          <p:nvPr>
            <p:ph type="ctrTitle"/>
          </p:nvPr>
        </p:nvSpPr>
        <p:spPr>
          <a:xfrm>
            <a:off x="2135736" y="475754"/>
            <a:ext cx="7013575" cy="2089150"/>
          </a:xfrm>
          <a:solidFill>
            <a:schemeClr val="accent5">
              <a:lumMod val="10000"/>
            </a:schemeClr>
          </a:solidFill>
        </p:spPr>
        <p:txBody>
          <a:bodyPr/>
          <a:lstStyle/>
          <a:p>
            <a:pPr eaLnBrk="1" hangingPunct="1">
              <a:defRPr/>
            </a:pPr>
            <a:r>
              <a:rPr lang="si-LK" sz="2400" b="1" i="1" dirty="0">
                <a:solidFill>
                  <a:schemeClr val="bg1"/>
                </a:solidFill>
                <a:latin typeface="Arial" charset="0"/>
                <a:ea typeface="ＭＳ Ｐゴシック" charset="0"/>
                <a:cs typeface="ＭＳ Ｐゴシック" charset="0"/>
              </a:rPr>
              <a:t>බොහො හීබෘෘ අත්පිටපත්වල ප්රානාක්ෂර සම්පූර්ණ කිරීමෙ අඩුපාඩු පවතින අතර හීබෘෘ හා ගීක් අත්පිටපත් දෙකෙහිම වචන අතර පරතරය නොතැබීමෙ දොෂයද පවතී.</a:t>
            </a:r>
            <a:endParaRPr lang="en-US" sz="2400"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si-LK" sz="2400" b="1" i="1" dirty="0">
                <a:latin typeface="Arial" charset="0"/>
                <a:ea typeface="ＭＳ Ｐゴシック" charset="0"/>
                <a:cs typeface="ＭＳ Ｐゴシック" charset="0"/>
              </a:rPr>
              <a:t>ප්රාණාක්ෂර නොමැතිවත් ඔබට කියවිය හැකිද!</a:t>
            </a:r>
            <a:endParaRPr lang="en-US" sz="2400" dirty="0">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dirty="0">
                <a:latin typeface="Arial" charset="0"/>
                <a:ea typeface="ＭＳ Ｐゴシック" charset="0"/>
                <a:cs typeface="ＭＳ Ｐゴシック" charset="0"/>
              </a:rPr>
              <a:t>W </a:t>
            </a:r>
            <a:r>
              <a:rPr kumimoji="0" lang="en-US" dirty="0" err="1">
                <a:latin typeface="Arial" charset="0"/>
                <a:ea typeface="ＭＳ Ｐゴシック" charset="0"/>
                <a:cs typeface="ＭＳ Ｐゴシック" charset="0"/>
              </a:rPr>
              <a:t>rrly</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rd</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nglsh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wtht</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vwls</a:t>
            </a:r>
            <a:br>
              <a:rPr kumimoji="0" lang="en-US" dirty="0">
                <a:latin typeface="Arial" charset="0"/>
                <a:ea typeface="ＭＳ Ｐゴシック" charset="0"/>
                <a:cs typeface="ＭＳ Ｐゴシック" charset="0"/>
              </a:rPr>
            </a:br>
            <a:r>
              <a:rPr kumimoji="0" lang="en-US" dirty="0" err="1">
                <a:latin typeface="Arial" charset="0"/>
                <a:ea typeface="ＭＳ Ｐゴシック" charset="0"/>
                <a:cs typeface="ＭＳ Ｐゴシック" charset="0"/>
              </a:rPr>
              <a:t>bt</a:t>
            </a:r>
            <a:r>
              <a:rPr kumimoji="0" lang="en-US" dirty="0">
                <a:latin typeface="Arial" charset="0"/>
                <a:ea typeface="ＭＳ Ｐゴシック" charset="0"/>
                <a:cs typeface="ＭＳ Ｐゴシック" charset="0"/>
              </a:rPr>
              <a:t> t s </a:t>
            </a:r>
            <a:r>
              <a:rPr kumimoji="0" lang="en-US" dirty="0" err="1">
                <a:latin typeface="Arial" charset="0"/>
                <a:ea typeface="ＭＳ Ｐゴシック" charset="0"/>
                <a:cs typeface="ＭＳ Ｐゴシック" charset="0"/>
              </a:rPr>
              <a:t>pssbl</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prctc</a:t>
            </a:r>
            <a:r>
              <a:rPr kumimoji="0" lang="en-US" dirty="0">
                <a:latin typeface="Arial" charset="0"/>
                <a:ea typeface="ＭＳ Ｐゴシック" charset="0"/>
                <a:cs typeface="ＭＳ Ｐゴシック" charset="0"/>
              </a:rPr>
              <a:t>.  t</a:t>
            </a:r>
            <a:r>
              <a:rPr kumimoji="0" lang="fr-FR" altLang="ja-JP" dirty="0">
                <a:latin typeface="Arial" charset="0"/>
                <a:ea typeface="ＭＳ Ｐゴシック" charset="0"/>
                <a:cs typeface="ＭＳ Ｐゴシック" charset="0"/>
              </a:rPr>
              <a:t>'</a:t>
            </a:r>
            <a:r>
              <a:rPr kumimoji="0" lang="en-US" dirty="0">
                <a:latin typeface="Arial" charset="0"/>
                <a:ea typeface="ＭＳ Ｐゴシック" charset="0"/>
                <a:cs typeface="ＭＳ Ｐゴシック" charset="0"/>
              </a:rPr>
              <a:t>s </a:t>
            </a:r>
            <a:r>
              <a:rPr kumimoji="0" lang="en-US" dirty="0" err="1">
                <a:latin typeface="Arial" charset="0"/>
                <a:ea typeface="ＭＳ Ｐゴシック" charset="0"/>
                <a:cs typeface="ＭＳ Ｐゴシック" charset="0"/>
              </a:rPr>
              <a:t>vn</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fn</a:t>
            </a:r>
            <a:r>
              <a:rPr kumimoji="0" lang="en-US" dirty="0">
                <a:latin typeface="Arial" charset="0"/>
                <a:ea typeface="ＭＳ Ｐゴシック" charset="0"/>
                <a:cs typeface="ＭＳ Ｐゴシック" charset="0"/>
              </a:rPr>
              <a:t>!</a:t>
            </a:r>
          </a:p>
        </p:txBody>
      </p:sp>
      <p:sp>
        <p:nvSpPr>
          <p:cNvPr id="453636" name="Rectangle 1028"/>
          <p:cNvSpPr>
            <a:spLocks noChangeArrowheads="1"/>
          </p:cNvSpPr>
          <p:nvPr/>
        </p:nvSpPr>
        <p:spPr bwMode="auto">
          <a:xfrm>
            <a:off x="251520" y="4114800"/>
            <a:ext cx="8991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si-LK" sz="2400" dirty="0"/>
              <a:t>කලාතුරකින් අප ප්රාණාක්ෂර නොමැතිව ඉංගීසි                    කියවන නමුත් ඒය පුහුණුවීම අසීරෑය.                          ඒපමනක් නොව ඒසේකිරීම විහිළුවකි.</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Marriage Arnold 3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026"/>
          <p:cNvSpPr>
            <a:spLocks noGrp="1" noChangeArrowheads="1"/>
          </p:cNvSpPr>
          <p:nvPr>
            <p:ph type="title"/>
          </p:nvPr>
        </p:nvSpPr>
        <p:spPr>
          <a:xfrm>
            <a:off x="4572000" y="-228600"/>
            <a:ext cx="4419600" cy="2084388"/>
          </a:xfrm>
        </p:spPr>
        <p:txBody>
          <a:bodyPr/>
          <a:lstStyle/>
          <a:p>
            <a:pPr algn="r" eaLnBrk="1" hangingPunct="1">
              <a:defRPr/>
            </a:pPr>
            <a:r>
              <a:rPr lang="si-LK"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යුදෙව් ලියවිලි තුලින් විවාහක  පසුබිම</a:t>
            </a:r>
            <a:endParaRPr lang="en-US"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32771" name="Rectangle 1027"/>
          <p:cNvSpPr>
            <a:spLocks noGrp="1" noChangeArrowheads="1"/>
          </p:cNvSpPr>
          <p:nvPr>
            <p:ph type="body" idx="1"/>
          </p:nvPr>
        </p:nvSpPr>
        <p:spPr>
          <a:xfrm>
            <a:off x="4592782" y="2204864"/>
            <a:ext cx="4495800" cy="3921125"/>
          </a:xfrm>
        </p:spPr>
        <p:txBody>
          <a:bodyPr/>
          <a:lstStyle/>
          <a:p>
            <a:pPr algn="r" eaLnBrk="1" hangingPunct="1">
              <a:lnSpc>
                <a:spcPct val="90000"/>
              </a:lnSpc>
              <a:defRPr/>
            </a:pPr>
            <a:r>
              <a:rPr lang="si-LK"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කිස්තූස් වහන්සෙ සභාවට පෙම කිරීම විවාහය නිර්වචනය කිරීමයි.(ඒපීස 5)</a:t>
            </a:r>
            <a:endPar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a:p>
            <a:pPr algn="r" eaLnBrk="1" hangingPunct="1">
              <a:lnSpc>
                <a:spcPct val="90000"/>
              </a:lnSpc>
              <a:defRPr/>
            </a:pPr>
            <a:r>
              <a:rPr lang="si-LK"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විවාහ චාරීත්ර පිලිවල සභාවෙ අවසාන කාලය හා සමාන වෙ.</a:t>
            </a:r>
            <a:endParaRPr lang="en-US" sz="24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026" descr="ishscrl"/>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87" name="Rectangle 1027"/>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a:t>
            </a:r>
            <a:r>
              <a:rPr lang="si-LK" altLang="zh-CN" sz="4000" dirty="0">
                <a:latin typeface="Arial" charset="0"/>
                <a:ea typeface="SimSun" charset="0"/>
                <a:cs typeface="SimSun" charset="0"/>
              </a:rPr>
              <a:t>හීබෘෘ</a:t>
            </a:r>
            <a:r>
              <a:rPr lang="en-US" altLang="zh-CN" sz="4000" dirty="0">
                <a:latin typeface="Arial" charset="0"/>
                <a:ea typeface="SimSun" charset="0"/>
                <a:cs typeface="SimSun" charset="0"/>
              </a:rPr>
              <a:t>:   </a:t>
            </a:r>
            <a:r>
              <a:rPr lang="si-LK" altLang="zh-CN" sz="4000" dirty="0">
                <a:latin typeface="Arial" charset="0"/>
                <a:ea typeface="SimSun" charset="0"/>
                <a:cs typeface="SimSun" charset="0"/>
              </a:rPr>
              <a:t>මැසොරෙටික් පාඨ</a:t>
            </a:r>
            <a:r>
              <a:rPr lang="en-US" altLang="zh-CN" sz="4000" dirty="0">
                <a:latin typeface="Arial" charset="0"/>
                <a:ea typeface="SimSun" charset="0"/>
                <a:cs typeface="SimSun" charset="0"/>
              </a:rPr>
              <a:t> (MT)</a:t>
            </a:r>
            <a:endParaRPr lang="en-US" sz="4000" dirty="0">
              <a:latin typeface="Arial" charset="0"/>
              <a:ea typeface="ＭＳ Ｐゴシック" charset="0"/>
              <a:cs typeface="ＭＳ Ｐゴシック" charset="0"/>
            </a:endParaRPr>
          </a:p>
        </p:txBody>
      </p:sp>
      <p:sp>
        <p:nvSpPr>
          <p:cNvPr id="451588" name="Rectangle 1028"/>
          <p:cNvSpPr>
            <a:spLocks noGrp="1" noChangeArrowheads="1"/>
          </p:cNvSpPr>
          <p:nvPr>
            <p:ph type="body" sz="half" idx="1"/>
          </p:nvPr>
        </p:nvSpPr>
        <p:spPr>
          <a:xfrm>
            <a:off x="0" y="1447800"/>
            <a:ext cx="4953000" cy="1066800"/>
          </a:xfrm>
        </p:spPr>
        <p:txBody>
          <a:bodyPr/>
          <a:lstStyle/>
          <a:p>
            <a:pPr eaLnBrk="1" hangingPunct="1">
              <a:defRPr/>
            </a:pPr>
            <a:r>
              <a:rPr lang="si-LK" dirty="0">
                <a:latin typeface="Arial" charset="0"/>
                <a:ea typeface="ＭＳ Ｐゴシック" charset="0"/>
                <a:cs typeface="ＭＳ Ｐゴシック" charset="0"/>
              </a:rPr>
              <a:t>ව්යංගාර්ථ පාඨ</a:t>
            </a:r>
            <a:r>
              <a:rPr lang="en-US" dirty="0">
                <a:latin typeface="Arial" charset="0"/>
                <a:ea typeface="ＭＳ Ｐゴシック" charset="0"/>
                <a:cs typeface="ＭＳ Ｐゴシック" charset="0"/>
              </a:rPr>
              <a:t> </a:t>
            </a:r>
          </a:p>
          <a:p>
            <a:pPr lvl="1" eaLnBrk="1" hangingPunct="1">
              <a:buFontTx/>
              <a:buNone/>
              <a:defRPr/>
            </a:pPr>
            <a:r>
              <a:rPr lang="en-US" dirty="0">
                <a:latin typeface="Arial" charset="0"/>
                <a:ea typeface="ＭＳ Ｐゴシック" charset="0"/>
              </a:rPr>
              <a:t>(1400 </a:t>
            </a:r>
            <a:r>
              <a:rPr lang="si-LK" dirty="0">
                <a:latin typeface="Arial" charset="0"/>
                <a:ea typeface="ＭＳ Ｐゴシック" charset="0"/>
              </a:rPr>
              <a:t>කි.පූ</a:t>
            </a:r>
            <a:r>
              <a:rPr lang="en-US" sz="2000" dirty="0">
                <a:latin typeface="Arial" charset="0"/>
                <a:ea typeface="ＭＳ Ｐゴシック" charset="0"/>
              </a:rPr>
              <a:t> – </a:t>
            </a:r>
            <a:r>
              <a:rPr lang="si-LK" sz="2000" dirty="0">
                <a:latin typeface="Arial" charset="0"/>
                <a:ea typeface="ＭＳ Ｐゴシック" charset="0"/>
              </a:rPr>
              <a:t>කි.ව</a:t>
            </a:r>
            <a:r>
              <a:rPr lang="en-US" dirty="0">
                <a:latin typeface="Arial" charset="0"/>
                <a:ea typeface="ＭＳ Ｐゴシック" charset="0"/>
              </a:rPr>
              <a:t> 800)</a:t>
            </a:r>
          </a:p>
        </p:txBody>
      </p:sp>
      <p:sp>
        <p:nvSpPr>
          <p:cNvPr id="451589" name="Rectangle 1029"/>
          <p:cNvSpPr>
            <a:spLocks noGrp="1" noChangeArrowheads="1"/>
          </p:cNvSpPr>
          <p:nvPr>
            <p:ph type="body" sz="half" idx="2"/>
          </p:nvPr>
        </p:nvSpPr>
        <p:spPr>
          <a:xfrm>
            <a:off x="4191000" y="1447800"/>
            <a:ext cx="4953000" cy="1066800"/>
          </a:xfrm>
        </p:spPr>
        <p:txBody>
          <a:bodyPr/>
          <a:lstStyle/>
          <a:p>
            <a:pPr eaLnBrk="1" hangingPunct="1">
              <a:defRPr/>
            </a:pPr>
            <a:r>
              <a:rPr lang="si-LK" dirty="0">
                <a:latin typeface="Arial" charset="0"/>
                <a:ea typeface="ＭＳ Ｐゴシック" charset="0"/>
                <a:cs typeface="ＭＳ Ｐゴシック" charset="0"/>
              </a:rPr>
              <a:t>මැසොරෙටස් සෘජු පාඨ</a:t>
            </a:r>
            <a:endParaRPr lang="en-US" dirty="0">
              <a:latin typeface="Arial" charset="0"/>
              <a:ea typeface="ＭＳ Ｐゴシック" charset="0"/>
              <a:cs typeface="ＭＳ Ｐゴシック" charset="0"/>
            </a:endParaRPr>
          </a:p>
          <a:p>
            <a:pPr lvl="1" eaLnBrk="1" hangingPunct="1">
              <a:buFontTx/>
              <a:buNone/>
              <a:defRPr/>
            </a:pPr>
            <a:r>
              <a:rPr lang="en-US" sz="2000" dirty="0">
                <a:latin typeface="Arial" charset="0"/>
                <a:ea typeface="ＭＳ Ｐゴシック" charset="0"/>
              </a:rPr>
              <a:t>(</a:t>
            </a:r>
            <a:r>
              <a:rPr lang="si-LK" sz="2000" dirty="0">
                <a:latin typeface="Arial" charset="0"/>
                <a:ea typeface="ＭＳ Ｐゴシック" charset="0"/>
              </a:rPr>
              <a:t>කි.ව</a:t>
            </a:r>
            <a:r>
              <a:rPr lang="en-US" sz="2000" dirty="0">
                <a:latin typeface="Arial" charset="0"/>
                <a:ea typeface="ＭＳ Ｐゴシック" charset="0"/>
              </a:rPr>
              <a:t> 800 - </a:t>
            </a:r>
            <a:r>
              <a:rPr lang="si-LK" sz="2000" dirty="0">
                <a:latin typeface="Arial" charset="0"/>
                <a:ea typeface="ＭＳ Ｐゴシック" charset="0"/>
              </a:rPr>
              <a:t>ඉදිරිපත් කරනලදි</a:t>
            </a:r>
            <a:r>
              <a:rPr lang="en-US" sz="2000" dirty="0">
                <a:latin typeface="Arial" charset="0"/>
                <a:ea typeface="ＭＳ Ｐゴシック" charset="0"/>
              </a:rPr>
              <a:t>)</a:t>
            </a:r>
          </a:p>
        </p:txBody>
      </p:sp>
      <p:pic>
        <p:nvPicPr>
          <p:cNvPr id="222213" name="Picture 1030"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92" name="Text Box 1032"/>
          <p:cNvSpPr txBox="1">
            <a:spLocks noChangeArrowheads="1"/>
          </p:cNvSpPr>
          <p:nvPr/>
        </p:nvSpPr>
        <p:spPr bwMode="auto">
          <a:xfrm>
            <a:off x="0" y="3914775"/>
            <a:ext cx="6532563"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mihole     arab   htihsereb </a:t>
            </a:r>
          </a:p>
        </p:txBody>
      </p:sp>
      <p:sp>
        <p:nvSpPr>
          <p:cNvPr id="451594" name="Text Box 1034"/>
          <p:cNvSpPr txBox="1">
            <a:spLocks noChangeArrowheads="1"/>
          </p:cNvSpPr>
          <p:nvPr/>
        </p:nvSpPr>
        <p:spPr bwMode="auto">
          <a:xfrm>
            <a:off x="0" y="4484688"/>
            <a:ext cx="6024563"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Bereshith bara   elohim </a:t>
            </a:r>
          </a:p>
        </p:txBody>
      </p:sp>
      <p:sp>
        <p:nvSpPr>
          <p:cNvPr id="451595" name="Text Box 1035"/>
          <p:cNvSpPr txBox="1">
            <a:spLocks noChangeArrowheads="1"/>
          </p:cNvSpPr>
          <p:nvPr/>
        </p:nvSpPr>
        <p:spPr bwMode="auto">
          <a:xfrm>
            <a:off x="0" y="5054600"/>
            <a:ext cx="80441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dirty="0">
                <a:latin typeface="Times New Roman" charset="0"/>
              </a:rPr>
              <a:t>පටන් ගැන්මෙදි දෙවියන්වහන්සෙ අහසත් පොළොවත්</a:t>
            </a:r>
            <a:r>
              <a:rPr lang="en-US" sz="3200" dirty="0">
                <a:latin typeface="Times New Roman" charset="0"/>
              </a:rPr>
              <a:t> </a:t>
            </a:r>
          </a:p>
        </p:txBody>
      </p:sp>
      <p:sp>
        <p:nvSpPr>
          <p:cNvPr id="222219" name="Text Box 103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222220" name="Text Box 1037"/>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pic>
        <p:nvPicPr>
          <p:cNvPr id="14" name="Picture 13" descr="Screen Shot 2017-10-09 at 2.55.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2" y="2564904"/>
            <a:ext cx="6768752" cy="960603"/>
          </a:xfrm>
          <a:prstGeom prst="rect">
            <a:avLst/>
          </a:prstGeom>
        </p:spPr>
      </p:pic>
      <p:pic>
        <p:nvPicPr>
          <p:cNvPr id="15" name="Picture 14" descr="Screen Shot 2017-10-09 at 3.00.30 PM.png"/>
          <p:cNvPicPr>
            <a:picLocks noChangeAspect="1"/>
          </p:cNvPicPr>
          <p:nvPr/>
        </p:nvPicPr>
        <p:blipFill rotWithShape="1">
          <a:blip r:embed="rId6">
            <a:extLst>
              <a:ext uri="{28A0092B-C50C-407E-A947-70E740481C1C}">
                <a14:useLocalDpi xmlns:a14="http://schemas.microsoft.com/office/drawing/2010/main" val="0"/>
              </a:ext>
            </a:extLst>
          </a:blip>
          <a:srcRect t="3921" b="-1"/>
          <a:stretch/>
        </p:blipFill>
        <p:spPr>
          <a:xfrm>
            <a:off x="-1" y="5794963"/>
            <a:ext cx="6673441" cy="1018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1589">
                                            <p:txEl>
                                              <p:pRg st="1" end="1"/>
                                            </p:txEl>
                                          </p:spTgt>
                                        </p:tgtEl>
                                        <p:attrNameLst>
                                          <p:attrName>style.visibility</p:attrName>
                                        </p:attrNameLst>
                                      </p:cBhvr>
                                      <p:to>
                                        <p:strVal val="visible"/>
                                      </p:to>
                                    </p:set>
                                    <p:animEffect transition="in" filter="dissolve">
                                      <p:cBhvr>
                                        <p:cTn id="27" dur="500"/>
                                        <p:tgtEl>
                                          <p:spTgt spid="45158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4" grpId="0"/>
      <p:bldP spid="45159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6" descr="column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descr="redseamap"/>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sz="3200" dirty="0">
                <a:latin typeface="Arial" charset="0"/>
                <a:ea typeface="SimSun" charset="0"/>
                <a:cs typeface="SimSun" charset="0"/>
              </a:rPr>
              <a:t>2.</a:t>
            </a:r>
            <a:r>
              <a:rPr lang="si-LK" altLang="zh-CN" sz="3200" dirty="0">
                <a:latin typeface="Arial" charset="0"/>
                <a:ea typeface="SimSun" charset="0"/>
                <a:cs typeface="SimSun" charset="0"/>
              </a:rPr>
              <a:t>ග්රීක්</a:t>
            </a:r>
            <a:r>
              <a:rPr lang="en-US" altLang="zh-CN" sz="3200" dirty="0">
                <a:latin typeface="Arial" charset="0"/>
                <a:ea typeface="SimSun" charset="0"/>
                <a:cs typeface="SimSun" charset="0"/>
              </a:rPr>
              <a:t>: </a:t>
            </a:r>
            <a:r>
              <a:rPr lang="si-LK" altLang="zh-CN" sz="3200" dirty="0">
                <a:latin typeface="Arial" charset="0"/>
                <a:ea typeface="SimSun" charset="0"/>
                <a:cs typeface="SimSun" charset="0"/>
              </a:rPr>
              <a:t>පරණ </a:t>
            </a:r>
            <a:r>
              <a:rPr lang="si-LK" altLang="zh-CN" sz="2800" dirty="0">
                <a:latin typeface="Arial" charset="0"/>
                <a:ea typeface="SimSun" charset="0"/>
                <a:cs typeface="SimSun" charset="0"/>
              </a:rPr>
              <a:t>ගිවිසුම</a:t>
            </a:r>
            <a:r>
              <a:rPr lang="en-US" altLang="zh-CN" sz="2800" dirty="0">
                <a:latin typeface="Arial" charset="0"/>
                <a:ea typeface="SimSun" charset="0"/>
                <a:cs typeface="SimSun" charset="0"/>
              </a:rPr>
              <a:t> (LXX)</a:t>
            </a:r>
            <a:endParaRPr lang="en-US" sz="2800" dirty="0">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367819"/>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si-LK" sz="2400" dirty="0">
                <a:latin typeface="Arial" charset="0"/>
                <a:ea typeface="ＭＳ Ｐゴシック" charset="0"/>
                <a:cs typeface="ＭＳ Ｐゴシック" charset="0"/>
              </a:rPr>
              <a:t>කි.ව 250 දී පමණ අලෙක්ෂැන්ඩියාවෙදී පැරණි ගිවිසුමෙ හීබෘ පාඨ ග්රීක් භාෂාවට පරිවර්තනය කරන ලදි.</a:t>
            </a:r>
            <a:endParaRPr lang="en-US" sz="2400" dirty="0">
              <a:latin typeface="Arial" charset="0"/>
              <a:ea typeface="ＭＳ Ｐゴシック" charset="0"/>
              <a:cs typeface="ＭＳ Ｐゴシック" charset="0"/>
            </a:endParaRP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24268" name="Text Box 1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pic>
        <p:nvPicPr>
          <p:cNvPr id="14" name="Picture 13" descr="Screen Shot 2017-10-09 at 2.55.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4149080"/>
            <a:ext cx="6768752" cy="960603"/>
          </a:xfrm>
          <a:prstGeom prst="rect">
            <a:avLst/>
          </a:prstGeom>
        </p:spPr>
      </p:pic>
      <p:pic>
        <p:nvPicPr>
          <p:cNvPr id="224266" name="Picture 13" descr="j03354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 2017-10-09 at 3.04.3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5733256"/>
            <a:ext cx="7668344" cy="932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p:cTn id="27" dur="1000" fill="hold"/>
                                        <p:tgtEl>
                                          <p:spTgt spid="17420"/>
                                        </p:tgtEl>
                                        <p:attrNameLst>
                                          <p:attrName>ppt_w</p:attrName>
                                        </p:attrNameLst>
                                      </p:cBhvr>
                                      <p:tavLst>
                                        <p:tav tm="0">
                                          <p:val>
                                            <p:fltVal val="0"/>
                                          </p:val>
                                        </p:tav>
                                        <p:tav tm="100000">
                                          <p:val>
                                            <p:strVal val="#ppt_w"/>
                                          </p:val>
                                        </p:tav>
                                      </p:tavLst>
                                    </p:anim>
                                    <p:anim calcmode="lin" valueType="num">
                                      <p:cBhvr>
                                        <p:cTn id="28" dur="1000" fill="hold"/>
                                        <p:tgtEl>
                                          <p:spTgt spid="17420"/>
                                        </p:tgtEl>
                                        <p:attrNameLst>
                                          <p:attrName>ppt_h</p:attrName>
                                        </p:attrNameLst>
                                      </p:cBhvr>
                                      <p:tavLst>
                                        <p:tav tm="0">
                                          <p:val>
                                            <p:fltVal val="0"/>
                                          </p:val>
                                        </p:tav>
                                        <p:tav tm="100000">
                                          <p:val>
                                            <p:strVal val="#ppt_h"/>
                                          </p:val>
                                        </p:tav>
                                      </p:tavLst>
                                    </p:anim>
                                    <p:anim calcmode="lin" valueType="num">
                                      <p:cBhvr>
                                        <p:cTn id="29"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417"/>
                                        </p:tgtEl>
                                        <p:attrNameLst>
                                          <p:attrName>style.visibility</p:attrName>
                                        </p:attrNameLst>
                                      </p:cBhvr>
                                      <p:to>
                                        <p:strVal val="visible"/>
                                      </p:to>
                                    </p:set>
                                    <p:anim calcmode="lin" valueType="num">
                                      <p:cBhvr>
                                        <p:cTn id="35" dur="1000" fill="hold"/>
                                        <p:tgtEl>
                                          <p:spTgt spid="17417"/>
                                        </p:tgtEl>
                                        <p:attrNameLst>
                                          <p:attrName>ppt_w</p:attrName>
                                        </p:attrNameLst>
                                      </p:cBhvr>
                                      <p:tavLst>
                                        <p:tav tm="0">
                                          <p:val>
                                            <p:fltVal val="0"/>
                                          </p:val>
                                        </p:tav>
                                        <p:tav tm="100000">
                                          <p:val>
                                            <p:strVal val="#ppt_w"/>
                                          </p:val>
                                        </p:tav>
                                      </p:tavLst>
                                    </p:anim>
                                    <p:anim calcmode="lin" valueType="num">
                                      <p:cBhvr>
                                        <p:cTn id="36" dur="1000" fill="hold"/>
                                        <p:tgtEl>
                                          <p:spTgt spid="17417"/>
                                        </p:tgtEl>
                                        <p:attrNameLst>
                                          <p:attrName>ppt_h</p:attrName>
                                        </p:attrNameLst>
                                      </p:cBhvr>
                                      <p:tavLst>
                                        <p:tav tm="0">
                                          <p:val>
                                            <p:fltVal val="0"/>
                                          </p:val>
                                        </p:tav>
                                        <p:tav tm="100000">
                                          <p:val>
                                            <p:strVal val="#ppt_h"/>
                                          </p:val>
                                        </p:tav>
                                      </p:tavLst>
                                    </p:anim>
                                    <p:anim calcmode="lin" valueType="num">
                                      <p:cBhvr>
                                        <p:cTn id="37"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
                            </p:stCondLst>
                            <p:childTnLst>
                              <p:par>
                                <p:cTn id="40" presetID="15" presetClass="entr" presetSubtype="0" fill="hold" grpId="0" nodeType="afterEffect">
                                  <p:stCondLst>
                                    <p:cond delay="0"/>
                                  </p:stCondLst>
                                  <p:childTnLst>
                                    <p:set>
                                      <p:cBhvr>
                                        <p:cTn id="41" dur="1" fill="hold">
                                          <p:stCondLst>
                                            <p:cond delay="0"/>
                                          </p:stCondLst>
                                        </p:cTn>
                                        <p:tgtEl>
                                          <p:spTgt spid="17422"/>
                                        </p:tgtEl>
                                        <p:attrNameLst>
                                          <p:attrName>style.visibility</p:attrName>
                                        </p:attrNameLst>
                                      </p:cBhvr>
                                      <p:to>
                                        <p:strVal val="visible"/>
                                      </p:to>
                                    </p:set>
                                    <p:anim calcmode="lin" valueType="num">
                                      <p:cBhvr>
                                        <p:cTn id="42" dur="1000" fill="hold"/>
                                        <p:tgtEl>
                                          <p:spTgt spid="17422"/>
                                        </p:tgtEl>
                                        <p:attrNameLst>
                                          <p:attrName>ppt_w</p:attrName>
                                        </p:attrNameLst>
                                      </p:cBhvr>
                                      <p:tavLst>
                                        <p:tav tm="0">
                                          <p:val>
                                            <p:fltVal val="0"/>
                                          </p:val>
                                        </p:tav>
                                        <p:tav tm="100000">
                                          <p:val>
                                            <p:strVal val="#ppt_w"/>
                                          </p:val>
                                        </p:tav>
                                      </p:tavLst>
                                    </p:anim>
                                    <p:anim calcmode="lin" valueType="num">
                                      <p:cBhvr>
                                        <p:cTn id="43" dur="1000" fill="hold"/>
                                        <p:tgtEl>
                                          <p:spTgt spid="17422"/>
                                        </p:tgtEl>
                                        <p:attrNameLst>
                                          <p:attrName>ppt_h</p:attrName>
                                        </p:attrNameLst>
                                      </p:cBhvr>
                                      <p:tavLst>
                                        <p:tav tm="0">
                                          <p:val>
                                            <p:fltVal val="0"/>
                                          </p:val>
                                        </p:tav>
                                        <p:tav tm="100000">
                                          <p:val>
                                            <p:strVal val="#ppt_h"/>
                                          </p:val>
                                        </p:tav>
                                      </p:tavLst>
                                    </p:anim>
                                    <p:anim calcmode="lin" valueType="num">
                                      <p:cBhvr>
                                        <p:cTn id="44"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17419"/>
                                        </p:tgtEl>
                                        <p:attrNameLst>
                                          <p:attrName>style.visibility</p:attrName>
                                        </p:attrNameLst>
                                      </p:cBhvr>
                                      <p:to>
                                        <p:strVal val="visible"/>
                                      </p:to>
                                    </p:set>
                                    <p:anim calcmode="lin" valueType="num">
                                      <p:cBhvr>
                                        <p:cTn id="50" dur="1000" fill="hold"/>
                                        <p:tgtEl>
                                          <p:spTgt spid="17419"/>
                                        </p:tgtEl>
                                        <p:attrNameLst>
                                          <p:attrName>ppt_w</p:attrName>
                                        </p:attrNameLst>
                                      </p:cBhvr>
                                      <p:tavLst>
                                        <p:tav tm="0">
                                          <p:val>
                                            <p:fltVal val="0"/>
                                          </p:val>
                                        </p:tav>
                                        <p:tav tm="100000">
                                          <p:val>
                                            <p:strVal val="#ppt_w"/>
                                          </p:val>
                                        </p:tav>
                                      </p:tavLst>
                                    </p:anim>
                                    <p:anim calcmode="lin" valueType="num">
                                      <p:cBhvr>
                                        <p:cTn id="51" dur="1000" fill="hold"/>
                                        <p:tgtEl>
                                          <p:spTgt spid="17419"/>
                                        </p:tgtEl>
                                        <p:attrNameLst>
                                          <p:attrName>ppt_h</p:attrName>
                                        </p:attrNameLst>
                                      </p:cBhvr>
                                      <p:tavLst>
                                        <p:tav tm="0">
                                          <p:val>
                                            <p:fltVal val="0"/>
                                          </p:val>
                                        </p:tav>
                                        <p:tav tm="100000">
                                          <p:val>
                                            <p:strVal val="#ppt_h"/>
                                          </p:val>
                                        </p:tav>
                                      </p:tavLst>
                                    </p:anim>
                                    <p:anim calcmode="lin" valueType="num">
                                      <p:cBhvr>
                                        <p:cTn id="52"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dissolv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7" grpId="0" animBg="1"/>
      <p:bldP spid="174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9236"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77827" name="Rectangle 3"/>
          <p:cNvSpPr>
            <a:spLocks noGrp="1" noChangeArrowheads="1"/>
          </p:cNvSpPr>
          <p:nvPr>
            <p:ph type="body" idx="1"/>
          </p:nvPr>
        </p:nvSpPr>
        <p:spPr>
          <a:xfrm>
            <a:off x="4114800" y="1484784"/>
            <a:ext cx="5029200" cy="4572000"/>
          </a:xfrm>
        </p:spPr>
        <p:txBody>
          <a:bodyPr/>
          <a:lstStyle/>
          <a:p>
            <a:pPr marL="450850" indent="-450850" eaLnBrk="1" hangingPunct="1">
              <a:lnSpc>
                <a:spcPct val="90000"/>
              </a:lnSpc>
              <a:buFont typeface="Arial" charset="0"/>
              <a:buAutoNum type="arabicPeriod"/>
              <a:defRPr/>
            </a:pPr>
            <a:r>
              <a:rPr lang="si-LK" sz="2800" b="1" dirty="0">
                <a:latin typeface="Arial" charset="0"/>
                <a:ea typeface="ＭＳ Ｐゴシック" charset="0"/>
                <a:cs typeface="ＭＳ Ｐゴシック" charset="0"/>
              </a:rPr>
              <a:t>ශුද්ධ හීබෘ ලියවිල්ලෙ මුල්ම පරිවර්තනය</a:t>
            </a:r>
          </a:p>
          <a:p>
            <a:pPr marL="450850" indent="-450850" eaLnBrk="1" hangingPunct="1">
              <a:lnSpc>
                <a:spcPct val="90000"/>
              </a:lnSpc>
              <a:buFont typeface="Arial" charset="0"/>
              <a:buAutoNum type="arabicPeriod"/>
              <a:defRPr/>
            </a:pP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si-LK" sz="2800" b="1" dirty="0">
                <a:latin typeface="Arial" charset="0"/>
                <a:ea typeface="ＭＳ Ｐゴシック" charset="0"/>
                <a:cs typeface="ＭＳ Ｐゴシック" charset="0"/>
              </a:rPr>
              <a:t>යුදෙව්වන් විසින් උසස් ලෙස අගය කිරීම</a:t>
            </a:r>
          </a:p>
          <a:p>
            <a:pPr marL="450850" indent="-450850" eaLnBrk="1" hangingPunct="1">
              <a:lnSpc>
                <a:spcPct val="90000"/>
              </a:lnSpc>
              <a:buFont typeface="Arial" charset="0"/>
              <a:buAutoNum type="arabicPeriod"/>
              <a:defRPr/>
            </a:pP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si-LK" sz="2800" b="1" dirty="0">
                <a:latin typeface="Arial" charset="0"/>
                <a:ea typeface="ＭＳ Ｐゴシック" charset="0"/>
                <a:cs typeface="ＭＳ Ｐゴシック" charset="0"/>
              </a:rPr>
              <a:t>මා පිය පාඨ</a:t>
            </a: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endParaRPr lang="en-US" sz="2800" b="1" dirty="0">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si-LK" sz="2800" b="1" dirty="0">
                <a:latin typeface="Arial" charset="0"/>
                <a:ea typeface="ＭＳ Ｐゴシック" charset="0"/>
                <a:cs typeface="ＭＳ Ｐゴシック" charset="0"/>
              </a:rPr>
              <a:t>අන්තර් තෙස්තමෙන්තු ඉතිහාසය අන්තර්ගතය (අපොක්රීපා අැතුළුව)</a:t>
            </a:r>
            <a:endParaRPr lang="en-US" sz="2800" b="1" dirty="0">
              <a:latin typeface="Arial" charset="0"/>
              <a:ea typeface="ＭＳ Ｐゴシック" charset="0"/>
              <a:cs typeface="ＭＳ Ｐゴシック" charset="0"/>
            </a:endParaRP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en-US" sz="3200" b="1" dirty="0" err="1">
                <a:effectLst>
                  <a:outerShdw blurRad="38100" dist="38100" dir="2700000" algn="tl">
                    <a:srgbClr val="000080"/>
                  </a:outerShdw>
                </a:effectLst>
                <a:latin typeface="Arial" charset="0"/>
                <a:ea typeface="ＭＳ Ｐゴシック" charset="0"/>
                <a:cs typeface="ＭＳ Ｐゴシック" charset="0"/>
              </a:rPr>
              <a:t>Lxx</a:t>
            </a:r>
            <a:r>
              <a:rPr lang="en-US" sz="3200" b="1" dirty="0">
                <a:effectLst>
                  <a:outerShdw blurRad="38100" dist="38100" dir="2700000" algn="tl">
                    <a:srgbClr val="000080"/>
                  </a:outerShdw>
                </a:effectLst>
                <a:latin typeface="Arial" charset="0"/>
                <a:ea typeface="ＭＳ Ｐゴシック" charset="0"/>
                <a:cs typeface="ＭＳ Ｐゴシック" charset="0"/>
              </a:rPr>
              <a:t>  </a:t>
            </a:r>
            <a:r>
              <a:rPr lang="si-LK" sz="3200" b="1" dirty="0">
                <a:effectLst>
                  <a:outerShdw blurRad="38100" dist="38100" dir="2700000" algn="tl">
                    <a:srgbClr val="000080"/>
                  </a:outerShdw>
                </a:effectLst>
                <a:latin typeface="Arial" charset="0"/>
                <a:ea typeface="ＭＳ Ｐゴシック" charset="0"/>
                <a:cs typeface="ＭＳ Ｐゴシック" charset="0"/>
              </a:rPr>
              <a:t>ඉගෙනගන්නෙ අැයි?</a:t>
            </a:r>
            <a:br>
              <a:rPr lang="si-LK" sz="3600" b="1" dirty="0">
                <a:effectLst>
                  <a:outerShdw blurRad="38100" dist="38100" dir="2700000" algn="tl">
                    <a:srgbClr val="000080"/>
                  </a:outerShdw>
                </a:effectLst>
                <a:latin typeface="Arial" charset="0"/>
                <a:ea typeface="ＭＳ Ｐゴシック" charset="0"/>
                <a:cs typeface="ＭＳ Ｐゴシック" charset="0"/>
              </a:rPr>
            </a:br>
            <a:endParaRPr lang="en-US" sz="3600" b="1" dirty="0">
              <a:effectLst>
                <a:outerShdw blurRad="38100" dist="38100" dir="2700000" algn="tl">
                  <a:srgbClr val="000080"/>
                </a:outerShdw>
              </a:effectLst>
              <a:latin typeface="Arial" charset="0"/>
              <a:ea typeface="ＭＳ Ｐゴシック" charset="0"/>
              <a:cs typeface="ＭＳ Ｐゴシック" charset="0"/>
            </a:endParaRPr>
          </a:p>
        </p:txBody>
      </p:sp>
      <p:sp>
        <p:nvSpPr>
          <p:cNvPr id="226308" name="Text Box 7"/>
          <p:cNvSpPr txBox="1">
            <a:spLocks noChangeArrowheads="1"/>
          </p:cNvSpPr>
          <p:nvPr/>
        </p:nvSpPr>
        <p:spPr bwMode="auto">
          <a:xfrm>
            <a:off x="8459788" y="6032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pic>
        <p:nvPicPr>
          <p:cNvPr id="226309" name="Picture 10" descr="LX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981200"/>
            <a:ext cx="3835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7808" y="225425"/>
            <a:ext cx="22860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8" descr="j02327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536" y="-14288"/>
            <a:ext cx="2605087"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sz="3200" dirty="0">
                <a:latin typeface="Arial" charset="0"/>
                <a:ea typeface="SimSun" charset="0"/>
                <a:cs typeface="SimSun" charset="0"/>
              </a:rPr>
              <a:t>3. </a:t>
            </a:r>
            <a:r>
              <a:rPr lang="si-LK" altLang="zh-CN" sz="3200" dirty="0">
                <a:latin typeface="Arial" charset="0"/>
                <a:ea typeface="SimSun" charset="0"/>
                <a:cs typeface="SimSun" charset="0"/>
              </a:rPr>
              <a:t>පැරණි ගිවිසුම්</a:t>
            </a:r>
            <a:r>
              <a:rPr lang="en-US" altLang="zh-CN" sz="3200" dirty="0">
                <a:latin typeface="Arial" charset="0"/>
                <a:ea typeface="SimSun" charset="0"/>
                <a:cs typeface="SimSun" charset="0"/>
              </a:rPr>
              <a:t> </a:t>
            </a:r>
            <a:r>
              <a:rPr lang="si-LK" altLang="zh-CN" sz="3200" dirty="0">
                <a:latin typeface="Arial" charset="0"/>
                <a:ea typeface="SimSun" charset="0"/>
                <a:cs typeface="SimSun" charset="0"/>
              </a:rPr>
              <a:t>ධර්මග්රන්ථ</a:t>
            </a:r>
            <a:r>
              <a:rPr lang="en-US" altLang="zh-CN" dirty="0">
                <a:latin typeface="Arial" charset="0"/>
                <a:ea typeface="SimSun" charset="0"/>
                <a:cs typeface="SimSun" charset="0"/>
              </a:rPr>
              <a:t> </a:t>
            </a:r>
            <a:endParaRPr lang="en-US" dirty="0">
              <a:latin typeface="Arial" charset="0"/>
              <a:ea typeface="SimSun" charset="0"/>
              <a:cs typeface="SimSun" charset="0"/>
            </a:endParaRPr>
          </a:p>
        </p:txBody>
      </p:sp>
      <p:pic>
        <p:nvPicPr>
          <p:cNvPr id="228356" name="Picture 4" descr="camelsatbethlehem"/>
          <p:cNvPicPr>
            <a:picLocks noChangeAspect="1" noChangeArrowheads="1"/>
          </p:cNvPicPr>
          <p:nvPr/>
        </p:nvPicPr>
        <p:blipFill rotWithShape="1">
          <a:blip r:embed="rId5">
            <a:extLst>
              <a:ext uri="{28A0092B-C50C-407E-A947-70E740481C1C}">
                <a14:useLocalDpi xmlns:a14="http://schemas.microsoft.com/office/drawing/2010/main"/>
              </a:ext>
            </a:extLst>
          </a:blip>
          <a:srcRect t="6788"/>
          <a:stretch/>
        </p:blipFill>
        <p:spPr bwMode="auto">
          <a:xfrm>
            <a:off x="1282972" y="4092222"/>
            <a:ext cx="6529388" cy="2829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1259632" y="6464300"/>
            <a:ext cx="6477000" cy="5334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si-LK" sz="1600" dirty="0">
                <a:effectLst>
                  <a:outerShdw blurRad="38100" dist="38100" dir="2700000" algn="tl">
                    <a:srgbClr val="000000"/>
                  </a:outerShdw>
                </a:effectLst>
              </a:rPr>
              <a:t>දෙවියන්වහන්සෙ සෙවීම සදහා ධර්මග්රන්ථ අත්යවශ්යවෙ</a:t>
            </a:r>
            <a:endParaRPr lang="en-US" sz="1600" dirty="0">
              <a:effectLst>
                <a:outerShdw blurRad="38100" dist="38100" dir="2700000" algn="tl">
                  <a:srgbClr val="000000"/>
                </a:outerShdw>
              </a:effectLst>
            </a:endParaRPr>
          </a:p>
        </p:txBody>
      </p:sp>
      <p:sp>
        <p:nvSpPr>
          <p:cNvPr id="18438" name="Rectangle 6"/>
          <p:cNvSpPr>
            <a:spLocks noChangeArrowheads="1"/>
          </p:cNvSpPr>
          <p:nvPr/>
        </p:nvSpPr>
        <p:spPr bwMode="auto">
          <a:xfrm>
            <a:off x="4211960" y="1340768"/>
            <a:ext cx="4927269" cy="3048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si-LK" sz="2400" i="1" u="sng" dirty="0">
                <a:effectLst>
                  <a:outerShdw blurRad="38100" dist="38100" dir="2700000" algn="tl">
                    <a:srgbClr val="000000"/>
                  </a:outerShdw>
                </a:effectLst>
              </a:rPr>
              <a:t>යොදාගත්තෙ කුමන නිරණායකයද?</a:t>
            </a:r>
            <a:endParaRPr lang="en-US" sz="2400" i="1" u="sng"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6"/>
              </a:buBlip>
              <a:defRPr/>
            </a:pPr>
            <a:r>
              <a:rPr lang="si-LK" sz="2000" dirty="0">
                <a:effectLst>
                  <a:outerShdw blurRad="38100" dist="38100" dir="2700000" algn="tl">
                    <a:srgbClr val="000000"/>
                  </a:outerShdw>
                </a:effectLst>
              </a:rPr>
              <a:t>අධිකාරිත්වය හා චිරස්ථායිබව අාගමික උචිතභාවය අනාගතවාක්යමය අධිකාරිත්වය</a:t>
            </a:r>
            <a:endParaRPr lang="en-US" sz="20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6"/>
              </a:buBlip>
              <a:defRPr/>
            </a:pPr>
            <a:r>
              <a:rPr lang="si-LK" sz="2000" dirty="0">
                <a:effectLst>
                  <a:outerShdw blurRad="38100" dist="38100" dir="2700000" algn="tl">
                    <a:srgbClr val="000000"/>
                  </a:outerShdw>
                </a:effectLst>
              </a:rPr>
              <a:t>දෙව වචනය ලෙස ප්රකාශකිරීමෙ හැකියාව</a:t>
            </a:r>
            <a:r>
              <a:rPr lang="en-US" sz="2000" dirty="0">
                <a:effectLst>
                  <a:outerShdw blurRad="38100" dist="38100" dir="2700000" algn="tl">
                    <a:srgbClr val="000000"/>
                  </a:outerShdw>
                </a:effectLst>
              </a:rPr>
              <a:t> </a:t>
            </a:r>
            <a:r>
              <a:rPr lang="si-LK" sz="2000" dirty="0">
                <a:effectLst>
                  <a:outerShdw blurRad="38100" dist="38100" dir="2700000" algn="tl">
                    <a:srgbClr val="000000"/>
                  </a:outerShdw>
                </a:effectLst>
              </a:rPr>
              <a:t>බලයෙන් යුත් චරිත</a:t>
            </a:r>
            <a:endParaRPr lang="en-US" sz="2000" dirty="0">
              <a:effectLst>
                <a:outerShdw blurRad="38100" dist="38100" dir="2700000" algn="tl">
                  <a:srgbClr val="000000"/>
                </a:outerShdw>
              </a:effectLst>
            </a:endParaRPr>
          </a:p>
        </p:txBody>
      </p:sp>
      <p:sp>
        <p:nvSpPr>
          <p:cNvPr id="18435" name="Rectangle 3"/>
          <p:cNvSpPr>
            <a:spLocks noGrp="1" noChangeArrowheads="1"/>
          </p:cNvSpPr>
          <p:nvPr>
            <p:ph type="body" idx="1"/>
          </p:nvPr>
        </p:nvSpPr>
        <p:spPr>
          <a:xfrm>
            <a:off x="251520" y="1340768"/>
            <a:ext cx="4057830" cy="3200400"/>
          </a:xfrm>
        </p:spPr>
        <p:txBody>
          <a:bodyPr/>
          <a:lstStyle/>
          <a:p>
            <a:pPr eaLnBrk="1" hangingPunct="1">
              <a:buFont typeface="Wingdings" charset="0"/>
              <a:buNone/>
              <a:defRPr/>
            </a:pPr>
            <a:r>
              <a:rPr lang="si-LK" sz="2400" i="1" u="sng" dirty="0">
                <a:latin typeface="Arial" charset="0"/>
                <a:ea typeface="ＭＳ Ｐゴシック" charset="0"/>
                <a:cs typeface="ＭＳ Ｐゴシック" charset="0"/>
              </a:rPr>
              <a:t>පිලිගැනීමට තවත් පමා අැයි?</a:t>
            </a:r>
            <a:endParaRPr lang="en-US" sz="2400" i="1" u="sng" dirty="0">
              <a:latin typeface="Arial" charset="0"/>
              <a:ea typeface="ＭＳ Ｐゴシック" charset="0"/>
              <a:cs typeface="ＭＳ Ｐゴシック" charset="0"/>
            </a:endParaRPr>
          </a:p>
          <a:p>
            <a:pPr eaLnBrk="1" hangingPunct="1">
              <a:defRPr/>
            </a:pPr>
            <a:r>
              <a:rPr lang="si-LK" sz="2000" dirty="0">
                <a:latin typeface="Arial" charset="0"/>
                <a:ea typeface="ＭＳ Ｐゴシック" charset="0"/>
                <a:cs typeface="ＭＳ Ｐゴシック" charset="0"/>
              </a:rPr>
              <a:t>අපොක්රිපා</a:t>
            </a:r>
            <a:endParaRPr lang="en-US" sz="2000" dirty="0">
              <a:latin typeface="Arial" charset="0"/>
              <a:ea typeface="ＭＳ Ｐゴシック" charset="0"/>
              <a:cs typeface="ＭＳ Ｐゴシック" charset="0"/>
            </a:endParaRPr>
          </a:p>
          <a:p>
            <a:pPr eaLnBrk="1" hangingPunct="1">
              <a:defRPr/>
            </a:pPr>
            <a:r>
              <a:rPr lang="en-US" sz="2000" dirty="0">
                <a:latin typeface="Arial" charset="0"/>
                <a:ea typeface="ＭＳ Ｐゴシック" charset="0"/>
                <a:cs typeface="ＭＳ Ｐゴシック" charset="0"/>
              </a:rPr>
              <a:t>LXX</a:t>
            </a:r>
          </a:p>
          <a:p>
            <a:pPr eaLnBrk="1" hangingPunct="1">
              <a:defRPr/>
            </a:pPr>
            <a:r>
              <a:rPr lang="si-LK" sz="2000" dirty="0">
                <a:latin typeface="Arial" charset="0"/>
                <a:ea typeface="ＭＳ Ｐゴシック" charset="0"/>
                <a:cs typeface="ＭＳ Ｐゴシック" charset="0"/>
              </a:rPr>
              <a:t>අන්ටිලැගොමිනා</a:t>
            </a:r>
            <a:endParaRPr lang="en-US" sz="2000" dirty="0">
              <a:latin typeface="Arial" charset="0"/>
              <a:ea typeface="ＭＳ Ｐゴシック" charset="0"/>
              <a:cs typeface="ＭＳ Ｐゴシック" charset="0"/>
            </a:endParaRPr>
          </a:p>
          <a:p>
            <a:pPr eaLnBrk="1" hangingPunct="1">
              <a:defRPr/>
            </a:pPr>
            <a:r>
              <a:rPr lang="si-LK" sz="2000" dirty="0">
                <a:latin typeface="Arial" charset="0"/>
                <a:ea typeface="ＭＳ Ｐゴシック" charset="0"/>
                <a:cs typeface="ＭＳ Ｐゴシック" charset="0"/>
              </a:rPr>
              <a:t>සමාරිතයන්</a:t>
            </a:r>
            <a:endParaRPr lang="en-US" sz="2000" dirty="0">
              <a:latin typeface="Arial" charset="0"/>
              <a:ea typeface="ＭＳ Ｐゴシック" charset="0"/>
              <a:cs typeface="ＭＳ Ｐゴシック" charset="0"/>
            </a:endParaRPr>
          </a:p>
          <a:p>
            <a:pPr eaLnBrk="1" hangingPunct="1">
              <a:defRPr/>
            </a:pPr>
            <a:r>
              <a:rPr lang="si-LK" sz="2000" dirty="0">
                <a:latin typeface="Arial" charset="0"/>
                <a:ea typeface="ＭＳ Ｐゴシック" charset="0"/>
                <a:cs typeface="ＭＳ Ｐゴシック" charset="0"/>
              </a:rPr>
              <a:t>පරිසියානු සම්පදාය</a:t>
            </a:r>
            <a:endParaRPr lang="en-US" sz="2000" dirty="0">
              <a:latin typeface="Arial" charset="0"/>
              <a:ea typeface="ＭＳ Ｐゴシック" charset="0"/>
              <a:cs typeface="ＭＳ Ｐゴシック" charset="0"/>
            </a:endParaRPr>
          </a:p>
        </p:txBody>
      </p:sp>
      <p:sp>
        <p:nvSpPr>
          <p:cNvPr id="228360" name="Text Box 14"/>
          <p:cNvSpPr txBox="1">
            <a:spLocks noChangeArrowheads="1"/>
          </p:cNvSpPr>
          <p:nvPr/>
        </p:nvSpPr>
        <p:spPr bwMode="auto">
          <a:xfrm>
            <a:off x="79248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155-156</a:t>
            </a:r>
          </a:p>
        </p:txBody>
      </p:sp>
      <p:sp>
        <p:nvSpPr>
          <p:cNvPr id="10" name="Text Box 14"/>
          <p:cNvSpPr txBox="1">
            <a:spLocks noChangeArrowheads="1"/>
          </p:cNvSpPr>
          <p:nvPr/>
        </p:nvSpPr>
        <p:spPr bwMode="auto">
          <a:xfrm>
            <a:off x="2514600" y="914400"/>
            <a:ext cx="5157181" cy="40011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sz="2000" b="1" dirty="0">
                <a:effectLst>
                  <a:outerShdw blurRad="38100" dist="38100" dir="2700000" algn="tl">
                    <a:srgbClr val="000000"/>
                  </a:outerShdw>
                </a:effectLst>
              </a:rPr>
              <a:t>කි.ව.90 දී ජැම්නියා සමුළුවෙදී පිලිගත්</a:t>
            </a:r>
            <a:endParaRPr lang="en-US" sz="2000" b="1" dirty="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435">
                                            <p:txEl>
                                              <p:pRg st="0" end="0"/>
                                            </p:txEl>
                                          </p:spTgt>
                                        </p:tgtEl>
                                        <p:attrNameLst>
                                          <p:attrName>style.visibility</p:attrName>
                                        </p:attrNameLst>
                                      </p:cBhvr>
                                      <p:to>
                                        <p:strVal val="visible"/>
                                      </p:to>
                                    </p:set>
                                    <p:anim to="" calcmode="lin" valueType="num">
                                      <p:cBhvr>
                                        <p:cTn id="27" dur="1" fill="hold"/>
                                        <p:tgtEl>
                                          <p:spTgt spid="18435">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435">
                                            <p:txEl>
                                              <p:pRg st="1" end="1"/>
                                            </p:txEl>
                                          </p:spTgt>
                                        </p:tgtEl>
                                        <p:attrNameLst>
                                          <p:attrName>style.visibility</p:attrName>
                                        </p:attrNameLst>
                                      </p:cBhvr>
                                      <p:to>
                                        <p:strVal val="visible"/>
                                      </p:to>
                                    </p:set>
                                    <p:anim to="" calcmode="lin" valueType="num">
                                      <p:cBhvr>
                                        <p:cTn id="32" dur="1" fill="hold"/>
                                        <p:tgtEl>
                                          <p:spTgt spid="18435">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435">
                                            <p:txEl>
                                              <p:pRg st="2" end="2"/>
                                            </p:txEl>
                                          </p:spTgt>
                                        </p:tgtEl>
                                        <p:attrNameLst>
                                          <p:attrName>style.visibility</p:attrName>
                                        </p:attrNameLst>
                                      </p:cBhvr>
                                      <p:to>
                                        <p:strVal val="visible"/>
                                      </p:to>
                                    </p:set>
                                    <p:anim to="" calcmode="lin" valueType="num">
                                      <p:cBhvr>
                                        <p:cTn id="37" dur="1" fill="hold"/>
                                        <p:tgtEl>
                                          <p:spTgt spid="18435">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435">
                                            <p:txEl>
                                              <p:pRg st="3" end="3"/>
                                            </p:txEl>
                                          </p:spTgt>
                                        </p:tgtEl>
                                        <p:attrNameLst>
                                          <p:attrName>style.visibility</p:attrName>
                                        </p:attrNameLst>
                                      </p:cBhvr>
                                      <p:to>
                                        <p:strVal val="visible"/>
                                      </p:to>
                                    </p:set>
                                    <p:anim to="" calcmode="lin" valueType="num">
                                      <p:cBhvr>
                                        <p:cTn id="42" dur="1" fill="hold"/>
                                        <p:tgtEl>
                                          <p:spTgt spid="18435">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435">
                                            <p:txEl>
                                              <p:pRg st="4" end="4"/>
                                            </p:txEl>
                                          </p:spTgt>
                                        </p:tgtEl>
                                        <p:attrNameLst>
                                          <p:attrName>style.visibility</p:attrName>
                                        </p:attrNameLst>
                                      </p:cBhvr>
                                      <p:to>
                                        <p:strVal val="visible"/>
                                      </p:to>
                                    </p:set>
                                    <p:anim to="" calcmode="lin" valueType="num">
                                      <p:cBhvr>
                                        <p:cTn id="47" dur="1" fill="hold"/>
                                        <p:tgtEl>
                                          <p:spTgt spid="18435">
                                            <p:txEl>
                                              <p:pRg st="4" end="4"/>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435">
                                            <p:txEl>
                                              <p:pRg st="5" end="5"/>
                                            </p:txEl>
                                          </p:spTgt>
                                        </p:tgtEl>
                                        <p:attrNameLst>
                                          <p:attrName>style.visibility</p:attrName>
                                        </p:attrNameLst>
                                      </p:cBhvr>
                                      <p:to>
                                        <p:strVal val="visible"/>
                                      </p:to>
                                    </p:set>
                                    <p:anim to="" calcmode="lin" valueType="num">
                                      <p:cBhvr>
                                        <p:cTn id="52" dur="1" fill="hold"/>
                                        <p:tgtEl>
                                          <p:spTgt spid="18435">
                                            <p:txEl>
                                              <p:pRg st="5" end="5"/>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7" dur="500"/>
                                        <p:tgtEl>
                                          <p:spTgt spid="1843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62" dur="500"/>
                                        <p:tgtEl>
                                          <p:spTgt spid="18438">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67" dur="500"/>
                                        <p:tgtEl>
                                          <p:spTgt spid="184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4668" y="2096622"/>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si-LK" sz="3200" dirty="0">
                <a:latin typeface="Arial" charset="0"/>
                <a:ea typeface="ＭＳ Ｐゴシック" charset="0"/>
                <a:cs typeface="ＭＳ Ｐゴシック" charset="0"/>
              </a:rPr>
              <a:t>නව ගිවිසුම්</a:t>
            </a:r>
            <a:r>
              <a:rPr lang="en-US" sz="3200" dirty="0">
                <a:latin typeface="Arial" charset="0"/>
                <a:ea typeface="ＭＳ Ｐゴシック" charset="0"/>
                <a:cs typeface="ＭＳ Ｐゴシック" charset="0"/>
              </a:rPr>
              <a:t> </a:t>
            </a:r>
            <a:r>
              <a:rPr lang="si-LK" sz="3200" dirty="0">
                <a:latin typeface="Arial" charset="0"/>
                <a:ea typeface="ＭＳ Ｐゴシック" charset="0"/>
                <a:cs typeface="ＭＳ Ｐゴシック" charset="0"/>
              </a:rPr>
              <a:t>ධර්මග්රන්ථ</a:t>
            </a:r>
            <a:endParaRPr lang="en-US" sz="3200"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6012160" y="4229100"/>
            <a:ext cx="3581400" cy="5257800"/>
          </a:xfrm>
        </p:spPr>
        <p:txBody>
          <a:bodyPr/>
          <a:lstStyle/>
          <a:p>
            <a:pPr eaLnBrk="1" hangingPunct="1">
              <a:defRPr/>
            </a:pPr>
            <a:r>
              <a:rPr lang="si-LK" sz="2800" dirty="0">
                <a:latin typeface="Arial" charset="0"/>
                <a:ea typeface="ＭＳ Ｐゴシック" charset="0"/>
                <a:cs typeface="ＭＳ Ｐゴシック" charset="0"/>
              </a:rPr>
              <a:t>අපොස්තලික</a:t>
            </a:r>
            <a:endParaRPr lang="en-US" sz="2800" dirty="0">
              <a:latin typeface="Arial" charset="0"/>
              <a:ea typeface="ＭＳ Ｐゴシック" charset="0"/>
              <a:cs typeface="ＭＳ Ｐゴシック" charset="0"/>
            </a:endParaRPr>
          </a:p>
          <a:p>
            <a:pPr eaLnBrk="1" hangingPunct="1">
              <a:defRPr/>
            </a:pPr>
            <a:r>
              <a:rPr lang="si-LK" sz="2800" dirty="0">
                <a:latin typeface="Arial" charset="0"/>
                <a:ea typeface="ＭＳ Ｐゴシック" charset="0"/>
                <a:cs typeface="ＭＳ Ｐゴシック" charset="0"/>
              </a:rPr>
              <a:t>පිලිගත්</a:t>
            </a:r>
            <a:endParaRPr lang="en-US" sz="2800" dirty="0">
              <a:latin typeface="Arial" charset="0"/>
              <a:ea typeface="ＭＳ Ｐゴシック" charset="0"/>
              <a:cs typeface="ＭＳ Ｐゴシック" charset="0"/>
            </a:endParaRPr>
          </a:p>
        </p:txBody>
      </p:sp>
      <p:pic>
        <p:nvPicPr>
          <p:cNvPr id="230404"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5"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si-LK" sz="4000" dirty="0">
                <a:latin typeface="Arial" charset="0"/>
                <a:ea typeface="ＭＳ Ｐゴシック" charset="0"/>
                <a:cs typeface="ＭＳ Ｐゴシック" charset="0"/>
              </a:rPr>
              <a:t>සැබෑ මුල් කොටස් </a:t>
            </a:r>
            <a:r>
              <a:rPr lang="en-US" sz="4000" dirty="0">
                <a:latin typeface="Arial" charset="0"/>
                <a:ea typeface="ＭＳ Ｐゴシック" charset="0"/>
                <a:cs typeface="ＭＳ Ｐゴシック" charset="0"/>
              </a:rPr>
              <a:t>!</a:t>
            </a:r>
          </a:p>
        </p:txBody>
      </p:sp>
      <p:sp>
        <p:nvSpPr>
          <p:cNvPr id="31747" name="Rectangle 3"/>
          <p:cNvSpPr>
            <a:spLocks noGrp="1" noChangeArrowheads="1"/>
          </p:cNvSpPr>
          <p:nvPr>
            <p:ph type="body" idx="1"/>
          </p:nvPr>
        </p:nvSpPr>
        <p:spPr>
          <a:xfrm>
            <a:off x="5017416" y="5157192"/>
            <a:ext cx="4191000" cy="1371600"/>
          </a:xfrm>
        </p:spPr>
        <p:txBody>
          <a:bodyPr/>
          <a:lstStyle/>
          <a:p>
            <a:pPr eaLnBrk="1" hangingPunct="1">
              <a:defRPr/>
            </a:pPr>
            <a:r>
              <a:rPr lang="si-LK" sz="2000" dirty="0">
                <a:latin typeface="Arial" charset="0"/>
                <a:ea typeface="ＭＳ Ｐゴシック" charset="0"/>
                <a:cs typeface="ＭＳ Ｐゴシック" charset="0"/>
              </a:rPr>
              <a:t>ජොන් රයිලෑන්ඩ්හි යොහාන් පොතෙ කොටස් යොහාන් 18:31-33</a:t>
            </a:r>
            <a:r>
              <a:rPr lang="si-LK" sz="24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 37-38,</a:t>
            </a:r>
            <a:r>
              <a:rPr lang="en-US" sz="2000" dirty="0">
                <a:latin typeface="Arial" charset="0"/>
                <a:ea typeface="ＭＳ Ｐゴシック" charset="0"/>
                <a:cs typeface="ＭＳ Ｐゴシック" charset="0"/>
              </a:rPr>
              <a:t> 37-38 </a:t>
            </a:r>
          </a:p>
          <a:p>
            <a:pPr eaLnBrk="1" hangingPunct="1">
              <a:defRPr/>
            </a:pPr>
            <a:r>
              <a:rPr lang="si-LK" sz="2000" dirty="0">
                <a:latin typeface="Arial" charset="0"/>
                <a:ea typeface="ＭＳ Ｐゴシック" charset="0"/>
                <a:cs typeface="ＭＳ Ｐゴシック" charset="0"/>
              </a:rPr>
              <a:t>කි.ව</a:t>
            </a:r>
            <a:r>
              <a:rPr lang="en-US" sz="2000" dirty="0">
                <a:latin typeface="Arial" charset="0"/>
                <a:ea typeface="ＭＳ Ｐゴシック" charset="0"/>
                <a:cs typeface="ＭＳ Ｐゴシック" charset="0"/>
              </a:rPr>
              <a:t> 125</a:t>
            </a:r>
          </a:p>
        </p:txBody>
      </p:sp>
      <p:sp>
        <p:nvSpPr>
          <p:cNvPr id="232451"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pic>
        <p:nvPicPr>
          <p:cNvPr id="232452" name="Picture 6" descr="P52_vers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914400"/>
            <a:ext cx="266541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3" name="Picture 7" descr="Magdalene Fragment of Mat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0213" y="2060848"/>
            <a:ext cx="38862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5"/>
              </a:buBlip>
              <a:defRPr/>
            </a:pPr>
            <a:r>
              <a:rPr lang="si-LK" dirty="0">
                <a:effectLst>
                  <a:outerShdw blurRad="38100" dist="38100" dir="2700000" algn="tl">
                    <a:srgbClr val="000000"/>
                  </a:outerShdw>
                </a:effectLst>
              </a:rPr>
              <a:t>මග්දලායෙ මතෙව් පොතෙ කොටස්</a:t>
            </a:r>
            <a:r>
              <a:rPr lang="en-US" dirty="0">
                <a:effectLst>
                  <a:outerShdw blurRad="38100" dist="38100" dir="2700000" algn="tl">
                    <a:srgbClr val="000000"/>
                  </a:outerShdw>
                </a:effectLst>
              </a:rPr>
              <a:t> </a:t>
            </a:r>
          </a:p>
          <a:p>
            <a:pPr eaLnBrk="1" hangingPunct="1">
              <a:spcBef>
                <a:spcPct val="20000"/>
              </a:spcBef>
              <a:buClr>
                <a:schemeClr val="hlink"/>
              </a:buClr>
              <a:buSzPct val="90000"/>
              <a:buFont typeface="Wingdings" charset="0"/>
              <a:buBlip>
                <a:blip r:embed="rId5"/>
              </a:buBlip>
              <a:defRPr/>
            </a:pPr>
            <a:r>
              <a:rPr lang="si-LK" dirty="0">
                <a:effectLst>
                  <a:outerShdw blurRad="38100" dist="38100" dir="2700000" algn="tl">
                    <a:srgbClr val="000000"/>
                  </a:outerShdw>
                </a:effectLst>
              </a:rPr>
              <a:t>කි.ව</a:t>
            </a:r>
            <a:r>
              <a:rPr lang="en-US" dirty="0">
                <a:effectLst>
                  <a:outerShdw blurRad="38100" dist="38100" dir="2700000" algn="tl">
                    <a:srgbClr val="000000"/>
                  </a:outerShdw>
                </a:effectLst>
              </a:rPr>
              <a:t> 50-200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150"/>
          </a:xfrm>
          <a:solidFill>
            <a:srgbClr val="1E1135"/>
          </a:solidFill>
        </p:spPr>
        <p:txBody>
          <a:bodyPr/>
          <a:lstStyle/>
          <a:p>
            <a:pPr eaLnBrk="1" hangingPunct="1">
              <a:defRPr/>
            </a:pPr>
            <a:r>
              <a:rPr lang="si-LK" sz="2400" b="1" dirty="0">
                <a:latin typeface="Arial" charset="0"/>
                <a:ea typeface="ＭＳ Ｐゴシック" charset="0"/>
                <a:cs typeface="ＭＳ Ｐゴシック" charset="0"/>
              </a:rPr>
              <a:t>නව ගිවිසුමෙ ලියවිලි පළමු ඒවා නොවන්නෙ කෙසෙද? </a:t>
            </a:r>
            <a:endParaRPr lang="en-US" sz="2400" b="1"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4643438" y="5441950"/>
            <a:ext cx="4465637" cy="1371600"/>
          </a:xfrm>
        </p:spPr>
        <p:txBody>
          <a:bodyPr/>
          <a:lstStyle/>
          <a:p>
            <a:pPr eaLnBrk="1" hangingPunct="1">
              <a:defRPr/>
            </a:pPr>
            <a:r>
              <a:rPr lang="si-LK" sz="2000" dirty="0">
                <a:latin typeface="Arial" charset="0"/>
                <a:ea typeface="ＭＳ Ｐゴシック" charset="0"/>
                <a:cs typeface="ＭＳ Ｐゴシック" charset="0"/>
              </a:rPr>
              <a:t>මුදණශිල්පි විලියම් ජෙ.ස්ටොන්  විසින් කැටයමින් කල ප්කාශණය</a:t>
            </a:r>
            <a:endParaRPr lang="en-US" sz="2000" dirty="0">
              <a:latin typeface="Arial" charset="0"/>
              <a:ea typeface="ＭＳ Ｐゴシック" charset="0"/>
              <a:cs typeface="ＭＳ Ｐゴシック" charset="0"/>
            </a:endParaRPr>
          </a:p>
          <a:p>
            <a:pPr eaLnBrk="1" hangingPunct="1">
              <a:defRPr/>
            </a:pPr>
            <a:r>
              <a:rPr lang="si-LK" sz="2000" dirty="0">
                <a:latin typeface="Arial" charset="0"/>
                <a:ea typeface="ＭＳ Ｐゴシック" charset="0"/>
                <a:cs typeface="ＭＳ Ｐゴシック" charset="0"/>
              </a:rPr>
              <a:t>කි.ව</a:t>
            </a:r>
            <a:r>
              <a:rPr lang="en-US" sz="2000" dirty="0">
                <a:latin typeface="Arial" charset="0"/>
                <a:ea typeface="ＭＳ Ｐゴシック" charset="0"/>
                <a:cs typeface="ＭＳ Ｐゴシック" charset="0"/>
              </a:rPr>
              <a:t> 1823</a:t>
            </a:r>
          </a:p>
        </p:txBody>
      </p:sp>
      <p:pic>
        <p:nvPicPr>
          <p:cNvPr id="2" name="Picture 1" descr="Declaration_Pg1of1_A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765175"/>
            <a:ext cx="3798887" cy="461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304800" y="544195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මුල්ම නිදහස් ප්කාශණය</a:t>
            </a:r>
            <a:endParaRPr lang="en-US" dirty="0">
              <a:effectLst>
                <a:outerShdw blurRad="38100" dist="38100" dir="2700000" algn="tl">
                  <a:srgbClr val="000000"/>
                </a:outerShdw>
              </a:effectLst>
            </a:endParaRP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කි.ව</a:t>
            </a:r>
            <a:r>
              <a:rPr lang="en-US" dirty="0">
                <a:effectLst>
                  <a:outerShdw blurRad="38100" dist="38100" dir="2700000" algn="tl">
                    <a:srgbClr val="000000"/>
                  </a:outerShdw>
                </a:effectLst>
              </a:rPr>
              <a:t> 1776</a:t>
            </a:r>
          </a:p>
        </p:txBody>
      </p:sp>
      <p:pic>
        <p:nvPicPr>
          <p:cNvPr id="3" name="Picture 2" descr="Declaration_Engrav_Pg1of1_A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765175"/>
            <a:ext cx="3887787" cy="461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Declaration Signers Close Up.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666450">
            <a:off x="881856" y="685900"/>
            <a:ext cx="7523163"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endParaRPr lang="en-US" dirty="0">
              <a:latin typeface="Arial" charset="0"/>
              <a:ea typeface="ＭＳ Ｐゴシック" charset="0"/>
              <a:cs typeface="ＭＳ Ｐゴシック" charset="0"/>
            </a:endParaRPr>
          </a:p>
          <a:p>
            <a:pPr eaLnBrk="1" hangingPunct="1">
              <a:defRPr/>
            </a:pPr>
            <a:r>
              <a:rPr lang="en-US" dirty="0">
                <a:latin typeface="Arial" charset="0"/>
                <a:ea typeface="ＭＳ Ｐゴシック" charset="0"/>
                <a:cs typeface="ＭＳ Ｐゴシック" charset="0"/>
              </a:rPr>
              <a:t>Accepted</a:t>
            </a:r>
            <a:r>
              <a:rPr lang="si-LK"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Apostolic</a:t>
            </a:r>
          </a:p>
        </p:txBody>
      </p:sp>
      <p:pic>
        <p:nvPicPr>
          <p:cNvPr id="236548"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9"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Effect transition="in" filter="dissolve">
                                      <p:cBhvr>
                                        <p:cTn id="7"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504" y="17145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5334" name="Text Box 6"/>
          <p:cNvSpPr txBox="1">
            <a:spLocks noChangeArrowheads="1"/>
          </p:cNvSpPr>
          <p:nvPr/>
        </p:nvSpPr>
        <p:spPr bwMode="auto">
          <a:xfrm>
            <a:off x="6228184" y="3024301"/>
            <a:ext cx="2710999" cy="1015663"/>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sz="2000" b="1" dirty="0">
                <a:effectLst>
                  <a:outerShdw blurRad="38100" dist="38100" dir="2700000" algn="tl">
                    <a:srgbClr val="000000"/>
                  </a:outerShdw>
                </a:effectLst>
                <a:latin typeface="26" charset="0"/>
              </a:rPr>
              <a:t>කයිසාරිය</a:t>
            </a:r>
            <a:endParaRPr lang="en-US" sz="2000" b="1" dirty="0">
              <a:effectLst>
                <a:outerShdw blurRad="38100" dist="38100" dir="2700000" algn="tl">
                  <a:srgbClr val="000000"/>
                </a:outerShdw>
              </a:effectLst>
              <a:latin typeface="26" charset="0"/>
            </a:endParaRPr>
          </a:p>
          <a:p>
            <a:pPr>
              <a:defRPr/>
            </a:pPr>
            <a:r>
              <a:rPr lang="si-LK" sz="2000" b="1" dirty="0">
                <a:effectLst>
                  <a:outerShdw blurRad="38100" dist="38100" dir="2700000" algn="tl">
                    <a:srgbClr val="000000"/>
                  </a:outerShdw>
                </a:effectLst>
                <a:latin typeface="26" charset="0"/>
              </a:rPr>
              <a:t>ලුක් තුමා ලියන ලදි</a:t>
            </a:r>
            <a:endParaRPr lang="en-US" sz="2000" b="1" dirty="0">
              <a:effectLst>
                <a:outerShdw blurRad="38100" dist="38100" dir="2700000" algn="tl">
                  <a:srgbClr val="000000"/>
                </a:outerShdw>
              </a:effectLst>
              <a:latin typeface="26" charset="0"/>
            </a:endParaRPr>
          </a:p>
          <a:p>
            <a:pPr>
              <a:defRPr/>
            </a:pPr>
            <a:r>
              <a:rPr lang="si-LK" sz="2000" b="1" dirty="0">
                <a:effectLst>
                  <a:outerShdw blurRad="38100" dist="38100" dir="2700000" algn="tl">
                    <a:srgbClr val="000000"/>
                  </a:outerShdw>
                </a:effectLst>
                <a:latin typeface="26" charset="0"/>
              </a:rPr>
              <a:t>කි.ව</a:t>
            </a:r>
            <a:r>
              <a:rPr lang="en-US" sz="2000" b="1" dirty="0">
                <a:effectLst>
                  <a:outerShdw blurRad="38100" dist="38100" dir="2700000" algn="tl">
                    <a:srgbClr val="000000"/>
                  </a:outerShdw>
                </a:effectLst>
                <a:latin typeface="26" charset="0"/>
              </a:rPr>
              <a:t> 57-59</a:t>
            </a:r>
            <a:endParaRPr lang="en-US" sz="2000" dirty="0">
              <a:effectLst>
                <a:outerShdw blurRad="38100" dist="38100" dir="2700000" algn="tl">
                  <a:srgbClr val="000000"/>
                </a:outerShdw>
              </a:effectLst>
              <a:latin typeface="26" charset="0"/>
            </a:endParaRPr>
          </a:p>
        </p:txBody>
      </p:sp>
      <p:sp>
        <p:nvSpPr>
          <p:cNvPr id="355335" name="Text Box 7"/>
          <p:cNvSpPr txBox="1">
            <a:spLocks noChangeArrowheads="1"/>
          </p:cNvSpPr>
          <p:nvPr/>
        </p:nvSpPr>
        <p:spPr bwMode="auto">
          <a:xfrm>
            <a:off x="-235336" y="609600"/>
            <a:ext cx="4439036" cy="92333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si-LK" sz="1800" b="1" dirty="0">
                <a:effectLst>
                  <a:outerShdw blurRad="38100" dist="38100" dir="2700000" algn="tl">
                    <a:srgbClr val="000000"/>
                  </a:outerShdw>
                </a:effectLst>
                <a:latin typeface="26" charset="0"/>
              </a:rPr>
              <a:t>මකිදොනිය</a:t>
            </a:r>
            <a:endParaRPr lang="en-US" sz="1800" b="1" dirty="0">
              <a:effectLst>
                <a:outerShdw blurRad="38100" dist="38100" dir="2700000" algn="tl">
                  <a:srgbClr val="000000"/>
                </a:outerShdw>
              </a:effectLst>
              <a:latin typeface="26" charset="0"/>
            </a:endParaRPr>
          </a:p>
          <a:p>
            <a:pPr algn="r">
              <a:defRPr/>
            </a:pPr>
            <a:r>
              <a:rPr lang="si-LK" sz="1800" b="1" dirty="0">
                <a:effectLst>
                  <a:outerShdw blurRad="38100" dist="38100" dir="2700000" algn="tl">
                    <a:srgbClr val="000000"/>
                  </a:outerShdw>
                </a:effectLst>
                <a:latin typeface="26" charset="0"/>
              </a:rPr>
              <a:t>1 තිමොති, පාවුල් තුමා ලියන ලද්දෙ </a:t>
            </a:r>
            <a:endParaRPr lang="en-US" sz="1800" b="1" dirty="0">
              <a:effectLst>
                <a:outerShdw blurRad="38100" dist="38100" dir="2700000" algn="tl">
                  <a:srgbClr val="000000"/>
                </a:outerShdw>
              </a:effectLst>
              <a:latin typeface="26" charset="0"/>
            </a:endParaRPr>
          </a:p>
          <a:p>
            <a:pPr algn="r">
              <a:defRPr/>
            </a:pPr>
            <a:r>
              <a:rPr lang="si-LK" sz="1800" b="1" dirty="0">
                <a:effectLst>
                  <a:outerShdw blurRad="38100" dist="38100" dir="2700000" algn="tl">
                    <a:srgbClr val="000000"/>
                  </a:outerShdw>
                </a:effectLst>
                <a:latin typeface="26" charset="0"/>
              </a:rPr>
              <a:t>කි.ව</a:t>
            </a:r>
            <a:r>
              <a:rPr lang="en-US" sz="1800" b="1" dirty="0">
                <a:effectLst>
                  <a:outerShdw blurRad="38100" dist="38100" dir="2700000" algn="tl">
                    <a:srgbClr val="000000"/>
                  </a:outerShdw>
                </a:effectLst>
                <a:latin typeface="26" charset="0"/>
              </a:rPr>
              <a:t> 62</a:t>
            </a:r>
            <a:r>
              <a:rPr lang="si-LK" sz="1800" b="1" dirty="0">
                <a:effectLst>
                  <a:outerShdw blurRad="38100" dist="38100" dir="2700000" algn="tl">
                    <a:srgbClr val="000000"/>
                  </a:outerShdw>
                </a:effectLst>
                <a:latin typeface="26" charset="0"/>
              </a:rPr>
              <a:t> දීය</a:t>
            </a:r>
            <a:endParaRPr lang="en-US" sz="1800" dirty="0">
              <a:effectLst>
                <a:outerShdw blurRad="38100" dist="38100" dir="2700000" algn="tl">
                  <a:srgbClr val="000000"/>
                </a:outerShdw>
              </a:effectLst>
              <a:latin typeface="26" charset="0"/>
            </a:endParaRPr>
          </a:p>
        </p:txBody>
      </p:sp>
      <p:sp>
        <p:nvSpPr>
          <p:cNvPr id="355336" name="Text Box 8"/>
          <p:cNvSpPr txBox="1">
            <a:spLocks noChangeArrowheads="1"/>
          </p:cNvSpPr>
          <p:nvPr/>
        </p:nvSpPr>
        <p:spPr bwMode="auto">
          <a:xfrm>
            <a:off x="4521496" y="4732087"/>
            <a:ext cx="4495800" cy="1384995"/>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sz="2000" b="1" dirty="0">
                <a:effectLst>
                  <a:outerShdw blurRad="38100" dist="38100" dir="2700000" algn="tl">
                    <a:srgbClr val="000000"/>
                  </a:outerShdw>
                </a:effectLst>
                <a:latin typeface="26" charset="0"/>
              </a:rPr>
              <a:t>ඒම නිවසෙ නැවතී ඔවුන් දෙන දෙයක් කමින් බොමින්,</a:t>
            </a:r>
            <a:r>
              <a:rPr lang="en-US" sz="2000" b="1" dirty="0">
                <a:effectLst>
                  <a:outerShdw blurRad="38100" dist="38100" dir="2700000" algn="tl">
                    <a:srgbClr val="000000"/>
                  </a:outerShdw>
                </a:effectLst>
                <a:latin typeface="26" charset="0"/>
              </a:rPr>
              <a:t> </a:t>
            </a:r>
            <a:br>
              <a:rPr lang="en-US" sz="2000" b="1" dirty="0">
                <a:effectLst>
                  <a:outerShdw blurRad="38100" dist="38100" dir="2700000" algn="tl">
                    <a:srgbClr val="000000"/>
                  </a:outerShdw>
                </a:effectLst>
                <a:latin typeface="26" charset="0"/>
              </a:rPr>
            </a:br>
            <a:r>
              <a:rPr lang="si-LK" sz="2000" b="1" dirty="0">
                <a:effectLst>
                  <a:outerShdw blurRad="38100" dist="38100" dir="2700000" algn="tl">
                    <a:srgbClr val="000000"/>
                  </a:outerShdw>
                </a:effectLst>
                <a:latin typeface="26" charset="0"/>
              </a:rPr>
              <a:t>සෙවකයා ඔහුගෙ කුලිය ලැබීම සුදුසුය........(ලුක් </a:t>
            </a:r>
            <a:r>
              <a:rPr lang="en-US" sz="2000" b="1" dirty="0">
                <a:effectLst>
                  <a:outerShdw blurRad="38100" dist="38100" dir="2700000" algn="tl">
                    <a:srgbClr val="000000"/>
                  </a:outerShdw>
                </a:effectLst>
                <a:latin typeface="26" charset="0"/>
              </a:rPr>
              <a:t> 10:7</a:t>
            </a:r>
            <a:r>
              <a:rPr lang="en-US" b="1" dirty="0">
                <a:effectLst>
                  <a:outerShdw blurRad="38100" dist="38100" dir="2700000" algn="tl">
                    <a:srgbClr val="000000"/>
                  </a:outerShdw>
                </a:effectLst>
                <a:latin typeface="26" charset="0"/>
              </a:rPr>
              <a:t>)</a:t>
            </a:r>
          </a:p>
        </p:txBody>
      </p:sp>
      <p:sp>
        <p:nvSpPr>
          <p:cNvPr id="355337" name="Text Box 9"/>
          <p:cNvSpPr txBox="1">
            <a:spLocks noChangeArrowheads="1"/>
          </p:cNvSpPr>
          <p:nvPr/>
        </p:nvSpPr>
        <p:spPr bwMode="auto">
          <a:xfrm>
            <a:off x="4495800" y="136525"/>
            <a:ext cx="4495800" cy="1631216"/>
          </a:xfrm>
          <a:prstGeom prst="rect">
            <a:avLst/>
          </a:prstGeom>
          <a:solidFill>
            <a:schemeClr val="hlink"/>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sz="2000" b="1" dirty="0">
                <a:effectLst>
                  <a:outerShdw blurRad="38100" dist="38100" dir="2700000" algn="tl">
                    <a:srgbClr val="000000"/>
                  </a:outerShdw>
                </a:effectLst>
                <a:latin typeface="26" charset="0"/>
              </a:rPr>
              <a:t>දෙව වචනය පවසන්නෙ,ගොයම් පාගන විට ගවයාගෙ කට බදින්න ඒපා” සහ “සෙවකයාට ඔහුගෙ කුලිය ලැබීම සුදුසුය.”    (1 තිමොති 5:18)</a:t>
            </a:r>
            <a:endParaRPr lang="en-US" sz="2000" b="1" dirty="0">
              <a:effectLst>
                <a:outerShdw blurRad="38100" dist="38100" dir="2700000" algn="tl">
                  <a:srgbClr val="000000"/>
                </a:outerShdw>
              </a:effectLst>
              <a:latin typeface="26" charset="0"/>
            </a:endParaRPr>
          </a:p>
        </p:txBody>
      </p:sp>
      <p:pic>
        <p:nvPicPr>
          <p:cNvPr id="23860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5333" name="Rectangle 5"/>
          <p:cNvSpPr>
            <a:spLocks noGrp="1" noChangeArrowheads="1"/>
          </p:cNvSpPr>
          <p:nvPr>
            <p:ph type="title" idx="4294967295"/>
          </p:nvPr>
        </p:nvSpPr>
        <p:spPr>
          <a:xfrm>
            <a:off x="179388" y="3357563"/>
            <a:ext cx="4191000" cy="997669"/>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si-LK" sz="2000" b="1" dirty="0">
                <a:solidFill>
                  <a:srgbClr val="FFEA18"/>
                </a:solidFill>
                <a:latin typeface="Comic Sans MS" pitchFamily="22" charset="0"/>
                <a:ea typeface="ＭＳ Ｐゴシック" pitchFamily="22" charset="-128"/>
                <a:cs typeface="ＭＳ Ｐゴシック" pitchFamily="22" charset="-128"/>
              </a:rPr>
              <a:t>ලුක්ගෙ ශුභාරංචිය පාවුල් “දෙව වචනය” ලෙස නම්කලෙ </a:t>
            </a:r>
            <a:br>
              <a:rPr lang="si-LK" sz="2000" b="1" dirty="0">
                <a:solidFill>
                  <a:srgbClr val="FFEA18"/>
                </a:solidFill>
                <a:latin typeface="Comic Sans MS" pitchFamily="22" charset="0"/>
                <a:ea typeface="ＭＳ Ｐゴシック" pitchFamily="22" charset="-128"/>
                <a:cs typeface="ＭＳ Ｐゴシック" pitchFamily="22" charset="-128"/>
              </a:rPr>
            </a:br>
            <a:r>
              <a:rPr lang="si-LK" sz="2000" b="1" dirty="0">
                <a:solidFill>
                  <a:srgbClr val="FFEA18"/>
                </a:solidFill>
                <a:latin typeface="Comic Sans MS" pitchFamily="22" charset="0"/>
                <a:ea typeface="ＭＳ Ｐゴシック" pitchFamily="22" charset="-128"/>
                <a:cs typeface="ＭＳ Ｐゴシック" pitchFamily="22" charset="-128"/>
              </a:rPr>
              <a:t>වසර 5 අැතුලත!</a:t>
            </a:r>
            <a:endParaRPr lang="en-US" sz="2000" b="1" dirty="0">
              <a:solidFill>
                <a:srgbClr val="FFEA18"/>
              </a:solidFill>
              <a:latin typeface="Comic Sans MS" pitchFamily="22" charset="0"/>
              <a:ea typeface="ＭＳ Ｐゴシック" pitchFamily="22" charset="-128"/>
              <a:cs typeface="ＭＳ Ｐゴシック" pitchFamily="22" charset="-128"/>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0"/>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p:bldP spid="355332" grpId="0" animBg="1"/>
      <p:bldP spid="355334" grpId="0"/>
      <p:bldP spid="355335" grpId="0"/>
      <p:bldP spid="355336" grpId="0" animBg="1"/>
      <p:bldP spid="355337" grpId="0" animBg="1"/>
      <p:bldP spid="3553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0" name="Text Box 4"/>
          <p:cNvSpPr txBox="1">
            <a:spLocks noChangeArrowheads="1"/>
          </p:cNvSpPr>
          <p:nvPr/>
        </p:nvSpPr>
        <p:spPr bwMode="auto">
          <a:xfrm>
            <a:off x="5665788" y="228600"/>
            <a:ext cx="3478212" cy="1200329"/>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b="1" dirty="0">
                <a:effectLst>
                  <a:outerShdw blurRad="38100" dist="38100" dir="2700000" algn="tl">
                    <a:srgbClr val="000000"/>
                  </a:outerShdw>
                </a:effectLst>
                <a:latin typeface="26" charset="0"/>
              </a:rPr>
              <a:t>පාවුල් තුමාගෙ ලිපි </a:t>
            </a:r>
            <a:r>
              <a:rPr lang="en-US" b="1" dirty="0">
                <a:effectLst>
                  <a:outerShdw blurRad="38100" dist="38100" dir="2700000" algn="tl">
                    <a:srgbClr val="000000"/>
                  </a:outerShdw>
                </a:effectLst>
                <a:latin typeface="26" charset="0"/>
              </a:rPr>
              <a:t> </a:t>
            </a:r>
            <a:r>
              <a:rPr lang="si-LK" b="1" dirty="0">
                <a:effectLst>
                  <a:outerShdw blurRad="38100" dist="38100" dir="2700000" algn="tl">
                    <a:srgbClr val="000000"/>
                  </a:outerShdw>
                </a:effectLst>
                <a:latin typeface="26" charset="0"/>
              </a:rPr>
              <a:t>ලියනලද්දෙ</a:t>
            </a:r>
            <a:endParaRPr lang="en-US" b="1" dirty="0">
              <a:effectLst>
                <a:outerShdw blurRad="38100" dist="38100" dir="2700000" algn="tl">
                  <a:srgbClr val="000000"/>
                </a:outerShdw>
              </a:effectLst>
              <a:latin typeface="26" charset="0"/>
            </a:endParaRPr>
          </a:p>
          <a:p>
            <a:pPr>
              <a:defRPr/>
            </a:pPr>
            <a:r>
              <a:rPr lang="si-LK" b="1" dirty="0">
                <a:effectLst>
                  <a:outerShdw blurRad="38100" dist="38100" dir="2700000" algn="tl">
                    <a:srgbClr val="000000"/>
                  </a:outerShdw>
                </a:effectLst>
                <a:latin typeface="26" charset="0"/>
              </a:rPr>
              <a:t>කි.ව</a:t>
            </a:r>
            <a:r>
              <a:rPr lang="en-US" b="1" dirty="0">
                <a:effectLst>
                  <a:outerShdw blurRad="38100" dist="38100" dir="2700000" algn="tl">
                    <a:srgbClr val="000000"/>
                  </a:outerShdw>
                </a:effectLst>
                <a:latin typeface="26" charset="0"/>
              </a:rPr>
              <a:t> 49-62</a:t>
            </a:r>
            <a:r>
              <a:rPr lang="si-LK" b="1" dirty="0">
                <a:effectLst>
                  <a:outerShdw blurRad="38100" dist="38100" dir="2700000" algn="tl">
                    <a:srgbClr val="000000"/>
                  </a:outerShdw>
                </a:effectLst>
                <a:latin typeface="26" charset="0"/>
              </a:rPr>
              <a:t> </a:t>
            </a:r>
            <a:endParaRPr lang="en-US" dirty="0">
              <a:effectLst>
                <a:outerShdw blurRad="38100" dist="38100" dir="2700000" algn="tl">
                  <a:srgbClr val="000000"/>
                </a:outerShdw>
              </a:effectLst>
              <a:latin typeface="26" charset="0"/>
            </a:endParaRPr>
          </a:p>
        </p:txBody>
      </p:sp>
      <p:sp>
        <p:nvSpPr>
          <p:cNvPr id="357381" name="Text Box 5"/>
          <p:cNvSpPr txBox="1">
            <a:spLocks noChangeArrowheads="1"/>
          </p:cNvSpPr>
          <p:nvPr/>
        </p:nvSpPr>
        <p:spPr bwMode="auto">
          <a:xfrm>
            <a:off x="0" y="668084"/>
            <a:ext cx="3916457" cy="1077218"/>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si-LK" b="1" dirty="0">
                <a:effectLst>
                  <a:outerShdw blurRad="38100" dist="38100" dir="2700000" algn="tl">
                    <a:srgbClr val="000000"/>
                  </a:outerShdw>
                </a:effectLst>
                <a:latin typeface="26" charset="0"/>
              </a:rPr>
              <a:t>රොමය</a:t>
            </a:r>
            <a:endParaRPr lang="en-US" b="1" dirty="0">
              <a:effectLst>
                <a:outerShdw blurRad="38100" dist="38100" dir="2700000" algn="tl">
                  <a:srgbClr val="000000"/>
                </a:outerShdw>
              </a:effectLst>
              <a:latin typeface="26" charset="0"/>
            </a:endParaRPr>
          </a:p>
          <a:p>
            <a:pPr>
              <a:defRPr/>
            </a:pPr>
            <a:r>
              <a:rPr lang="si-LK" sz="2000" b="1" dirty="0">
                <a:effectLst>
                  <a:outerShdw blurRad="38100" dist="38100" dir="2700000" algn="tl">
                    <a:srgbClr val="000000"/>
                  </a:outerShdw>
                </a:effectLst>
                <a:latin typeface="26" charset="0"/>
              </a:rPr>
              <a:t>පෙදුරෑ තුමා 2 පෙදුරැ පොත</a:t>
            </a:r>
            <a:endParaRPr lang="en-US" sz="2000" b="1" dirty="0">
              <a:effectLst>
                <a:outerShdw blurRad="38100" dist="38100" dir="2700000" algn="tl">
                  <a:srgbClr val="000000"/>
                </a:outerShdw>
              </a:effectLst>
              <a:latin typeface="26" charset="0"/>
            </a:endParaRPr>
          </a:p>
          <a:p>
            <a:pPr>
              <a:defRPr/>
            </a:pPr>
            <a:r>
              <a:rPr lang="si-LK" sz="2000" b="1" dirty="0">
                <a:effectLst>
                  <a:outerShdw blurRad="38100" dist="38100" dir="2700000" algn="tl">
                    <a:srgbClr val="000000"/>
                  </a:outerShdw>
                </a:effectLst>
                <a:latin typeface="26" charset="0"/>
              </a:rPr>
              <a:t>ලියනලද්දෙ  කි.ව </a:t>
            </a:r>
            <a:r>
              <a:rPr lang="en-US" sz="2000" b="1" dirty="0">
                <a:effectLst>
                  <a:outerShdw blurRad="38100" dist="38100" dir="2700000" algn="tl">
                    <a:srgbClr val="000000"/>
                  </a:outerShdw>
                </a:effectLst>
                <a:latin typeface="26" charset="0"/>
              </a:rPr>
              <a:t>64</a:t>
            </a:r>
            <a:endParaRPr lang="en-US" sz="2000" dirty="0">
              <a:effectLst>
                <a:outerShdw blurRad="38100" dist="38100" dir="2700000" algn="tl">
                  <a:srgbClr val="000000"/>
                </a:outerShdw>
              </a:effectLst>
              <a:latin typeface="26" charset="0"/>
            </a:endParaRPr>
          </a:p>
        </p:txBody>
      </p:sp>
      <p:sp>
        <p:nvSpPr>
          <p:cNvPr id="357382" name="Text Box 6"/>
          <p:cNvSpPr txBox="1">
            <a:spLocks noChangeArrowheads="1"/>
          </p:cNvSpPr>
          <p:nvPr/>
        </p:nvSpPr>
        <p:spPr bwMode="auto">
          <a:xfrm>
            <a:off x="3730625" y="2928938"/>
            <a:ext cx="5410200" cy="2585323"/>
          </a:xfrm>
          <a:prstGeom prst="rect">
            <a:avLst/>
          </a:prstGeom>
          <a:solidFill>
            <a:srgbClr val="C70045"/>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sz="1800" b="1" dirty="0">
                <a:effectLst>
                  <a:outerShdw blurRad="38100" dist="38100" dir="2700000" algn="tl">
                    <a:srgbClr val="000000"/>
                  </a:outerShdw>
                </a:effectLst>
                <a:latin typeface="26" charset="0"/>
              </a:rPr>
              <a:t>"</a:t>
            </a:r>
            <a:r>
              <a:rPr lang="en-US" sz="1800" b="1" dirty="0">
                <a:effectLst>
                  <a:outerShdw blurRad="38100" dist="38100" dir="2700000" algn="tl">
                    <a:srgbClr val="000000"/>
                  </a:outerShdw>
                </a:effectLst>
                <a:latin typeface="26" charset="0"/>
              </a:rPr>
              <a:t>…</a:t>
            </a:r>
            <a:r>
              <a:rPr lang="si-LK" sz="1800" b="1" dirty="0">
                <a:effectLst>
                  <a:outerShdw blurRad="38100" dist="38100" dir="2700000" algn="tl">
                    <a:srgbClr val="000000"/>
                  </a:outerShdw>
                </a:effectLst>
                <a:latin typeface="26" charset="0"/>
              </a:rPr>
              <a:t>අපෙ පෙමවන්ත සහොදරවූ පාවුල් ද තමාට දුන් පඥාව ලෙස නුඹලාට ලියා ඒව්වාක් මෙන්, අපගෙ ස්වාමීන්වහන්සෙගෙ ඉවසිලිවන්තකම ගැලවීම යයි සලකාපල්ලා.</a:t>
            </a:r>
            <a:r>
              <a:rPr lang="en-US" sz="1800" b="1" dirty="0">
                <a:effectLst>
                  <a:outerShdw blurRad="38100" dist="38100" dir="2700000" algn="tl">
                    <a:srgbClr val="000000"/>
                  </a:outerShdw>
                </a:effectLst>
                <a:latin typeface="26" charset="0"/>
              </a:rPr>
              <a:t>  </a:t>
            </a:r>
            <a:r>
              <a:rPr lang="si-LK" sz="1800" b="1" dirty="0">
                <a:effectLst>
                  <a:outerShdw blurRad="38100" dist="38100" dir="2700000" algn="tl">
                    <a:srgbClr val="000000"/>
                  </a:outerShdw>
                </a:effectLst>
                <a:latin typeface="26" charset="0"/>
              </a:rPr>
              <a:t>ඒමෙන්ම සියලු ලියුම්වලත් ඔහු මෙ දෙවල් ගැන කථාකර තිබෙ ඒහි තෙරෑම්ගන්ට අමාරූ සමහර දෙ තිබෙ.නූගත් අස්ථීර තැනැත්තො  අ න් ලියවිලි මෙන් තමුන්ගෙම විනාශයට ඒවාත් පෙරලති.”</a:t>
            </a:r>
            <a:r>
              <a:rPr lang="en-US" sz="1800" b="1" dirty="0">
                <a:effectLst>
                  <a:outerShdw blurRad="38100" dist="38100" dir="2700000" algn="tl">
                    <a:srgbClr val="000000"/>
                  </a:outerShdw>
                </a:effectLst>
                <a:latin typeface="26" charset="0"/>
              </a:rPr>
              <a:t> (2 </a:t>
            </a:r>
            <a:r>
              <a:rPr lang="si-LK" sz="1600" b="1" dirty="0">
                <a:effectLst>
                  <a:outerShdw blurRad="38100" dist="38100" dir="2700000" algn="tl">
                    <a:srgbClr val="000000"/>
                  </a:outerShdw>
                </a:effectLst>
                <a:latin typeface="26" charset="0"/>
              </a:rPr>
              <a:t>පෙදුරූ</a:t>
            </a:r>
            <a:r>
              <a:rPr lang="en-US" sz="1600" b="1" dirty="0">
                <a:effectLst>
                  <a:outerShdw blurRad="38100" dist="38100" dir="2700000" algn="tl">
                    <a:srgbClr val="000000"/>
                  </a:outerShdw>
                </a:effectLst>
                <a:latin typeface="26" charset="0"/>
              </a:rPr>
              <a:t> 3:15-16)</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90" name="Rectangle 14"/>
          <p:cNvSpPr>
            <a:spLocks noGrp="1" noChangeArrowheads="1"/>
          </p:cNvSpPr>
          <p:nvPr>
            <p:ph type="title" idx="4294967295"/>
          </p:nvPr>
        </p:nvSpPr>
        <p:spPr>
          <a:xfrm>
            <a:off x="323850" y="3789363"/>
            <a:ext cx="3276600" cy="2228775"/>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si-LK" sz="2800" b="1" dirty="0">
                <a:solidFill>
                  <a:srgbClr val="FFEA18"/>
                </a:solidFill>
                <a:latin typeface="Comic Sans MS" pitchFamily="22" charset="0"/>
                <a:ea typeface="ＭＳ Ｐゴシック" pitchFamily="22" charset="-128"/>
                <a:cs typeface="ＭＳ Ｐゴシック" pitchFamily="22" charset="-128"/>
              </a:rPr>
              <a:t>පාවුල්ගෙ ලිපිවලට පෙදුරූ අමතනු ලැබුවෙ “දෙව වචනය” ලෙසයි </a:t>
            </a:r>
            <a:r>
              <a:rPr lang="en-US" sz="2800" b="1" dirty="0">
                <a:solidFill>
                  <a:srgbClr val="FFEA18"/>
                </a:solidFill>
                <a:latin typeface="Comic Sans MS" pitchFamily="22" charset="0"/>
                <a:ea typeface="ＭＳ Ｐゴシック" pitchFamily="22" charset="-128"/>
                <a:cs typeface="ＭＳ Ｐゴシック" pitchFamily="22" charset="-128"/>
              </a:rPr>
              <a:t>!</a:t>
            </a:r>
          </a:p>
        </p:txBody>
      </p:sp>
      <p:pic>
        <p:nvPicPr>
          <p:cNvPr id="24065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p:bldP spid="357381" grpId="0"/>
      <p:bldP spid="357382" grpId="0" animBg="1"/>
      <p:bldP spid="357383" grpId="0" animBg="1"/>
      <p:bldP spid="357384" grpId="0" animBg="1"/>
      <p:bldP spid="357385" grpId="0" animBg="1"/>
      <p:bldP spid="357386" grpId="0" animBg="1"/>
      <p:bldP spid="357387" grpId="0" animBg="1"/>
      <p:bldP spid="357388" grpId="0" animBg="1"/>
      <p:bldP spid="357389" grpId="0" animBg="1"/>
      <p:bldP spid="3573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657600" y="152400"/>
            <a:ext cx="4953000" cy="1371600"/>
          </a:xfrm>
        </p:spPr>
        <p:txBody>
          <a:bodyPr/>
          <a:lstStyle/>
          <a:p>
            <a:pPr eaLnBrk="1" hangingPunct="1">
              <a:defRPr/>
            </a:pPr>
            <a:r>
              <a:rPr lang="si-LK" sz="2800" dirty="0">
                <a:latin typeface="Arial" charset="0"/>
                <a:ea typeface="ＭＳ Ｐゴシック" charset="0"/>
                <a:cs typeface="ＭＳ Ｐゴシック" charset="0"/>
              </a:rPr>
              <a:t>පලමු ශතවර්ෂයෙ විවාහ </a:t>
            </a:r>
            <a:r>
              <a:rPr lang="si-LK" sz="3200" dirty="0">
                <a:latin typeface="Arial" charset="0"/>
                <a:ea typeface="ＭＳ Ｐゴシック" charset="0"/>
                <a:cs typeface="ＭＳ Ｐゴシック" charset="0"/>
              </a:rPr>
              <a:t>උත්සව පෙරහැර</a:t>
            </a:r>
            <a:endParaRPr lang="en-US" sz="3200" dirty="0">
              <a:latin typeface="Arial" charset="0"/>
              <a:ea typeface="ＭＳ Ｐゴシック" charset="0"/>
              <a:cs typeface="ＭＳ Ｐゴシック" charset="0"/>
            </a:endParaRPr>
          </a:p>
        </p:txBody>
      </p:sp>
      <p:sp>
        <p:nvSpPr>
          <p:cNvPr id="78855" name="Rectangle 1031"/>
          <p:cNvSpPr>
            <a:spLocks noGrp="1" noChangeArrowheads="1"/>
          </p:cNvSpPr>
          <p:nvPr>
            <p:ph type="body" sz="half" idx="2"/>
          </p:nvPr>
        </p:nvSpPr>
        <p:spPr>
          <a:xfrm>
            <a:off x="5791200" y="2590800"/>
            <a:ext cx="3048000" cy="2514600"/>
          </a:xfrm>
        </p:spPr>
        <p:txBody>
          <a:bodyPr/>
          <a:lstStyle/>
          <a:p>
            <a:pPr eaLnBrk="1" hangingPunct="1">
              <a:defRPr/>
            </a:pPr>
            <a:r>
              <a:rPr lang="si-LK" sz="2000" dirty="0">
                <a:latin typeface="Arial" charset="0"/>
                <a:ea typeface="ＭＳ Ｐゴシック" charset="0"/>
                <a:cs typeface="ＭＳ Ｐゴシック" charset="0"/>
              </a:rPr>
              <a:t>කිස්තුස් වහන්සෙ සභාව නමැති මනමාලිය කැදවාගෙන යාමට පැමිණීම, මෙම පෙරහැරට සමානවෙ</a:t>
            </a:r>
            <a:r>
              <a:rPr lang="si-LK"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187395" name="Picture 1028"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270939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2800" b="1" dirty="0"/>
              <a:t>මනාලියගෙ නිවස.</a:t>
            </a:r>
            <a:endParaRPr lang="en-US" sz="2800" b="1" dirty="0"/>
          </a:p>
        </p:txBody>
      </p:sp>
      <p:sp>
        <p:nvSpPr>
          <p:cNvPr id="78856" name="Text Box 1032"/>
          <p:cNvSpPr txBox="1">
            <a:spLocks noChangeArrowheads="1"/>
          </p:cNvSpPr>
          <p:nvPr/>
        </p:nvSpPr>
        <p:spPr bwMode="auto">
          <a:xfrm>
            <a:off x="2736970" y="1626863"/>
            <a:ext cx="28675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2800" b="1" dirty="0"/>
              <a:t>මනාලයාගෙ නිවස</a:t>
            </a:r>
            <a:endParaRPr lang="en-US" sz="2800" b="1" dirty="0"/>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026"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1079" y="1605732"/>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1027"/>
          <p:cNvSpPr>
            <a:spLocks noGrp="1" noChangeArrowheads="1"/>
          </p:cNvSpPr>
          <p:nvPr>
            <p:ph type="title"/>
          </p:nvPr>
        </p:nvSpPr>
        <p:spPr>
          <a:xfrm>
            <a:off x="5486400" y="277813"/>
            <a:ext cx="3581400" cy="1246187"/>
          </a:xfrm>
        </p:spPr>
        <p:txBody>
          <a:bodyPr/>
          <a:lstStyle/>
          <a:p>
            <a:pPr eaLnBrk="1" hangingPunct="1">
              <a:defRPr/>
            </a:pPr>
            <a:r>
              <a:rPr lang="si-LK" sz="2800" dirty="0">
                <a:latin typeface="Arial" charset="0"/>
                <a:ea typeface="ＭＳ Ｐゴシック" charset="0"/>
                <a:cs typeface="ＭＳ Ｐゴシック" charset="0"/>
              </a:rPr>
              <a:t>නව ගිවිසුම් ධර්ම ග්රන්ථ</a:t>
            </a:r>
            <a:endParaRPr lang="en-US" sz="2800" dirty="0">
              <a:latin typeface="Arial" charset="0"/>
              <a:ea typeface="ＭＳ Ｐゴシック" charset="0"/>
              <a:cs typeface="ＭＳ Ｐゴシック" charset="0"/>
            </a:endParaRPr>
          </a:p>
        </p:txBody>
      </p:sp>
      <p:sp>
        <p:nvSpPr>
          <p:cNvPr id="352260" name="Rectangle 1028"/>
          <p:cNvSpPr>
            <a:spLocks noGrp="1" noChangeArrowheads="1"/>
          </p:cNvSpPr>
          <p:nvPr>
            <p:ph type="body" idx="1"/>
          </p:nvPr>
        </p:nvSpPr>
        <p:spPr>
          <a:xfrm>
            <a:off x="5563948" y="2924944"/>
            <a:ext cx="3581400" cy="5257800"/>
          </a:xfrm>
        </p:spPr>
        <p:txBody>
          <a:bodyPr/>
          <a:lstStyle/>
          <a:p>
            <a:pPr eaLnBrk="1" hangingPunct="1">
              <a:defRPr/>
            </a:pPr>
            <a:r>
              <a:rPr lang="si-LK" sz="2400" dirty="0">
                <a:latin typeface="Arial" charset="0"/>
                <a:ea typeface="ＭＳ Ｐゴシック" charset="0"/>
                <a:cs typeface="ＭＳ Ｐゴシック" charset="0"/>
              </a:rPr>
              <a:t>අපොස්තලික</a:t>
            </a:r>
            <a:endParaRPr lang="en-US" sz="2400" dirty="0">
              <a:latin typeface="Arial" charset="0"/>
              <a:ea typeface="ＭＳ Ｐゴシック" charset="0"/>
              <a:cs typeface="ＭＳ Ｐゴシック" charset="0"/>
            </a:endParaRPr>
          </a:p>
          <a:p>
            <a:pPr eaLnBrk="1" hangingPunct="1">
              <a:defRPr/>
            </a:pPr>
            <a:r>
              <a:rPr lang="si-LK" sz="2400" dirty="0">
                <a:latin typeface="Arial" charset="0"/>
                <a:ea typeface="ＭＳ Ｐゴシック" charset="0"/>
                <a:cs typeface="ＭＳ Ｐゴシック" charset="0"/>
              </a:rPr>
              <a:t>ප්රතිපත්ති</a:t>
            </a:r>
          </a:p>
          <a:p>
            <a:pPr eaLnBrk="1" hangingPunct="1">
              <a:defRPr/>
            </a:pPr>
            <a:r>
              <a:rPr lang="si-LK" sz="2400" dirty="0">
                <a:latin typeface="Arial" charset="0"/>
                <a:ea typeface="ＭＳ Ｐゴシック" charset="0"/>
                <a:cs typeface="ＭＳ Ｐゴシック" charset="0"/>
              </a:rPr>
              <a:t>පිලිගත්</a:t>
            </a:r>
            <a:endParaRPr lang="en-US" sz="2400" dirty="0">
              <a:latin typeface="Arial" charset="0"/>
              <a:ea typeface="ＭＳ Ｐゴシック" charset="0"/>
              <a:cs typeface="ＭＳ Ｐゴシック" charset="0"/>
            </a:endParaRPr>
          </a:p>
        </p:txBody>
      </p:sp>
      <p:pic>
        <p:nvPicPr>
          <p:cNvPr id="242692" name="Picture 1029"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3" name="Text Box 1030"/>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2260">
                                            <p:txEl>
                                              <p:pRg st="1" end="1"/>
                                            </p:txEl>
                                          </p:spTgt>
                                        </p:tgtEl>
                                        <p:attrNameLst>
                                          <p:attrName>style.visibility</p:attrName>
                                        </p:attrNameLst>
                                      </p:cBhvr>
                                      <p:to>
                                        <p:strVal val="visible"/>
                                      </p:to>
                                    </p:set>
                                    <p:animEffect transition="in" filter="dissolve">
                                      <p:cBhvr>
                                        <p:cTn id="12" dur="500"/>
                                        <p:tgtEl>
                                          <p:spTgt spid="3522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2260">
                                            <p:txEl>
                                              <p:pRg st="2" end="2"/>
                                            </p:txEl>
                                          </p:spTgt>
                                        </p:tgtEl>
                                        <p:attrNameLst>
                                          <p:attrName>style.visibility</p:attrName>
                                        </p:attrNameLst>
                                      </p:cBhvr>
                                      <p:to>
                                        <p:strVal val="visible"/>
                                      </p:to>
                                    </p:set>
                                    <p:animEffect transition="in" filter="dissolve">
                                      <p:cBhvr>
                                        <p:cTn id="17" dur="500"/>
                                        <p:tgtEl>
                                          <p:spTgt spid="352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7813"/>
            <a:ext cx="5334000" cy="1246187"/>
          </a:xfrm>
        </p:spPr>
        <p:txBody>
          <a:bodyPr/>
          <a:lstStyle/>
          <a:p>
            <a:pPr eaLnBrk="1" hangingPunct="1">
              <a:defRPr/>
            </a:pPr>
            <a:r>
              <a:rPr lang="si-LK" sz="2800" dirty="0">
                <a:latin typeface="Arial" charset="0"/>
                <a:ea typeface="ＭＳ Ｐゴシック" charset="0"/>
                <a:cs typeface="ＭＳ Ｐゴシック" charset="0"/>
              </a:rPr>
              <a:t>දෙවානුභාවයෙන් තොර ලියවිලි </a:t>
            </a:r>
            <a:r>
              <a:rPr lang="en-US" sz="2800" dirty="0">
                <a:latin typeface="Arial" charset="0"/>
                <a:ea typeface="ＭＳ Ｐゴシック" charset="0"/>
                <a:cs typeface="ＭＳ Ｐゴシック" charset="0"/>
              </a:rPr>
              <a:t> </a:t>
            </a:r>
            <a:br>
              <a:rPr lang="en-US" sz="2800"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t>
            </a:r>
            <a:r>
              <a:rPr lang="si-LK" sz="2400" dirty="0">
                <a:latin typeface="Arial" charset="0"/>
                <a:ea typeface="ＭＳ Ｐゴシック" charset="0"/>
                <a:cs typeface="ＭＳ Ｐゴシック" charset="0"/>
              </a:rPr>
              <a:t>පසුතලයන්)</a:t>
            </a:r>
            <a:endParaRPr lang="en-US" sz="2400" dirty="0">
              <a:latin typeface="Arial" charset="0"/>
              <a:ea typeface="ＭＳ Ｐゴシック" charset="0"/>
              <a:cs typeface="ＭＳ Ｐゴシック" charset="0"/>
            </a:endParaRPr>
          </a:p>
        </p:txBody>
      </p:sp>
      <p:sp>
        <p:nvSpPr>
          <p:cNvPr id="19459" name="Rectangle 3"/>
          <p:cNvSpPr>
            <a:spLocks noGrp="1" noChangeArrowheads="1"/>
          </p:cNvSpPr>
          <p:nvPr>
            <p:ph type="body" idx="1"/>
          </p:nvPr>
        </p:nvSpPr>
        <p:spPr>
          <a:xfrm>
            <a:off x="1115616" y="2420888"/>
            <a:ext cx="3810000" cy="3276600"/>
          </a:xfrm>
        </p:spPr>
        <p:txBody>
          <a:bodyPr/>
          <a:lstStyle/>
          <a:p>
            <a:pPr eaLnBrk="1" hangingPunct="1">
              <a:defRPr/>
            </a:pPr>
            <a:r>
              <a:rPr lang="si-LK" sz="2400" dirty="0">
                <a:latin typeface="Arial" charset="0"/>
                <a:ea typeface="ＭＳ Ｐゴシック" charset="0"/>
                <a:cs typeface="ＭＳ Ｐゴシック" charset="0"/>
              </a:rPr>
              <a:t>ග්රීක්</a:t>
            </a:r>
            <a:endParaRPr lang="en-US" sz="2400" dirty="0">
              <a:latin typeface="Arial" charset="0"/>
              <a:ea typeface="ＭＳ Ｐゴシック" charset="0"/>
              <a:cs typeface="ＭＳ Ｐゴシック" charset="0"/>
            </a:endParaRPr>
          </a:p>
          <a:p>
            <a:pPr eaLnBrk="1" hangingPunct="1">
              <a:defRPr/>
            </a:pPr>
            <a:r>
              <a:rPr lang="si-LK" sz="2400" dirty="0">
                <a:latin typeface="Arial" charset="0"/>
                <a:ea typeface="ＭＳ Ｐゴシック" charset="0"/>
                <a:cs typeface="ＭＳ Ｐゴシック" charset="0"/>
              </a:rPr>
              <a:t>රොම</a:t>
            </a:r>
            <a:endParaRPr lang="en-US" sz="2400" dirty="0">
              <a:latin typeface="Arial" charset="0"/>
              <a:ea typeface="ＭＳ Ｐゴシック" charset="0"/>
              <a:cs typeface="ＭＳ Ｐゴシック" charset="0"/>
            </a:endParaRPr>
          </a:p>
          <a:p>
            <a:pPr eaLnBrk="1" hangingPunct="1">
              <a:defRPr/>
            </a:pPr>
            <a:r>
              <a:rPr lang="si-LK" sz="2400" dirty="0">
                <a:latin typeface="Arial" charset="0"/>
                <a:ea typeface="ＭＳ Ｐゴシック" charset="0"/>
                <a:cs typeface="ＭＳ Ｐゴシック" charset="0"/>
              </a:rPr>
              <a:t>යුදෙව්</a:t>
            </a:r>
            <a:endParaRPr lang="en-US" sz="2400" dirty="0">
              <a:latin typeface="Arial" charset="0"/>
              <a:ea typeface="ＭＳ Ｐゴシック" charset="0"/>
              <a:cs typeface="ＭＳ Ｐゴシック" charset="0"/>
            </a:endParaRPr>
          </a:p>
          <a:p>
            <a:pPr eaLnBrk="1" hangingPunct="1">
              <a:defRPr/>
            </a:pPr>
            <a:r>
              <a:rPr lang="si-LK" sz="2400" dirty="0">
                <a:latin typeface="Arial" charset="0"/>
                <a:ea typeface="ＭＳ Ｐゴシック" charset="0"/>
                <a:cs typeface="ＭＳ Ｐゴシック" charset="0"/>
              </a:rPr>
              <a:t>කිස්තියාණි</a:t>
            </a:r>
          </a:p>
          <a:p>
            <a:pPr eaLnBrk="1" hangingPunct="1">
              <a:defRPr/>
            </a:pPr>
            <a:r>
              <a:rPr lang="si-LK" sz="2400" dirty="0">
                <a:latin typeface="Arial" charset="0"/>
                <a:ea typeface="ＭＳ Ｐゴシック" charset="0"/>
                <a:cs typeface="ＭＳ Ｐゴシック" charset="0"/>
              </a:rPr>
              <a:t>ඥාණවාදී</a:t>
            </a:r>
            <a:endParaRPr lang="en-US" sz="2400" dirty="0">
              <a:latin typeface="Arial" charset="0"/>
              <a:ea typeface="ＭＳ Ｐゴシック" charset="0"/>
              <a:cs typeface="ＭＳ Ｐゴシック" charset="0"/>
            </a:endParaRPr>
          </a:p>
        </p:txBody>
      </p:sp>
      <p:pic>
        <p:nvPicPr>
          <p:cNvPr id="244739" name="Picture 4"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1263" y="36513"/>
            <a:ext cx="2852737" cy="682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0" name="Text Box 5"/>
          <p:cNvSpPr txBox="1">
            <a:spLocks noChangeArrowheads="1"/>
          </p:cNvSpPr>
          <p:nvPr/>
        </p:nvSpPr>
        <p:spPr bwMode="auto">
          <a:xfrm>
            <a:off x="7951788" y="60325"/>
            <a:ext cx="1116012"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rPr>
              <a:t>159-198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si-LK" dirty="0">
                <a:latin typeface="Arial" charset="0"/>
                <a:ea typeface="ＭＳ Ｐゴシック" charset="0"/>
                <a:cs typeface="ＭＳ Ｐゴシック" charset="0"/>
              </a:rPr>
              <a:t>ග්රීක් ඉතිහාසඥයො</a:t>
            </a:r>
            <a:endParaRPr lang="en-US" dirty="0">
              <a:latin typeface="Arial" charset="0"/>
              <a:ea typeface="ＭＳ Ｐゴシック" charset="0"/>
              <a:cs typeface="ＭＳ Ｐゴシック" charset="0"/>
            </a:endParaRPr>
          </a:p>
        </p:txBody>
      </p:sp>
      <p:sp>
        <p:nvSpPr>
          <p:cNvPr id="12291" name="Rectangle 3"/>
          <p:cNvSpPr>
            <a:spLocks noGrp="1" noChangeArrowheads="1"/>
          </p:cNvSpPr>
          <p:nvPr>
            <p:ph type="body" idx="1"/>
          </p:nvPr>
        </p:nvSpPr>
        <p:spPr>
          <a:xfrm>
            <a:off x="5049377" y="2420888"/>
            <a:ext cx="4038600" cy="4530725"/>
          </a:xfrm>
        </p:spPr>
        <p:txBody>
          <a:bodyPr/>
          <a:lstStyle/>
          <a:p>
            <a:pPr algn="r" eaLnBrk="1" hangingPunct="1">
              <a:buFont typeface="Wingdings" charset="0"/>
              <a:buNone/>
              <a:defRPr/>
            </a:pPr>
            <a:r>
              <a:rPr lang="en-US" sz="1800" dirty="0">
                <a:latin typeface="Arial" charset="0"/>
                <a:ea typeface="ＭＳ Ｐゴシック" charset="0"/>
                <a:cs typeface="ＭＳ Ｐゴシック" charset="0"/>
              </a:rPr>
              <a:t>(</a:t>
            </a:r>
            <a:r>
              <a:rPr lang="si-LK" sz="1800" dirty="0">
                <a:latin typeface="Arial" charset="0"/>
                <a:ea typeface="ＭＳ Ｐゴシック" charset="0"/>
                <a:cs typeface="ＭＳ Ｐゴシック" charset="0"/>
              </a:rPr>
              <a:t>මියගියවසර</a:t>
            </a:r>
            <a:r>
              <a:rPr lang="en-US" sz="1800" dirty="0">
                <a:latin typeface="Arial" charset="0"/>
                <a:ea typeface="ＭＳ Ｐゴシック" charset="0"/>
                <a:cs typeface="ＭＳ Ｐゴシック" charset="0"/>
              </a:rPr>
              <a:t>)</a:t>
            </a:r>
          </a:p>
          <a:p>
            <a:pPr eaLnBrk="1" hangingPunct="1">
              <a:defRPr/>
            </a:pPr>
            <a:r>
              <a:rPr lang="si-LK" sz="2400" dirty="0">
                <a:latin typeface="Arial" charset="0"/>
                <a:ea typeface="ＭＳ Ｐゴシック" charset="0"/>
                <a:cs typeface="ＭＳ Ｐゴシック" charset="0"/>
              </a:rPr>
              <a:t>හෙරොඩොටස්</a:t>
            </a:r>
            <a:r>
              <a:rPr lang="en-US" sz="20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කි.පූ </a:t>
            </a:r>
            <a:r>
              <a:rPr lang="en-US" sz="2000" dirty="0">
                <a:latin typeface="Arial" charset="0"/>
                <a:ea typeface="ＭＳ Ｐゴシック" charset="0"/>
                <a:cs typeface="ＭＳ Ｐゴシック" charset="0"/>
              </a:rPr>
              <a:t>420 )</a:t>
            </a:r>
          </a:p>
          <a:p>
            <a:pPr eaLnBrk="1" hangingPunct="1">
              <a:defRPr/>
            </a:pPr>
            <a:r>
              <a:rPr lang="si-LK" sz="2400" dirty="0">
                <a:latin typeface="Arial" charset="0"/>
                <a:ea typeface="ＭＳ Ｐゴシック" charset="0"/>
                <a:cs typeface="ＭＳ Ｐゴシック" charset="0"/>
              </a:rPr>
              <a:t>ඩියොඩොරස්  </a:t>
            </a:r>
            <a:r>
              <a:rPr lang="en-US" sz="2400" dirty="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කි.පූ   </a:t>
            </a:r>
            <a:r>
              <a:rPr lang="en-US" sz="2000" dirty="0">
                <a:latin typeface="Arial" charset="0"/>
                <a:ea typeface="ＭＳ Ｐゴシック" charset="0"/>
                <a:cs typeface="ＭＳ Ｐゴシック" charset="0"/>
              </a:rPr>
              <a:t>21</a:t>
            </a:r>
            <a:r>
              <a:rPr lang="si-LK" sz="2000" dirty="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a:p>
            <a:pPr eaLnBrk="1" hangingPunct="1">
              <a:defRPr/>
            </a:pPr>
            <a:r>
              <a:rPr lang="si-LK" sz="2400" dirty="0">
                <a:latin typeface="Arial" charset="0"/>
                <a:ea typeface="ＭＳ Ｐゴシック" charset="0"/>
                <a:cs typeface="ＭＳ Ｐゴシック" charset="0"/>
              </a:rPr>
              <a:t>ස්ටාබො</a:t>
            </a:r>
            <a:r>
              <a:rPr lang="en-US" sz="2400" dirty="0">
                <a:latin typeface="Arial" charset="0"/>
                <a:ea typeface="ＭＳ Ｐゴシック" charset="0"/>
                <a:cs typeface="ＭＳ Ｐゴシック" charset="0"/>
              </a:rPr>
              <a:t> </a:t>
            </a:r>
            <a:r>
              <a:rPr lang="si-LK" sz="2400" dirty="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කි.ව</a:t>
            </a:r>
            <a:r>
              <a:rPr lang="en-US" sz="2000" dirty="0">
                <a:latin typeface="Arial" charset="0"/>
                <a:ea typeface="ＭＳ Ｐゴシック" charset="0"/>
                <a:cs typeface="ＭＳ Ｐゴシック" charset="0"/>
              </a:rPr>
              <a:t> 21)</a:t>
            </a:r>
          </a:p>
          <a:p>
            <a:pPr eaLnBrk="1" hangingPunct="1">
              <a:defRPr/>
            </a:pPr>
            <a:r>
              <a:rPr lang="si-LK" sz="2400" dirty="0">
                <a:latin typeface="Arial" charset="0"/>
                <a:ea typeface="ＭＳ Ｐゴシック" charset="0"/>
                <a:cs typeface="ＭＳ Ｐゴシック" charset="0"/>
              </a:rPr>
              <a:t>ප්ලූටාක්            </a:t>
            </a:r>
            <a:r>
              <a:rPr lang="en-US" sz="20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කි.ව</a:t>
            </a:r>
            <a:r>
              <a:rPr lang="en-US" sz="2000" dirty="0">
                <a:latin typeface="Arial" charset="0"/>
                <a:ea typeface="ＭＳ Ｐゴシック" charset="0"/>
                <a:cs typeface="ＭＳ Ｐゴシック" charset="0"/>
              </a:rPr>
              <a:t>120)</a:t>
            </a:r>
          </a:p>
          <a:p>
            <a:pPr eaLnBrk="1" hangingPunct="1">
              <a:defRPr/>
            </a:pPr>
            <a:r>
              <a:rPr lang="si-LK" sz="2400" dirty="0">
                <a:latin typeface="Arial" charset="0"/>
                <a:ea typeface="ＭＳ Ｐゴシック" charset="0"/>
                <a:cs typeface="ＭＳ Ｐゴシック" charset="0"/>
              </a:rPr>
              <a:t>පොලිබියස්</a:t>
            </a:r>
            <a:r>
              <a:rPr lang="en-US" sz="2400" dirty="0">
                <a:latin typeface="Arial" charset="0"/>
                <a:ea typeface="ＭＳ Ｐゴシック" charset="0"/>
                <a:cs typeface="ＭＳ Ｐゴシック" charset="0"/>
              </a:rPr>
              <a:t> </a:t>
            </a:r>
            <a:r>
              <a:rPr lang="si-LK" sz="2400" dirty="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කි.පූ</a:t>
            </a:r>
            <a:r>
              <a:rPr lang="en-US" sz="2000" dirty="0">
                <a:latin typeface="Arial" charset="0"/>
                <a:ea typeface="ＭＳ Ｐゴシック" charset="0"/>
                <a:cs typeface="ＭＳ Ｐゴシック" charset="0"/>
              </a:rPr>
              <a:t>120)</a:t>
            </a:r>
          </a:p>
        </p:txBody>
      </p:sp>
      <p:pic>
        <p:nvPicPr>
          <p:cNvPr id="246787" name="Picture 5"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4745038"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Rectangle 6"/>
          <p:cNvSpPr>
            <a:spLocks noChangeArrowheads="1"/>
          </p:cNvSpPr>
          <p:nvPr/>
        </p:nvSpPr>
        <p:spPr bwMode="auto">
          <a:xfrm>
            <a:off x="467544" y="5486400"/>
            <a:ext cx="2961456" cy="381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si-LK" sz="2000" dirty="0">
                <a:effectLst>
                  <a:outerShdw blurRad="38100" dist="38100" dir="2700000" algn="tl">
                    <a:srgbClr val="000000"/>
                  </a:outerShdw>
                </a:effectLst>
              </a:rPr>
              <a:t>අක්කොරින්තිය</a:t>
            </a:r>
            <a:endParaRPr lang="en-US" sz="2000" dirty="0">
              <a:effectLst>
                <a:outerShdw blurRad="38100" dist="38100" dir="2700000" algn="tl">
                  <a:srgbClr val="000000"/>
                </a:outerShdw>
              </a:effectLst>
            </a:endParaRPr>
          </a:p>
        </p:txBody>
      </p:sp>
      <p:sp>
        <p:nvSpPr>
          <p:cNvPr id="246789"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499992" y="2924944"/>
            <a:ext cx="4567808" cy="4530725"/>
          </a:xfrm>
        </p:spPr>
        <p:txBody>
          <a:bodyPr/>
          <a:lstStyle/>
          <a:p>
            <a:pPr algn="r" eaLnBrk="1" hangingPunct="1">
              <a:buFont typeface="Wingdings" charset="0"/>
              <a:buNone/>
              <a:defRPr/>
            </a:pPr>
            <a:r>
              <a:rPr lang="en-US" sz="1800" dirty="0">
                <a:latin typeface="Arial" charset="0"/>
                <a:ea typeface="ＭＳ Ｐゴシック" charset="0"/>
                <a:cs typeface="ＭＳ Ｐゴシック" charset="0"/>
              </a:rPr>
              <a:t>(</a:t>
            </a:r>
            <a:r>
              <a:rPr lang="si-LK" sz="1800" dirty="0">
                <a:latin typeface="Arial" charset="0"/>
                <a:ea typeface="ＭＳ Ｐゴシック" charset="0"/>
                <a:cs typeface="ＭＳ Ｐゴシック" charset="0"/>
              </a:rPr>
              <a:t>මියගිය වසර</a:t>
            </a:r>
            <a:r>
              <a:rPr lang="en-US" sz="1800" dirty="0">
                <a:latin typeface="Arial" charset="0"/>
                <a:ea typeface="ＭＳ Ｐゴシック" charset="0"/>
                <a:cs typeface="ＭＳ Ｐゴシック" charset="0"/>
              </a:rPr>
              <a:t>)</a:t>
            </a:r>
          </a:p>
          <a:p>
            <a:pPr eaLnBrk="1" hangingPunct="1">
              <a:defRPr/>
            </a:pPr>
            <a:r>
              <a:rPr lang="si-LK" sz="2000" dirty="0">
                <a:latin typeface="Arial" charset="0"/>
                <a:ea typeface="ＭＳ Ｐゴシック" charset="0"/>
                <a:cs typeface="ＭＳ Ｐゴシック" charset="0"/>
              </a:rPr>
              <a:t>සිසෙරො                   </a:t>
            </a:r>
            <a:r>
              <a:rPr lang="en-US" sz="2000" dirty="0">
                <a:latin typeface="Arial" charset="0"/>
                <a:ea typeface="ＭＳ Ｐゴシック" charset="0"/>
                <a:cs typeface="ＭＳ Ｐゴシック" charset="0"/>
              </a:rPr>
              <a:t> (</a:t>
            </a:r>
            <a:r>
              <a:rPr lang="si-LK" sz="2000" dirty="0">
                <a:latin typeface="Arial" charset="0"/>
                <a:ea typeface="ＭＳ Ｐゴシック" charset="0"/>
                <a:cs typeface="ＭＳ Ｐゴシック" charset="0"/>
              </a:rPr>
              <a:t>කි.පූ </a:t>
            </a:r>
            <a:r>
              <a:rPr lang="en-US" sz="2000" dirty="0">
                <a:latin typeface="Arial" charset="0"/>
                <a:ea typeface="ＭＳ Ｐゴシック" charset="0"/>
                <a:cs typeface="ＭＳ Ｐゴシック" charset="0"/>
              </a:rPr>
              <a:t>43)</a:t>
            </a:r>
          </a:p>
          <a:p>
            <a:pPr eaLnBrk="1" hangingPunct="1">
              <a:defRPr/>
            </a:pPr>
            <a:r>
              <a:rPr lang="si-LK" sz="2000" dirty="0">
                <a:latin typeface="Arial" charset="0"/>
                <a:ea typeface="ＭＳ Ｐゴシック" charset="0"/>
                <a:cs typeface="ＭＳ Ｐゴシック" charset="0"/>
              </a:rPr>
              <a:t>ලිවි                             </a:t>
            </a:r>
            <a:r>
              <a:rPr lang="en-US" sz="2000" dirty="0">
                <a:latin typeface="Arial" charset="0"/>
                <a:ea typeface="ＭＳ Ｐゴシック" charset="0"/>
                <a:cs typeface="ＭＳ Ｐゴシック" charset="0"/>
              </a:rPr>
              <a:t> (</a:t>
            </a:r>
            <a:r>
              <a:rPr lang="si-LK" sz="2000" dirty="0">
                <a:latin typeface="Arial" charset="0"/>
                <a:ea typeface="ＭＳ Ｐゴシック" charset="0"/>
                <a:cs typeface="ＭＳ Ｐゴシック" charset="0"/>
              </a:rPr>
              <a:t>කි.ව</a:t>
            </a:r>
            <a:r>
              <a:rPr lang="en-US" sz="2000" dirty="0">
                <a:latin typeface="Arial" charset="0"/>
                <a:ea typeface="ＭＳ Ｐゴシック" charset="0"/>
                <a:cs typeface="ＭＳ Ｐゴシック" charset="0"/>
              </a:rPr>
              <a:t> 17)</a:t>
            </a:r>
          </a:p>
          <a:p>
            <a:pPr eaLnBrk="1" hangingPunct="1">
              <a:defRPr/>
            </a:pPr>
            <a:r>
              <a:rPr lang="si-LK" sz="2000" dirty="0">
                <a:latin typeface="Arial" charset="0"/>
                <a:ea typeface="ＭＳ Ｐゴシック" charset="0"/>
                <a:cs typeface="ＭＳ Ｐゴシック" charset="0"/>
              </a:rPr>
              <a:t>ප්ලිනි කනිෂ්ඨ           </a:t>
            </a:r>
            <a:r>
              <a:rPr lang="en-US" sz="2000" dirty="0">
                <a:latin typeface="Arial" charset="0"/>
                <a:ea typeface="ＭＳ Ｐゴシック" charset="0"/>
                <a:cs typeface="ＭＳ Ｐゴシック" charset="0"/>
              </a:rPr>
              <a:t> (</a:t>
            </a:r>
            <a:r>
              <a:rPr lang="si-LK" sz="2000" dirty="0">
                <a:latin typeface="Arial" charset="0"/>
                <a:ea typeface="ＭＳ Ｐゴシック" charset="0"/>
                <a:cs typeface="ＭＳ Ｐゴシック" charset="0"/>
              </a:rPr>
              <a:t>කි.ව</a:t>
            </a:r>
            <a:r>
              <a:rPr lang="en-US" sz="2000" dirty="0">
                <a:latin typeface="Arial" charset="0"/>
                <a:ea typeface="ＭＳ Ｐゴシック" charset="0"/>
                <a:cs typeface="ＭＳ Ｐゴシック" charset="0"/>
              </a:rPr>
              <a:t>113)</a:t>
            </a:r>
          </a:p>
        </p:txBody>
      </p:sp>
      <p:pic>
        <p:nvPicPr>
          <p:cNvPr id="248834" name="Picture 4"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si-LK" dirty="0">
                <a:latin typeface="Arial" charset="0"/>
                <a:ea typeface="ＭＳ Ｐゴシック" charset="0"/>
                <a:cs typeface="ＭＳ Ｐゴシック" charset="0"/>
              </a:rPr>
              <a:t>රොම ඉතිහාසඥයො</a:t>
            </a:r>
            <a:endParaRPr lang="en-US" dirty="0">
              <a:latin typeface="Arial" charset="0"/>
              <a:ea typeface="ＭＳ Ｐゴシック" charset="0"/>
              <a:cs typeface="ＭＳ Ｐゴシック" charset="0"/>
            </a:endParaRPr>
          </a:p>
        </p:txBody>
      </p:sp>
      <p:sp>
        <p:nvSpPr>
          <p:cNvPr id="248836"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rgbClr val="CCFFCC"/>
          </a:solidFill>
          <a:ln w="76200">
            <a:solidFill>
              <a:schemeClr val="bg2"/>
            </a:solidFill>
          </a:ln>
        </p:spPr>
        <p:txBody>
          <a:bodyPr/>
          <a:lstStyle/>
          <a:p>
            <a:pPr eaLnBrk="1" hangingPunct="1">
              <a:defRPr/>
            </a:pPr>
            <a:r>
              <a:rPr lang="si-LK"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ප්ලිනි කනිෂ්ක</a:t>
            </a: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r>
              <a:rPr lang="si-LK"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කි.ව</a:t>
            </a: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111-113)</a:t>
            </a:r>
          </a:p>
        </p:txBody>
      </p:sp>
      <p:sp>
        <p:nvSpPr>
          <p:cNvPr id="250883"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sp>
        <p:nvSpPr>
          <p:cNvPr id="6" name="Rectangle 3"/>
          <p:cNvSpPr txBox="1">
            <a:spLocks noChangeArrowheads="1"/>
          </p:cNvSpPr>
          <p:nvPr/>
        </p:nvSpPr>
        <p:spPr bwMode="auto">
          <a:xfrm>
            <a:off x="76200" y="4038600"/>
            <a:ext cx="8991600" cy="25146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ටොජන් අධිරාජයාට ලිපි ලියන ලදි.</a:t>
            </a:r>
            <a:endParaRPr lang="en-US" dirty="0">
              <a:effectLst>
                <a:outerShdw blurRad="38100" dist="38100" dir="2700000" algn="tl">
                  <a:srgbClr val="000000"/>
                </a:outerShdw>
              </a:effectLst>
            </a:endParaRPr>
          </a:p>
          <a:p>
            <a:pPr eaLnBrk="1" hangingPunct="1">
              <a:lnSpc>
                <a:spcPct val="90000"/>
              </a:lnSpc>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කිස්තියාණින් නිශ්චිත දිනයක රැස්විය යුතුය.</a:t>
            </a:r>
            <a:r>
              <a:rPr lang="en-US" dirty="0">
                <a:effectLst>
                  <a:outerShdw blurRad="38100" dist="38100" dir="2700000" algn="tl">
                    <a:srgbClr val="000000"/>
                  </a:outerShdw>
                </a:effectLst>
              </a:rPr>
              <a:t>(</a:t>
            </a:r>
            <a:r>
              <a:rPr lang="si-LK" dirty="0">
                <a:effectLst>
                  <a:outerShdw blurRad="38100" dist="38100" dir="2700000" algn="tl">
                    <a:srgbClr val="000000"/>
                  </a:outerShdw>
                </a:effectLst>
              </a:rPr>
              <a:t>ඉරිදා</a:t>
            </a:r>
            <a:r>
              <a:rPr lang="en-US" dirty="0">
                <a:effectLst>
                  <a:outerShdw blurRad="38100" dist="38100" dir="2700000" algn="tl">
                    <a:srgbClr val="000000"/>
                  </a:outerShdw>
                </a:effectLst>
              </a:rPr>
              <a:t>?) </a:t>
            </a:r>
            <a:r>
              <a:rPr lang="en-US" altLang="ja-JP" dirty="0">
                <a:effectLst>
                  <a:outerShdw blurRad="38100" dist="38100" dir="2700000" algn="tl">
                    <a:srgbClr val="000000"/>
                  </a:outerShdw>
                </a:effectLst>
              </a:rPr>
              <a:t>“</a:t>
            </a:r>
            <a:r>
              <a:rPr lang="si-LK" altLang="ja-JP" dirty="0">
                <a:effectLst>
                  <a:outerShdw blurRad="38100" dist="38100" dir="2700000" algn="tl">
                    <a:srgbClr val="000000"/>
                  </a:outerShdw>
                </a:effectLst>
              </a:rPr>
              <a:t>දෙවියන්වහන්සෙට මෙන් කිස්තුස්වහන්සෙට ගීතිකා ගායනා කරමින් අනුකූලතා දැක්වීම.</a:t>
            </a:r>
            <a:r>
              <a:rPr lang="en-US" altLang="ja-JP" dirty="0">
                <a:effectLst>
                  <a:outerShdw blurRad="38100" dist="38100" dir="2700000" algn="tl">
                    <a:srgbClr val="000000"/>
                  </a:outerShdw>
                </a:effectLst>
              </a:rPr>
              <a:t>"</a:t>
            </a:r>
            <a:r>
              <a:rPr lang="en-US" dirty="0">
                <a:effectLst>
                  <a:outerShdw blurRad="38100" dist="38100" dir="2700000" algn="tl">
                    <a:srgbClr val="000000"/>
                  </a:outerShdw>
                </a:effectLst>
              </a:rPr>
              <a:t> ( 10.96</a:t>
            </a:r>
            <a:r>
              <a:rPr lang="si-LK" dirty="0">
                <a:effectLst>
                  <a:outerShdw blurRad="38100" dist="38100" dir="2700000" algn="tl">
                    <a:srgbClr val="000000"/>
                  </a:outerShdw>
                </a:effectLst>
              </a:rPr>
              <a:t> ලිපිය</a:t>
            </a:r>
            <a:r>
              <a:rPr lang="en-US" dirty="0">
                <a:effectLst>
                  <a:outerShdw blurRad="38100" dist="38100" dir="2700000" algn="tl">
                    <a:srgbClr val="000000"/>
                  </a:outerShdw>
                </a:effectLst>
              </a:rPr>
              <a:t>)—</a:t>
            </a:r>
            <a:r>
              <a:rPr lang="si-LK" dirty="0">
                <a:effectLst>
                  <a:outerShdw blurRad="38100" dist="38100" dir="2700000" algn="tl">
                    <a:srgbClr val="000000"/>
                  </a:outerShdw>
                </a:effectLst>
              </a:rPr>
              <a:t>යෙසුස්කිස්තුස්වහන්සෙට කළ පැරණි ලතින් යොමුව</a:t>
            </a:r>
            <a:endParaRPr lang="en-US" dirty="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35496" y="-27384"/>
            <a:ext cx="9144000" cy="1143000"/>
          </a:xfrm>
          <a:solidFill>
            <a:srgbClr val="000099"/>
          </a:solidFill>
        </p:spPr>
        <p:txBody>
          <a:bodyPr/>
          <a:lstStyle/>
          <a:p>
            <a:pPr eaLnBrk="1" hangingPunct="1">
              <a:defRPr/>
            </a:pPr>
            <a:r>
              <a:rPr lang="si-LK" sz="3600" dirty="0">
                <a:latin typeface="Arial" charset="0"/>
                <a:ea typeface="ＭＳ Ｐゴシック" charset="0"/>
                <a:cs typeface="Arial" charset="0"/>
              </a:rPr>
              <a:t>වැදගත් ලිපිහුවමාරුව</a:t>
            </a:r>
            <a:r>
              <a:rPr lang="en-US" sz="3600" dirty="0">
                <a:latin typeface="Arial" charset="0"/>
                <a:ea typeface="ＭＳ Ｐゴシック" charset="0"/>
                <a:cs typeface="Arial" charset="0"/>
              </a:rPr>
              <a:t> (</a:t>
            </a:r>
            <a:r>
              <a:rPr lang="si-LK" sz="3600" dirty="0">
                <a:latin typeface="Arial" charset="0"/>
                <a:ea typeface="ＭＳ Ｐゴシック" charset="0"/>
                <a:cs typeface="Arial" charset="0"/>
              </a:rPr>
              <a:t>කි.ව</a:t>
            </a:r>
            <a:r>
              <a:rPr lang="en-US" sz="3600" dirty="0">
                <a:latin typeface="Arial" charset="0"/>
                <a:ea typeface="ＭＳ Ｐゴシック" charset="0"/>
                <a:cs typeface="Arial" charset="0"/>
              </a:rPr>
              <a:t> 111)</a:t>
            </a:r>
          </a:p>
        </p:txBody>
      </p:sp>
      <p:sp>
        <p:nvSpPr>
          <p:cNvPr id="450566" name="Text Box 6"/>
          <p:cNvSpPr txBox="1">
            <a:spLocks noChangeArrowheads="1"/>
          </p:cNvSpPr>
          <p:nvPr/>
        </p:nvSpPr>
        <p:spPr bwMode="auto">
          <a:xfrm>
            <a:off x="7287629" y="2409735"/>
            <a:ext cx="1828800" cy="954107"/>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sz="1800" b="1" dirty="0">
                <a:solidFill>
                  <a:srgbClr val="FFFFFF"/>
                </a:solidFill>
                <a:cs typeface="Arial" charset="0"/>
              </a:rPr>
              <a:t>බිතිනියෙ</a:t>
            </a:r>
            <a:r>
              <a:rPr lang="en-US" sz="1800" b="1" dirty="0">
                <a:solidFill>
                  <a:srgbClr val="FFFFFF"/>
                </a:solidFill>
                <a:cs typeface="Arial" charset="0"/>
              </a:rPr>
              <a:t> </a:t>
            </a:r>
            <a:r>
              <a:rPr lang="si-LK" sz="1800" b="1" dirty="0">
                <a:solidFill>
                  <a:srgbClr val="FFFFFF"/>
                </a:solidFill>
                <a:cs typeface="Arial" charset="0"/>
              </a:rPr>
              <a:t>අාණ්ඩුකාර</a:t>
            </a:r>
            <a:r>
              <a:rPr lang="en-US" sz="1800" b="1" dirty="0">
                <a:solidFill>
                  <a:srgbClr val="FFFFFF"/>
                </a:solidFill>
                <a:cs typeface="Arial" charset="0"/>
              </a:rPr>
              <a:t> </a:t>
            </a:r>
            <a:r>
              <a:rPr lang="si-LK" sz="2000" b="1" dirty="0">
                <a:solidFill>
                  <a:srgbClr val="FFFFFF"/>
                </a:solidFill>
                <a:cs typeface="Arial" charset="0"/>
              </a:rPr>
              <a:t>ප්ලිනි</a:t>
            </a:r>
            <a:endParaRPr lang="en-US" sz="2000" b="1" dirty="0">
              <a:solidFill>
                <a:srgbClr val="FFFFFF"/>
              </a:solidFill>
              <a:cs typeface="Arial" charset="0"/>
            </a:endParaRPr>
          </a:p>
        </p:txBody>
      </p:sp>
      <p:sp>
        <p:nvSpPr>
          <p:cNvPr id="270342" name="Text Box 7"/>
          <p:cNvSpPr txBox="1">
            <a:spLocks noChangeArrowheads="1"/>
          </p:cNvSpPr>
          <p:nvPr/>
        </p:nvSpPr>
        <p:spPr bwMode="auto">
          <a:xfrm>
            <a:off x="2078231" y="2407275"/>
            <a:ext cx="1897062" cy="984885"/>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sz="2000" b="1" dirty="0">
                <a:solidFill>
                  <a:srgbClr val="FFFFFF"/>
                </a:solidFill>
                <a:cs typeface="Arial" charset="0"/>
              </a:rPr>
              <a:t>රොමයෙ ට්රාජන්</a:t>
            </a:r>
            <a:r>
              <a:rPr lang="en-US" sz="2000" b="1" dirty="0">
                <a:solidFill>
                  <a:srgbClr val="FFFFFF"/>
                </a:solidFill>
                <a:cs typeface="Arial" charset="0"/>
              </a:rPr>
              <a:t> </a:t>
            </a:r>
            <a:r>
              <a:rPr lang="si-LK" sz="1800" b="1" dirty="0">
                <a:solidFill>
                  <a:srgbClr val="FFFFFF"/>
                </a:solidFill>
                <a:cs typeface="Arial" charset="0"/>
              </a:rPr>
              <a:t>අධිරාජයා</a:t>
            </a:r>
            <a:r>
              <a:rPr lang="en-US" sz="1800" b="1" dirty="0">
                <a:solidFill>
                  <a:srgbClr val="FFFFFF"/>
                </a:solidFill>
                <a:cs typeface="Arial" charset="0"/>
              </a:rPr>
              <a:t> </a:t>
            </a:r>
            <a:endParaRPr lang="en-US" b="1" dirty="0">
              <a:solidFill>
                <a:srgbClr val="FFFFFF"/>
              </a:solidFill>
              <a:cs typeface="Arial" charset="0"/>
            </a:endParaRPr>
          </a:p>
        </p:txBody>
      </p:sp>
      <p:sp>
        <p:nvSpPr>
          <p:cNvPr id="252933" name="Text Box 7"/>
          <p:cNvSpPr txBox="1">
            <a:spLocks noChangeArrowheads="1"/>
          </p:cNvSpPr>
          <p:nvPr/>
        </p:nvSpPr>
        <p:spPr bwMode="auto">
          <a:xfrm>
            <a:off x="8459788" y="60325"/>
            <a:ext cx="608012" cy="396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pic>
        <p:nvPicPr>
          <p:cNvPr id="252934" name="Picture 1" descr="trajan sininh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075" y="3644900"/>
            <a:ext cx="1639888"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5" name="Picture 1" descr="pliny the young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51725" y="3716338"/>
            <a:ext cx="1584325" cy="2112962"/>
          </a:xfrm>
          <a:prstGeom prst="rect">
            <a:avLst/>
          </a:prstGeom>
          <a:noFill/>
          <a:ln w="762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47" y="-91281"/>
            <a:ext cx="9121775" cy="7010400"/>
          </a:xfrm>
          <a:prstGeom prst="rect">
            <a:avLst/>
          </a:prstGeom>
          <a:solidFill>
            <a:srgbClr val="02010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ctrTitle"/>
          </p:nvPr>
        </p:nvSpPr>
        <p:spPr>
          <a:xfrm>
            <a:off x="490038" y="94456"/>
            <a:ext cx="7248037" cy="836613"/>
          </a:xfrm>
        </p:spPr>
        <p:txBody>
          <a:bodyPr/>
          <a:lstStyle/>
          <a:p>
            <a:pPr eaLnBrk="1" hangingPunct="1">
              <a:defRPr/>
            </a:pPr>
            <a:r>
              <a:rPr lang="si-LK" sz="3600" dirty="0">
                <a:latin typeface="Arial" charset="0"/>
                <a:ea typeface="ＭＳ Ｐゴシック" charset="0"/>
                <a:cs typeface="Arial" charset="0"/>
              </a:rPr>
              <a:t>මුල් සභාවෙ පීඩාවන්</a:t>
            </a:r>
            <a:endParaRPr lang="en-US" sz="3600" dirty="0">
              <a:latin typeface="Arial" charset="0"/>
              <a:ea typeface="ＭＳ Ｐゴシック" charset="0"/>
              <a:cs typeface="Arial" charset="0"/>
            </a:endParaRPr>
          </a:p>
        </p:txBody>
      </p:sp>
      <p:sp>
        <p:nvSpPr>
          <p:cNvPr id="253955" name="Text Box 5"/>
          <p:cNvSpPr txBox="1">
            <a:spLocks noChangeArrowheads="1"/>
          </p:cNvSpPr>
          <p:nvPr/>
        </p:nvSpPr>
        <p:spPr bwMode="auto">
          <a:xfrm>
            <a:off x="5561024" y="5946201"/>
            <a:ext cx="29835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dirty="0">
                <a:solidFill>
                  <a:srgbClr val="FFFF00"/>
                </a:solidFill>
                <a:cs typeface="Arial" charset="0"/>
              </a:rPr>
              <a:t>ප්ලිනි,  හසුන්</a:t>
            </a:r>
            <a:r>
              <a:rPr lang="en-US" sz="2800" dirty="0">
                <a:solidFill>
                  <a:srgbClr val="FFFF00"/>
                </a:solidFill>
                <a:cs typeface="Arial" charset="0"/>
              </a:rPr>
              <a:t> </a:t>
            </a:r>
            <a:r>
              <a:rPr lang="en-US" dirty="0">
                <a:solidFill>
                  <a:srgbClr val="FFFF00"/>
                </a:solidFill>
                <a:cs typeface="Arial" charset="0"/>
              </a:rPr>
              <a:t>10.96</a:t>
            </a:r>
          </a:p>
        </p:txBody>
      </p:sp>
      <p:sp>
        <p:nvSpPr>
          <p:cNvPr id="253956" name="Text Box 6"/>
          <p:cNvSpPr txBox="1">
            <a:spLocks noChangeArrowheads="1"/>
          </p:cNvSpPr>
          <p:nvPr/>
        </p:nvSpPr>
        <p:spPr bwMode="auto">
          <a:xfrm>
            <a:off x="250825" y="6524625"/>
            <a:ext cx="853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FFFFFF"/>
                </a:solidFill>
                <a:cs typeface="Arial" charset="0"/>
              </a:rPr>
              <a:t>(c)Paul </a:t>
            </a:r>
            <a:r>
              <a:rPr lang="en-US" sz="1400" dirty="0" err="1">
                <a:solidFill>
                  <a:srgbClr val="FFFFFF"/>
                </a:solidFill>
                <a:cs typeface="Arial" charset="0"/>
              </a:rPr>
              <a:t>Halsall</a:t>
            </a:r>
            <a:r>
              <a:rPr lang="en-US" sz="1400" dirty="0">
                <a:solidFill>
                  <a:srgbClr val="FFFFFF"/>
                </a:solidFill>
                <a:cs typeface="Arial" charset="0"/>
              </a:rPr>
              <a:t> Mar 1996. halsall@murray.fordham.edu http://www.fordham.edu/halsall/source/pliny1.html</a:t>
            </a:r>
          </a:p>
        </p:txBody>
      </p:sp>
      <p:sp>
        <p:nvSpPr>
          <p:cNvPr id="125959" name="Rectangle 7"/>
          <p:cNvSpPr>
            <a:spLocks noChangeArrowheads="1"/>
          </p:cNvSpPr>
          <p:nvPr/>
        </p:nvSpPr>
        <p:spPr bwMode="auto">
          <a:xfrm>
            <a:off x="3310788" y="1920261"/>
            <a:ext cx="5842000" cy="4576762"/>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si-LK" sz="2400" b="1" u="sng" dirty="0">
                <a:solidFill>
                  <a:srgbClr val="FFFFFF"/>
                </a:solidFill>
                <a:effectLst>
                  <a:outerShdw blurRad="38100" dist="38100" dir="2700000" algn="tl">
                    <a:srgbClr val="000000"/>
                  </a:outerShdw>
                </a:effectLst>
                <a:cs typeface="Arial" charset="0"/>
              </a:rPr>
              <a:t>අාණ්ඩුකාර ප්ලිනි ගෙන් ට්රාජන් අධිරාජයාට  </a:t>
            </a:r>
            <a:r>
              <a:rPr lang="en-US" sz="2400" b="1" u="sng" dirty="0">
                <a:solidFill>
                  <a:srgbClr val="FFFFFF"/>
                </a:solidFill>
                <a:effectLst>
                  <a:outerShdw blurRad="38100" dist="38100" dir="2700000" algn="tl">
                    <a:srgbClr val="000000"/>
                  </a:outerShdw>
                </a:effectLst>
                <a:cs typeface="Arial" charset="0"/>
              </a:rPr>
              <a:t>(</a:t>
            </a:r>
            <a:r>
              <a:rPr lang="si-LK" sz="2400" b="1" u="sng" dirty="0">
                <a:solidFill>
                  <a:srgbClr val="FFFFFF"/>
                </a:solidFill>
                <a:effectLst>
                  <a:outerShdw blurRad="38100" dist="38100" dir="2700000" algn="tl">
                    <a:srgbClr val="000000"/>
                  </a:outerShdw>
                </a:effectLst>
                <a:cs typeface="Arial" charset="0"/>
              </a:rPr>
              <a:t>කි.ව</a:t>
            </a:r>
            <a:r>
              <a:rPr lang="en-US" sz="2400" b="1" u="sng" dirty="0">
                <a:solidFill>
                  <a:srgbClr val="FFFFFF"/>
                </a:solidFill>
                <a:effectLst>
                  <a:outerShdw blurRad="38100" dist="38100" dir="2700000" algn="tl">
                    <a:srgbClr val="000000"/>
                  </a:outerShdw>
                </a:effectLst>
                <a:cs typeface="Arial" charset="0"/>
              </a:rPr>
              <a:t> 111</a:t>
            </a:r>
            <a:r>
              <a:rPr lang="en-US" sz="2800" b="1" u="sng" dirty="0">
                <a:solidFill>
                  <a:srgbClr val="FFFFFF"/>
                </a:solidFill>
                <a:effectLst>
                  <a:outerShdw blurRad="38100" dist="38100" dir="2700000" algn="tl">
                    <a:srgbClr val="000000"/>
                  </a:outerShdw>
                </a:effectLst>
                <a:cs typeface="Arial" charset="0"/>
              </a:rPr>
              <a:t>):</a:t>
            </a:r>
          </a:p>
          <a:p>
            <a:pPr eaLnBrk="1" hangingPunct="1">
              <a:spcBef>
                <a:spcPct val="20000"/>
              </a:spcBef>
              <a:buClr>
                <a:srgbClr val="66CCFF"/>
              </a:buClr>
              <a:buSzPct val="80000"/>
              <a:buFont typeface="Arial" charset="0"/>
              <a:buNone/>
              <a:defRPr/>
            </a:pPr>
            <a:r>
              <a:rPr lang="si-LK" sz="2000" b="1" dirty="0">
                <a:solidFill>
                  <a:srgbClr val="FFFF00"/>
                </a:solidFill>
                <a:effectLst>
                  <a:outerShdw blurRad="38100" dist="38100" dir="2700000" algn="tl">
                    <a:srgbClr val="000000"/>
                  </a:outerShdw>
                </a:effectLst>
                <a:cs typeface="Arial" charset="0"/>
              </a:rPr>
              <a:t>පහත සදහන් කියාමාරගය මා නිරීක්ෂණය කලෙමි: මා විමසුවා මෙම කිස්තියාණින් කොයි වගෙද කියලා</a:t>
            </a:r>
            <a:r>
              <a:rPr lang="en-US" sz="2000" b="1" dirty="0">
                <a:solidFill>
                  <a:srgbClr val="FFFF00"/>
                </a:solidFill>
                <a:effectLst>
                  <a:outerShdw blurRad="38100" dist="38100" dir="2700000" algn="tl">
                    <a:srgbClr val="000000"/>
                  </a:outerShdw>
                </a:effectLst>
                <a:cs typeface="Arial" charset="0"/>
              </a:rPr>
              <a:t>;</a:t>
            </a:r>
            <a:r>
              <a:rPr lang="si-LK" sz="2000" b="1" dirty="0">
                <a:solidFill>
                  <a:srgbClr val="FFFF00"/>
                </a:solidFill>
                <a:effectLst>
                  <a:outerShdw blurRad="38100" dist="38100" dir="2700000" algn="tl">
                    <a:srgbClr val="000000"/>
                  </a:outerShdw>
                </a:effectLst>
                <a:cs typeface="Arial" charset="0"/>
              </a:rPr>
              <a:t>මෙම වැරදි පිලිගත්තාවූ අයගෙන් මා දෙවන තුන්වන වරටත් පශ්ණ කලා</a:t>
            </a:r>
            <a:r>
              <a:rPr lang="en-US" sz="2000" b="1" dirty="0">
                <a:solidFill>
                  <a:srgbClr val="FFFF00"/>
                </a:solidFill>
                <a:effectLst>
                  <a:outerShdw blurRad="38100" dist="38100" dir="2700000" algn="tl">
                    <a:srgbClr val="000000"/>
                  </a:outerShdw>
                </a:effectLst>
                <a:cs typeface="Arial" charset="0"/>
              </a:rPr>
              <a:t>, </a:t>
            </a:r>
            <a:r>
              <a:rPr lang="si-LK" sz="2000" b="1" dirty="0">
                <a:solidFill>
                  <a:srgbClr val="FFFF00"/>
                </a:solidFill>
                <a:effectLst>
                  <a:outerShdw blurRad="38100" dist="38100" dir="2700000" algn="tl">
                    <a:srgbClr val="000000"/>
                  </a:outerShdw>
                </a:effectLst>
                <a:cs typeface="Arial" charset="0"/>
              </a:rPr>
              <a:t>දඩුවම් දී භයගැන්නුවා ;මා අණ කල සියල්ල නොසැලි ඔවුන් කරගෙන යනව</a:t>
            </a:r>
            <a:r>
              <a:rPr lang="si-LK" sz="2400" b="1" dirty="0">
                <a:solidFill>
                  <a:srgbClr val="FFFF00"/>
                </a:solidFill>
                <a:effectLst>
                  <a:outerShdw blurRad="38100" dist="38100" dir="2700000" algn="tl">
                    <a:srgbClr val="000000"/>
                  </a:outerShdw>
                </a:effectLst>
                <a:cs typeface="Arial" charset="0"/>
              </a:rPr>
              <a:t>ා.......</a:t>
            </a:r>
            <a:endParaRPr lang="en-US" sz="2400" b="1" u="sng" dirty="0">
              <a:solidFill>
                <a:srgbClr val="FFFF00"/>
              </a:solidFill>
              <a:effectLst>
                <a:outerShdw blurRad="38100" dist="38100" dir="2700000" algn="tl">
                  <a:srgbClr val="000000"/>
                </a:outerShdw>
              </a:effectLst>
              <a:cs typeface="Arial" charset="0"/>
            </a:endParaRPr>
          </a:p>
        </p:txBody>
      </p:sp>
      <p:sp>
        <p:nvSpPr>
          <p:cNvPr id="7"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160a</a:t>
            </a:r>
            <a:endParaRPr lang="en-US" sz="3200">
              <a:solidFill>
                <a:srgbClr val="FFFF00"/>
              </a:solidFill>
              <a:cs typeface="Arial" charset="0"/>
            </a:endParaRPr>
          </a:p>
        </p:txBody>
      </p:sp>
      <p:pic>
        <p:nvPicPr>
          <p:cNvPr id="253959" name="Picture 8"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3960" name="Picture 1"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692150"/>
            <a:ext cx="952500" cy="12700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02" name="Picture 7"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88913"/>
            <a:ext cx="7239000" cy="647700"/>
          </a:xfrm>
        </p:spPr>
        <p:txBody>
          <a:bodyPr/>
          <a:lstStyle/>
          <a:p>
            <a:pPr eaLnBrk="1" hangingPunct="1">
              <a:defRPr/>
            </a:pPr>
            <a:r>
              <a:rPr lang="si-LK" sz="4000" dirty="0">
                <a:latin typeface="Arial" charset="0"/>
                <a:ea typeface="ＭＳ Ｐゴシック" charset="0"/>
                <a:cs typeface="Arial" charset="0"/>
              </a:rPr>
              <a:t>මුල් සභාවෙ පීඩාවන්</a:t>
            </a:r>
            <a:endParaRPr lang="en-US" sz="4000" dirty="0">
              <a:latin typeface="Arial" charset="0"/>
              <a:ea typeface="ＭＳ Ｐゴシック" charset="0"/>
              <a:cs typeface="Arial"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160a</a:t>
            </a:r>
            <a:endParaRPr lang="en-US" sz="3200">
              <a:solidFill>
                <a:srgbClr val="FFFF00"/>
              </a:solidFill>
              <a:cs typeface="Arial" charset="0"/>
            </a:endParaRPr>
          </a:p>
        </p:txBody>
      </p:sp>
      <p:sp>
        <p:nvSpPr>
          <p:cNvPr id="256005" name="Text Box 5"/>
          <p:cNvSpPr txBox="1">
            <a:spLocks noChangeArrowheads="1"/>
          </p:cNvSpPr>
          <p:nvPr/>
        </p:nvSpPr>
        <p:spPr bwMode="auto">
          <a:xfrm>
            <a:off x="44450" y="6200775"/>
            <a:ext cx="2496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dirty="0">
                <a:solidFill>
                  <a:srgbClr val="FFFF00"/>
                </a:solidFill>
                <a:cs typeface="Arial" charset="0"/>
              </a:rPr>
              <a:t>ප්ලිනි</a:t>
            </a:r>
            <a:r>
              <a:rPr lang="en-US" dirty="0">
                <a:solidFill>
                  <a:srgbClr val="FFFF00"/>
                </a:solidFill>
                <a:cs typeface="Arial" charset="0"/>
              </a:rPr>
              <a:t>,</a:t>
            </a:r>
            <a:r>
              <a:rPr lang="si-LK" dirty="0">
                <a:solidFill>
                  <a:srgbClr val="FFFF00"/>
                </a:solidFill>
                <a:cs typeface="Arial" charset="0"/>
              </a:rPr>
              <a:t> ලිපි </a:t>
            </a:r>
            <a:r>
              <a:rPr lang="en-US" dirty="0">
                <a:solidFill>
                  <a:srgbClr val="FFFF00"/>
                </a:solidFill>
                <a:cs typeface="Arial" charset="0"/>
              </a:rPr>
              <a:t>10.96</a:t>
            </a:r>
          </a:p>
        </p:txBody>
      </p:sp>
      <p:sp>
        <p:nvSpPr>
          <p:cNvPr id="128007" name="Rectangle 7"/>
          <p:cNvSpPr>
            <a:spLocks noChangeArrowheads="1"/>
          </p:cNvSpPr>
          <p:nvPr/>
        </p:nvSpPr>
        <p:spPr bwMode="auto">
          <a:xfrm>
            <a:off x="3009900" y="1628800"/>
            <a:ext cx="6156325" cy="6192838"/>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si-LK" sz="2400" b="1" u="sng" dirty="0">
                <a:solidFill>
                  <a:srgbClr val="FFFFFF"/>
                </a:solidFill>
                <a:effectLst>
                  <a:outerShdw blurRad="38100" dist="38100" dir="2700000" algn="tl">
                    <a:srgbClr val="000000"/>
                  </a:outerShdw>
                </a:effectLst>
                <a:cs typeface="Arial" charset="0"/>
              </a:rPr>
              <a:t>අාණ්ඩුකාර ප්ලිනි ගෙන්</a:t>
            </a:r>
            <a:r>
              <a:rPr lang="en-US" sz="2400" b="1" u="sng" dirty="0">
                <a:solidFill>
                  <a:srgbClr val="FFFFFF"/>
                </a:solidFill>
                <a:effectLst>
                  <a:outerShdw blurRad="38100" dist="38100" dir="2700000" algn="tl">
                    <a:srgbClr val="000000"/>
                  </a:outerShdw>
                </a:effectLst>
                <a:cs typeface="Arial" charset="0"/>
              </a:rPr>
              <a:t> </a:t>
            </a:r>
            <a:br>
              <a:rPr lang="en-US" sz="2400" b="1" u="sng" dirty="0">
                <a:solidFill>
                  <a:srgbClr val="FFFFFF"/>
                </a:solidFill>
                <a:effectLst>
                  <a:outerShdw blurRad="38100" dist="38100" dir="2700000" algn="tl">
                    <a:srgbClr val="000000"/>
                  </a:outerShdw>
                </a:effectLst>
                <a:cs typeface="Arial" charset="0"/>
              </a:rPr>
            </a:br>
            <a:r>
              <a:rPr lang="si-LK" sz="2400" b="1" u="sng" dirty="0">
                <a:solidFill>
                  <a:srgbClr val="FFFFFF"/>
                </a:solidFill>
                <a:effectLst>
                  <a:outerShdw blurRad="38100" dist="38100" dir="2700000" algn="tl">
                    <a:srgbClr val="000000"/>
                  </a:outerShdw>
                </a:effectLst>
                <a:cs typeface="Arial" charset="0"/>
              </a:rPr>
              <a:t>ට්රාජන් අධිරාජයාට</a:t>
            </a:r>
            <a:r>
              <a:rPr lang="en-US" sz="2400" b="1" u="sng" dirty="0">
                <a:solidFill>
                  <a:srgbClr val="FFFFFF"/>
                </a:solidFill>
                <a:effectLst>
                  <a:outerShdw blurRad="38100" dist="38100" dir="2700000" algn="tl">
                    <a:srgbClr val="000000"/>
                  </a:outerShdw>
                </a:effectLst>
                <a:cs typeface="Arial" charset="0"/>
              </a:rPr>
              <a:t> (</a:t>
            </a:r>
            <a:r>
              <a:rPr lang="si-LK" sz="2400" b="1" u="sng" dirty="0">
                <a:solidFill>
                  <a:srgbClr val="FFFFFF"/>
                </a:solidFill>
                <a:effectLst>
                  <a:outerShdw blurRad="38100" dist="38100" dir="2700000" algn="tl">
                    <a:srgbClr val="000000"/>
                  </a:outerShdw>
                </a:effectLst>
                <a:cs typeface="Arial" charset="0"/>
              </a:rPr>
              <a:t>කි.ව.</a:t>
            </a:r>
            <a:r>
              <a:rPr lang="en-US" sz="2400" b="1" u="sng" dirty="0">
                <a:solidFill>
                  <a:srgbClr val="FFFFFF"/>
                </a:solidFill>
                <a:effectLst>
                  <a:outerShdw blurRad="38100" dist="38100" dir="2700000" algn="tl">
                    <a:srgbClr val="000000"/>
                  </a:outerShdw>
                </a:effectLst>
                <a:cs typeface="Arial" charset="0"/>
              </a:rPr>
              <a:t> 111):</a:t>
            </a:r>
            <a:endParaRPr lang="en-US" sz="2400" b="1" dirty="0">
              <a:solidFill>
                <a:srgbClr val="FFFFFF"/>
              </a:solidFill>
              <a:effectLst>
                <a:outerShdw blurRad="38100" dist="38100" dir="2700000" algn="tl">
                  <a:srgbClr val="000000"/>
                </a:outerShdw>
              </a:effectLst>
              <a:cs typeface="Arial" charset="0"/>
            </a:endParaRPr>
          </a:p>
          <a:p>
            <a:pPr eaLnBrk="1" hangingPunct="1">
              <a:spcBef>
                <a:spcPct val="20000"/>
              </a:spcBef>
              <a:buClr>
                <a:srgbClr val="66CCFF"/>
              </a:buClr>
              <a:buSzPct val="80000"/>
              <a:buFont typeface="Arial" charset="0"/>
              <a:buNone/>
              <a:defRPr/>
            </a:pPr>
            <a:r>
              <a:rPr lang="si-LK" sz="2000" b="1" dirty="0">
                <a:solidFill>
                  <a:srgbClr val="FFFF00"/>
                </a:solidFill>
                <a:effectLst>
                  <a:outerShdw blurRad="38100" dist="38100" dir="2700000" algn="tl">
                    <a:srgbClr val="000000"/>
                  </a:outerShdw>
                </a:effectLst>
                <a:cs typeface="Arial" charset="0"/>
              </a:rPr>
              <a:t>කිතුණුවන් යැයි ප්තික්ෂෙප කල අය</a:t>
            </a:r>
            <a:r>
              <a:rPr lang="si-LK" sz="2800" b="1" dirty="0">
                <a:solidFill>
                  <a:srgbClr val="FFFF00"/>
                </a:solidFill>
                <a:effectLst>
                  <a:outerShdw blurRad="38100" dist="38100" dir="2700000" algn="tl">
                    <a:srgbClr val="000000"/>
                  </a:outerShdw>
                </a:effectLst>
                <a:cs typeface="Arial" charset="0"/>
              </a:rPr>
              <a:t> </a:t>
            </a:r>
            <a:r>
              <a:rPr lang="si-LK" sz="2000" b="1" dirty="0">
                <a:solidFill>
                  <a:srgbClr val="FFFF00"/>
                </a:solidFill>
                <a:effectLst>
                  <a:outerShdw blurRad="38100" dist="38100" dir="2700000" algn="tl">
                    <a:srgbClr val="000000"/>
                  </a:outerShdw>
                </a:effectLst>
                <a:cs typeface="Arial" charset="0"/>
              </a:rPr>
              <a:t>වචනයෙන්</a:t>
            </a:r>
            <a:r>
              <a:rPr lang="en-US" sz="2800" b="1" dirty="0">
                <a:solidFill>
                  <a:srgbClr val="FFFF00"/>
                </a:solidFill>
                <a:effectLst>
                  <a:outerShdw blurRad="38100" dist="38100" dir="2700000" algn="tl">
                    <a:srgbClr val="000000"/>
                  </a:outerShdw>
                </a:effectLst>
                <a:cs typeface="Arial" charset="0"/>
              </a:rPr>
              <a:t> </a:t>
            </a:r>
            <a:r>
              <a:rPr lang="si-LK" sz="2000" b="1" dirty="0">
                <a:solidFill>
                  <a:srgbClr val="FFFF00"/>
                </a:solidFill>
                <a:effectLst>
                  <a:outerShdw blurRad="38100" dist="38100" dir="2700000" algn="tl">
                    <a:srgbClr val="000000"/>
                  </a:outerShdw>
                </a:effectLst>
                <a:cs typeface="Arial" charset="0"/>
              </a:rPr>
              <a:t>දෙවියන් යදිනවිට මා විසින් අණකරණු ලැබුවෙ</a:t>
            </a:r>
            <a:r>
              <a:rPr lang="en-US" sz="2800" b="1" dirty="0">
                <a:solidFill>
                  <a:srgbClr val="FFFF00"/>
                </a:solidFill>
                <a:effectLst>
                  <a:outerShdw blurRad="38100" dist="38100" dir="2700000" algn="tl">
                    <a:srgbClr val="000000"/>
                  </a:outerShdw>
                </a:effectLst>
                <a:cs typeface="Arial" charset="0"/>
              </a:rPr>
              <a:t>, </a:t>
            </a:r>
            <a:r>
              <a:rPr lang="si-LK" sz="2000" b="1" dirty="0">
                <a:solidFill>
                  <a:srgbClr val="FFFF00"/>
                </a:solidFill>
                <a:effectLst>
                  <a:outerShdw blurRad="38100" dist="38100" dir="2700000" algn="tl">
                    <a:srgbClr val="000000"/>
                  </a:outerShdw>
                </a:effectLst>
                <a:cs typeface="Arial" charset="0"/>
              </a:rPr>
              <a:t>ඔබෙ රූපයට සුවද දුමින් හා වයින් පුදා යාඥා කරණ ලෙසයි</a:t>
            </a:r>
            <a:r>
              <a:rPr lang="en-US" sz="2800" b="1" dirty="0">
                <a:solidFill>
                  <a:srgbClr val="FFFF00"/>
                </a:solidFill>
                <a:effectLst>
                  <a:outerShdw blurRad="38100" dist="38100" dir="2700000" algn="tl">
                    <a:srgbClr val="000000"/>
                  </a:outerShdw>
                </a:effectLst>
                <a:cs typeface="Arial" charset="0"/>
              </a:rPr>
              <a:t>,</a:t>
            </a:r>
            <a:r>
              <a:rPr lang="si-LK" sz="2000" b="1" dirty="0">
                <a:solidFill>
                  <a:srgbClr val="FFFF00"/>
                </a:solidFill>
                <a:effectLst>
                  <a:outerShdw blurRad="38100" dist="38100" dir="2700000" algn="tl">
                    <a:srgbClr val="000000"/>
                  </a:outerShdw>
                </a:effectLst>
                <a:cs typeface="Arial" charset="0"/>
              </a:rPr>
              <a:t>මෙම අණ මා ගෙනාවෙ දෙවිවරුන්ගෙ ප්රතිමා සම්බන්ධයෙන් වූ අදහසත් සමගය. තවදුරටත් කිස්තුස් ශාපකරමින්, කියා අැත්තෙ, කවුරු හො නියම කිතුණුවෙකු නොවෙනම්, කිරීමට බලකල හැකිය. යනුවෙනි.</a:t>
            </a:r>
            <a:r>
              <a:rPr lang="en-US" sz="2800" b="1" dirty="0">
                <a:solidFill>
                  <a:srgbClr val="FFFF00"/>
                </a:solidFill>
                <a:effectLst>
                  <a:outerShdw blurRad="38100" dist="38100" dir="2700000" algn="tl">
                    <a:srgbClr val="000000"/>
                  </a:outerShdw>
                </a:effectLst>
                <a:cs typeface="Arial" charset="0"/>
              </a:rPr>
              <a:t>—</a:t>
            </a:r>
            <a:r>
              <a:rPr lang="si-LK" sz="2000" b="1" dirty="0">
                <a:solidFill>
                  <a:srgbClr val="FFFF00"/>
                </a:solidFill>
                <a:effectLst>
                  <a:outerShdw blurRad="38100" dist="38100" dir="2700000" algn="tl">
                    <a:srgbClr val="000000"/>
                  </a:outerShdw>
                </a:effectLst>
                <a:cs typeface="Arial" charset="0"/>
              </a:rPr>
              <a:t>මෙවා අයින් කලයුතු යයි මා සිතමි</a:t>
            </a:r>
            <a:r>
              <a:rPr lang="en-US" sz="2800" b="1" dirty="0">
                <a:solidFill>
                  <a:srgbClr val="FFFF00"/>
                </a:solidFill>
                <a:effectLst>
                  <a:outerShdw blurRad="38100" dist="38100" dir="2700000" algn="tl">
                    <a:srgbClr val="000000"/>
                  </a:outerShdw>
                </a:effectLst>
                <a:cs typeface="Arial" charset="0"/>
              </a:rPr>
              <a:t>.</a:t>
            </a:r>
            <a:endParaRPr lang="en-US" sz="2800" b="1" u="sng" dirty="0">
              <a:solidFill>
                <a:srgbClr val="FFFF00"/>
              </a:solidFill>
              <a:effectLst>
                <a:outerShdw blurRad="38100" dist="38100" dir="2700000" algn="tl">
                  <a:srgbClr val="000000"/>
                </a:outerShdw>
              </a:effectLst>
              <a:cs typeface="Arial" charset="0"/>
            </a:endParaRPr>
          </a:p>
        </p:txBody>
      </p:sp>
      <p:pic>
        <p:nvPicPr>
          <p:cNvPr id="256007" name="Picture 7"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155192" y="619150"/>
            <a:ext cx="9525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34" y="-24153"/>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si-LK" sz="3200" dirty="0">
                <a:latin typeface="Arial" charset="0"/>
                <a:ea typeface="ＭＳ Ｐゴシック" charset="0"/>
                <a:cs typeface="Arial" charset="0"/>
              </a:rPr>
              <a:t>මුල් සභාවෙ පීඩාවන්</a:t>
            </a:r>
            <a:endParaRPr lang="en-US" dirty="0">
              <a:latin typeface="Arial" charset="0"/>
              <a:ea typeface="ＭＳ Ｐゴシック" charset="0"/>
              <a:cs typeface="Arial" charset="0"/>
            </a:endParaRP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160a</a:t>
            </a:r>
            <a:endParaRPr lang="en-US" sz="3200">
              <a:solidFill>
                <a:srgbClr val="FFFF00"/>
              </a:solidFill>
              <a:cs typeface="Arial" charset="0"/>
            </a:endParaRPr>
          </a:p>
        </p:txBody>
      </p:sp>
      <p:sp>
        <p:nvSpPr>
          <p:cNvPr id="258052" name="Text Box 5"/>
          <p:cNvSpPr txBox="1">
            <a:spLocks noChangeArrowheads="1"/>
          </p:cNvSpPr>
          <p:nvPr/>
        </p:nvSpPr>
        <p:spPr bwMode="auto">
          <a:xfrm>
            <a:off x="6156176" y="5884195"/>
            <a:ext cx="24641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1800" dirty="0">
                <a:solidFill>
                  <a:srgbClr val="FFFF00"/>
                </a:solidFill>
                <a:cs typeface="Arial" charset="0"/>
              </a:rPr>
              <a:t>ප්ලිනි</a:t>
            </a:r>
            <a:r>
              <a:rPr lang="en-US" dirty="0">
                <a:solidFill>
                  <a:srgbClr val="FFFF00"/>
                </a:solidFill>
                <a:cs typeface="Arial" charset="0"/>
              </a:rPr>
              <a:t>, </a:t>
            </a:r>
            <a:r>
              <a:rPr lang="si-LK" sz="1800" dirty="0">
                <a:solidFill>
                  <a:srgbClr val="FFFF00"/>
                </a:solidFill>
                <a:cs typeface="Arial" charset="0"/>
              </a:rPr>
              <a:t>හසුන්</a:t>
            </a:r>
            <a:r>
              <a:rPr lang="en-US" dirty="0">
                <a:solidFill>
                  <a:srgbClr val="FFFF00"/>
                </a:solidFill>
                <a:cs typeface="Arial" charset="0"/>
              </a:rPr>
              <a:t>10.96</a:t>
            </a:r>
          </a:p>
        </p:txBody>
      </p:sp>
      <p:sp>
        <p:nvSpPr>
          <p:cNvPr id="128007" name="Rectangle 7"/>
          <p:cNvSpPr>
            <a:spLocks noChangeArrowheads="1"/>
          </p:cNvSpPr>
          <p:nvPr/>
        </p:nvSpPr>
        <p:spPr bwMode="auto">
          <a:xfrm>
            <a:off x="183449" y="1772816"/>
            <a:ext cx="5562600" cy="6165850"/>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si-LK" sz="2000" b="1" u="sng" dirty="0">
                <a:solidFill>
                  <a:srgbClr val="FFFFFF"/>
                </a:solidFill>
                <a:effectLst>
                  <a:outerShdw blurRad="38100" dist="38100" dir="2700000" algn="tl">
                    <a:srgbClr val="000000"/>
                  </a:outerShdw>
                </a:effectLst>
                <a:cs typeface="Arial" charset="0"/>
              </a:rPr>
              <a:t>ට්රාජන් අධිරාජයා</a:t>
            </a:r>
            <a:r>
              <a:rPr lang="en-US" sz="2000" b="1" u="sng" dirty="0">
                <a:solidFill>
                  <a:srgbClr val="FFFFFF"/>
                </a:solidFill>
                <a:effectLst>
                  <a:outerShdw blurRad="38100" dist="38100" dir="2700000" algn="tl">
                    <a:srgbClr val="000000"/>
                  </a:outerShdw>
                </a:effectLst>
                <a:cs typeface="Arial" charset="0"/>
              </a:rPr>
              <a:t> </a:t>
            </a:r>
            <a:r>
              <a:rPr lang="si-LK" sz="2000" b="1" u="sng" dirty="0">
                <a:solidFill>
                  <a:srgbClr val="FFFFFF"/>
                </a:solidFill>
                <a:effectLst>
                  <a:outerShdw blurRad="38100" dist="38100" dir="2700000" algn="tl">
                    <a:srgbClr val="000000"/>
                  </a:outerShdw>
                </a:effectLst>
                <a:cs typeface="Arial" charset="0"/>
              </a:rPr>
              <a:t>විසින්</a:t>
            </a:r>
            <a:br>
              <a:rPr lang="en-US" sz="2000" b="1" u="sng" dirty="0">
                <a:solidFill>
                  <a:srgbClr val="FFFFFF"/>
                </a:solidFill>
                <a:effectLst>
                  <a:outerShdw blurRad="38100" dist="38100" dir="2700000" algn="tl">
                    <a:srgbClr val="000000"/>
                  </a:outerShdw>
                </a:effectLst>
                <a:cs typeface="Arial" charset="0"/>
              </a:rPr>
            </a:br>
            <a:r>
              <a:rPr lang="si-LK" sz="2000" b="1" u="sng" dirty="0">
                <a:solidFill>
                  <a:srgbClr val="FFFFFF"/>
                </a:solidFill>
                <a:effectLst>
                  <a:outerShdw blurRad="38100" dist="38100" dir="2700000" algn="tl">
                    <a:srgbClr val="000000"/>
                  </a:outerShdw>
                </a:effectLst>
                <a:cs typeface="Arial" charset="0"/>
              </a:rPr>
              <a:t>අාණ්ඩුකාර ප්ලිනි ට</a:t>
            </a:r>
            <a:r>
              <a:rPr lang="en-US" sz="2000" b="1" u="sng" dirty="0">
                <a:solidFill>
                  <a:srgbClr val="FFFFFF"/>
                </a:solidFill>
                <a:effectLst>
                  <a:outerShdw blurRad="38100" dist="38100" dir="2700000" algn="tl">
                    <a:srgbClr val="000000"/>
                  </a:outerShdw>
                </a:effectLst>
                <a:cs typeface="Arial" charset="0"/>
              </a:rPr>
              <a:t> (</a:t>
            </a:r>
            <a:r>
              <a:rPr lang="si-LK" sz="2000" b="1" u="sng" dirty="0">
                <a:solidFill>
                  <a:srgbClr val="FFFFFF"/>
                </a:solidFill>
                <a:effectLst>
                  <a:outerShdw blurRad="38100" dist="38100" dir="2700000" algn="tl">
                    <a:srgbClr val="000000"/>
                  </a:outerShdw>
                </a:effectLst>
                <a:cs typeface="Arial" charset="0"/>
              </a:rPr>
              <a:t>කි.ව.</a:t>
            </a:r>
            <a:r>
              <a:rPr lang="en-US" sz="2000" b="1" u="sng" dirty="0">
                <a:solidFill>
                  <a:srgbClr val="FFFFFF"/>
                </a:solidFill>
                <a:effectLst>
                  <a:outerShdw blurRad="38100" dist="38100" dir="2700000" algn="tl">
                    <a:srgbClr val="000000"/>
                  </a:outerShdw>
                </a:effectLst>
                <a:cs typeface="Arial" charset="0"/>
              </a:rPr>
              <a:t> 111</a:t>
            </a:r>
            <a:r>
              <a:rPr lang="en-US" sz="2400" b="1" u="sng" dirty="0">
                <a:solidFill>
                  <a:srgbClr val="FFFFFF"/>
                </a:solidFill>
                <a:effectLst>
                  <a:outerShdw blurRad="38100" dist="38100" dir="2700000" algn="tl">
                    <a:srgbClr val="000000"/>
                  </a:outerShdw>
                </a:effectLst>
                <a:cs typeface="Arial" charset="0"/>
              </a:rPr>
              <a:t>):</a:t>
            </a:r>
            <a:endParaRPr lang="en-US" sz="2400" b="1" dirty="0">
              <a:solidFill>
                <a:srgbClr val="FFFFFF"/>
              </a:solidFill>
              <a:effectLst>
                <a:outerShdw blurRad="38100" dist="38100" dir="2700000" algn="tl">
                  <a:srgbClr val="000000"/>
                </a:outerShdw>
              </a:effectLst>
              <a:cs typeface="Arial" charset="0"/>
            </a:endParaRPr>
          </a:p>
          <a:p>
            <a:pPr eaLnBrk="1" hangingPunct="1">
              <a:spcBef>
                <a:spcPct val="20000"/>
              </a:spcBef>
              <a:buClr>
                <a:srgbClr val="66CCFF"/>
              </a:buClr>
              <a:buSzPct val="80000"/>
              <a:buFont typeface="Arial" charset="0"/>
              <a:buNone/>
              <a:defRPr/>
            </a:pPr>
            <a:r>
              <a:rPr lang="si-LK" b="1" dirty="0">
                <a:solidFill>
                  <a:srgbClr val="FFFF00"/>
                </a:solidFill>
                <a:effectLst>
                  <a:outerShdw blurRad="38100" dist="38100" dir="2700000" algn="tl">
                    <a:srgbClr val="000000"/>
                  </a:outerShdw>
                </a:effectLst>
                <a:cs typeface="Arial" charset="0"/>
              </a:rPr>
              <a:t>ඔබ සුදුසු ක්රියාමාර්ගය පිලිපදිමින් සිටී</a:t>
            </a:r>
            <a:r>
              <a:rPr lang="en-US" sz="2400" b="1" dirty="0">
                <a:solidFill>
                  <a:srgbClr val="FFFFFF"/>
                </a:solidFill>
                <a:effectLst>
                  <a:outerShdw blurRad="38100" dist="38100" dir="2700000" algn="tl">
                    <a:srgbClr val="000000"/>
                  </a:outerShdw>
                </a:effectLst>
                <a:cs typeface="Arial" charset="0"/>
              </a:rPr>
              <a:t>, </a:t>
            </a:r>
            <a:r>
              <a:rPr lang="si-LK" b="1" dirty="0">
                <a:solidFill>
                  <a:srgbClr val="FFFFFF"/>
                </a:solidFill>
                <a:effectLst>
                  <a:outerShdw blurRad="38100" dist="38100" dir="2700000" algn="tl">
                    <a:srgbClr val="000000"/>
                  </a:outerShdw>
                </a:effectLst>
                <a:cs typeface="Arial" charset="0"/>
              </a:rPr>
              <a:t>මා හිතාදර ප්ලිනි</a:t>
            </a:r>
            <a:r>
              <a:rPr lang="en-US" sz="2400" b="1" dirty="0">
                <a:solidFill>
                  <a:srgbClr val="FFFFFF"/>
                </a:solidFill>
                <a:effectLst>
                  <a:outerShdw blurRad="38100" dist="38100" dir="2700000" algn="tl">
                    <a:srgbClr val="000000"/>
                  </a:outerShdw>
                </a:effectLst>
                <a:cs typeface="Arial" charset="0"/>
              </a:rPr>
              <a:t>,</a:t>
            </a:r>
            <a:r>
              <a:rPr lang="si-LK" b="1" dirty="0">
                <a:solidFill>
                  <a:srgbClr val="FFFFFF"/>
                </a:solidFill>
                <a:effectLst>
                  <a:outerShdw blurRad="38100" dist="38100" dir="2700000" algn="tl">
                    <a:srgbClr val="000000"/>
                  </a:outerShdw>
                </a:effectLst>
                <a:cs typeface="Arial" charset="0"/>
              </a:rPr>
              <a:t>කිතුණුවන් ලෙස මෙ කාරණා ඉවත් කිරීම ගැන කවුරුන් හො ඔබට චොදනා</a:t>
            </a:r>
            <a:r>
              <a:rPr lang="en-US" sz="2400" b="1" dirty="0">
                <a:solidFill>
                  <a:srgbClr val="FFFFFF"/>
                </a:solidFill>
                <a:effectLst>
                  <a:outerShdw blurRad="38100" dist="38100" dir="2700000" algn="tl">
                    <a:srgbClr val="000000"/>
                  </a:outerShdw>
                </a:effectLst>
                <a:cs typeface="Arial" charset="0"/>
              </a:rPr>
              <a:t> </a:t>
            </a:r>
            <a:r>
              <a:rPr lang="si-LK" b="1" dirty="0">
                <a:solidFill>
                  <a:srgbClr val="FFFFFF"/>
                </a:solidFill>
                <a:effectLst>
                  <a:outerShdw blurRad="38100" dist="38100" dir="2700000" algn="tl">
                    <a:srgbClr val="000000"/>
                  </a:outerShdw>
                </a:effectLst>
                <a:cs typeface="Arial" charset="0"/>
              </a:rPr>
              <a:t>කිරීමට සිටීනම්</a:t>
            </a:r>
            <a:r>
              <a:rPr lang="en-US" sz="2400" b="1" dirty="0">
                <a:solidFill>
                  <a:srgbClr val="FFFFFF"/>
                </a:solidFill>
                <a:effectLst>
                  <a:outerShdw blurRad="38100" dist="38100" dir="2700000" algn="tl">
                    <a:srgbClr val="000000"/>
                  </a:outerShdw>
                </a:effectLst>
                <a:cs typeface="Arial" charset="0"/>
              </a:rPr>
              <a:t>... </a:t>
            </a:r>
            <a:r>
              <a:rPr lang="si-LK" b="1" dirty="0">
                <a:solidFill>
                  <a:srgbClr val="FFFFFF"/>
                </a:solidFill>
                <a:effectLst>
                  <a:outerShdw blurRad="38100" dist="38100" dir="2700000" algn="tl">
                    <a:srgbClr val="000000"/>
                  </a:outerShdw>
                </a:effectLst>
                <a:cs typeface="Arial" charset="0"/>
              </a:rPr>
              <a:t>ඔවුන් බලාපොරොත්තු ඉවත්කර ගෙන නැත</a:t>
            </a:r>
            <a:r>
              <a:rPr lang="en-US" sz="2400" b="1" dirty="0">
                <a:solidFill>
                  <a:srgbClr val="FFFFFF"/>
                </a:solidFill>
                <a:effectLst>
                  <a:outerShdw blurRad="38100" dist="38100" dir="2700000" algn="tl">
                    <a:srgbClr val="000000"/>
                  </a:outerShdw>
                </a:effectLst>
                <a:cs typeface="Arial" charset="0"/>
              </a:rPr>
              <a:t>... </a:t>
            </a:r>
            <a:r>
              <a:rPr lang="si-LK" b="1" dirty="0">
                <a:solidFill>
                  <a:srgbClr val="FFFFFF"/>
                </a:solidFill>
                <a:effectLst>
                  <a:outerShdw blurRad="38100" dist="38100" dir="2700000" algn="tl">
                    <a:srgbClr val="000000"/>
                  </a:outerShdw>
                </a:effectLst>
                <a:cs typeface="Arial" charset="0"/>
              </a:rPr>
              <a:t>කවුරුන් හො මෙය ප්රතික්ෂෙප කරන්නෙ නම්  සැබැවින්ම ඔහු කිතුණුවෙකු බව ඔප්පුකරයි</a:t>
            </a:r>
            <a:r>
              <a:rPr lang="en-US" sz="2400" b="1" dirty="0">
                <a:solidFill>
                  <a:srgbClr val="FFFFFF"/>
                </a:solidFill>
                <a:effectLst>
                  <a:outerShdw blurRad="38100" dist="38100" dir="2700000" algn="tl">
                    <a:srgbClr val="000000"/>
                  </a:outerShdw>
                </a:effectLst>
                <a:cs typeface="Arial" charset="0"/>
              </a:rPr>
              <a:t>—</a:t>
            </a:r>
            <a:r>
              <a:rPr lang="si-LK" b="1" dirty="0">
                <a:solidFill>
                  <a:srgbClr val="FFFFFF"/>
                </a:solidFill>
                <a:effectLst>
                  <a:outerShdw blurRad="38100" dist="38100" dir="2700000" algn="tl">
                    <a:srgbClr val="000000"/>
                  </a:outerShdw>
                </a:effectLst>
                <a:cs typeface="Arial" charset="0"/>
              </a:rPr>
              <a:t>ඒය</a:t>
            </a:r>
            <a:r>
              <a:rPr lang="si-LK" sz="2400" b="1" dirty="0">
                <a:solidFill>
                  <a:srgbClr val="FFFFFF"/>
                </a:solidFill>
                <a:effectLst>
                  <a:outerShdw blurRad="38100" dist="38100" dir="2700000" algn="tl">
                    <a:srgbClr val="000000"/>
                  </a:outerShdw>
                </a:effectLst>
                <a:cs typeface="Arial" charset="0"/>
              </a:rPr>
              <a:t>,</a:t>
            </a:r>
            <a:r>
              <a:rPr lang="si-LK" b="1" dirty="0">
                <a:solidFill>
                  <a:srgbClr val="FFFFFF"/>
                </a:solidFill>
                <a:effectLst>
                  <a:outerShdw blurRad="38100" dist="38100" dir="2700000" algn="tl">
                    <a:srgbClr val="000000"/>
                  </a:outerShdw>
                </a:effectLst>
                <a:cs typeface="Arial" charset="0"/>
              </a:rPr>
              <a:t>අපෙ දෙවිවරුන්ට නමස්කාර කිරීමෙන්</a:t>
            </a:r>
            <a:r>
              <a:rPr lang="en-US" sz="2400" b="1" dirty="0">
                <a:solidFill>
                  <a:srgbClr val="FFFFFF"/>
                </a:solidFill>
                <a:effectLst>
                  <a:outerShdw blurRad="38100" dist="38100" dir="2700000" algn="tl">
                    <a:srgbClr val="000000"/>
                  </a:outerShdw>
                </a:effectLst>
                <a:cs typeface="Arial" charset="0"/>
              </a:rPr>
              <a:t>—</a:t>
            </a:r>
            <a:r>
              <a:rPr lang="si-LK" b="1" dirty="0">
                <a:solidFill>
                  <a:srgbClr val="FFFFFF"/>
                </a:solidFill>
                <a:effectLst>
                  <a:outerShdw blurRad="38100" dist="38100" dir="2700000" algn="tl">
                    <a:srgbClr val="000000"/>
                  </a:outerShdw>
                </a:effectLst>
                <a:cs typeface="Arial" charset="0"/>
              </a:rPr>
              <a:t>ඒසෙවුවත් ඔහු පසුගිය අවිශ්වාසය තුල සිටී</a:t>
            </a:r>
            <a:r>
              <a:rPr lang="en-US" sz="2400" b="1" dirty="0">
                <a:solidFill>
                  <a:srgbClr val="FFFFFF"/>
                </a:solidFill>
                <a:effectLst>
                  <a:outerShdw blurRad="38100" dist="38100" dir="2700000" algn="tl">
                    <a:srgbClr val="000000"/>
                  </a:outerShdw>
                </a:effectLst>
                <a:cs typeface="Arial" charset="0"/>
              </a:rPr>
              <a:t>, </a:t>
            </a:r>
            <a:r>
              <a:rPr lang="si-LK" b="1" dirty="0">
                <a:solidFill>
                  <a:srgbClr val="FFFFFF"/>
                </a:solidFill>
                <a:effectLst>
                  <a:outerShdw blurRad="38100" dist="38100" dir="2700000" algn="tl">
                    <a:srgbClr val="000000"/>
                  </a:outerShdw>
                </a:effectLst>
                <a:cs typeface="Arial" charset="0"/>
              </a:rPr>
              <a:t>සමාව ලබාගතයුත්තෙ පසුතැවිලිවීමෙනි</a:t>
            </a:r>
            <a:r>
              <a:rPr lang="en-US" b="1" dirty="0">
                <a:solidFill>
                  <a:srgbClr val="FFFFFF"/>
                </a:solidFill>
                <a:effectLst>
                  <a:outerShdw blurRad="38100" dist="38100" dir="2700000" algn="tl">
                    <a:srgbClr val="000000"/>
                  </a:outerShdw>
                </a:effectLst>
                <a:cs typeface="Arial" charset="0"/>
              </a:rPr>
              <a:t>...</a:t>
            </a:r>
            <a:r>
              <a:rPr lang="en-US" altLang="ja-JP" b="1" dirty="0">
                <a:solidFill>
                  <a:srgbClr val="FFFFFF"/>
                </a:solidFill>
                <a:effectLst>
                  <a:outerShdw blurRad="38100" dist="38100" dir="2700000" algn="tl">
                    <a:srgbClr val="000000"/>
                  </a:outerShdw>
                </a:effectLst>
                <a:cs typeface="Arial" charset="0"/>
              </a:rPr>
              <a:t>"</a:t>
            </a:r>
            <a:endParaRPr lang="en-US" b="1" u="sng" dirty="0">
              <a:solidFill>
                <a:srgbClr val="FFFFFF"/>
              </a:solidFill>
              <a:effectLst>
                <a:outerShdw blurRad="38100" dist="38100" dir="2700000" algn="tl">
                  <a:srgbClr val="000000"/>
                </a:outerShdw>
              </a:effectLst>
              <a:cs typeface="Arial" charset="0"/>
            </a:endParaRPr>
          </a:p>
        </p:txBody>
      </p:sp>
      <p:pic>
        <p:nvPicPr>
          <p:cNvPr id="258054" name="Picture 1" descr="trajan sininh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19775" y="1341438"/>
            <a:ext cx="3289300" cy="436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si-LK" dirty="0">
                <a:latin typeface="Arial" charset="0"/>
                <a:ea typeface="ＭＳ Ｐゴシック" charset="0"/>
                <a:cs typeface="ＭＳ Ｐゴシック" charset="0"/>
              </a:rPr>
              <a:t>රොම ඉතිහාසඥයො</a:t>
            </a:r>
            <a:endParaRPr lang="en-US" dirty="0">
              <a:latin typeface="Arial" charset="0"/>
              <a:ea typeface="ＭＳ Ｐゴシック" charset="0"/>
              <a:cs typeface="ＭＳ Ｐゴシック" charset="0"/>
            </a:endParaRPr>
          </a:p>
        </p:txBody>
      </p:sp>
      <p:sp>
        <p:nvSpPr>
          <p:cNvPr id="34821" name="Text Box 5"/>
          <p:cNvSpPr txBox="1">
            <a:spLocks noChangeArrowheads="1"/>
          </p:cNvSpPr>
          <p:nvPr/>
        </p:nvSpPr>
        <p:spPr bwMode="auto">
          <a:xfrm>
            <a:off x="5773" y="2857500"/>
            <a:ext cx="4495800" cy="4001095"/>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dirty="0">
                <a:solidFill>
                  <a:srgbClr val="FFFFFF"/>
                </a:solidFill>
              </a:rPr>
              <a:t>නීරො යටතෙ පීඩාකරනු ලැබූ කිතුණුවන් ගැන</a:t>
            </a:r>
            <a:r>
              <a:rPr lang="en-US" dirty="0">
                <a:solidFill>
                  <a:srgbClr val="FFFFFF"/>
                </a:solidFill>
              </a:rPr>
              <a:t>:</a:t>
            </a:r>
          </a:p>
          <a:p>
            <a:r>
              <a:rPr lang="en-US" altLang="zh-CN" dirty="0">
                <a:solidFill>
                  <a:srgbClr val="FFFFFF"/>
                </a:solidFill>
                <a:ea typeface="SimSun" charset="0"/>
                <a:cs typeface="SimSun" charset="0"/>
              </a:rPr>
              <a:t>“</a:t>
            </a:r>
            <a:r>
              <a:rPr lang="si-LK" altLang="zh-CN" dirty="0">
                <a:solidFill>
                  <a:srgbClr val="FFFFFF"/>
                </a:solidFill>
                <a:ea typeface="SimSun" charset="0"/>
                <a:cs typeface="SimSun" charset="0"/>
              </a:rPr>
              <a:t>ඔවුන්ගෙ නම පැමිනෙන්නෙ කිස්තුස් යනුවෙනි</a:t>
            </a:r>
            <a:r>
              <a:rPr lang="en-US" altLang="zh-CN" dirty="0">
                <a:solidFill>
                  <a:srgbClr val="FFFFFF"/>
                </a:solidFill>
                <a:ea typeface="SimSun" charset="0"/>
                <a:cs typeface="SimSun" charset="0"/>
              </a:rPr>
              <a:t>, </a:t>
            </a:r>
            <a:r>
              <a:rPr lang="si-LK" altLang="zh-CN" dirty="0">
                <a:solidFill>
                  <a:srgbClr val="FFFFFF"/>
                </a:solidFill>
                <a:ea typeface="SimSun" charset="0"/>
                <a:cs typeface="SimSun" charset="0"/>
              </a:rPr>
              <a:t>ඔහු තිබෙරියස් අධිරාජයාගෙ පාලනය තුල පොන්තියස් පිලාත් විසින් මරණයට තීන්දු කලාවු අයෙකි.</a:t>
            </a:r>
            <a:r>
              <a:rPr lang="en-US" altLang="zh-CN" dirty="0">
                <a:solidFill>
                  <a:srgbClr val="FFFFFF"/>
                </a:solidFill>
                <a:ea typeface="SimSun" charset="0"/>
                <a:cs typeface="SimSun" charset="0"/>
              </a:rPr>
              <a:t>" </a:t>
            </a:r>
          </a:p>
          <a:p>
            <a:pPr algn="r"/>
            <a:endParaRPr lang="en-US" altLang="zh-CN" dirty="0">
              <a:solidFill>
                <a:srgbClr val="FFFFFF"/>
              </a:solidFill>
              <a:ea typeface="SimSun" charset="0"/>
              <a:cs typeface="SimSun" charset="0"/>
            </a:endParaRPr>
          </a:p>
          <a:p>
            <a:pPr algn="r"/>
            <a:r>
              <a:rPr lang="en-US" altLang="zh-CN" sz="2000" dirty="0">
                <a:solidFill>
                  <a:srgbClr val="FFFFFF"/>
                </a:solidFill>
                <a:ea typeface="SimSun" charset="0"/>
                <a:cs typeface="SimSun" charset="0"/>
              </a:rPr>
              <a:t>(</a:t>
            </a:r>
            <a:r>
              <a:rPr lang="si-LK" altLang="zh-CN" sz="2000" dirty="0">
                <a:solidFill>
                  <a:srgbClr val="FFFFFF"/>
                </a:solidFill>
                <a:ea typeface="SimSun" charset="0"/>
                <a:cs typeface="SimSun" charset="0"/>
              </a:rPr>
              <a:t>ටැසිටස්</a:t>
            </a:r>
            <a:r>
              <a:rPr lang="en-US" altLang="zh-CN" sz="2000" i="1" dirty="0">
                <a:solidFill>
                  <a:srgbClr val="FFFFFF"/>
                </a:solidFill>
                <a:ea typeface="SimSun" charset="0"/>
                <a:cs typeface="SimSun" charset="0"/>
              </a:rPr>
              <a:t>,</a:t>
            </a:r>
            <a:r>
              <a:rPr lang="si-LK" altLang="zh-CN" sz="2000" i="1" dirty="0">
                <a:solidFill>
                  <a:srgbClr val="FFFFFF"/>
                </a:solidFill>
                <a:ea typeface="SimSun" charset="0"/>
                <a:cs typeface="SimSun" charset="0"/>
              </a:rPr>
              <a:t>වාර්තා</a:t>
            </a:r>
            <a:r>
              <a:rPr lang="en-US" altLang="zh-CN" sz="2000" i="1" dirty="0">
                <a:solidFill>
                  <a:srgbClr val="FFFFFF"/>
                </a:solidFill>
                <a:ea typeface="SimSun" charset="0"/>
                <a:cs typeface="SimSun" charset="0"/>
              </a:rPr>
              <a:t> </a:t>
            </a:r>
            <a:r>
              <a:rPr lang="en-US" altLang="zh-CN" sz="2000" dirty="0">
                <a:solidFill>
                  <a:srgbClr val="FFFFFF"/>
                </a:solidFill>
                <a:ea typeface="SimSun" charset="0"/>
                <a:cs typeface="SimSun" charset="0"/>
              </a:rPr>
              <a:t> 15.44</a:t>
            </a:r>
            <a:r>
              <a:rPr lang="si-LK" altLang="zh-CN" sz="2000" dirty="0">
                <a:solidFill>
                  <a:srgbClr val="FFFFFF"/>
                </a:solidFill>
                <a:ea typeface="SimSun" charset="0"/>
                <a:cs typeface="SimSun" charset="0"/>
              </a:rPr>
              <a:t> </a:t>
            </a:r>
            <a:r>
              <a:rPr lang="en-US" altLang="zh-CN" sz="2000" dirty="0">
                <a:solidFill>
                  <a:srgbClr val="FFFFFF"/>
                </a:solidFill>
                <a:ea typeface="SimSun" charset="0"/>
                <a:cs typeface="SimSun" charset="0"/>
              </a:rPr>
              <a:t> </a:t>
            </a:r>
            <a:r>
              <a:rPr lang="si-LK" altLang="zh-CN" sz="2000" dirty="0">
                <a:solidFill>
                  <a:srgbClr val="FFFFFF"/>
                </a:solidFill>
                <a:ea typeface="SimSun" charset="0"/>
                <a:cs typeface="SimSun" charset="0"/>
              </a:rPr>
              <a:t>කි.ව </a:t>
            </a:r>
            <a:r>
              <a:rPr lang="en-US" altLang="zh-CN" sz="2000" dirty="0">
                <a:solidFill>
                  <a:srgbClr val="FFFFFF"/>
                </a:solidFill>
                <a:ea typeface="SimSun" charset="0"/>
                <a:cs typeface="SimSun" charset="0"/>
              </a:rPr>
              <a:t>115)</a:t>
            </a:r>
          </a:p>
          <a:p>
            <a:pPr algn="r"/>
            <a:r>
              <a:rPr lang="en-US" altLang="zh-CN" sz="1800" dirty="0">
                <a:solidFill>
                  <a:srgbClr val="FFFFFF"/>
                </a:solidFill>
                <a:ea typeface="SimSun" charset="0"/>
                <a:cs typeface="SimSun" charset="0"/>
              </a:rPr>
              <a:t> </a:t>
            </a:r>
            <a:endParaRPr lang="en-US" sz="1800" dirty="0">
              <a:solidFill>
                <a:srgbClr val="FFFFFF"/>
              </a:solidFill>
              <a:ea typeface="SimSun" charset="0"/>
              <a:cs typeface="SimSun" charset="0"/>
            </a:endParaRPr>
          </a:p>
        </p:txBody>
      </p:sp>
      <p:sp>
        <p:nvSpPr>
          <p:cNvPr id="260100" name="Text Box 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sp>
        <p:nvSpPr>
          <p:cNvPr id="7" name="Rectangle 2"/>
          <p:cNvSpPr txBox="1">
            <a:spLocks noChangeArrowheads="1"/>
          </p:cNvSpPr>
          <p:nvPr/>
        </p:nvSpPr>
        <p:spPr bwMode="auto">
          <a:xfrm>
            <a:off x="4876800" y="2492896"/>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sz="1600" dirty="0">
                <a:effectLst>
                  <a:outerShdw blurRad="38100" dist="38100" dir="2700000" algn="tl">
                    <a:srgbClr val="000000"/>
                  </a:outerShdw>
                </a:effectLst>
              </a:rPr>
              <a:t>(</a:t>
            </a:r>
            <a:r>
              <a:rPr lang="si-LK" sz="1600" dirty="0">
                <a:effectLst>
                  <a:outerShdw blurRad="38100" dist="38100" dir="2700000" algn="tl">
                    <a:srgbClr val="000000"/>
                  </a:outerShdw>
                </a:effectLst>
              </a:rPr>
              <a:t>මියගිය වසර</a:t>
            </a:r>
            <a:r>
              <a:rPr lang="en-US" sz="1600" dirty="0">
                <a:effectLst>
                  <a:outerShdw blurRad="38100" dist="38100" dir="2700000" algn="tl">
                    <a:srgbClr val="000000"/>
                  </a:outerShdw>
                </a:effectLst>
              </a:rPr>
              <a:t>)</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සිසෙරො</a:t>
            </a:r>
            <a:r>
              <a:rPr lang="en-US" dirty="0">
                <a:effectLst>
                  <a:outerShdw blurRad="38100" dist="38100" dir="2700000" algn="tl">
                    <a:srgbClr val="000000"/>
                  </a:outerShdw>
                </a:effectLst>
              </a:rPr>
              <a:t> </a:t>
            </a:r>
            <a:r>
              <a:rPr lang="si-LK" dirty="0">
                <a:effectLst>
                  <a:outerShdw blurRad="38100" dist="38100" dir="2700000" algn="tl">
                    <a:srgbClr val="000000"/>
                  </a:outerShdw>
                </a:effectLst>
              </a:rPr>
              <a:t>          </a:t>
            </a:r>
            <a:r>
              <a:rPr lang="en-US" sz="1800" dirty="0">
                <a:effectLst>
                  <a:outerShdw blurRad="38100" dist="38100" dir="2700000" algn="tl">
                    <a:srgbClr val="000000"/>
                  </a:outerShdw>
                </a:effectLst>
              </a:rPr>
              <a:t>(</a:t>
            </a:r>
            <a:r>
              <a:rPr lang="si-LK" sz="1800" dirty="0">
                <a:effectLst>
                  <a:outerShdw blurRad="38100" dist="38100" dir="2700000" algn="tl">
                    <a:srgbClr val="000000"/>
                  </a:outerShdw>
                </a:effectLst>
              </a:rPr>
              <a:t>කි.පූ </a:t>
            </a:r>
            <a:r>
              <a:rPr lang="en-US" sz="1800" dirty="0">
                <a:effectLst>
                  <a:outerShdw blurRad="38100" dist="38100" dir="2700000" algn="tl">
                    <a:srgbClr val="000000"/>
                  </a:outerShdw>
                </a:effectLst>
              </a:rPr>
              <a:t>43)</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ලිවි                     </a:t>
            </a:r>
            <a:r>
              <a:rPr lang="en-US" dirty="0">
                <a:effectLst>
                  <a:outerShdw blurRad="38100" dist="38100" dir="2700000" algn="tl">
                    <a:srgbClr val="000000"/>
                  </a:outerShdw>
                </a:effectLst>
              </a:rPr>
              <a:t>(</a:t>
            </a:r>
            <a:r>
              <a:rPr lang="si-LK" sz="1800" dirty="0">
                <a:effectLst>
                  <a:outerShdw blurRad="38100" dist="38100" dir="2700000" algn="tl">
                    <a:srgbClr val="000000"/>
                  </a:outerShdw>
                </a:effectLst>
              </a:rPr>
              <a:t>කි.ව</a:t>
            </a:r>
            <a:r>
              <a:rPr lang="en-US" sz="1800" dirty="0">
                <a:effectLst>
                  <a:outerShdw blurRad="38100" dist="38100" dir="2700000" algn="tl">
                    <a:srgbClr val="000000"/>
                  </a:outerShdw>
                </a:effectLst>
              </a:rPr>
              <a:t> 17)</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ප්ලිනි කණිෂ්ක</a:t>
            </a:r>
            <a:r>
              <a:rPr lang="en-US" dirty="0">
                <a:effectLst>
                  <a:outerShdw blurRad="38100" dist="38100" dir="2700000" algn="tl">
                    <a:srgbClr val="000000"/>
                  </a:outerShdw>
                </a:effectLst>
              </a:rPr>
              <a:t> (</a:t>
            </a:r>
            <a:r>
              <a:rPr lang="si-LK" sz="1800" dirty="0">
                <a:effectLst>
                  <a:outerShdw blurRad="38100" dist="38100" dir="2700000" algn="tl">
                    <a:srgbClr val="000000"/>
                  </a:outerShdw>
                </a:effectLst>
              </a:rPr>
              <a:t>කි.ව </a:t>
            </a:r>
            <a:r>
              <a:rPr lang="en-US" sz="1800" dirty="0">
                <a:effectLst>
                  <a:outerShdw blurRad="38100" dist="38100" dir="2700000" algn="tl">
                    <a:srgbClr val="000000"/>
                  </a:outerShdw>
                </a:effectLst>
              </a:rPr>
              <a:t> </a:t>
            </a:r>
            <a:r>
              <a:rPr lang="si-LK" sz="1800" dirty="0">
                <a:effectLst>
                  <a:outerShdw blurRad="38100" dist="38100" dir="2700000" algn="tl">
                    <a:srgbClr val="000000"/>
                  </a:outerShdw>
                </a:effectLst>
              </a:rPr>
              <a:t>   </a:t>
            </a:r>
            <a:r>
              <a:rPr lang="en-US" sz="1800" dirty="0">
                <a:effectLst>
                  <a:outerShdw blurRad="38100" dist="38100" dir="2700000" algn="tl">
                    <a:srgbClr val="000000"/>
                  </a:outerShdw>
                </a:effectLst>
              </a:rPr>
              <a:t>113)</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ටැසිටස්  </a:t>
            </a:r>
            <a:r>
              <a:rPr lang="en-US" dirty="0">
                <a:effectLst>
                  <a:outerShdw blurRad="38100" dist="38100" dir="2700000" algn="tl">
                    <a:srgbClr val="000000"/>
                  </a:outerShdw>
                </a:effectLst>
              </a:rPr>
              <a:t> </a:t>
            </a:r>
            <a:r>
              <a:rPr lang="si-LK" dirty="0">
                <a:effectLst>
                  <a:outerShdw blurRad="38100" dist="38100" dir="2700000" algn="tl">
                    <a:srgbClr val="000000"/>
                  </a:outerShdw>
                </a:effectLst>
              </a:rPr>
              <a:t>           </a:t>
            </a:r>
            <a:r>
              <a:rPr lang="en-US" dirty="0">
                <a:effectLst>
                  <a:outerShdw blurRad="38100" dist="38100" dir="2700000" algn="tl">
                    <a:srgbClr val="000000"/>
                  </a:outerShdw>
                </a:effectLst>
              </a:rPr>
              <a:t>(</a:t>
            </a:r>
            <a:r>
              <a:rPr lang="si-LK" sz="2000" dirty="0">
                <a:effectLst>
                  <a:outerShdw blurRad="38100" dist="38100" dir="2700000" algn="tl">
                    <a:srgbClr val="000000"/>
                  </a:outerShdw>
                </a:effectLst>
              </a:rPr>
              <a:t>කි.ව</a:t>
            </a:r>
            <a:r>
              <a:rPr lang="en-US" sz="2000" dirty="0">
                <a:effectLst>
                  <a:outerShdw blurRad="38100" dist="38100" dir="2700000" algn="tl">
                    <a:srgbClr val="000000"/>
                  </a:outerShdw>
                </a:effectLst>
              </a:rPr>
              <a:t> 120</a:t>
            </a:r>
            <a:r>
              <a:rPr lang="en-US" sz="3200" dirty="0">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si-LK" altLang="ja-JP" sz="2400" dirty="0">
                <a:latin typeface="Arial" charset="0"/>
                <a:ea typeface="ＭＳ Ｐゴシック" charset="0"/>
                <a:cs typeface="ＭＳ Ｐゴシック" charset="0"/>
              </a:rPr>
              <a:t>“අපි</a:t>
            </a:r>
            <a:r>
              <a:rPr lang="si-LK" altLang="ja-JP" sz="2000" dirty="0">
                <a:latin typeface="Arial" charset="0"/>
                <a:ea typeface="ＭＳ Ｐゴシック" charset="0"/>
                <a:cs typeface="ＭＳ Ｐゴシック" charset="0"/>
              </a:rPr>
              <a:t>  </a:t>
            </a:r>
            <a:r>
              <a:rPr lang="si-LK" altLang="ja-JP" sz="2400" dirty="0">
                <a:latin typeface="Arial" charset="0"/>
                <a:ea typeface="ＭＳ Ｐゴシック" charset="0"/>
                <a:cs typeface="ＭＳ Ｐゴシック" charset="0"/>
              </a:rPr>
              <a:t>ස්වාමීන්වහන්සෙ</a:t>
            </a:r>
            <a:r>
              <a:rPr lang="si-LK" altLang="ja-JP" sz="4000" dirty="0">
                <a:latin typeface="Arial" charset="0"/>
                <a:ea typeface="ＭＳ Ｐゴシック" charset="0"/>
                <a:cs typeface="ＭＳ Ｐゴシック" charset="0"/>
              </a:rPr>
              <a:t> </a:t>
            </a:r>
            <a:r>
              <a:rPr lang="si-LK" altLang="ja-JP" sz="2400" dirty="0">
                <a:latin typeface="Arial" charset="0"/>
                <a:ea typeface="ＭＳ Ｐゴシック" charset="0"/>
                <a:cs typeface="ＭＳ Ｐゴシック" charset="0"/>
              </a:rPr>
              <a:t>සම්මුඛවන පිණිස ඔසවාගනු ලබන්නෙමුව</a:t>
            </a:r>
            <a:r>
              <a:rPr lang="si-LK" altLang="ja-JP" sz="2000" dirty="0">
                <a:latin typeface="Arial" charset="0"/>
                <a:ea typeface="ＭＳ Ｐゴシック" charset="0"/>
                <a:cs typeface="ＭＳ Ｐゴシック" charset="0"/>
              </a:rPr>
              <a:t>.        (1 තෙස.4:17)</a:t>
            </a:r>
            <a:endParaRPr lang="en-US" sz="2000" dirty="0">
              <a:latin typeface="Arial"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si-LK" dirty="0">
                <a:latin typeface="Arial" charset="0"/>
                <a:ea typeface="ＭＳ Ｐゴシック" charset="0"/>
                <a:cs typeface="ＭＳ Ｐゴシック" charset="0"/>
              </a:rPr>
              <a:t>රොම ඉතිහාසඥයො</a:t>
            </a:r>
            <a:endParaRPr lang="en-US" dirty="0">
              <a:latin typeface="Arial" charset="0"/>
              <a:ea typeface="ＭＳ Ｐゴシック" charset="0"/>
              <a:cs typeface="ＭＳ Ｐゴシック" charset="0"/>
            </a:endParaRPr>
          </a:p>
        </p:txBody>
      </p:sp>
      <p:sp>
        <p:nvSpPr>
          <p:cNvPr id="35845" name="Text Box 5"/>
          <p:cNvSpPr txBox="1">
            <a:spLocks noChangeArrowheads="1"/>
          </p:cNvSpPr>
          <p:nvPr/>
        </p:nvSpPr>
        <p:spPr bwMode="auto">
          <a:xfrm>
            <a:off x="0" y="2576512"/>
            <a:ext cx="4643438" cy="4308872"/>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altLang="zh-CN" sz="2800" b="1" dirty="0">
              <a:solidFill>
                <a:srgbClr val="FFFFFF"/>
              </a:solidFill>
              <a:effectLst>
                <a:outerShdw blurRad="38100" dist="38100" dir="2700000" algn="tl">
                  <a:srgbClr val="000000"/>
                </a:outerShdw>
              </a:effectLst>
              <a:ea typeface="SimSun" charset="0"/>
              <a:cs typeface="SimSun" charset="0"/>
            </a:endParaRPr>
          </a:p>
          <a:p>
            <a:pPr>
              <a:defRPr/>
            </a:pPr>
            <a:r>
              <a:rPr lang="si-LK" altLang="zh-CN" b="1" dirty="0">
                <a:solidFill>
                  <a:srgbClr val="FFFFFF"/>
                </a:solidFill>
                <a:effectLst>
                  <a:outerShdw blurRad="38100" dist="38100" dir="2700000" algn="tl">
                    <a:srgbClr val="000000"/>
                  </a:outerShdw>
                </a:effectLst>
                <a:ea typeface="SimSun" charset="0"/>
                <a:cs typeface="SimSun" charset="0"/>
              </a:rPr>
              <a:t>“කිස්තුස්ගෙ බලය යටතෙ නොනවත්වාම කරදරකරමින්, පොලඹවමින් සිටි යුදෙව්වන් ක්ලොඩියස් විසින් රොමයෙන් නෙරපාදමන ලදි.</a:t>
            </a:r>
            <a:r>
              <a:rPr lang="en-US" altLang="zh-CN" b="1" dirty="0">
                <a:solidFill>
                  <a:srgbClr val="FFFFFF"/>
                </a:solidFill>
                <a:effectLst>
                  <a:outerShdw blurRad="38100" dist="38100" dir="2700000" algn="tl">
                    <a:srgbClr val="000000"/>
                  </a:outerShdw>
                </a:effectLst>
                <a:ea typeface="SimSun" charset="0"/>
                <a:cs typeface="SimSun" charset="0"/>
              </a:rPr>
              <a:t>" </a:t>
            </a:r>
            <a:br>
              <a:rPr lang="en-US" altLang="zh-CN" b="1" dirty="0">
                <a:solidFill>
                  <a:srgbClr val="FFFFFF"/>
                </a:solidFill>
                <a:effectLst>
                  <a:outerShdw blurRad="38100" dist="38100" dir="2700000" algn="tl">
                    <a:srgbClr val="000000"/>
                  </a:outerShdw>
                </a:effectLst>
                <a:ea typeface="SimSun" charset="0"/>
                <a:cs typeface="SimSun" charset="0"/>
              </a:rPr>
            </a:br>
            <a:r>
              <a:rPr lang="en-US" altLang="zh-CN" b="1" dirty="0">
                <a:solidFill>
                  <a:srgbClr val="FFFFFF"/>
                </a:solidFill>
                <a:effectLst>
                  <a:outerShdw blurRad="38100" dist="38100" dir="2700000" algn="tl">
                    <a:srgbClr val="000000"/>
                  </a:outerShdw>
                </a:effectLst>
                <a:ea typeface="SimSun" charset="0"/>
                <a:cs typeface="SimSun" charset="0"/>
              </a:rPr>
              <a:t>(</a:t>
            </a:r>
            <a:r>
              <a:rPr lang="si-LK" altLang="zh-CN" b="1" dirty="0">
                <a:solidFill>
                  <a:srgbClr val="FFFFFF"/>
                </a:solidFill>
                <a:effectLst>
                  <a:outerShdw blurRad="38100" dist="38100" dir="2700000" algn="tl">
                    <a:srgbClr val="000000"/>
                  </a:outerShdw>
                </a:effectLst>
                <a:ea typeface="SimSun" charset="0"/>
                <a:cs typeface="SimSun" charset="0"/>
              </a:rPr>
              <a:t>අපොයි</a:t>
            </a:r>
            <a:r>
              <a:rPr lang="en-US" altLang="zh-CN" b="1" dirty="0">
                <a:solidFill>
                  <a:srgbClr val="FFFFFF"/>
                </a:solidFill>
                <a:effectLst>
                  <a:outerShdw blurRad="38100" dist="38100" dir="2700000" algn="tl">
                    <a:srgbClr val="000000"/>
                  </a:outerShdw>
                </a:effectLst>
                <a:ea typeface="SimSun" charset="0"/>
                <a:cs typeface="SimSun" charset="0"/>
              </a:rPr>
              <a:t>!)</a:t>
            </a:r>
          </a:p>
          <a:p>
            <a:pPr algn="r">
              <a:defRPr/>
            </a:pPr>
            <a:endParaRPr lang="en-US" altLang="zh-CN" sz="1800" b="1" dirty="0">
              <a:solidFill>
                <a:srgbClr val="FFFFFF"/>
              </a:solidFill>
              <a:effectLst>
                <a:outerShdw blurRad="38100" dist="38100" dir="2700000" algn="tl">
                  <a:srgbClr val="000000"/>
                </a:outerShdw>
              </a:effectLst>
              <a:ea typeface="SimSun" charset="0"/>
              <a:cs typeface="SimSun" charset="0"/>
            </a:endParaRPr>
          </a:p>
          <a:p>
            <a:pPr algn="r">
              <a:defRPr/>
            </a:pPr>
            <a:r>
              <a:rPr lang="en-US" altLang="zh-CN" sz="1800" b="1" dirty="0">
                <a:solidFill>
                  <a:srgbClr val="FFFFFF"/>
                </a:solidFill>
                <a:effectLst>
                  <a:outerShdw blurRad="38100" dist="38100" dir="2700000" algn="tl">
                    <a:srgbClr val="000000"/>
                  </a:outerShdw>
                </a:effectLst>
                <a:ea typeface="SimSun" charset="0"/>
                <a:cs typeface="SimSun" charset="0"/>
              </a:rPr>
              <a:t>(</a:t>
            </a:r>
            <a:r>
              <a:rPr lang="si-LK" altLang="zh-CN" sz="1400" b="1" dirty="0">
                <a:solidFill>
                  <a:srgbClr val="FFFFFF"/>
                </a:solidFill>
                <a:effectLst>
                  <a:outerShdw blurRad="38100" dist="38100" dir="2700000" algn="tl">
                    <a:srgbClr val="000000"/>
                  </a:outerShdw>
                </a:effectLst>
                <a:ea typeface="SimSun" charset="0"/>
                <a:cs typeface="SimSun" charset="0"/>
              </a:rPr>
              <a:t>සුයිටොනියස්</a:t>
            </a:r>
            <a:r>
              <a:rPr lang="en-US" altLang="zh-CN" sz="1400" b="1" dirty="0">
                <a:solidFill>
                  <a:srgbClr val="FFFFFF"/>
                </a:solidFill>
                <a:effectLst>
                  <a:outerShdw blurRad="38100" dist="38100" dir="2700000" algn="tl">
                    <a:srgbClr val="000000"/>
                  </a:outerShdw>
                </a:effectLst>
                <a:ea typeface="SimSun" charset="0"/>
                <a:cs typeface="SimSun" charset="0"/>
              </a:rPr>
              <a:t>,</a:t>
            </a:r>
            <a:r>
              <a:rPr lang="si-LK" altLang="zh-CN" sz="1400" b="1" dirty="0">
                <a:solidFill>
                  <a:srgbClr val="FFFFFF"/>
                </a:solidFill>
                <a:effectLst>
                  <a:outerShdw blurRad="38100" dist="38100" dir="2700000" algn="tl">
                    <a:srgbClr val="000000"/>
                  </a:outerShdw>
                </a:effectLst>
                <a:ea typeface="SimSun" charset="0"/>
                <a:cs typeface="SimSun" charset="0"/>
              </a:rPr>
              <a:t> සීසර් වරුන්ගෙ ජීවිත,</a:t>
            </a:r>
            <a:r>
              <a:rPr lang="en-US" altLang="zh-CN" sz="1400" b="1" dirty="0">
                <a:solidFill>
                  <a:srgbClr val="FFFFFF"/>
                </a:solidFill>
                <a:effectLst>
                  <a:outerShdw blurRad="38100" dist="38100" dir="2700000" algn="tl">
                    <a:srgbClr val="000000"/>
                  </a:outerShdw>
                </a:effectLst>
                <a:ea typeface="SimSun" charset="0"/>
                <a:cs typeface="SimSun" charset="0"/>
              </a:rPr>
              <a:t> </a:t>
            </a:r>
            <a:r>
              <a:rPr lang="en-US" altLang="zh-CN" sz="1400" b="1" dirty="0" err="1">
                <a:solidFill>
                  <a:srgbClr val="FFFFFF"/>
                </a:solidFill>
                <a:effectLst>
                  <a:outerShdw blurRad="38100" dist="38100" dir="2700000" algn="tl">
                    <a:srgbClr val="000000"/>
                  </a:outerShdw>
                </a:effectLst>
                <a:ea typeface="SimSun" charset="0"/>
                <a:cs typeface="SimSun" charset="0"/>
              </a:rPr>
              <a:t>ch.</a:t>
            </a:r>
            <a:r>
              <a:rPr lang="en-US" altLang="zh-CN" sz="1400" b="1" dirty="0">
                <a:solidFill>
                  <a:srgbClr val="FFFFFF"/>
                </a:solidFill>
                <a:effectLst>
                  <a:outerShdw blurRad="38100" dist="38100" dir="2700000" algn="tl">
                    <a:srgbClr val="000000"/>
                  </a:outerShdw>
                </a:effectLst>
                <a:ea typeface="SimSun" charset="0"/>
                <a:cs typeface="SimSun" charset="0"/>
              </a:rPr>
              <a:t> 25,</a:t>
            </a:r>
            <a:r>
              <a:rPr lang="en-US" altLang="zh-CN" sz="1400" b="1" i="1" dirty="0">
                <a:solidFill>
                  <a:srgbClr val="FFFFFF"/>
                </a:solidFill>
                <a:effectLst>
                  <a:outerShdw blurRad="38100" dist="38100" dir="2700000" algn="tl">
                    <a:srgbClr val="000000"/>
                  </a:outerShdw>
                </a:effectLst>
                <a:ea typeface="SimSun" charset="0"/>
                <a:cs typeface="SimSun" charset="0"/>
              </a:rPr>
              <a:t> </a:t>
            </a:r>
            <a:r>
              <a:rPr lang="en-US" altLang="zh-CN" sz="1400" b="1" dirty="0">
                <a:solidFill>
                  <a:srgbClr val="FFFFFF"/>
                </a:solidFill>
                <a:effectLst>
                  <a:outerShdw blurRad="38100" dist="38100" dir="2700000" algn="tl">
                    <a:srgbClr val="000000"/>
                  </a:outerShdw>
                </a:effectLst>
                <a:ea typeface="SimSun" charset="0"/>
                <a:cs typeface="SimSun" charset="0"/>
              </a:rPr>
              <a:t> </a:t>
            </a:r>
            <a:br>
              <a:rPr lang="en-US" altLang="zh-CN" sz="1400" b="1" dirty="0">
                <a:solidFill>
                  <a:srgbClr val="FFFFFF"/>
                </a:solidFill>
                <a:effectLst>
                  <a:outerShdw blurRad="38100" dist="38100" dir="2700000" algn="tl">
                    <a:srgbClr val="000000"/>
                  </a:outerShdw>
                </a:effectLst>
                <a:ea typeface="SimSun" charset="0"/>
                <a:cs typeface="SimSun" charset="0"/>
              </a:rPr>
            </a:br>
            <a:r>
              <a:rPr lang="si-LK" altLang="zh-CN" sz="1400" b="1" dirty="0">
                <a:solidFill>
                  <a:srgbClr val="FFFFFF"/>
                </a:solidFill>
                <a:effectLst>
                  <a:outerShdw blurRad="38100" dist="38100" dir="2700000" algn="tl">
                    <a:srgbClr val="000000"/>
                  </a:outerShdw>
                </a:effectLst>
                <a:ea typeface="SimSun" charset="0"/>
                <a:cs typeface="SimSun" charset="0"/>
              </a:rPr>
              <a:t>කි.ව</a:t>
            </a:r>
            <a:r>
              <a:rPr lang="en-US" altLang="zh-CN" sz="1400" b="1" dirty="0">
                <a:solidFill>
                  <a:srgbClr val="FFFFFF"/>
                </a:solidFill>
                <a:effectLst>
                  <a:outerShdw blurRad="38100" dist="38100" dir="2700000" algn="tl">
                    <a:srgbClr val="000000"/>
                  </a:outerShdw>
                </a:effectLst>
                <a:ea typeface="SimSun" charset="0"/>
                <a:cs typeface="SimSun" charset="0"/>
              </a:rPr>
              <a:t> 120; cf. </a:t>
            </a:r>
            <a:r>
              <a:rPr lang="si-LK" altLang="zh-CN" sz="1400" b="1" dirty="0">
                <a:solidFill>
                  <a:srgbClr val="FFFFFF"/>
                </a:solidFill>
                <a:effectLst>
                  <a:outerShdw blurRad="38100" dist="38100" dir="2700000" algn="tl">
                    <a:srgbClr val="000000"/>
                  </a:outerShdw>
                </a:effectLst>
                <a:ea typeface="SimSun" charset="0"/>
                <a:cs typeface="SimSun" charset="0"/>
              </a:rPr>
              <a:t>ක්රියා</a:t>
            </a:r>
            <a:r>
              <a:rPr lang="en-US" altLang="zh-CN" sz="1400" b="1" dirty="0">
                <a:solidFill>
                  <a:srgbClr val="FFFFFF"/>
                </a:solidFill>
                <a:effectLst>
                  <a:outerShdw blurRad="38100" dist="38100" dir="2700000" algn="tl">
                    <a:srgbClr val="000000"/>
                  </a:outerShdw>
                </a:effectLst>
                <a:ea typeface="SimSun" charset="0"/>
                <a:cs typeface="SimSun" charset="0"/>
              </a:rPr>
              <a:t> 18:2</a:t>
            </a:r>
            <a:r>
              <a:rPr lang="en-US" altLang="zh-CN" sz="1800" b="1" dirty="0">
                <a:solidFill>
                  <a:srgbClr val="FFFFFF"/>
                </a:solidFill>
                <a:effectLst>
                  <a:outerShdw blurRad="38100" dist="38100" dir="2700000" algn="tl">
                    <a:srgbClr val="000000"/>
                  </a:outerShdw>
                </a:effectLst>
                <a:ea typeface="SimSun" charset="0"/>
                <a:cs typeface="SimSun" charset="0"/>
              </a:rPr>
              <a:t>) </a:t>
            </a:r>
            <a:endParaRPr lang="en-US" sz="1800" b="1" dirty="0">
              <a:solidFill>
                <a:srgbClr val="FFFFFF"/>
              </a:solidFill>
              <a:effectLst>
                <a:outerShdw blurRad="38100" dist="38100" dir="2700000" algn="tl">
                  <a:srgbClr val="000000"/>
                </a:outerShdw>
              </a:effectLst>
              <a:ea typeface="SimSun" charset="0"/>
              <a:cs typeface="SimSun" charset="0"/>
            </a:endParaRPr>
          </a:p>
        </p:txBody>
      </p:sp>
      <p:sp>
        <p:nvSpPr>
          <p:cNvPr id="262148" name="Text Box 6"/>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rPr>
              <a:t>159</a:t>
            </a:r>
          </a:p>
        </p:txBody>
      </p:sp>
      <p:sp>
        <p:nvSpPr>
          <p:cNvPr id="7" name="Rectangle 2"/>
          <p:cNvSpPr txBox="1">
            <a:spLocks noChangeArrowheads="1"/>
          </p:cNvSpPr>
          <p:nvPr/>
        </p:nvSpPr>
        <p:spPr bwMode="auto">
          <a:xfrm>
            <a:off x="4572000" y="2852936"/>
            <a:ext cx="4579938"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sz="1800" dirty="0">
                <a:effectLst>
                  <a:outerShdw blurRad="38100" dist="38100" dir="2700000" algn="tl">
                    <a:srgbClr val="000000"/>
                  </a:outerShdw>
                </a:effectLst>
              </a:rPr>
              <a:t>(</a:t>
            </a:r>
            <a:r>
              <a:rPr lang="si-LK" sz="1800" dirty="0">
                <a:effectLst>
                  <a:outerShdw blurRad="38100" dist="38100" dir="2700000" algn="tl">
                    <a:srgbClr val="000000"/>
                  </a:outerShdw>
                </a:effectLst>
              </a:rPr>
              <a:t>මියගිය වසර</a:t>
            </a:r>
            <a:r>
              <a:rPr lang="en-US" sz="1800" dirty="0">
                <a:effectLst>
                  <a:outerShdw blurRad="38100" dist="38100" dir="2700000" algn="tl">
                    <a:srgbClr val="000000"/>
                  </a:outerShdw>
                </a:effectLst>
              </a:rPr>
              <a:t>)</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සිසෙරො</a:t>
            </a:r>
            <a:r>
              <a:rPr lang="en-US" dirty="0">
                <a:effectLst>
                  <a:outerShdw blurRad="38100" dist="38100" dir="2700000" algn="tl">
                    <a:srgbClr val="000000"/>
                  </a:outerShdw>
                </a:effectLst>
              </a:rPr>
              <a:t> </a:t>
            </a:r>
            <a:r>
              <a:rPr lang="si-LK" dirty="0">
                <a:effectLst>
                  <a:outerShdw blurRad="38100" dist="38100" dir="2700000" algn="tl">
                    <a:srgbClr val="000000"/>
                  </a:outerShdw>
                </a:effectLst>
              </a:rPr>
              <a:t>          </a:t>
            </a:r>
            <a:r>
              <a:rPr lang="en-US" dirty="0">
                <a:effectLst>
                  <a:outerShdw blurRad="38100" dist="38100" dir="2700000" algn="tl">
                    <a:srgbClr val="000000"/>
                  </a:outerShdw>
                </a:effectLst>
              </a:rPr>
              <a:t>(</a:t>
            </a:r>
            <a:r>
              <a:rPr lang="si-LK" dirty="0">
                <a:effectLst>
                  <a:outerShdw blurRad="38100" dist="38100" dir="2700000" algn="tl">
                    <a:srgbClr val="000000"/>
                  </a:outerShdw>
                </a:effectLst>
              </a:rPr>
              <a:t>කි.පූ.</a:t>
            </a:r>
            <a:r>
              <a:rPr lang="en-US" dirty="0">
                <a:effectLst>
                  <a:outerShdw blurRad="38100" dist="38100" dir="2700000" algn="tl">
                    <a:srgbClr val="000000"/>
                  </a:outerShdw>
                </a:effectLst>
              </a:rPr>
              <a:t>43)</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ලිවී        </a:t>
            </a:r>
            <a:r>
              <a:rPr lang="en-US" dirty="0">
                <a:effectLst>
                  <a:outerShdw blurRad="38100" dist="38100" dir="2700000" algn="tl">
                    <a:srgbClr val="000000"/>
                  </a:outerShdw>
                </a:effectLst>
              </a:rPr>
              <a:t> </a:t>
            </a:r>
            <a:r>
              <a:rPr lang="si-LK" dirty="0">
                <a:effectLst>
                  <a:outerShdw blurRad="38100" dist="38100" dir="2700000" algn="tl">
                    <a:srgbClr val="000000"/>
                  </a:outerShdw>
                </a:effectLst>
              </a:rPr>
              <a:t>            </a:t>
            </a:r>
            <a:r>
              <a:rPr lang="en-US" dirty="0">
                <a:effectLst>
                  <a:outerShdw blurRad="38100" dist="38100" dir="2700000" algn="tl">
                    <a:srgbClr val="000000"/>
                  </a:outerShdw>
                </a:effectLst>
              </a:rPr>
              <a:t>(</a:t>
            </a:r>
            <a:r>
              <a:rPr lang="si-LK" dirty="0">
                <a:effectLst>
                  <a:outerShdw blurRad="38100" dist="38100" dir="2700000" algn="tl">
                    <a:srgbClr val="000000"/>
                  </a:outerShdw>
                </a:effectLst>
              </a:rPr>
              <a:t>කි.ව.</a:t>
            </a:r>
            <a:r>
              <a:rPr lang="en-US" dirty="0">
                <a:effectLst>
                  <a:outerShdw blurRad="38100" dist="38100" dir="2700000" algn="tl">
                    <a:srgbClr val="000000"/>
                  </a:outerShdw>
                </a:effectLst>
              </a:rPr>
              <a:t> 17)</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ප්ලිනි කණිෂ්ක</a:t>
            </a:r>
            <a:r>
              <a:rPr lang="en-US" dirty="0">
                <a:effectLst>
                  <a:outerShdw blurRad="38100" dist="38100" dir="2700000" algn="tl">
                    <a:srgbClr val="000000"/>
                  </a:outerShdw>
                </a:effectLst>
              </a:rPr>
              <a:t> (</a:t>
            </a:r>
            <a:r>
              <a:rPr lang="si-LK" dirty="0">
                <a:effectLst>
                  <a:outerShdw blurRad="38100" dist="38100" dir="2700000" algn="tl">
                    <a:srgbClr val="000000"/>
                  </a:outerShdw>
                </a:effectLst>
              </a:rPr>
              <a:t>කි.ව.</a:t>
            </a:r>
            <a:r>
              <a:rPr lang="en-US" dirty="0">
                <a:effectLst>
                  <a:outerShdw blurRad="38100" dist="38100" dir="2700000" algn="tl">
                    <a:srgbClr val="000000"/>
                  </a:outerShdw>
                </a:effectLst>
              </a:rPr>
              <a:t> 113)</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ටැසිටස්   </a:t>
            </a:r>
            <a:r>
              <a:rPr lang="en-US" dirty="0">
                <a:effectLst>
                  <a:outerShdw blurRad="38100" dist="38100" dir="2700000" algn="tl">
                    <a:srgbClr val="000000"/>
                  </a:outerShdw>
                </a:effectLst>
              </a:rPr>
              <a:t> </a:t>
            </a:r>
            <a:r>
              <a:rPr lang="si-LK" dirty="0">
                <a:effectLst>
                  <a:outerShdw blurRad="38100" dist="38100" dir="2700000" algn="tl">
                    <a:srgbClr val="000000"/>
                  </a:outerShdw>
                </a:effectLst>
              </a:rPr>
              <a:t>         </a:t>
            </a:r>
            <a:r>
              <a:rPr lang="en-US" dirty="0">
                <a:effectLst>
                  <a:outerShdw blurRad="38100" dist="38100" dir="2700000" algn="tl">
                    <a:srgbClr val="000000"/>
                  </a:outerShdw>
                </a:effectLst>
              </a:rPr>
              <a:t>(</a:t>
            </a:r>
            <a:r>
              <a:rPr lang="si-LK" dirty="0">
                <a:effectLst>
                  <a:outerShdw blurRad="38100" dist="38100" dir="2700000" algn="tl">
                    <a:srgbClr val="000000"/>
                  </a:outerShdw>
                </a:effectLst>
              </a:rPr>
              <a:t>කි.ව.</a:t>
            </a:r>
            <a:r>
              <a:rPr lang="en-US" dirty="0">
                <a:effectLst>
                  <a:outerShdw blurRad="38100" dist="38100" dir="2700000" algn="tl">
                    <a:srgbClr val="000000"/>
                  </a:outerShdw>
                </a:effectLst>
              </a:rPr>
              <a:t> 120)</a:t>
            </a:r>
          </a:p>
          <a:p>
            <a:pPr eaLnBrk="1" hangingPunct="1">
              <a:spcBef>
                <a:spcPct val="20000"/>
              </a:spcBef>
              <a:buClr>
                <a:schemeClr val="hlink"/>
              </a:buClr>
              <a:buSzPct val="90000"/>
              <a:buFont typeface="Wingdings" charset="0"/>
              <a:buBlip>
                <a:blip r:embed="rId4"/>
              </a:buBlip>
              <a:defRPr/>
            </a:pPr>
            <a:r>
              <a:rPr lang="si-LK" dirty="0">
                <a:effectLst>
                  <a:outerShdw blurRad="38100" dist="38100" dir="2700000" algn="tl">
                    <a:srgbClr val="000000"/>
                  </a:outerShdw>
                </a:effectLst>
              </a:rPr>
              <a:t>සුයිටනියස්        </a:t>
            </a:r>
            <a:r>
              <a:rPr lang="en-US" dirty="0">
                <a:effectLst>
                  <a:outerShdw blurRad="38100" dist="38100" dir="2700000" algn="tl">
                    <a:srgbClr val="000000"/>
                  </a:outerShdw>
                </a:effectLst>
              </a:rPr>
              <a:t>(</a:t>
            </a:r>
            <a:r>
              <a:rPr lang="si-LK" dirty="0">
                <a:effectLst>
                  <a:outerShdw blurRad="38100" dist="38100" dir="2700000" algn="tl">
                    <a:srgbClr val="000000"/>
                  </a:outerShdw>
                </a:effectLst>
              </a:rPr>
              <a:t>කි.ව</a:t>
            </a:r>
            <a:r>
              <a:rPr lang="si-LK" sz="3200" dirty="0">
                <a:effectLst>
                  <a:outerShdw blurRad="38100" dist="38100" dir="2700000" algn="tl">
                    <a:srgbClr val="000000"/>
                  </a:outerShdw>
                </a:effectLst>
              </a:rPr>
              <a:t>.</a:t>
            </a:r>
            <a:r>
              <a:rPr lang="en-US" dirty="0">
                <a:effectLst>
                  <a:outerShdw blurRad="38100" dist="38100" dir="2700000" algn="tl">
                    <a:srgbClr val="000000"/>
                  </a:outerShdw>
                </a:effectLst>
              </a:rPr>
              <a:t> </a:t>
            </a:r>
            <a:r>
              <a:rPr lang="en-US" sz="2000" dirty="0">
                <a:effectLst>
                  <a:outerShdw blurRad="38100" dist="38100" dir="2700000" algn="tl">
                    <a:srgbClr val="000000"/>
                  </a:outerShdw>
                </a:effectLst>
              </a:rPr>
              <a:t>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descr="Brown marble"/>
          <p:cNvSpPr>
            <a:spLocks noGrp="1" noChangeArrowheads="1"/>
          </p:cNvSpPr>
          <p:nvPr>
            <p:ph type="title"/>
          </p:nvPr>
        </p:nvSpPr>
        <p:spPr>
          <a:xfrm>
            <a:off x="0" y="0"/>
            <a:ext cx="9144000" cy="981075"/>
          </a:xfrm>
          <a:blipFill dpi="0" rotWithShape="1">
            <a:blip r:embed="rId3"/>
            <a:srcRect/>
            <a:tile tx="0" ty="0" sx="100000" sy="100000" flip="none" algn="tl"/>
          </a:blipFill>
        </p:spPr>
        <p:txBody>
          <a:bodyPr/>
          <a:lstStyle/>
          <a:p>
            <a:pPr eaLnBrk="1" hangingPunct="1"/>
            <a:r>
              <a:rPr lang="si-LK" sz="2400" b="1" dirty="0">
                <a:effectLst/>
                <a:latin typeface="Arial" charset="0"/>
                <a:ea typeface="ＭＳ Ｐゴシック" charset="0"/>
                <a:cs typeface="ＭＳ Ｐゴシック" charset="0"/>
              </a:rPr>
              <a:t>දැනට තිබෙන මිසදිටු පිටපත් සමග නව ගිවිසුම් ලියවිලි</a:t>
            </a:r>
            <a:endParaRPr lang="en-US" sz="2400" b="1" dirty="0">
              <a:effectLst/>
              <a:latin typeface="Arial" charset="0"/>
              <a:ea typeface="ＭＳ Ｐゴシック" charset="0"/>
              <a:cs typeface="ＭＳ Ｐゴシック" charset="0"/>
            </a:endParaRPr>
          </a:p>
        </p:txBody>
      </p:sp>
      <p:graphicFrame>
        <p:nvGraphicFramePr>
          <p:cNvPr id="36936" name="Group 72"/>
          <p:cNvGraphicFramePr>
            <a:graphicFrameLocks noGrp="1"/>
          </p:cNvGraphicFramePr>
          <p:nvPr>
            <p:ph type="tbl" idx="1"/>
            <p:extLst>
              <p:ext uri="{D42A27DB-BD31-4B8C-83A1-F6EECF244321}">
                <p14:modId xmlns:p14="http://schemas.microsoft.com/office/powerpoint/2010/main" val="1825986961"/>
              </p:ext>
            </p:extLst>
          </p:nvPr>
        </p:nvGraphicFramePr>
        <p:xfrm>
          <a:off x="392978" y="993775"/>
          <a:ext cx="8686800" cy="5277804"/>
        </p:xfrm>
        <a:graphic>
          <a:graphicData uri="http://schemas.openxmlformats.org/drawingml/2006/table">
            <a:tbl>
              <a:tblPr/>
              <a:tblGrid>
                <a:gridCol w="762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9448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කතෘ</a:t>
                      </a:r>
                      <a:endParaRPr kumimoji="0" lang="en-US"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ලියන ලද දිනය</a:t>
                      </a:r>
                      <a:endParaRPr kumimoji="0" lang="en-US"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r>
                        <a:rPr lang="si-LK" sz="2400" dirty="0"/>
                        <a:t>මුල්ම</a:t>
                      </a:r>
                      <a:r>
                        <a:rPr lang="si-LK" sz="2400" baseline="0" dirty="0"/>
                        <a:t> පිටපත</a:t>
                      </a:r>
                      <a:endParaRPr lang="en-GB" sz="2400" dirty="0"/>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කාලය</a:t>
                      </a:r>
                      <a:endParaRPr kumimoji="0" lang="en-US"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 පිටපත් ගණන</a:t>
                      </a:r>
                      <a:endParaRPr kumimoji="0" lang="en-US" sz="24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ප්ලෙටො</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කි.පූ.347</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කි.ව.</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900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අවු:</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7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කැටියුලස්</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කි.පූ.</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කි.ව</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1550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අවු:</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6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ප්ලිනි</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කි.පූ.113</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කි.ව.</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 850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අවු:</a:t>
                      </a: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5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කි.ව.</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 95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කි.ව.</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 200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අවු:</a:t>
                      </a: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264238" name="Text Box 73"/>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rPr>
              <a:t>160</a:t>
            </a:r>
            <a:endParaRPr lang="en-US" sz="2000" b="1">
              <a:solidFill>
                <a:srgbClr val="FFFFFF"/>
              </a:solidFill>
            </a:endParaRPr>
          </a:p>
        </p:txBody>
      </p:sp>
      <p:sp>
        <p:nvSpPr>
          <p:cNvPr id="36938" name="Rectangle 74" descr="Brown marble"/>
          <p:cNvSpPr>
            <a:spLocks noChangeArrowheads="1"/>
          </p:cNvSpPr>
          <p:nvPr/>
        </p:nvSpPr>
        <p:spPr bwMode="auto">
          <a:xfrm>
            <a:off x="-36513" y="4797152"/>
            <a:ext cx="9180513" cy="151216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a:solidFill>
                <a:srgbClr val="FFFFFF"/>
              </a:solidFill>
            </a:endParaRPr>
          </a:p>
        </p:txBody>
      </p:sp>
      <p:sp>
        <p:nvSpPr>
          <p:cNvPr id="264240" name="Rectangle 2" descr="Brown marble"/>
          <p:cNvSpPr txBox="1">
            <a:spLocks noChangeArrowheads="1"/>
          </p:cNvSpPr>
          <p:nvPr/>
        </p:nvSpPr>
        <p:spPr bwMode="auto">
          <a:xfrm>
            <a:off x="0" y="6305947"/>
            <a:ext cx="9144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si-LK" sz="1400" b="1" dirty="0">
                <a:solidFill>
                  <a:schemeClr val="tx2"/>
                </a:solidFill>
              </a:rPr>
              <a:t>ජොස් මැක්ඩොවෙල්</a:t>
            </a:r>
            <a:r>
              <a:rPr lang="en-US" sz="1400" b="1" dirty="0">
                <a:solidFill>
                  <a:schemeClr val="tx2"/>
                </a:solidFill>
              </a:rPr>
              <a:t>,</a:t>
            </a:r>
            <a:r>
              <a:rPr lang="si-LK" sz="1400" b="1" dirty="0">
                <a:solidFill>
                  <a:schemeClr val="tx2"/>
                </a:solidFill>
              </a:rPr>
              <a:t>තීන්දුවක් ඉල්ලීමට සාක්ෂි</a:t>
            </a:r>
            <a:r>
              <a:rPr lang="en-US" sz="1400" b="1" dirty="0">
                <a:solidFill>
                  <a:schemeClr val="tx2"/>
                </a:solidFill>
              </a:rPr>
              <a:t>, 40; </a:t>
            </a:r>
            <a:br>
              <a:rPr lang="en-US" sz="1400" b="1" dirty="0">
                <a:solidFill>
                  <a:schemeClr val="tx2"/>
                </a:solidFill>
              </a:rPr>
            </a:br>
            <a:r>
              <a:rPr lang="si-LK" sz="1400" b="1" dirty="0">
                <a:solidFill>
                  <a:schemeClr val="tx2"/>
                </a:solidFill>
              </a:rPr>
              <a:t>ජොන් ග්රාස්මික්</a:t>
            </a:r>
            <a:r>
              <a:rPr lang="en-US" sz="1400" b="1" dirty="0">
                <a:solidFill>
                  <a:schemeClr val="tx2"/>
                </a:solidFill>
              </a:rPr>
              <a:t>, “</a:t>
            </a:r>
            <a:r>
              <a:rPr lang="si-LK" sz="1400" b="1" dirty="0">
                <a:solidFill>
                  <a:schemeClr val="tx2"/>
                </a:solidFill>
              </a:rPr>
              <a:t>නව ගිවිසුම් හැදින්වීම</a:t>
            </a:r>
            <a:r>
              <a:rPr lang="en-US" sz="1400" b="1" dirty="0">
                <a:solidFill>
                  <a:schemeClr val="tx2"/>
                </a:solidFill>
              </a:rPr>
              <a:t>,”</a:t>
            </a:r>
            <a:r>
              <a:rPr lang="si-LK" sz="1400" b="1" dirty="0">
                <a:solidFill>
                  <a:schemeClr val="tx2"/>
                </a:solidFill>
              </a:rPr>
              <a:t>ඩලස් පූජක විද්යාල පංති සටහන</a:t>
            </a:r>
            <a:r>
              <a:rPr lang="si-LK" sz="1600" b="1" dirty="0">
                <a:solidFill>
                  <a:schemeClr val="tx2"/>
                </a:solidFill>
              </a:rPr>
              <a:t>්</a:t>
            </a:r>
            <a:r>
              <a:rPr lang="en-US" sz="1600" b="1" dirty="0">
                <a:solidFill>
                  <a:schemeClr val="tx2"/>
                </a:solidFill>
              </a:rPr>
              <a:t> 160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Uninspired Jewish Writings</a:t>
            </a:r>
          </a:p>
        </p:txBody>
      </p:sp>
      <p:sp>
        <p:nvSpPr>
          <p:cNvPr id="21510" name="Rectangle 6"/>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66243" name="Picture 7" descr="Nahal Seni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35539" y="0"/>
            <a:ext cx="8708461" cy="7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body" idx="1"/>
          </p:nvPr>
        </p:nvSpPr>
        <p:spPr>
          <a:xfrm>
            <a:off x="3419872" y="2564904"/>
            <a:ext cx="5724128" cy="3657600"/>
          </a:xfrm>
          <a:effectLst>
            <a:outerShdw blurRad="63500" dist="53882" dir="2700000" algn="ctr" rotWithShape="0">
              <a:srgbClr val="000000">
                <a:alpha val="74998"/>
              </a:srgbClr>
            </a:outerShdw>
          </a:effectLst>
        </p:spPr>
        <p:txBody>
          <a:bodyPr/>
          <a:lstStyle/>
          <a:p>
            <a:pPr marL="609600" indent="-609600" eaLnBrk="1" hangingPunct="1">
              <a:buFont typeface="Wingdings" charset="0"/>
              <a:buChar char="l"/>
              <a:defRPr/>
            </a:pPr>
            <a:r>
              <a:rPr lang="si-LK" sz="2800" b="1" dirty="0">
                <a:latin typeface="Arial" charset="0"/>
                <a:ea typeface="ＭＳ Ｐゴシック" charset="0"/>
                <a:cs typeface="ＭＳ Ｐゴシック" charset="0"/>
              </a:rPr>
              <a:t>පිලො</a:t>
            </a:r>
          </a:p>
          <a:p>
            <a:pPr marL="609600" indent="-609600" eaLnBrk="1" hangingPunct="1">
              <a:buFont typeface="Wingdings" charset="0"/>
              <a:buChar char="l"/>
              <a:defRPr/>
            </a:pPr>
            <a:r>
              <a:rPr lang="si-LK" sz="2800" b="1" dirty="0">
                <a:latin typeface="Arial" charset="0"/>
                <a:ea typeface="ＭＳ Ｐゴシック" charset="0"/>
                <a:cs typeface="ＭＳ Ｐゴシック" charset="0"/>
              </a:rPr>
              <a:t>අැප්පොක්රිපා හා සෙයුඩිපිග්රැපා</a:t>
            </a:r>
            <a:endParaRPr lang="en-US" sz="2800" b="1" dirty="0">
              <a:latin typeface="Arial" charset="0"/>
              <a:ea typeface="ＭＳ Ｐゴシック" charset="0"/>
              <a:cs typeface="ＭＳ Ｐゴシック" charset="0"/>
            </a:endParaRPr>
          </a:p>
          <a:p>
            <a:pPr marL="609600" indent="-609600" eaLnBrk="1" hangingPunct="1">
              <a:buFont typeface="Wingdings" charset="0"/>
              <a:buChar char="l"/>
              <a:defRPr/>
            </a:pPr>
            <a:r>
              <a:rPr lang="si-LK" sz="2800" b="1" dirty="0">
                <a:latin typeface="Arial" charset="0"/>
                <a:ea typeface="ＭＳ Ｐゴシック" charset="0"/>
                <a:cs typeface="ＭＳ Ｐゴシック" charset="0"/>
              </a:rPr>
              <a:t>රැබිනික්</a:t>
            </a:r>
            <a:endParaRPr lang="en-US" sz="2800" b="1" dirty="0">
              <a:latin typeface="Arial" charset="0"/>
              <a:ea typeface="ＭＳ Ｐゴシック" charset="0"/>
              <a:cs typeface="ＭＳ Ｐゴシック" charset="0"/>
            </a:endParaRPr>
          </a:p>
          <a:p>
            <a:pPr marL="609600" indent="-609600" eaLnBrk="1" hangingPunct="1">
              <a:buFont typeface="Wingdings" charset="0"/>
              <a:buChar char="l"/>
              <a:defRPr/>
            </a:pPr>
            <a:r>
              <a:rPr lang="si-LK" sz="2800" b="1" dirty="0">
                <a:latin typeface="Arial" charset="0"/>
                <a:ea typeface="ＭＳ Ｐゴシック" charset="0"/>
                <a:cs typeface="ＭＳ Ｐゴシック" charset="0"/>
              </a:rPr>
              <a:t>ජොසපස්</a:t>
            </a:r>
          </a:p>
          <a:p>
            <a:pPr marL="609600" indent="-609600" eaLnBrk="1" hangingPunct="1">
              <a:buFont typeface="Wingdings" charset="0"/>
              <a:buChar char="l"/>
              <a:defRPr/>
            </a:pPr>
            <a:r>
              <a:rPr lang="si-LK" sz="2800" b="1" dirty="0">
                <a:latin typeface="Arial" charset="0"/>
                <a:ea typeface="ＭＳ Ｐゴシック" charset="0"/>
                <a:cs typeface="ＭＳ Ｐゴシック" charset="0"/>
              </a:rPr>
              <a:t>මළ මුහුදෙ </a:t>
            </a:r>
            <a:r>
              <a:rPr lang="si-LK" b="1" dirty="0">
                <a:latin typeface="Arial" charset="0"/>
                <a:ea typeface="ＭＳ Ｐゴシック" charset="0"/>
                <a:cs typeface="ＭＳ Ｐゴシック" charset="0"/>
              </a:rPr>
              <a:t>ලියවිලි</a:t>
            </a:r>
            <a:endParaRPr lang="en-US" b="1" dirty="0">
              <a:latin typeface="Arial" charset="0"/>
              <a:ea typeface="ＭＳ Ｐゴシック" charset="0"/>
              <a:cs typeface="ＭＳ Ｐゴシック" charset="0"/>
            </a:endParaRPr>
          </a:p>
        </p:txBody>
      </p:sp>
      <p:sp>
        <p:nvSpPr>
          <p:cNvPr id="21512" name="Text Box 8"/>
          <p:cNvSpPr txBox="1">
            <a:spLocks noChangeArrowheads="1"/>
          </p:cNvSpPr>
          <p:nvPr/>
        </p:nvSpPr>
        <p:spPr bwMode="auto">
          <a:xfrm>
            <a:off x="7543800" y="76200"/>
            <a:ext cx="14890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sz="2400" b="1">
                <a:latin typeface="Arial" pitchFamily="22" charset="0"/>
                <a:ea typeface="+mn-ea"/>
                <a:cs typeface="+mn-cs"/>
              </a:rPr>
              <a:t>161-184b</a:t>
            </a:r>
          </a:p>
        </p:txBody>
      </p:sp>
      <p:sp>
        <p:nvSpPr>
          <p:cNvPr id="8" name="Text Box 4"/>
          <p:cNvSpPr txBox="1">
            <a:spLocks noChangeArrowheads="1"/>
          </p:cNvSpPr>
          <p:nvPr/>
        </p:nvSpPr>
        <p:spPr bwMode="auto">
          <a:xfrm>
            <a:off x="47111"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68290" name="Picture 6" descr="Sunset tree"/>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l="1928"/>
          <a:stretch/>
        </p:blipFill>
        <p:spPr bwMode="auto">
          <a:xfrm>
            <a:off x="0" y="-20301"/>
            <a:ext cx="9180512" cy="6905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body" idx="1"/>
          </p:nvPr>
        </p:nvSpPr>
        <p:spPr>
          <a:xfrm>
            <a:off x="990600" y="2233654"/>
            <a:ext cx="4114800" cy="2590800"/>
          </a:xfrm>
        </p:spPr>
        <p:txBody>
          <a:bodyPr/>
          <a:lstStyle/>
          <a:p>
            <a:pPr marL="609600" indent="-609600" eaLnBrk="1" hangingPunct="1">
              <a:defRPr/>
            </a:pPr>
            <a:r>
              <a:rPr lang="si-LK" sz="2800" dirty="0">
                <a:latin typeface="Arial" charset="0"/>
                <a:ea typeface="ＭＳ Ｐゴシック" charset="0"/>
                <a:cs typeface="ＭＳ Ｐゴシック" charset="0"/>
              </a:rPr>
              <a:t>අපොක්රිපා</a:t>
            </a:r>
            <a:endParaRPr lang="en-US" sz="2800" dirty="0">
              <a:latin typeface="Arial" charset="0"/>
              <a:ea typeface="ＭＳ Ｐゴシック" charset="0"/>
              <a:cs typeface="ＭＳ Ｐゴシック" charset="0"/>
            </a:endParaRPr>
          </a:p>
          <a:p>
            <a:pPr marL="609600" indent="-609600" eaLnBrk="1" hangingPunct="1">
              <a:defRPr/>
            </a:pPr>
            <a:r>
              <a:rPr lang="si-LK" sz="2800" dirty="0">
                <a:latin typeface="Arial" charset="0"/>
                <a:ea typeface="ＭＳ Ｐゴシック" charset="0"/>
                <a:cs typeface="ＭＳ Ｐゴシック" charset="0"/>
              </a:rPr>
              <a:t>අපොකලිප්ස්</a:t>
            </a:r>
            <a:endParaRPr lang="en-US" sz="2800" dirty="0">
              <a:latin typeface="Arial" charset="0"/>
              <a:ea typeface="ＭＳ Ｐゴシック" charset="0"/>
              <a:cs typeface="ＭＳ Ｐゴシック" charset="0"/>
            </a:endParaRPr>
          </a:p>
          <a:p>
            <a:pPr marL="609600" indent="-609600" eaLnBrk="1" hangingPunct="1">
              <a:defRPr/>
            </a:pPr>
            <a:r>
              <a:rPr lang="si-LK" sz="2800" dirty="0">
                <a:latin typeface="Arial" charset="0"/>
                <a:ea typeface="ＭＳ Ｐゴシック" charset="0"/>
                <a:cs typeface="ＭＳ Ｐゴシック" charset="0"/>
              </a:rPr>
              <a:t>යුඩිපිග්රිපා</a:t>
            </a:r>
            <a:endParaRPr lang="en-US" sz="2800" dirty="0">
              <a:latin typeface="Arial" charset="0"/>
              <a:ea typeface="ＭＳ Ｐゴシック" charset="0"/>
              <a:cs typeface="ＭＳ Ｐゴシック" charset="0"/>
            </a:endParaRPr>
          </a:p>
          <a:p>
            <a:pPr marL="609600" indent="-609600" eaLnBrk="1" hangingPunct="1">
              <a:defRPr/>
            </a:pPr>
            <a:r>
              <a:rPr lang="si-LK" sz="2800" dirty="0">
                <a:latin typeface="Arial" charset="0"/>
                <a:ea typeface="ＭＳ Ｐゴシック" charset="0"/>
                <a:cs typeface="ＭＳ Ｐゴシック" charset="0"/>
              </a:rPr>
              <a:t>ඩියුටරොකැනොනිකල්</a:t>
            </a:r>
            <a:endParaRPr lang="en-US" dirty="0">
              <a:latin typeface="Arial" charset="0"/>
              <a:ea typeface="ＭＳ Ｐゴシック" charset="0"/>
              <a:cs typeface="ＭＳ Ｐゴシック" charset="0"/>
            </a:endParaRPr>
          </a:p>
        </p:txBody>
      </p:sp>
      <p:sp>
        <p:nvSpPr>
          <p:cNvPr id="24581" name="Rectangle 5"/>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si-LK" sz="3600" dirty="0">
                <a:latin typeface="Arial" charset="0"/>
                <a:ea typeface="ＭＳ Ｐゴシック" charset="0"/>
                <a:cs typeface="ＭＳ Ｐゴシック" charset="0"/>
              </a:rPr>
              <a:t>අපොක්රිපා සහ සෙයුඩිපිග්රිපා</a:t>
            </a:r>
            <a:endParaRPr lang="en-US" sz="3600" dirty="0">
              <a:latin typeface="Arial" charset="0"/>
              <a:ea typeface="ＭＳ Ｐゴシック" charset="0"/>
              <a:cs typeface="ＭＳ Ｐゴシック" charset="0"/>
            </a:endParaRPr>
          </a:p>
        </p:txBody>
      </p:sp>
      <p:sp>
        <p:nvSpPr>
          <p:cNvPr id="24585" name="Rectangle 9"/>
          <p:cNvSpPr>
            <a:spLocks noChangeArrowheads="1"/>
          </p:cNvSpPr>
          <p:nvPr/>
        </p:nvSpPr>
        <p:spPr bwMode="auto">
          <a:xfrm>
            <a:off x="5194181" y="2233654"/>
            <a:ext cx="3810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si-LK" sz="2800" dirty="0">
                <a:effectLst>
                  <a:outerShdw blurRad="38100" dist="38100" dir="2700000" algn="tl">
                    <a:srgbClr val="000000"/>
                  </a:outerShdw>
                </a:effectLst>
              </a:rPr>
              <a:t>ගුප්ත</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si-LK" sz="2800" dirty="0">
                <a:effectLst>
                  <a:outerShdw blurRad="38100" dist="38100" dir="2700000" algn="tl">
                    <a:srgbClr val="000000"/>
                  </a:outerShdw>
                </a:effectLst>
              </a:rPr>
              <a:t>අසත්ය පැවරුම්</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si-LK" sz="2800" dirty="0">
                <a:effectLst>
                  <a:outerShdw blurRad="38100" dist="38100" dir="2700000" algn="tl">
                    <a:srgbClr val="000000"/>
                  </a:outerShdw>
                </a:effectLst>
              </a:rPr>
              <a:t>ඒළිදරව්ව</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si-LK" sz="2800" dirty="0">
                <a:effectLst>
                  <a:outerShdw blurRad="38100" dist="38100" dir="2700000" algn="tl">
                    <a:srgbClr val="000000"/>
                  </a:outerShdw>
                </a:effectLst>
              </a:rPr>
              <a:t>දෙවනි රීතිධර්ම </a:t>
            </a:r>
            <a:endParaRPr lang="en-US" sz="2800" dirty="0">
              <a:effectLst>
                <a:outerShdw blurRad="38100" dist="38100" dir="2700000" algn="tl">
                  <a:srgbClr val="000000"/>
                </a:outerShdw>
              </a:effectLst>
            </a:endParaRPr>
          </a:p>
        </p:txBody>
      </p:sp>
      <p:sp>
        <p:nvSpPr>
          <p:cNvPr id="268295"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
        <p:nvSpPr>
          <p:cNvPr id="24587" name="Text Box 11"/>
          <p:cNvSpPr txBox="1">
            <a:spLocks noChangeArrowheads="1"/>
          </p:cNvSpPr>
          <p:nvPr/>
        </p:nvSpPr>
        <p:spPr bwMode="auto">
          <a:xfrm>
            <a:off x="823171" y="5805264"/>
            <a:ext cx="72772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2000" i="1" dirty="0"/>
              <a:t>නියම තෙරුම සහිතව ඔබට ඉහත පද ගැලපිය හැකිද</a:t>
            </a:r>
            <a:r>
              <a:rPr lang="en-US" sz="2000" i="1" dirty="0"/>
              <a:t>?</a:t>
            </a:r>
          </a:p>
        </p:txBody>
      </p:sp>
      <p:sp>
        <p:nvSpPr>
          <p:cNvPr id="10"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checkerboard(across)">
                                      <p:cBhvr>
                                        <p:cTn id="11"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P spid="2458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Sunset tree"/>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l="1928"/>
          <a:stretch/>
        </p:blipFill>
        <p:spPr bwMode="auto">
          <a:xfrm>
            <a:off x="0" y="-20301"/>
            <a:ext cx="9180512" cy="6905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
        <p:nvSpPr>
          <p:cNvPr id="64516" name="Rectangle 4"/>
          <p:cNvSpPr>
            <a:spLocks noGrp="1" noChangeArrowheads="1"/>
          </p:cNvSpPr>
          <p:nvPr>
            <p:ph type="body" idx="1"/>
          </p:nvPr>
        </p:nvSpPr>
        <p:spPr>
          <a:xfrm>
            <a:off x="945059" y="2348880"/>
            <a:ext cx="4114800" cy="2590800"/>
          </a:xfrm>
        </p:spPr>
        <p:txBody>
          <a:bodyPr/>
          <a:lstStyle/>
          <a:p>
            <a:pPr marL="609600" indent="-609600" eaLnBrk="1" hangingPunct="1">
              <a:defRPr/>
            </a:pPr>
            <a:r>
              <a:rPr lang="si-LK" dirty="0">
                <a:latin typeface="Arial" charset="0"/>
                <a:ea typeface="ＭＳ Ｐゴシック" charset="0"/>
                <a:cs typeface="ＭＳ Ｐゴシック" charset="0"/>
              </a:rPr>
              <a:t>අපොක්රිපා</a:t>
            </a:r>
            <a:endParaRPr lang="en-US" dirty="0">
              <a:latin typeface="Arial" charset="0"/>
              <a:ea typeface="ＭＳ Ｐゴシック" charset="0"/>
              <a:cs typeface="ＭＳ Ｐゴシック" charset="0"/>
            </a:endParaRPr>
          </a:p>
          <a:p>
            <a:pPr marL="609600" indent="-609600" eaLnBrk="1" hangingPunct="1">
              <a:defRPr/>
            </a:pPr>
            <a:r>
              <a:rPr lang="si-LK" dirty="0">
                <a:latin typeface="Arial" charset="0"/>
                <a:ea typeface="ＭＳ Ｐゴシック" charset="0"/>
                <a:cs typeface="ＭＳ Ｐゴシック" charset="0"/>
              </a:rPr>
              <a:t>අපොකලිප්ස්</a:t>
            </a:r>
            <a:endParaRPr lang="en-US" dirty="0">
              <a:latin typeface="Arial" charset="0"/>
              <a:ea typeface="ＭＳ Ｐゴシック" charset="0"/>
              <a:cs typeface="ＭＳ Ｐゴシック" charset="0"/>
            </a:endParaRPr>
          </a:p>
          <a:p>
            <a:pPr marL="609600" indent="-609600" eaLnBrk="1" hangingPunct="1">
              <a:defRPr/>
            </a:pPr>
            <a:r>
              <a:rPr lang="si-LK" dirty="0">
                <a:latin typeface="Arial" charset="0"/>
                <a:ea typeface="ＭＳ Ｐゴシック" charset="0"/>
                <a:cs typeface="ＭＳ Ｐゴシック" charset="0"/>
              </a:rPr>
              <a:t>සයුඩිපිග්රැපා</a:t>
            </a:r>
            <a:endParaRPr lang="en-US" dirty="0">
              <a:latin typeface="Arial" charset="0"/>
              <a:ea typeface="ＭＳ Ｐゴシック" charset="0"/>
              <a:cs typeface="ＭＳ Ｐゴシック" charset="0"/>
            </a:endParaRPr>
          </a:p>
          <a:p>
            <a:pPr marL="609600" indent="-609600" eaLnBrk="1" hangingPunct="1">
              <a:defRPr/>
            </a:pPr>
            <a:r>
              <a:rPr lang="si-LK" sz="2800" dirty="0">
                <a:latin typeface="Arial" charset="0"/>
                <a:ea typeface="ＭＳ Ｐゴシック" charset="0"/>
                <a:cs typeface="ＭＳ Ｐゴシック" charset="0"/>
              </a:rPr>
              <a:t>ඩියුටරොකැනොනිකල්</a:t>
            </a:r>
            <a:endParaRPr lang="en-US" sz="2800" dirty="0">
              <a:latin typeface="Arial" charset="0"/>
              <a:ea typeface="ＭＳ Ｐゴシック" charset="0"/>
              <a:cs typeface="ＭＳ Ｐゴシック" charset="0"/>
            </a:endParaRPr>
          </a:p>
        </p:txBody>
      </p:sp>
      <p:sp>
        <p:nvSpPr>
          <p:cNvPr id="64518" name="Rectangle 6"/>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si-LK" sz="3600" dirty="0">
                <a:latin typeface="Arial" charset="0"/>
                <a:ea typeface="ＭＳ Ｐゴシック" charset="0"/>
                <a:cs typeface="ＭＳ Ｐゴシック" charset="0"/>
              </a:rPr>
              <a:t>අපොක්රිපා සහ සෙයුඩිපිග්රිපා</a:t>
            </a:r>
            <a:endParaRPr lang="en-US" sz="3600" dirty="0">
              <a:latin typeface="Arial" charset="0"/>
              <a:ea typeface="ＭＳ Ｐゴシック" charset="0"/>
              <a:cs typeface="ＭＳ Ｐゴシック" charset="0"/>
            </a:endParaRPr>
          </a:p>
        </p:txBody>
      </p:sp>
      <p:sp>
        <p:nvSpPr>
          <p:cNvPr id="64521" name="Rectangle 9"/>
          <p:cNvSpPr>
            <a:spLocks noChangeArrowheads="1"/>
          </p:cNvSpPr>
          <p:nvPr/>
        </p:nvSpPr>
        <p:spPr bwMode="auto">
          <a:xfrm>
            <a:off x="4716016" y="2348880"/>
            <a:ext cx="4479546"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si-LK" sz="3200" dirty="0">
                <a:effectLst>
                  <a:outerShdw blurRad="38100" dist="38100" dir="2700000" algn="tl">
                    <a:srgbClr val="000000"/>
                  </a:outerShdw>
                </a:effectLst>
              </a:rPr>
              <a:t>ගුප්ත</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si-LK" sz="3200" dirty="0">
                <a:effectLst>
                  <a:outerShdw blurRad="38100" dist="38100" dir="2700000" algn="tl">
                    <a:srgbClr val="000000"/>
                  </a:outerShdw>
                </a:effectLst>
              </a:rPr>
              <a:t>ඒළිදරව්ව</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si-LK" sz="3200" dirty="0">
                <a:effectLst>
                  <a:outerShdw blurRad="38100" dist="38100" dir="2700000" algn="tl">
                    <a:srgbClr val="000000"/>
                  </a:outerShdw>
                </a:effectLst>
              </a:rPr>
              <a:t>අසත්ය පැවරුම්</a:t>
            </a:r>
            <a:endParaRPr lang="en-US" sz="32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si-LK" sz="3200" dirty="0">
                <a:effectLst>
                  <a:outerShdw blurRad="38100" dist="38100" dir="2700000" algn="tl">
                    <a:srgbClr val="000000"/>
                  </a:outerShdw>
                </a:effectLst>
              </a:rPr>
              <a:t>දෙවනි රීතිධර්ම</a:t>
            </a:r>
            <a:endParaRPr lang="en-US" sz="3200" dirty="0">
              <a:effectLst>
                <a:outerShdw blurRad="38100" dist="38100" dir="2700000" algn="tl">
                  <a:srgbClr val="000000"/>
                </a:outerShdw>
              </a:effectLst>
            </a:endParaRPr>
          </a:p>
        </p:txBody>
      </p:sp>
      <p:sp>
        <p:nvSpPr>
          <p:cNvPr id="270343"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0538" y="2286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6"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8249" y="4491998"/>
            <a:ext cx="532606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5"/>
          <p:cNvSpPr>
            <a:spLocks noGrp="1" noChangeArrowheads="1"/>
          </p:cNvSpPr>
          <p:nvPr>
            <p:ph type="title" idx="4294967295"/>
          </p:nvPr>
        </p:nvSpPr>
        <p:spPr>
          <a:xfrm>
            <a:off x="0" y="6324600"/>
            <a:ext cx="9144000" cy="533400"/>
          </a:xfrm>
        </p:spPr>
        <p:txBody>
          <a:bodyPr/>
          <a:lstStyle/>
          <a:p>
            <a:pPr eaLnBrk="1" hangingPunct="1"/>
            <a:r>
              <a:rPr lang="si-LK" sz="3600" dirty="0">
                <a:solidFill>
                  <a:schemeClr val="bg1"/>
                </a:solidFill>
                <a:latin typeface="Arial" charset="0"/>
                <a:ea typeface="ＭＳ Ｐゴシック" charset="0"/>
                <a:cs typeface="Arial" charset="0"/>
              </a:rPr>
              <a:t>බයිබලීය පොත් රාක්කය</a:t>
            </a:r>
            <a:br>
              <a:rPr lang="si-LK" sz="3600" dirty="0">
                <a:solidFill>
                  <a:schemeClr val="bg1"/>
                </a:solidFill>
                <a:latin typeface="Arial" charset="0"/>
                <a:ea typeface="ＭＳ Ｐゴシック" charset="0"/>
                <a:cs typeface="Arial" charset="0"/>
              </a:rPr>
            </a:br>
            <a:endParaRPr lang="en-US" sz="3600" dirty="0">
              <a:solidFill>
                <a:schemeClr val="bg1"/>
              </a:solidFill>
              <a:latin typeface="Arial" charset="0"/>
              <a:ea typeface="ＭＳ Ｐゴシック" charset="0"/>
              <a:cs typeface="Arial" charset="0"/>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0538" y="1524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34"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0538" y="4932363"/>
            <a:ext cx="5326062" cy="184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1" name="Text Box 5"/>
          <p:cNvSpPr txBox="1">
            <a:spLocks noChangeArrowheads="1"/>
          </p:cNvSpPr>
          <p:nvPr/>
        </p:nvSpPr>
        <p:spPr bwMode="auto">
          <a:xfrm>
            <a:off x="-247650" y="4438650"/>
            <a:ext cx="9525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chemeClr val="bg1"/>
                </a:solidFill>
                <a:latin typeface="Arial"/>
                <a:ea typeface="+mn-ea"/>
                <a:cs typeface="Arial"/>
              </a:rPr>
              <a:t>අපොක්රිපා - සෙයුඩිපිග්රැපා</a:t>
            </a:r>
            <a:r>
              <a:rPr lang="en-US" sz="2400" b="1" dirty="0">
                <a:solidFill>
                  <a:schemeClr val="bg1"/>
                </a:solidFill>
                <a:latin typeface="Arial"/>
                <a:ea typeface="+mn-ea"/>
                <a:cs typeface="Arial"/>
              </a:rPr>
              <a:t> - DSS</a:t>
            </a:r>
          </a:p>
        </p:txBody>
      </p:sp>
      <p:sp>
        <p:nvSpPr>
          <p:cNvPr id="274436" name="Rectangle 6"/>
          <p:cNvSpPr>
            <a:spLocks noGrp="1" noChangeArrowheads="1"/>
          </p:cNvSpPr>
          <p:nvPr>
            <p:ph type="title" idx="4294967295"/>
          </p:nvPr>
        </p:nvSpPr>
        <p:spPr>
          <a:xfrm>
            <a:off x="7191375" y="3414713"/>
            <a:ext cx="1981200" cy="2971800"/>
          </a:xfrm>
        </p:spPr>
        <p:txBody>
          <a:bodyPr/>
          <a:lstStyle/>
          <a:p>
            <a:pPr eaLnBrk="1" hangingPunct="1"/>
            <a:r>
              <a:rPr lang="si-LK" sz="2800" dirty="0">
                <a:solidFill>
                  <a:schemeClr val="bg1"/>
                </a:solidFill>
                <a:latin typeface="Arial" charset="0"/>
                <a:ea typeface="ＭＳ Ｐゴシック" charset="0"/>
                <a:cs typeface="Arial" charset="0"/>
              </a:rPr>
              <a:t>මෙවා සුදුසු</a:t>
            </a:r>
            <a:r>
              <a:rPr lang="en-US" sz="2800" dirty="0">
                <a:solidFill>
                  <a:schemeClr val="bg1"/>
                </a:solidFill>
                <a:latin typeface="Arial" charset="0"/>
                <a:ea typeface="ＭＳ Ｐゴシック" charset="0"/>
                <a:cs typeface="Arial" charset="0"/>
              </a:rPr>
              <a:t> </a:t>
            </a:r>
            <a:r>
              <a:rPr lang="si-LK" sz="2800" dirty="0">
                <a:solidFill>
                  <a:schemeClr val="bg1"/>
                </a:solidFill>
                <a:latin typeface="Arial" charset="0"/>
                <a:ea typeface="ＭＳ Ｐゴシック" charset="0"/>
                <a:cs typeface="Arial" charset="0"/>
              </a:rPr>
              <a:t>කොතනටද?</a:t>
            </a:r>
            <a:endParaRPr lang="en-US" sz="2800" dirty="0">
              <a:solidFill>
                <a:schemeClr val="bg1"/>
              </a:solidFill>
              <a:latin typeface="Arial" charset="0"/>
              <a:ea typeface="ＭＳ Ｐゴシック" charset="0"/>
              <a:cs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1000" fill="hold"/>
                                        <p:tgtEl>
                                          <p:spTgt spid="137221"/>
                                        </p:tgtEl>
                                        <p:attrNameLst>
                                          <p:attrName>ppt_w</p:attrName>
                                        </p:attrNameLst>
                                      </p:cBhvr>
                                      <p:tavLst>
                                        <p:tav tm="0">
                                          <p:val>
                                            <p:fltVal val="0"/>
                                          </p:val>
                                        </p:tav>
                                        <p:tav tm="100000">
                                          <p:val>
                                            <p:strVal val="#ppt_w"/>
                                          </p:val>
                                        </p:tav>
                                      </p:tavLst>
                                    </p:anim>
                                    <p:anim calcmode="lin" valueType="num">
                                      <p:cBhvr>
                                        <p:cTn id="8" dur="1000" fill="hold"/>
                                        <p:tgtEl>
                                          <p:spTgt spid="137221"/>
                                        </p:tgtEl>
                                        <p:attrNameLst>
                                          <p:attrName>ppt_h</p:attrName>
                                        </p:attrNameLst>
                                      </p:cBhvr>
                                      <p:tavLst>
                                        <p:tav tm="0">
                                          <p:val>
                                            <p:fltVal val="0"/>
                                          </p:val>
                                        </p:tav>
                                        <p:tav tm="100000">
                                          <p:val>
                                            <p:strVal val="#ppt_h"/>
                                          </p:val>
                                        </p:tav>
                                      </p:tavLst>
                                    </p:anim>
                                    <p:animEffect transition="in" filter="fade">
                                      <p:cBhvr>
                                        <p:cTn id="9"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descr="Papyrus"/>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spcBef>
                <a:spcPct val="20000"/>
              </a:spcBef>
              <a:buFontTx/>
              <a:buChar char="•"/>
            </a:pPr>
            <a:endParaRPr lang="en-US" sz="2400">
              <a:latin typeface="Times New Roman" charset="0"/>
            </a:endParaRPr>
          </a:p>
        </p:txBody>
      </p:sp>
      <p:pic>
        <p:nvPicPr>
          <p:cNvPr id="276482" name="Picture 4" descr="cam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209550"/>
            <a:ext cx="3810000"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5" name="Text Box 5"/>
          <p:cNvSpPr txBox="1">
            <a:spLocks noChangeArrowheads="1"/>
          </p:cNvSpPr>
          <p:nvPr/>
        </p:nvSpPr>
        <p:spPr bwMode="auto">
          <a:xfrm>
            <a:off x="533400" y="1124744"/>
            <a:ext cx="8534400" cy="5632311"/>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1146175" indent="-1146175" eaLnBrk="1" hangingPunct="1">
              <a:defRPr/>
            </a:pPr>
            <a:r>
              <a:rPr lang="en-US" sz="3600" b="1" dirty="0">
                <a:latin typeface="Times New Roman" pitchFamily="22" charset="0"/>
                <a:ea typeface="+mn-ea"/>
                <a:cs typeface="+mn-cs"/>
              </a:rPr>
              <a:t>“</a:t>
            </a:r>
            <a:r>
              <a:rPr lang="si-LK" sz="3600" b="1" dirty="0">
                <a:latin typeface="Times New Roman" pitchFamily="22" charset="0"/>
                <a:ea typeface="+mn-ea"/>
                <a:cs typeface="+mn-cs"/>
              </a:rPr>
              <a:t>පැරණි පරම්පරාව සිහිකරමින්</a:t>
            </a:r>
          </a:p>
          <a:p>
            <a:pPr marL="1146175" indent="-1146175" eaLnBrk="1" hangingPunct="1">
              <a:defRPr/>
            </a:pPr>
            <a:r>
              <a:rPr lang="en-US" sz="3600" b="1" dirty="0">
                <a:latin typeface="Times New Roman" pitchFamily="22" charset="0"/>
                <a:ea typeface="+mn-ea"/>
                <a:cs typeface="+mn-cs"/>
              </a:rPr>
              <a:t> </a:t>
            </a:r>
            <a:r>
              <a:rPr lang="si-LK" sz="3600" b="1" dirty="0">
                <a:latin typeface="Times New Roman" pitchFamily="22" charset="0"/>
                <a:ea typeface="+mn-ea"/>
                <a:cs typeface="+mn-cs"/>
              </a:rPr>
              <a:t>බලන්න:ස්වාමීන්වහන්සෙ</a:t>
            </a:r>
          </a:p>
          <a:p>
            <a:pPr marL="1146175" indent="-1146175" eaLnBrk="1" hangingPunct="1">
              <a:defRPr/>
            </a:pPr>
            <a:r>
              <a:rPr lang="si-LK" sz="3600" b="1" dirty="0">
                <a:latin typeface="Times New Roman" pitchFamily="22" charset="0"/>
                <a:ea typeface="+mn-ea"/>
                <a:cs typeface="+mn-cs"/>
              </a:rPr>
              <a:t>විශ්වාස කොට කළකිරුනු</a:t>
            </a:r>
          </a:p>
          <a:p>
            <a:pPr marL="1146175" indent="-1146175" eaLnBrk="1" hangingPunct="1">
              <a:defRPr/>
            </a:pPr>
            <a:r>
              <a:rPr lang="si-LK" sz="3600" b="1" dirty="0">
                <a:latin typeface="Times New Roman" pitchFamily="22" charset="0"/>
                <a:ea typeface="+mn-ea"/>
                <a:cs typeface="+mn-cs"/>
              </a:rPr>
              <a:t>කෙනෙක් හො දෙවියන්වහන්සෙට</a:t>
            </a:r>
          </a:p>
          <a:p>
            <a:pPr marL="1146175" indent="-1146175" eaLnBrk="1" hangingPunct="1">
              <a:defRPr/>
            </a:pPr>
            <a:r>
              <a:rPr lang="si-LK" sz="3600" b="1" dirty="0">
                <a:latin typeface="Times New Roman" pitchFamily="22" charset="0"/>
                <a:ea typeface="+mn-ea"/>
                <a:cs typeface="+mn-cs"/>
              </a:rPr>
              <a:t>භයෙන් ධෙෙරවන්තව නොනැවතී</a:t>
            </a:r>
          </a:p>
          <a:p>
            <a:pPr marL="1146175" indent="-1146175" eaLnBrk="1" hangingPunct="1">
              <a:defRPr/>
            </a:pPr>
            <a:r>
              <a:rPr lang="si-LK" sz="3600" b="1" dirty="0">
                <a:latin typeface="Times New Roman" pitchFamily="22" charset="0"/>
                <a:ea typeface="+mn-ea"/>
                <a:cs typeface="+mn-cs"/>
              </a:rPr>
              <a:t>පැමිණ අනාථ වූ කෙනෙක් හො</a:t>
            </a:r>
          </a:p>
          <a:p>
            <a:pPr marL="1146175" indent="-1146175" eaLnBrk="1" hangingPunct="1">
              <a:defRPr/>
            </a:pPr>
            <a:r>
              <a:rPr lang="si-LK" sz="3600" b="1" dirty="0">
                <a:latin typeface="Times New Roman" pitchFamily="22" charset="0"/>
                <a:ea typeface="+mn-ea"/>
                <a:cs typeface="+mn-cs"/>
              </a:rPr>
              <a:t>ඒතුමා වෙත කැදවා නොසළකා</a:t>
            </a:r>
          </a:p>
          <a:p>
            <a:pPr marL="1146175" indent="-1146175" eaLnBrk="1" hangingPunct="1">
              <a:defRPr/>
            </a:pPr>
            <a:r>
              <a:rPr lang="si-LK" sz="3600" b="1" dirty="0">
                <a:latin typeface="Times New Roman" pitchFamily="22" charset="0"/>
                <a:ea typeface="+mn-ea"/>
                <a:cs typeface="+mn-cs"/>
              </a:rPr>
              <a:t>හැරිය කෙනෙකු සිටීද? -   සිරාක් 2</a:t>
            </a:r>
            <a:r>
              <a:rPr lang="en-US" sz="3600" b="1" dirty="0">
                <a:latin typeface="Times New Roman" pitchFamily="22" charset="0"/>
                <a:ea typeface="+mn-ea"/>
                <a:cs typeface="+mn-cs"/>
              </a:rPr>
              <a:t>:10 (NRSV)</a:t>
            </a:r>
            <a:r>
              <a:rPr lang="si-LK" sz="3600" b="1" dirty="0">
                <a:latin typeface="Times New Roman" pitchFamily="22" charset="0"/>
                <a:ea typeface="+mn-ea"/>
                <a:cs typeface="+mn-cs"/>
              </a:rPr>
              <a:t> </a:t>
            </a:r>
            <a:endParaRPr lang="en-US" sz="3600" b="1" dirty="0">
              <a:latin typeface="Times New Roman" pitchFamily="22" charset="0"/>
              <a:ea typeface="+mn-ea"/>
              <a:cs typeface="+mn-cs"/>
            </a:endParaRPr>
          </a:p>
          <a:p>
            <a:pPr marL="1146175" indent="-1146175" eaLnBrk="1" hangingPunct="1">
              <a:defRPr/>
            </a:pPr>
            <a:endParaRPr lang="en-US" sz="3600" b="1" dirty="0">
              <a:latin typeface="Times New Roman" pitchFamily="22" charset="0"/>
              <a:ea typeface="+mn-ea"/>
              <a:cs typeface="+mn-cs"/>
            </a:endParaRPr>
          </a:p>
        </p:txBody>
      </p:sp>
      <p:sp>
        <p:nvSpPr>
          <p:cNvPr id="133126" name="Rectangle 6"/>
          <p:cNvSpPr>
            <a:spLocks noGrp="1" noChangeArrowheads="1"/>
          </p:cNvSpPr>
          <p:nvPr>
            <p:ph type="title" idx="4294967295"/>
          </p:nvPr>
        </p:nvSpPr>
        <p:spPr>
          <a:xfrm>
            <a:off x="4800600" y="6278563"/>
            <a:ext cx="4343400" cy="579437"/>
          </a:xfrm>
          <a:effectLst>
            <a:outerShdw blurRad="63500" dist="38099" dir="2700000" algn="ctr" rotWithShape="0">
              <a:schemeClr val="bg1">
                <a:alpha val="74998"/>
              </a:schemeClr>
            </a:outerShdw>
          </a:effectLst>
        </p:spPr>
        <p:txBody>
          <a:bodyPr anchor="t">
            <a:spAutoFit/>
          </a:bodyPr>
          <a:lstStyle/>
          <a:p>
            <a:pPr algn="r" eaLnBrk="1" hangingPunct="1">
              <a:defRPr/>
            </a:pPr>
            <a:endParaRPr lang="en-US" sz="3200" b="1" dirty="0">
              <a:solidFill>
                <a:schemeClr val="tx1"/>
              </a:solidFill>
              <a:ea typeface="ＭＳ Ｐゴシック" pitchFamily="22" charset="-128"/>
              <a:cs typeface="ＭＳ Ｐゴシック" pitchFamily="22"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33126"/>
                                        </p:tgtEl>
                                        <p:attrNameLst>
                                          <p:attrName>style.visibility</p:attrName>
                                        </p:attrNameLst>
                                      </p:cBhvr>
                                      <p:to>
                                        <p:strVal val="visible"/>
                                      </p:to>
                                    </p:set>
                                    <p:anim calcmode="lin" valueType="num">
                                      <p:cBhvr additive="base">
                                        <p:cTn id="7" dur="500" fill="hold"/>
                                        <p:tgtEl>
                                          <p:spTgt spid="133126"/>
                                        </p:tgtEl>
                                        <p:attrNameLst>
                                          <p:attrName>ppt_x</p:attrName>
                                        </p:attrNameLst>
                                      </p:cBhvr>
                                      <p:tavLst>
                                        <p:tav tm="0">
                                          <p:val>
                                            <p:strVal val="#ppt_x"/>
                                          </p:val>
                                        </p:tav>
                                        <p:tav tm="100000">
                                          <p:val>
                                            <p:strVal val="#ppt_x"/>
                                          </p:val>
                                        </p:tav>
                                      </p:tavLst>
                                    </p:anim>
                                    <p:anim calcmode="lin" valueType="num">
                                      <p:cBhvr additive="base">
                                        <p:cTn id="8" dur="500" fill="hold"/>
                                        <p:tgtEl>
                                          <p:spTgt spid="13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54658"/>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a:effectLst>
                <a:outerShdw blurRad="38100" dist="38100" dir="2700000" algn="tl">
                  <a:srgbClr val="FFFFFF"/>
                </a:outerShdw>
              </a:effectLst>
              <a:latin typeface="Arial"/>
              <a:ea typeface="+mn-ea"/>
              <a:cs typeface="Arial"/>
            </a:endParaRPr>
          </a:p>
        </p:txBody>
      </p:sp>
      <p:sp>
        <p:nvSpPr>
          <p:cNvPr id="139267" name="Text Box 3"/>
          <p:cNvSpPr txBox="1">
            <a:spLocks noChangeArrowheads="1"/>
          </p:cNvSpPr>
          <p:nvPr/>
        </p:nvSpPr>
        <p:spPr bwMode="auto">
          <a:xfrm>
            <a:off x="64008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150</a:t>
            </a:r>
          </a:p>
        </p:txBody>
      </p:sp>
      <p:sp>
        <p:nvSpPr>
          <p:cNvPr id="139268" name="Text Box 4"/>
          <p:cNvSpPr txBox="1">
            <a:spLocks noChangeArrowheads="1"/>
          </p:cNvSpPr>
          <p:nvPr/>
        </p:nvSpPr>
        <p:spPr bwMode="auto">
          <a:xfrm>
            <a:off x="35052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300</a:t>
            </a:r>
          </a:p>
        </p:txBody>
      </p:sp>
      <p:sp>
        <p:nvSpPr>
          <p:cNvPr id="139269" name="Text Box 5"/>
          <p:cNvSpPr txBox="1">
            <a:spLocks noChangeArrowheads="1"/>
          </p:cNvSpPr>
          <p:nvPr/>
        </p:nvSpPr>
        <p:spPr bwMode="auto">
          <a:xfrm>
            <a:off x="1524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400</a:t>
            </a:r>
          </a:p>
        </p:txBody>
      </p:sp>
      <p:sp>
        <p:nvSpPr>
          <p:cNvPr id="139270" name="Text Box 6"/>
          <p:cNvSpPr txBox="1">
            <a:spLocks noChangeArrowheads="1"/>
          </p:cNvSpPr>
          <p:nvPr/>
        </p:nvSpPr>
        <p:spPr bwMode="auto">
          <a:xfrm>
            <a:off x="55245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450</a:t>
            </a:r>
          </a:p>
        </p:txBody>
      </p:sp>
      <p:sp>
        <p:nvSpPr>
          <p:cNvPr id="139271" name="Text Box 7"/>
          <p:cNvSpPr txBox="1">
            <a:spLocks noChangeArrowheads="1"/>
          </p:cNvSpPr>
          <p:nvPr/>
        </p:nvSpPr>
        <p:spPr bwMode="auto">
          <a:xfrm>
            <a:off x="8382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a:solidFill>
                  <a:schemeClr val="bg1"/>
                </a:solidFill>
                <a:latin typeface="Arial"/>
                <a:ea typeface="+mn-ea"/>
                <a:cs typeface="Arial"/>
              </a:rPr>
              <a:t> AD</a:t>
            </a:r>
          </a:p>
        </p:txBody>
      </p:sp>
      <p:sp>
        <p:nvSpPr>
          <p:cNvPr id="139272" name="Text Box 8"/>
          <p:cNvSpPr txBox="1">
            <a:spLocks noChangeArrowheads="1"/>
          </p:cNvSpPr>
          <p:nvPr/>
        </p:nvSpPr>
        <p:spPr bwMode="auto">
          <a:xfrm>
            <a:off x="25146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350</a:t>
            </a:r>
          </a:p>
        </p:txBody>
      </p:sp>
      <p:sp>
        <p:nvSpPr>
          <p:cNvPr id="139273" name="Text Box 9"/>
          <p:cNvSpPr txBox="1">
            <a:spLocks noChangeArrowheads="1"/>
          </p:cNvSpPr>
          <p:nvPr/>
        </p:nvSpPr>
        <p:spPr bwMode="auto">
          <a:xfrm>
            <a:off x="4352925"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2 5 0 </a:t>
            </a:r>
          </a:p>
        </p:txBody>
      </p:sp>
      <p:sp>
        <p:nvSpPr>
          <p:cNvPr id="139274" name="Text Box 10"/>
          <p:cNvSpPr txBox="1">
            <a:spLocks noChangeArrowheads="1"/>
          </p:cNvSpPr>
          <p:nvPr/>
        </p:nvSpPr>
        <p:spPr bwMode="auto">
          <a:xfrm>
            <a:off x="5391150"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2 0 0 </a:t>
            </a:r>
          </a:p>
        </p:txBody>
      </p:sp>
      <p:sp>
        <p:nvSpPr>
          <p:cNvPr id="139275" name="Text Box 11"/>
          <p:cNvSpPr txBox="1">
            <a:spLocks noChangeArrowheads="1"/>
          </p:cNvSpPr>
          <p:nvPr/>
        </p:nvSpPr>
        <p:spPr bwMode="auto">
          <a:xfrm>
            <a:off x="73914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100</a:t>
            </a:r>
          </a:p>
        </p:txBody>
      </p:sp>
      <p:sp>
        <p:nvSpPr>
          <p:cNvPr id="139276" name="Text Box 12"/>
          <p:cNvSpPr txBox="1">
            <a:spLocks noChangeArrowheads="1"/>
          </p:cNvSpPr>
          <p:nvPr/>
        </p:nvSpPr>
        <p:spPr bwMode="auto">
          <a:xfrm>
            <a:off x="-304800" y="150557"/>
            <a:ext cx="25146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99FF99"/>
                </a:solidFill>
                <a:latin typeface="Arial"/>
                <a:ea typeface="+mn-ea"/>
                <a:cs typeface="Arial"/>
              </a:rPr>
              <a:t>පර්සියන්</a:t>
            </a:r>
            <a:r>
              <a:rPr lang="en-US" sz="3200" b="1" dirty="0">
                <a:solidFill>
                  <a:srgbClr val="99FF99"/>
                </a:solidFill>
                <a:latin typeface="Arial"/>
                <a:ea typeface="+mn-ea"/>
                <a:cs typeface="Arial"/>
              </a:rPr>
              <a:t>   </a:t>
            </a:r>
            <a:r>
              <a:rPr lang="en-US" sz="2400" b="1" dirty="0">
                <a:solidFill>
                  <a:srgbClr val="99FF99"/>
                </a:solidFill>
                <a:latin typeface="Arial"/>
                <a:ea typeface="+mn-ea"/>
                <a:cs typeface="Arial"/>
              </a:rPr>
              <a:t>539-331</a:t>
            </a:r>
          </a:p>
        </p:txBody>
      </p:sp>
      <p:sp>
        <p:nvSpPr>
          <p:cNvPr id="139277" name="Text Box 13"/>
          <p:cNvSpPr txBox="1">
            <a:spLocks noChangeArrowheads="1"/>
          </p:cNvSpPr>
          <p:nvPr/>
        </p:nvSpPr>
        <p:spPr bwMode="auto">
          <a:xfrm>
            <a:off x="2247796" y="245656"/>
            <a:ext cx="21336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chemeClr val="bg1"/>
                </a:solidFill>
                <a:latin typeface="Arial"/>
                <a:ea typeface="+mn-ea"/>
                <a:cs typeface="Arial"/>
              </a:rPr>
              <a:t>ග්රීක්  </a:t>
            </a:r>
            <a:r>
              <a:rPr lang="en-US" sz="2400" b="1" dirty="0">
                <a:solidFill>
                  <a:schemeClr val="bg1"/>
                </a:solidFill>
                <a:latin typeface="Arial"/>
                <a:ea typeface="+mn-ea"/>
                <a:cs typeface="Arial"/>
              </a:rPr>
              <a:t> 331-143</a:t>
            </a:r>
          </a:p>
        </p:txBody>
      </p:sp>
      <p:sp>
        <p:nvSpPr>
          <p:cNvPr id="139279" name="Text Box 15"/>
          <p:cNvSpPr txBox="1">
            <a:spLocks noChangeArrowheads="1"/>
          </p:cNvSpPr>
          <p:nvPr/>
        </p:nvSpPr>
        <p:spPr bwMode="auto">
          <a:xfrm>
            <a:off x="7353300" y="253319"/>
            <a:ext cx="17907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33CCFF"/>
                </a:solidFill>
                <a:latin typeface="Arial"/>
                <a:ea typeface="+mn-ea"/>
                <a:cs typeface="Arial"/>
              </a:rPr>
              <a:t>රොම</a:t>
            </a:r>
            <a:r>
              <a:rPr lang="en-US" sz="2400" b="1" dirty="0">
                <a:solidFill>
                  <a:srgbClr val="33CCFF"/>
                </a:solidFill>
                <a:latin typeface="Arial"/>
                <a:ea typeface="+mn-ea"/>
                <a:cs typeface="Arial"/>
              </a:rPr>
              <a:t> 63-</a:t>
            </a:r>
          </a:p>
        </p:txBody>
      </p:sp>
      <p:grpSp>
        <p:nvGrpSpPr>
          <p:cNvPr id="278542" name="Group 16"/>
          <p:cNvGrpSpPr>
            <a:grpSpLocks/>
          </p:cNvGrpSpPr>
          <p:nvPr/>
        </p:nvGrpSpPr>
        <p:grpSpPr bwMode="auto">
          <a:xfrm>
            <a:off x="304800" y="3200400"/>
            <a:ext cx="8763000" cy="350838"/>
            <a:chOff x="192" y="1947"/>
            <a:chExt cx="5520" cy="530"/>
          </a:xfrm>
        </p:grpSpPr>
        <p:sp>
          <p:nvSpPr>
            <p:cNvPr id="139281"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78560" name="Group 18"/>
            <p:cNvGrpSpPr>
              <a:grpSpLocks/>
            </p:cNvGrpSpPr>
            <p:nvPr/>
          </p:nvGrpSpPr>
          <p:grpSpPr bwMode="auto">
            <a:xfrm>
              <a:off x="192" y="1947"/>
              <a:ext cx="5208" cy="530"/>
              <a:chOff x="192" y="1947"/>
              <a:chExt cx="5208" cy="530"/>
            </a:xfrm>
          </p:grpSpPr>
          <p:grpSp>
            <p:nvGrpSpPr>
              <p:cNvPr id="278561" name="Group 19"/>
              <p:cNvGrpSpPr>
                <a:grpSpLocks/>
              </p:cNvGrpSpPr>
              <p:nvPr/>
            </p:nvGrpSpPr>
            <p:grpSpPr bwMode="auto">
              <a:xfrm>
                <a:off x="468" y="1947"/>
                <a:ext cx="4932" cy="528"/>
                <a:chOff x="468" y="1918"/>
                <a:chExt cx="4932" cy="528"/>
              </a:xfrm>
            </p:grpSpPr>
            <p:sp>
              <p:nvSpPr>
                <p:cNvPr id="139284"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5"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6"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7"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8"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9"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0"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1"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2"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3"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4"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5"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6"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7"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8"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9"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300"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sp>
            <p:nvSpPr>
              <p:cNvPr id="139301"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grpSp>
      <p:sp>
        <p:nvSpPr>
          <p:cNvPr id="139302"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304"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5"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6"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7" name="Text Box 43"/>
          <p:cNvSpPr txBox="1">
            <a:spLocks noChangeArrowheads="1"/>
          </p:cNvSpPr>
          <p:nvPr/>
        </p:nvSpPr>
        <p:spPr bwMode="auto">
          <a:xfrm rot="18872959">
            <a:off x="4367213" y="1732746"/>
            <a:ext cx="25146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chemeClr val="bg1"/>
                </a:solidFill>
                <a:latin typeface="Arial"/>
                <a:ea typeface="+mn-ea"/>
                <a:cs typeface="Arial"/>
              </a:rPr>
              <a:t>සෙලියුසිඩ්</a:t>
            </a:r>
            <a:r>
              <a:rPr lang="en-US" sz="2400" b="1" dirty="0">
                <a:solidFill>
                  <a:schemeClr val="bg1"/>
                </a:solidFill>
                <a:latin typeface="Arial"/>
                <a:ea typeface="+mn-ea"/>
                <a:cs typeface="Arial"/>
              </a:rPr>
              <a:t> </a:t>
            </a:r>
            <a:r>
              <a:rPr lang="en-US" sz="3200" b="1" dirty="0">
                <a:solidFill>
                  <a:schemeClr val="bg1"/>
                </a:solidFill>
                <a:latin typeface="Arial"/>
                <a:ea typeface="+mn-ea"/>
                <a:cs typeface="Arial"/>
              </a:rPr>
              <a:t>198-143</a:t>
            </a:r>
          </a:p>
        </p:txBody>
      </p:sp>
      <p:sp>
        <p:nvSpPr>
          <p:cNvPr id="139308" name="Text Box 44"/>
          <p:cNvSpPr txBox="1">
            <a:spLocks noChangeArrowheads="1"/>
          </p:cNvSpPr>
          <p:nvPr/>
        </p:nvSpPr>
        <p:spPr bwMode="auto">
          <a:xfrm rot="19019601">
            <a:off x="2759260" y="1861913"/>
            <a:ext cx="25146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chemeClr val="bg1"/>
                </a:solidFill>
                <a:latin typeface="Arial"/>
                <a:ea typeface="+mn-ea"/>
                <a:cs typeface="Arial"/>
              </a:rPr>
              <a:t>ටොලමී    </a:t>
            </a:r>
            <a:r>
              <a:rPr lang="en-US" sz="3200" b="1" dirty="0">
                <a:solidFill>
                  <a:schemeClr val="bg1"/>
                </a:solidFill>
                <a:latin typeface="Arial"/>
                <a:ea typeface="+mn-ea"/>
                <a:cs typeface="Arial"/>
              </a:rPr>
              <a:t>301-198</a:t>
            </a:r>
          </a:p>
        </p:txBody>
      </p:sp>
      <p:sp>
        <p:nvSpPr>
          <p:cNvPr id="139310"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11"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12" name="Text Box 48"/>
          <p:cNvSpPr txBox="1">
            <a:spLocks noChangeArrowheads="1"/>
          </p:cNvSpPr>
          <p:nvPr/>
        </p:nvSpPr>
        <p:spPr bwMode="auto">
          <a:xfrm>
            <a:off x="76200" y="4800600"/>
            <a:ext cx="4652422"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si-LK" sz="2400" b="1" dirty="0">
                <a:solidFill>
                  <a:srgbClr val="FFFFFF"/>
                </a:solidFill>
                <a:latin typeface="Arial"/>
                <a:ea typeface="+mn-ea"/>
                <a:cs typeface="Arial"/>
              </a:rPr>
              <a:t>සොක්රටීස්</a:t>
            </a:r>
            <a:r>
              <a:rPr lang="en-US" sz="2400" b="1" dirty="0">
                <a:solidFill>
                  <a:srgbClr val="FFFFFF"/>
                </a:solidFill>
                <a:latin typeface="Arial"/>
                <a:ea typeface="+mn-ea"/>
                <a:cs typeface="Arial"/>
              </a:rPr>
              <a:t> 470-399</a:t>
            </a:r>
          </a:p>
        </p:txBody>
      </p:sp>
      <p:sp>
        <p:nvSpPr>
          <p:cNvPr id="139313" name="Text Box 49"/>
          <p:cNvSpPr txBox="1">
            <a:spLocks noChangeArrowheads="1"/>
          </p:cNvSpPr>
          <p:nvPr/>
        </p:nvSpPr>
        <p:spPr bwMode="auto">
          <a:xfrm>
            <a:off x="619812" y="5254869"/>
            <a:ext cx="4187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si-LK" sz="2400" b="1" dirty="0">
                <a:solidFill>
                  <a:srgbClr val="FFFFFF"/>
                </a:solidFill>
                <a:latin typeface="Arial"/>
                <a:ea typeface="+mn-ea"/>
                <a:cs typeface="Arial"/>
              </a:rPr>
              <a:t>පලෙටො</a:t>
            </a:r>
            <a:r>
              <a:rPr lang="en-US" sz="2400" b="1" dirty="0">
                <a:solidFill>
                  <a:srgbClr val="FFFFFF"/>
                </a:solidFill>
                <a:latin typeface="Arial"/>
                <a:ea typeface="+mn-ea"/>
                <a:cs typeface="Arial"/>
              </a:rPr>
              <a:t> 427-347</a:t>
            </a:r>
          </a:p>
        </p:txBody>
      </p:sp>
      <p:sp>
        <p:nvSpPr>
          <p:cNvPr id="139314" name="Text Box 50"/>
          <p:cNvSpPr txBox="1">
            <a:spLocks noChangeArrowheads="1"/>
          </p:cNvSpPr>
          <p:nvPr/>
        </p:nvSpPr>
        <p:spPr bwMode="auto">
          <a:xfrm>
            <a:off x="1981200" y="6148824"/>
            <a:ext cx="4187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si-LK" sz="2400" b="1" dirty="0">
                <a:solidFill>
                  <a:srgbClr val="FFFFFF"/>
                </a:solidFill>
                <a:latin typeface="Arial"/>
                <a:ea typeface="+mn-ea"/>
                <a:cs typeface="Arial"/>
              </a:rPr>
              <a:t>ඒපිකියුරියස්</a:t>
            </a:r>
            <a:r>
              <a:rPr lang="en-US" sz="2400" b="1" dirty="0">
                <a:solidFill>
                  <a:srgbClr val="FFFFFF"/>
                </a:solidFill>
                <a:latin typeface="Arial"/>
                <a:ea typeface="+mn-ea"/>
                <a:cs typeface="Arial"/>
              </a:rPr>
              <a:t> 340-271</a:t>
            </a:r>
          </a:p>
        </p:txBody>
      </p:sp>
      <p:sp>
        <p:nvSpPr>
          <p:cNvPr id="139315" name="Text Box 51"/>
          <p:cNvSpPr txBox="1">
            <a:spLocks noChangeArrowheads="1"/>
          </p:cNvSpPr>
          <p:nvPr/>
        </p:nvSpPr>
        <p:spPr bwMode="auto">
          <a:xfrm>
            <a:off x="1104900" y="5705345"/>
            <a:ext cx="4187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si-LK" sz="2400" b="1" dirty="0">
                <a:solidFill>
                  <a:srgbClr val="FFFFFF"/>
                </a:solidFill>
                <a:latin typeface="Arial"/>
                <a:ea typeface="+mn-ea"/>
                <a:cs typeface="Arial"/>
              </a:rPr>
              <a:t>අැරිස්ටොටල්</a:t>
            </a:r>
            <a:r>
              <a:rPr lang="en-US" sz="2400" b="1" dirty="0">
                <a:solidFill>
                  <a:srgbClr val="FFFFFF"/>
                </a:solidFill>
                <a:latin typeface="Arial"/>
                <a:ea typeface="+mn-ea"/>
                <a:cs typeface="Arial"/>
              </a:rPr>
              <a:t> 384-322</a:t>
            </a:r>
          </a:p>
        </p:txBody>
      </p:sp>
      <p:sp>
        <p:nvSpPr>
          <p:cNvPr id="139316" name="Text Box 52"/>
          <p:cNvSpPr txBox="1">
            <a:spLocks noChangeArrowheads="1"/>
          </p:cNvSpPr>
          <p:nvPr/>
        </p:nvSpPr>
        <p:spPr bwMode="auto">
          <a:xfrm>
            <a:off x="6568699" y="5254869"/>
            <a:ext cx="21336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FFFFFF"/>
                </a:solidFill>
                <a:latin typeface="Arial"/>
                <a:ea typeface="+mn-ea"/>
                <a:cs typeface="Arial"/>
              </a:rPr>
              <a:t>ලුක්රිටියස්</a:t>
            </a:r>
            <a:r>
              <a:rPr lang="en-US" sz="2400" b="1" dirty="0">
                <a:solidFill>
                  <a:srgbClr val="FFFFFF"/>
                </a:solidFill>
                <a:latin typeface="Arial"/>
                <a:ea typeface="+mn-ea"/>
                <a:cs typeface="Arial"/>
              </a:rPr>
              <a:t> 98-55</a:t>
            </a:r>
          </a:p>
        </p:txBody>
      </p:sp>
      <p:sp>
        <p:nvSpPr>
          <p:cNvPr id="139317" name="Rectangle 53"/>
          <p:cNvSpPr>
            <a:spLocks noGrp="1" noChangeArrowheads="1"/>
          </p:cNvSpPr>
          <p:nvPr>
            <p:ph type="title" idx="4294967295"/>
          </p:nvPr>
        </p:nvSpPr>
        <p:spPr>
          <a:xfrm>
            <a:off x="4114800" y="6400800"/>
            <a:ext cx="5334000" cy="40011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si-LK" sz="2000" b="1" dirty="0">
                <a:solidFill>
                  <a:schemeClr val="bg1"/>
                </a:solidFill>
                <a:latin typeface="Arial"/>
                <a:ea typeface="ＭＳ Ｐゴシック" charset="0"/>
                <a:cs typeface="Arial"/>
              </a:rPr>
              <a:t>කාලීන ගීක් දර්ශණවාදය</a:t>
            </a:r>
            <a:endParaRPr lang="en-US" sz="3200" b="1" dirty="0">
              <a:solidFill>
                <a:schemeClr val="bg1"/>
              </a:solidFill>
              <a:latin typeface="Arial"/>
              <a:ea typeface="ＭＳ Ｐゴシック" charset="0"/>
              <a:cs typeface="Arial"/>
            </a:endParaRPr>
          </a:p>
        </p:txBody>
      </p:sp>
      <p:sp>
        <p:nvSpPr>
          <p:cNvPr id="54" name="Text Box 14"/>
          <p:cNvSpPr txBox="1">
            <a:spLocks noChangeArrowheads="1"/>
          </p:cNvSpPr>
          <p:nvPr/>
        </p:nvSpPr>
        <p:spPr bwMode="auto">
          <a:xfrm>
            <a:off x="4331494" y="226311"/>
            <a:ext cx="2919412"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FFFF00"/>
                </a:solidFill>
                <a:latin typeface="Arial"/>
                <a:ea typeface="+mn-ea"/>
                <a:cs typeface="Arial"/>
              </a:rPr>
              <a:t>හැස්මොනියන්</a:t>
            </a:r>
            <a:br>
              <a:rPr lang="en-US" sz="2400" b="1" dirty="0">
                <a:solidFill>
                  <a:srgbClr val="FFFF00"/>
                </a:solidFill>
                <a:latin typeface="Arial"/>
                <a:ea typeface="+mn-ea"/>
                <a:cs typeface="Arial"/>
              </a:rPr>
            </a:br>
            <a:r>
              <a:rPr lang="en-US" sz="2400" b="1" dirty="0">
                <a:solidFill>
                  <a:srgbClr val="FFFF00"/>
                </a:solidFill>
                <a:latin typeface="Arial"/>
                <a:ea typeface="+mn-ea"/>
                <a:cs typeface="Arial"/>
              </a:rPr>
              <a:t>143-63</a:t>
            </a:r>
          </a:p>
        </p:txBody>
      </p:sp>
      <p:sp>
        <p:nvSpPr>
          <p:cNvPr id="278558" name="Text Box 10"/>
          <p:cNvSpPr txBox="1">
            <a:spLocks noChangeArrowheads="1"/>
          </p:cNvSpPr>
          <p:nvPr/>
        </p:nvSpPr>
        <p:spPr bwMode="auto">
          <a:xfrm>
            <a:off x="8639175" y="0"/>
            <a:ext cx="469900" cy="400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95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312"/>
                                        </p:tgtEl>
                                        <p:attrNameLst>
                                          <p:attrName>style.visibility</p:attrName>
                                        </p:attrNameLst>
                                      </p:cBhvr>
                                      <p:to>
                                        <p:strVal val="visible"/>
                                      </p:to>
                                    </p:set>
                                    <p:animEffect transition="in" filter="dissolve">
                                      <p:cBhvr>
                                        <p:cTn id="7" dur="500"/>
                                        <p:tgtEl>
                                          <p:spTgt spid="139312"/>
                                        </p:tgtEl>
                                      </p:cBhvr>
                                    </p:animEffect>
                                  </p:childTnLst>
                                </p:cTn>
                              </p:par>
                            </p:childTnLst>
                          </p:cTn>
                        </p:par>
                        <p:par>
                          <p:cTn id="8" fill="hold" nodeType="afterGroup">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39313"/>
                                        </p:tgtEl>
                                        <p:attrNameLst>
                                          <p:attrName>style.visibility</p:attrName>
                                        </p:attrNameLst>
                                      </p:cBhvr>
                                      <p:to>
                                        <p:strVal val="visible"/>
                                      </p:to>
                                    </p:set>
                                    <p:animEffect transition="in" filter="dissolve">
                                      <p:cBhvr>
                                        <p:cTn id="11" dur="500"/>
                                        <p:tgtEl>
                                          <p:spTgt spid="139313"/>
                                        </p:tgtEl>
                                      </p:cBhvr>
                                    </p:animEffect>
                                  </p:childTnLst>
                                </p:cTn>
                              </p:par>
                            </p:childTnLst>
                          </p:cTn>
                        </p:par>
                        <p:par>
                          <p:cTn id="12" fill="hold" nodeType="afterGroup">
                            <p:stCondLst>
                              <p:cond delay="2500"/>
                            </p:stCondLst>
                            <p:childTnLst>
                              <p:par>
                                <p:cTn id="13" presetID="9" presetClass="entr" presetSubtype="0" fill="hold" grpId="0" nodeType="afterEffect">
                                  <p:stCondLst>
                                    <p:cond delay="1500"/>
                                  </p:stCondLst>
                                  <p:childTnLst>
                                    <p:set>
                                      <p:cBhvr>
                                        <p:cTn id="14" dur="1" fill="hold">
                                          <p:stCondLst>
                                            <p:cond delay="0"/>
                                          </p:stCondLst>
                                        </p:cTn>
                                        <p:tgtEl>
                                          <p:spTgt spid="139315"/>
                                        </p:tgtEl>
                                        <p:attrNameLst>
                                          <p:attrName>style.visibility</p:attrName>
                                        </p:attrNameLst>
                                      </p:cBhvr>
                                      <p:to>
                                        <p:strVal val="visible"/>
                                      </p:to>
                                    </p:set>
                                    <p:animEffect transition="in" filter="dissolve">
                                      <p:cBhvr>
                                        <p:cTn id="15" dur="500"/>
                                        <p:tgtEl>
                                          <p:spTgt spid="139315"/>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9314"/>
                                        </p:tgtEl>
                                        <p:attrNameLst>
                                          <p:attrName>style.visibility</p:attrName>
                                        </p:attrNameLst>
                                      </p:cBhvr>
                                      <p:to>
                                        <p:strVal val="visible"/>
                                      </p:to>
                                    </p:set>
                                    <p:animEffect transition="in" filter="dissolve">
                                      <p:cBhvr>
                                        <p:cTn id="19" dur="500"/>
                                        <p:tgtEl>
                                          <p:spTgt spid="139314"/>
                                        </p:tgtEl>
                                      </p:cBhvr>
                                    </p:animEffect>
                                  </p:childTnLst>
                                </p:cTn>
                              </p:par>
                            </p:childTnLst>
                          </p:cTn>
                        </p:par>
                        <p:par>
                          <p:cTn id="20" fill="hold" nodeType="afterGroup">
                            <p:stCondLst>
                              <p:cond delay="7000"/>
                            </p:stCondLst>
                            <p:childTnLst>
                              <p:par>
                                <p:cTn id="21" presetID="9" presetClass="entr" presetSubtype="0" fill="hold" grpId="0" nodeType="afterEffect">
                                  <p:stCondLst>
                                    <p:cond delay="2000"/>
                                  </p:stCondLst>
                                  <p:childTnLst>
                                    <p:set>
                                      <p:cBhvr>
                                        <p:cTn id="22" dur="1" fill="hold">
                                          <p:stCondLst>
                                            <p:cond delay="0"/>
                                          </p:stCondLst>
                                        </p:cTn>
                                        <p:tgtEl>
                                          <p:spTgt spid="139316"/>
                                        </p:tgtEl>
                                        <p:attrNameLst>
                                          <p:attrName>style.visibility</p:attrName>
                                        </p:attrNameLst>
                                      </p:cBhvr>
                                      <p:to>
                                        <p:strVal val="visible"/>
                                      </p:to>
                                    </p:set>
                                    <p:animEffect transition="in" filter="dissolve">
                                      <p:cBhvr>
                                        <p:cTn id="23" dur="500"/>
                                        <p:tgtEl>
                                          <p:spTgt spid="13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2" grpId="0"/>
      <p:bldP spid="139313" grpId="0"/>
      <p:bldP spid="139314" grpId="0"/>
      <p:bldP spid="139315" grpId="0"/>
      <p:bldP spid="1393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76200" y="-6746"/>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a:effectLst>
                <a:outerShdw blurRad="38100" dist="38100" dir="2700000" algn="tl">
                  <a:srgbClr val="FFFFFF"/>
                </a:outerShdw>
              </a:effectLst>
              <a:latin typeface="Arial"/>
              <a:ea typeface="+mn-ea"/>
              <a:cs typeface="Arial"/>
            </a:endParaRPr>
          </a:p>
        </p:txBody>
      </p:sp>
      <p:sp>
        <p:nvSpPr>
          <p:cNvPr id="140291" name="Text Box 3"/>
          <p:cNvSpPr txBox="1">
            <a:spLocks noChangeArrowheads="1"/>
          </p:cNvSpPr>
          <p:nvPr/>
        </p:nvSpPr>
        <p:spPr bwMode="auto">
          <a:xfrm>
            <a:off x="64008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150</a:t>
            </a:r>
          </a:p>
        </p:txBody>
      </p:sp>
      <p:sp>
        <p:nvSpPr>
          <p:cNvPr id="140292" name="Text Box 4"/>
          <p:cNvSpPr txBox="1">
            <a:spLocks noChangeArrowheads="1"/>
          </p:cNvSpPr>
          <p:nvPr/>
        </p:nvSpPr>
        <p:spPr bwMode="auto">
          <a:xfrm>
            <a:off x="35052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300</a:t>
            </a:r>
          </a:p>
        </p:txBody>
      </p:sp>
      <p:sp>
        <p:nvSpPr>
          <p:cNvPr id="140293" name="Text Box 5"/>
          <p:cNvSpPr txBox="1">
            <a:spLocks noChangeArrowheads="1"/>
          </p:cNvSpPr>
          <p:nvPr/>
        </p:nvSpPr>
        <p:spPr bwMode="auto">
          <a:xfrm>
            <a:off x="1524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400</a:t>
            </a:r>
          </a:p>
        </p:txBody>
      </p:sp>
      <p:sp>
        <p:nvSpPr>
          <p:cNvPr id="140294" name="Text Box 6"/>
          <p:cNvSpPr txBox="1">
            <a:spLocks noChangeArrowheads="1"/>
          </p:cNvSpPr>
          <p:nvPr/>
        </p:nvSpPr>
        <p:spPr bwMode="auto">
          <a:xfrm>
            <a:off x="55245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450</a:t>
            </a:r>
          </a:p>
        </p:txBody>
      </p:sp>
      <p:sp>
        <p:nvSpPr>
          <p:cNvPr id="140295" name="Text Box 7"/>
          <p:cNvSpPr txBox="1">
            <a:spLocks noChangeArrowheads="1"/>
          </p:cNvSpPr>
          <p:nvPr/>
        </p:nvSpPr>
        <p:spPr bwMode="auto">
          <a:xfrm>
            <a:off x="8382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a:solidFill>
                  <a:schemeClr val="bg1"/>
                </a:solidFill>
                <a:latin typeface="Arial"/>
                <a:ea typeface="+mn-ea"/>
                <a:cs typeface="Arial"/>
              </a:rPr>
              <a:t> AD</a:t>
            </a:r>
          </a:p>
        </p:txBody>
      </p:sp>
      <p:sp>
        <p:nvSpPr>
          <p:cNvPr id="140296" name="Text Box 8"/>
          <p:cNvSpPr txBox="1">
            <a:spLocks noChangeArrowheads="1"/>
          </p:cNvSpPr>
          <p:nvPr/>
        </p:nvSpPr>
        <p:spPr bwMode="auto">
          <a:xfrm>
            <a:off x="25146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350</a:t>
            </a:r>
          </a:p>
        </p:txBody>
      </p:sp>
      <p:sp>
        <p:nvSpPr>
          <p:cNvPr id="140297" name="Text Box 9"/>
          <p:cNvSpPr txBox="1">
            <a:spLocks noChangeArrowheads="1"/>
          </p:cNvSpPr>
          <p:nvPr/>
        </p:nvSpPr>
        <p:spPr bwMode="auto">
          <a:xfrm>
            <a:off x="4352925"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2 5 0 </a:t>
            </a:r>
          </a:p>
        </p:txBody>
      </p:sp>
      <p:sp>
        <p:nvSpPr>
          <p:cNvPr id="140298" name="Text Box 10"/>
          <p:cNvSpPr txBox="1">
            <a:spLocks noChangeArrowheads="1"/>
          </p:cNvSpPr>
          <p:nvPr/>
        </p:nvSpPr>
        <p:spPr bwMode="auto">
          <a:xfrm>
            <a:off x="5391150"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2 0 0 </a:t>
            </a:r>
          </a:p>
        </p:txBody>
      </p:sp>
      <p:sp>
        <p:nvSpPr>
          <p:cNvPr id="140299" name="Text Box 11"/>
          <p:cNvSpPr txBox="1">
            <a:spLocks noChangeArrowheads="1"/>
          </p:cNvSpPr>
          <p:nvPr/>
        </p:nvSpPr>
        <p:spPr bwMode="auto">
          <a:xfrm>
            <a:off x="73914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100</a:t>
            </a:r>
          </a:p>
        </p:txBody>
      </p:sp>
      <p:grpSp>
        <p:nvGrpSpPr>
          <p:cNvPr id="280587" name="Group 16"/>
          <p:cNvGrpSpPr>
            <a:grpSpLocks/>
          </p:cNvGrpSpPr>
          <p:nvPr/>
        </p:nvGrpSpPr>
        <p:grpSpPr bwMode="auto">
          <a:xfrm>
            <a:off x="304800" y="3200400"/>
            <a:ext cx="8763000" cy="350838"/>
            <a:chOff x="192" y="1947"/>
            <a:chExt cx="5520" cy="530"/>
          </a:xfrm>
        </p:grpSpPr>
        <p:sp>
          <p:nvSpPr>
            <p:cNvPr id="140305"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80604" name="Group 18"/>
            <p:cNvGrpSpPr>
              <a:grpSpLocks/>
            </p:cNvGrpSpPr>
            <p:nvPr/>
          </p:nvGrpSpPr>
          <p:grpSpPr bwMode="auto">
            <a:xfrm>
              <a:off x="192" y="1947"/>
              <a:ext cx="5208" cy="530"/>
              <a:chOff x="192" y="1947"/>
              <a:chExt cx="5208" cy="530"/>
            </a:xfrm>
          </p:grpSpPr>
          <p:grpSp>
            <p:nvGrpSpPr>
              <p:cNvPr id="280605" name="Group 19"/>
              <p:cNvGrpSpPr>
                <a:grpSpLocks/>
              </p:cNvGrpSpPr>
              <p:nvPr/>
            </p:nvGrpSpPr>
            <p:grpSpPr bwMode="auto">
              <a:xfrm>
                <a:off x="468" y="1947"/>
                <a:ext cx="4932" cy="528"/>
                <a:chOff x="468" y="1918"/>
                <a:chExt cx="4932" cy="528"/>
              </a:xfrm>
            </p:grpSpPr>
            <p:sp>
              <p:nvSpPr>
                <p:cNvPr id="140308"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09"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0"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1"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2"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3"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4"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5"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6"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7"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8"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9"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0"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1"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2"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3"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4"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sp>
            <p:nvSpPr>
              <p:cNvPr id="140325"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grpSp>
      <p:sp>
        <p:nvSpPr>
          <p:cNvPr id="140326"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8"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29"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30"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36" name="Text Box 48"/>
          <p:cNvSpPr txBox="1">
            <a:spLocks noChangeArrowheads="1"/>
          </p:cNvSpPr>
          <p:nvPr/>
        </p:nvSpPr>
        <p:spPr bwMode="auto">
          <a:xfrm>
            <a:off x="2888530" y="5160951"/>
            <a:ext cx="2438400"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000" b="1" dirty="0">
                <a:solidFill>
                  <a:srgbClr val="FFFFFF"/>
                </a:solidFill>
                <a:latin typeface="Arial"/>
                <a:ea typeface="+mn-ea"/>
                <a:cs typeface="Arial"/>
              </a:rPr>
              <a:t>සෙප්ටුවාජින්ට්</a:t>
            </a:r>
            <a:r>
              <a:rPr lang="en-US" sz="2000" b="1" dirty="0">
                <a:solidFill>
                  <a:srgbClr val="FFFFFF"/>
                </a:solidFill>
                <a:latin typeface="Arial"/>
                <a:ea typeface="+mn-ea"/>
                <a:cs typeface="Arial"/>
              </a:rPr>
              <a:t> </a:t>
            </a:r>
            <a:r>
              <a:rPr lang="si-LK" sz="2400" b="1" dirty="0">
                <a:solidFill>
                  <a:srgbClr val="FFFFFF"/>
                </a:solidFill>
                <a:latin typeface="Arial"/>
                <a:ea typeface="+mn-ea"/>
                <a:cs typeface="Arial"/>
              </a:rPr>
              <a:t>2</a:t>
            </a:r>
            <a:r>
              <a:rPr lang="en-US" sz="2400" b="1" dirty="0">
                <a:solidFill>
                  <a:srgbClr val="FFFFFF"/>
                </a:solidFill>
                <a:latin typeface="Arial"/>
                <a:ea typeface="+mn-ea"/>
                <a:cs typeface="Arial"/>
              </a:rPr>
              <a:t>55</a:t>
            </a:r>
          </a:p>
        </p:txBody>
      </p:sp>
      <p:sp>
        <p:nvSpPr>
          <p:cNvPr id="140337" name="Rectangle 49"/>
          <p:cNvSpPr>
            <a:spLocks noGrp="1" noChangeArrowheads="1"/>
          </p:cNvSpPr>
          <p:nvPr>
            <p:ph type="title" idx="4294967295"/>
          </p:nvPr>
        </p:nvSpPr>
        <p:spPr>
          <a:xfrm>
            <a:off x="4356100" y="6278563"/>
            <a:ext cx="4572000" cy="40011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si-LK" sz="2000" b="1" dirty="0">
                <a:solidFill>
                  <a:srgbClr val="FFFFFF"/>
                </a:solidFill>
                <a:latin typeface="Arial"/>
                <a:ea typeface="ＭＳ Ｐゴシック" charset="0"/>
                <a:cs typeface="Arial"/>
              </a:rPr>
              <a:t>සෙප්ටුවාජින්ට් ස්ථාපනය</a:t>
            </a:r>
            <a:endParaRPr lang="en-US" sz="2800" b="1" dirty="0">
              <a:solidFill>
                <a:srgbClr val="FFFFFF"/>
              </a:solidFill>
              <a:latin typeface="Arial"/>
              <a:ea typeface="ＭＳ Ｐゴシック" charset="0"/>
              <a:cs typeface="Arial"/>
            </a:endParaRPr>
          </a:p>
        </p:txBody>
      </p:sp>
      <p:sp>
        <p:nvSpPr>
          <p:cNvPr id="52" name="Text Box 43"/>
          <p:cNvSpPr txBox="1">
            <a:spLocks noChangeArrowheads="1"/>
          </p:cNvSpPr>
          <p:nvPr/>
        </p:nvSpPr>
        <p:spPr bwMode="auto">
          <a:xfrm rot="18872959">
            <a:off x="4773090" y="1884569"/>
            <a:ext cx="25146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800" b="1" dirty="0">
                <a:solidFill>
                  <a:schemeClr val="bg1"/>
                </a:solidFill>
                <a:latin typeface="Arial"/>
                <a:ea typeface="+mn-ea"/>
                <a:cs typeface="Arial"/>
              </a:rPr>
              <a:t>සෙලියුසිඩ්</a:t>
            </a:r>
            <a:r>
              <a:rPr lang="en-US" sz="2800" b="1" dirty="0">
                <a:solidFill>
                  <a:schemeClr val="bg1"/>
                </a:solidFill>
                <a:latin typeface="Arial"/>
                <a:ea typeface="+mn-ea"/>
                <a:cs typeface="Arial"/>
              </a:rPr>
              <a:t> </a:t>
            </a:r>
            <a:r>
              <a:rPr lang="en-US" sz="3200" b="1" dirty="0">
                <a:solidFill>
                  <a:schemeClr val="bg1"/>
                </a:solidFill>
                <a:latin typeface="Arial"/>
                <a:ea typeface="+mn-ea"/>
                <a:cs typeface="Arial"/>
              </a:rPr>
              <a:t>198-143</a:t>
            </a:r>
          </a:p>
        </p:txBody>
      </p:sp>
      <p:sp>
        <p:nvSpPr>
          <p:cNvPr id="53" name="Text Box 44"/>
          <p:cNvSpPr txBox="1">
            <a:spLocks noChangeArrowheads="1"/>
          </p:cNvSpPr>
          <p:nvPr/>
        </p:nvSpPr>
        <p:spPr bwMode="auto">
          <a:xfrm rot="19019601">
            <a:off x="3415434" y="2015565"/>
            <a:ext cx="25146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800" b="1" dirty="0">
                <a:solidFill>
                  <a:schemeClr val="bg1"/>
                </a:solidFill>
                <a:latin typeface="Arial"/>
                <a:ea typeface="+mn-ea"/>
                <a:cs typeface="Arial"/>
              </a:rPr>
              <a:t>ටොලමි    3</a:t>
            </a:r>
            <a:r>
              <a:rPr lang="en-US" sz="2800" b="1" dirty="0">
                <a:solidFill>
                  <a:schemeClr val="bg1"/>
                </a:solidFill>
                <a:latin typeface="Arial"/>
                <a:ea typeface="+mn-ea"/>
                <a:cs typeface="Arial"/>
              </a:rPr>
              <a:t>01-198</a:t>
            </a:r>
          </a:p>
        </p:txBody>
      </p:sp>
      <p:sp>
        <p:nvSpPr>
          <p:cNvPr id="54"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55"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57" name="Text Box 12"/>
          <p:cNvSpPr txBox="1">
            <a:spLocks noChangeArrowheads="1"/>
          </p:cNvSpPr>
          <p:nvPr/>
        </p:nvSpPr>
        <p:spPr bwMode="auto">
          <a:xfrm>
            <a:off x="0" y="263525"/>
            <a:ext cx="2514600" cy="8925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99FF99"/>
                </a:solidFill>
                <a:latin typeface="Arial"/>
                <a:ea typeface="+mn-ea"/>
                <a:cs typeface="Arial"/>
              </a:rPr>
              <a:t>පර්සියන්</a:t>
            </a:r>
            <a:r>
              <a:rPr lang="en-US" sz="2400" b="1" dirty="0">
                <a:solidFill>
                  <a:srgbClr val="99FF99"/>
                </a:solidFill>
                <a:latin typeface="Arial"/>
                <a:ea typeface="+mn-ea"/>
                <a:cs typeface="Arial"/>
              </a:rPr>
              <a:t>   </a:t>
            </a:r>
            <a:r>
              <a:rPr lang="en-US" sz="2800" b="1" dirty="0">
                <a:solidFill>
                  <a:srgbClr val="99FF99"/>
                </a:solidFill>
                <a:latin typeface="Arial"/>
                <a:ea typeface="+mn-ea"/>
                <a:cs typeface="Arial"/>
              </a:rPr>
              <a:t>539-331</a:t>
            </a:r>
          </a:p>
        </p:txBody>
      </p:sp>
      <p:sp>
        <p:nvSpPr>
          <p:cNvPr id="58" name="Text Box 13"/>
          <p:cNvSpPr txBox="1">
            <a:spLocks noChangeArrowheads="1"/>
          </p:cNvSpPr>
          <p:nvPr/>
        </p:nvSpPr>
        <p:spPr bwMode="auto">
          <a:xfrm>
            <a:off x="2412999" y="271540"/>
            <a:ext cx="21336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si-LK" sz="2400" b="1" dirty="0">
                <a:solidFill>
                  <a:schemeClr val="bg1"/>
                </a:solidFill>
                <a:latin typeface="Arial"/>
                <a:ea typeface="+mn-ea"/>
                <a:cs typeface="Arial"/>
              </a:rPr>
              <a:t>ග්රීක්</a:t>
            </a:r>
            <a:r>
              <a:rPr lang="en-US" sz="2400" b="1" dirty="0">
                <a:solidFill>
                  <a:schemeClr val="bg1"/>
                </a:solidFill>
                <a:latin typeface="Arial"/>
                <a:ea typeface="+mn-ea"/>
                <a:cs typeface="Arial"/>
              </a:rPr>
              <a:t> 331-143</a:t>
            </a:r>
          </a:p>
        </p:txBody>
      </p:sp>
      <p:sp>
        <p:nvSpPr>
          <p:cNvPr id="59" name="Text Box 15"/>
          <p:cNvSpPr txBox="1">
            <a:spLocks noChangeArrowheads="1"/>
          </p:cNvSpPr>
          <p:nvPr/>
        </p:nvSpPr>
        <p:spPr bwMode="auto">
          <a:xfrm>
            <a:off x="7499350" y="263525"/>
            <a:ext cx="17907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33CCFF"/>
                </a:solidFill>
                <a:latin typeface="Arial"/>
                <a:ea typeface="+mn-ea"/>
                <a:cs typeface="Arial"/>
              </a:rPr>
              <a:t>රොම</a:t>
            </a:r>
            <a:r>
              <a:rPr lang="en-US" sz="2400" b="1" dirty="0">
                <a:solidFill>
                  <a:srgbClr val="33CCFF"/>
                </a:solidFill>
                <a:latin typeface="Arial"/>
                <a:ea typeface="+mn-ea"/>
                <a:cs typeface="Arial"/>
              </a:rPr>
              <a:t> 63-</a:t>
            </a:r>
          </a:p>
        </p:txBody>
      </p:sp>
      <p:sp>
        <p:nvSpPr>
          <p:cNvPr id="60" name="Text Box 14"/>
          <p:cNvSpPr txBox="1">
            <a:spLocks noChangeArrowheads="1"/>
          </p:cNvSpPr>
          <p:nvPr/>
        </p:nvSpPr>
        <p:spPr bwMode="auto">
          <a:xfrm>
            <a:off x="4611687" y="263525"/>
            <a:ext cx="2919412"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400" b="1" dirty="0">
                <a:solidFill>
                  <a:srgbClr val="FFFF00"/>
                </a:solidFill>
                <a:latin typeface="Arial"/>
                <a:ea typeface="+mn-ea"/>
                <a:cs typeface="Arial"/>
              </a:rPr>
              <a:t>හැස්මොනියන්</a:t>
            </a:r>
            <a:br>
              <a:rPr lang="en-US" sz="2400" b="1" dirty="0">
                <a:solidFill>
                  <a:srgbClr val="FFFF00"/>
                </a:solidFill>
                <a:latin typeface="Arial"/>
                <a:ea typeface="+mn-ea"/>
                <a:cs typeface="Arial"/>
              </a:rPr>
            </a:br>
            <a:r>
              <a:rPr lang="en-US" sz="2400" b="1" dirty="0">
                <a:solidFill>
                  <a:srgbClr val="FFFF00"/>
                </a:solidFill>
                <a:latin typeface="Arial"/>
                <a:ea typeface="+mn-ea"/>
                <a:cs typeface="Arial"/>
              </a:rPr>
              <a:t>143-63</a:t>
            </a:r>
          </a:p>
        </p:txBody>
      </p:sp>
      <p:sp>
        <p:nvSpPr>
          <p:cNvPr id="280602" name="Text Box 10"/>
          <p:cNvSpPr txBox="1">
            <a:spLocks noChangeArrowheads="1"/>
          </p:cNvSpPr>
          <p:nvPr/>
        </p:nvSpPr>
        <p:spPr bwMode="auto">
          <a:xfrm>
            <a:off x="8639175" y="0"/>
            <a:ext cx="469900" cy="400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95</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aphicFrame>
        <p:nvGraphicFramePr>
          <p:cNvPr id="62632" name="Group 1192"/>
          <p:cNvGraphicFramePr>
            <a:graphicFrameLocks noGrp="1"/>
          </p:cNvGraphicFramePr>
          <p:nvPr>
            <p:extLst>
              <p:ext uri="{D42A27DB-BD31-4B8C-83A1-F6EECF244321}">
                <p14:modId xmlns:p14="http://schemas.microsoft.com/office/powerpoint/2010/main" val="2419310205"/>
              </p:ext>
            </p:extLst>
          </p:nvPr>
        </p:nvGraphicFramePr>
        <p:xfrm>
          <a:off x="-24567" y="605672"/>
          <a:ext cx="9144000" cy="19812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162050">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තොරාගැනීම</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1000" b="1" i="0" u="none" strike="noStrike" cap="none" normalizeH="0" baseline="0" dirty="0">
                          <a:ln>
                            <a:noFill/>
                          </a:ln>
                          <a:solidFill>
                            <a:schemeClr val="tx1"/>
                          </a:solidFill>
                          <a:effectLst/>
                          <a:latin typeface="Arial" charset="0"/>
                          <a:ea typeface="ＭＳ Ｐゴシック" charset="0"/>
                          <a:cs typeface="Times New Roman" charset="0"/>
                        </a:rPr>
                        <a:t>පියාණන්වහන්සෙ සියල්ලොමගැළවීමට තොරාගත්සෙක.</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si-LK" altLang="ja-JP" sz="1000" b="1" i="0" u="none" strike="noStrike" cap="none" normalizeH="0" baseline="0" dirty="0">
                          <a:ln>
                            <a:noFill/>
                          </a:ln>
                          <a:solidFill>
                            <a:schemeClr val="tx1"/>
                          </a:solidFill>
                          <a:effectLst/>
                          <a:latin typeface="Arial" charset="0"/>
                          <a:ea typeface="ＭＳ Ｐゴシック" charset="0"/>
                          <a:cs typeface="Arial" charset="0"/>
                        </a:rPr>
                        <a:t>ඒපීස</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1:5, 11)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මිළදීගැනීම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පියාණන්වහන්සෙ  සභාව  මුදවාගැනීමට  කි.වහ.ගෙ      ලෙවලින්   මිළය ගෙවූ සෙක.         </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altLang="ja-JP" sz="900" b="1" i="0" u="none" strike="noStrike" cap="none" normalizeH="0" baseline="0" dirty="0">
                          <a:ln>
                            <a:noFill/>
                          </a:ln>
                          <a:solidFill>
                            <a:schemeClr val="tx1"/>
                          </a:solidFill>
                          <a:effectLst/>
                          <a:latin typeface="Arial" charset="0"/>
                          <a:ea typeface="ＭＳ Ｐゴシック" charset="0"/>
                          <a:cs typeface="Arial" charset="0"/>
                        </a:rPr>
                        <a:t>(1</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පෙදුරු</a:t>
                      </a:r>
                      <a:r>
                        <a:rPr kumimoji="0" lang="en-US" altLang="ja-JP" sz="900" b="1" i="0" u="none" strike="noStrike" cap="none" normalizeH="0" baseline="0" dirty="0">
                          <a:ln>
                            <a:noFill/>
                          </a:ln>
                          <a:solidFill>
                            <a:schemeClr val="tx1"/>
                          </a:solidFill>
                          <a:effectLst/>
                          <a:latin typeface="Arial" charset="0"/>
                          <a:ea typeface="ＭＳ Ｐゴシック" charset="0"/>
                          <a:cs typeface="Arial" charset="0"/>
                        </a:rPr>
                        <a:t>1:18)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ලකුණ</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නව ගිවිසුම රාත්රීභොජන කුසලානයත් සමග අාරම්භ විය.         </a:t>
                      </a:r>
                      <a:r>
                        <a:rPr kumimoji="0" lang="en-US" altLang="ja-JP" sz="900" b="1" i="0" u="none" strike="noStrike" cap="none" normalizeH="0" baseline="0" dirty="0">
                          <a:ln>
                            <a:noFill/>
                          </a:ln>
                          <a:solidFill>
                            <a:schemeClr val="tx1"/>
                          </a:solidFill>
                          <a:effectLst/>
                          <a:latin typeface="Arial" charset="0"/>
                          <a:ea typeface="ＭＳ Ｐゴシック" charset="0"/>
                          <a:cs typeface="Arial" charset="0"/>
                        </a:rPr>
                        <a:t> </a:t>
                      </a:r>
                      <a:endParaRPr kumimoji="0" lang="si-LK" altLang="ja-JP" sz="9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altLang="ja-JP" sz="9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900" b="1" i="0" u="none" strike="noStrike" cap="none" normalizeH="0" baseline="0" dirty="0">
                          <a:ln>
                            <a:noFill/>
                          </a:ln>
                          <a:solidFill>
                            <a:schemeClr val="tx1"/>
                          </a:solidFill>
                          <a:effectLst/>
                          <a:latin typeface="Arial" charset="0"/>
                          <a:ea typeface="ＭＳ Ｐゴシック" charset="0"/>
                          <a:cs typeface="Arial" charset="0"/>
                        </a:rPr>
                        <a:t>(</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ලුක්.</a:t>
                      </a:r>
                      <a:r>
                        <a:rPr kumimoji="0" lang="en-US" altLang="ja-JP" sz="900" b="1" i="0" u="none" strike="noStrike" cap="none" normalizeH="0" baseline="0" dirty="0">
                          <a:ln>
                            <a:noFill/>
                          </a:ln>
                          <a:solidFill>
                            <a:schemeClr val="tx1"/>
                          </a:solidFill>
                          <a:effectLst/>
                          <a:latin typeface="Arial" charset="0"/>
                          <a:ea typeface="ＭＳ Ｐゴシック" charset="0"/>
                          <a:cs typeface="Arial" charset="0"/>
                        </a:rPr>
                        <a:t> 22:20)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අපෙ </a:t>
                      </a: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කාරයභාරය</a:t>
                      </a: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සභාවකැදවාගන්නා තෙක් කි.වහ.වෙනුවෙන් ශුද්ධව සිටීම</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b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b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කොරි.</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11:2)</a:t>
                      </a:r>
                      <a:endParaRPr kumimoji="0" lang="en-US" altLang="ja-JP" sz="9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කි.වහ.ගෙ </a:t>
                      </a: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කාරයභාර</a:t>
                      </a: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ය</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නැවත පැමිණෙන තුරු සභාව සදහා ස්වරගය සූදානම් කිරීම.</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යොහාන්</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14:1-3</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පහරශය</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කි.වහන්සෙ බලාපොරොත්තු නොවූ වෙලාවක ක්ෂණයකින් සභාව ස්වරගයට රැගෙන</a:t>
                      </a:r>
                      <a:endParaRPr kumimoji="0" lang="en-US" altLang="ja-JP" sz="9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 යයි.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(1තෙස</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4:14-18.</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endParaRPr kumimoji="0" lang="en-US" altLang="ja-JP" sz="9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විවාහය</a:t>
                      </a: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සභාව පිරිසිදුව හා  කැළලක් නොමැතිව ස්වරගයෙදි පිලිගන්වයි. (තෑගිකරයි)</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ඒපීස</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5:26)</a:t>
                      </a:r>
                      <a:endParaRPr kumimoji="0" lang="en-US" sz="9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පැමිණෙන්ට තිබෙන රාත්රීභොජනය</a:t>
                      </a: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ශුද්ධකම බෙදාගැනීමට සභාව කි.වහ.සමග ඒක්වී ඒතුමාව මහිමයට පත් කරයි.</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ඒළි</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19:7-9)</a:t>
                      </a:r>
                      <a:endParaRPr kumimoji="0" lang="en-US" altLang="ja-JP" sz="9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දෙවනිපැමිණීම</a:t>
                      </a: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හා රාත්රීභොජනය</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පොලොව පාලනයකිරීමටසාන්තුවරු  හා    කි.වහන්සෙ නැවත පැමිණෙ.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ඒළි</a:t>
                      </a: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 19:11-20:6</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2631" name="Group 1191"/>
          <p:cNvGraphicFramePr>
            <a:graphicFrameLocks noGrp="1"/>
          </p:cNvGraphicFramePr>
          <p:nvPr>
            <p:extLst>
              <p:ext uri="{D42A27DB-BD31-4B8C-83A1-F6EECF244321}">
                <p14:modId xmlns:p14="http://schemas.microsoft.com/office/powerpoint/2010/main" val="4028245578"/>
              </p:ext>
            </p:extLst>
          </p:nvPr>
        </p:nvGraphicFramePr>
        <p:xfrm>
          <a:off x="-19394" y="3810000"/>
          <a:ext cx="9239593" cy="3106420"/>
        </p:xfrm>
        <a:graphic>
          <a:graphicData uri="http://schemas.openxmlformats.org/drawingml/2006/table">
            <a:tbl>
              <a:tblPr/>
              <a:tblGrid>
                <a:gridCol w="1063002">
                  <a:extLst>
                    <a:ext uri="{9D8B030D-6E8A-4147-A177-3AD203B41FA5}">
                      <a16:colId xmlns:a16="http://schemas.microsoft.com/office/drawing/2014/main" val="20000"/>
                    </a:ext>
                  </a:extLst>
                </a:gridCol>
                <a:gridCol w="861913">
                  <a:extLst>
                    <a:ext uri="{9D8B030D-6E8A-4147-A177-3AD203B41FA5}">
                      <a16:colId xmlns:a16="http://schemas.microsoft.com/office/drawing/2014/main" val="20001"/>
                    </a:ext>
                  </a:extLst>
                </a:gridCol>
                <a:gridCol w="923013">
                  <a:extLst>
                    <a:ext uri="{9D8B030D-6E8A-4147-A177-3AD203B41FA5}">
                      <a16:colId xmlns:a16="http://schemas.microsoft.com/office/drawing/2014/main" val="20002"/>
                    </a:ext>
                  </a:extLst>
                </a:gridCol>
                <a:gridCol w="924590">
                  <a:extLst>
                    <a:ext uri="{9D8B030D-6E8A-4147-A177-3AD203B41FA5}">
                      <a16:colId xmlns:a16="http://schemas.microsoft.com/office/drawing/2014/main" val="20003"/>
                    </a:ext>
                  </a:extLst>
                </a:gridCol>
                <a:gridCol w="962892">
                  <a:extLst>
                    <a:ext uri="{9D8B030D-6E8A-4147-A177-3AD203B41FA5}">
                      <a16:colId xmlns:a16="http://schemas.microsoft.com/office/drawing/2014/main" val="20004"/>
                    </a:ext>
                  </a:extLst>
                </a:gridCol>
                <a:gridCol w="1020402">
                  <a:extLst>
                    <a:ext uri="{9D8B030D-6E8A-4147-A177-3AD203B41FA5}">
                      <a16:colId xmlns:a16="http://schemas.microsoft.com/office/drawing/2014/main" val="20005"/>
                    </a:ext>
                  </a:extLst>
                </a:gridCol>
                <a:gridCol w="1164416">
                  <a:extLst>
                    <a:ext uri="{9D8B030D-6E8A-4147-A177-3AD203B41FA5}">
                      <a16:colId xmlns:a16="http://schemas.microsoft.com/office/drawing/2014/main" val="20006"/>
                    </a:ext>
                  </a:extLst>
                </a:gridCol>
                <a:gridCol w="1281173">
                  <a:extLst>
                    <a:ext uri="{9D8B030D-6E8A-4147-A177-3AD203B41FA5}">
                      <a16:colId xmlns:a16="http://schemas.microsoft.com/office/drawing/2014/main" val="20007"/>
                    </a:ext>
                  </a:extLst>
                </a:gridCol>
                <a:gridCol w="1038192">
                  <a:extLst>
                    <a:ext uri="{9D8B030D-6E8A-4147-A177-3AD203B41FA5}">
                      <a16:colId xmlns:a16="http://schemas.microsoft.com/office/drawing/2014/main" val="20008"/>
                    </a:ext>
                  </a:extLst>
                </a:gridCol>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තොරාගැනීම</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(සිද්දුකින්)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altLang="ja-JP" sz="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altLang="ja-JP" sz="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පියා තම පුත්රයා සදහා මනමාලිය තොරා ගනී.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altLang="ja-JP" sz="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(ටොබිත්. 4:12-13, 7:9-13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(දෙශණා.7:23)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altLang="ja-JP" sz="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(සිරාක්.7:25)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altLang="ja-JP" sz="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(මිශ්නා.</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කිද්දුකින්</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ja-JP" sz="800" b="1" i="0" u="none" strike="noStrike" cap="none" normalizeH="0" baseline="0" dirty="0">
                          <a:ln>
                            <a:noFill/>
                          </a:ln>
                          <a:solidFill>
                            <a:schemeClr val="tx1"/>
                          </a:solidFill>
                          <a:effectLst/>
                          <a:latin typeface="Arial" charset="0"/>
                          <a:ea typeface="ＭＳ Ｐゴシック" charset="0"/>
                          <a:cs typeface="Arial" charset="0"/>
                        </a:rPr>
                        <a:t>2:1)</a:t>
                      </a:r>
                      <a:endParaRPr kumimoji="0" lang="en-US" altLang="ja-JP" sz="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මිළදීගැනී</a:t>
                      </a: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ම</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(මොහාර)මනාලයා මනාලියගෙ පියාට  රන්,රිදී හො සෙවය දෑවැද්ද ලෙස ගෙවිය යුතුය.</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ටොබිත්</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8.21;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ජුබ්</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28.2)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ලකුණ</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කෙතුබා</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විවාහ ගිවිසුම අාරම්භ වන්නෙ, විවාහ ගිවිසගැනීම නමැති කුසලානයත් සමගය.</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ටොබිත්</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7.14-15; </a:t>
                      </a: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කිද්</a:t>
                      </a: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2.2;</a:t>
                      </a:r>
                      <a:r>
                        <a:rPr kumimoji="0" lang="si-LK" sz="12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කෙතුබා.</a:t>
                      </a:r>
                      <a:r>
                        <a:rPr kumimoji="0" lang="en-US" sz="1100" b="1" i="1"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මනාලියගෙ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කාරයභාරය</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8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(කෙදෙෂට්</a:t>
                      </a: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කන්යාභාවය</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රැකගැනීම</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(මනාලයාගෙ</a:t>
                      </a: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න්) </a:t>
                      </a: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වෙනව)</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අවුරුදු 1 ක්</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8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(මිශ්නා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සොටා .1:1,</a:t>
                      </a:r>
                      <a:endParaRPr kumimoji="0" lang="si-LK" sz="8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5;5:1</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සිරාක්.42:10)</a:t>
                      </a: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 </a:t>
                      </a:r>
                      <a:endParaRPr kumimoji="0" lang="en-US" altLang="ja-JP" sz="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800" b="1" i="1" u="none" strike="noStrike" cap="none" normalizeH="0" baseline="0" dirty="0">
                          <a:ln>
                            <a:noFill/>
                          </a:ln>
                          <a:solidFill>
                            <a:schemeClr val="tx1"/>
                          </a:solidFill>
                          <a:effectLst/>
                          <a:latin typeface="Arial" charset="0"/>
                          <a:ea typeface="ＭＳ Ｐゴシック" charset="0"/>
                          <a:cs typeface="Times New Roman" charset="0"/>
                        </a:rPr>
                        <a:t>මනාලයාගෙ කාරයභාරය</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හුප්පා</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පියාගෙ නිවසෙ මනාලියගෙ කාමරය සහ සථානය සූදානම් කිරීම</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altLang="ja-JP" sz="9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900" b="1" i="0" u="none" strike="noStrike" cap="none" normalizeH="0" baseline="0" dirty="0">
                          <a:ln>
                            <a:noFill/>
                          </a:ln>
                          <a:solidFill>
                            <a:schemeClr val="tx1"/>
                          </a:solidFill>
                          <a:effectLst/>
                          <a:latin typeface="Arial" charset="0"/>
                          <a:ea typeface="ＭＳ Ｐゴシック" charset="0"/>
                          <a:cs typeface="Arial" charset="0"/>
                        </a:rPr>
                        <a:t>1</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 මැක්</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3.56; 2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ඒනොක්</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61.2)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පෙරහැර</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නිසුයිම්</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මනාලයාගෙපුදුමයටපත්කරවන පැමිණීම</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තම පියාගෙ නිවසට පැමිණෙන ලෙස මනාලිය හා පිරිවර කැදවීම.</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අාදම් හා ඒව</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22.3; 4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ඒස්රා</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විවාහය</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ෂෙවා)</a:t>
                      </a:r>
                      <a:r>
                        <a:rPr kumimoji="0" lang="en-US" sz="1100" b="1" i="1" u="none" strike="noStrike" cap="none" normalizeH="0" baseline="0" dirty="0">
                          <a:ln>
                            <a:noFill/>
                          </a:ln>
                          <a:solidFill>
                            <a:schemeClr val="tx1"/>
                          </a:solidFill>
                          <a:effectLst/>
                          <a:latin typeface="Arial" charset="0"/>
                          <a:ea typeface="ＭＳ Ｐゴシック" charset="0"/>
                          <a:cs typeface="Times New Roman" charset="0"/>
                        </a:rPr>
                        <a:t> </a:t>
                      </a:r>
                      <a:endParaRPr kumimoji="0" lang="si-LK" sz="11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1" u="sng" strike="noStrike" cap="none" normalizeH="0" baseline="0" dirty="0">
                          <a:ln>
                            <a:noFill/>
                          </a:ln>
                          <a:solidFill>
                            <a:schemeClr val="tx1"/>
                          </a:solidFill>
                          <a:effectLst/>
                          <a:latin typeface="Arial" charset="0"/>
                          <a:ea typeface="ＭＳ Ｐゴシック" charset="0"/>
                          <a:cs typeface="Times New Roman" charset="0"/>
                        </a:rPr>
                        <a:t>බ්රාචොට්</a:t>
                      </a:r>
                      <a:r>
                        <a:rPr kumimoji="0" lang="en-US" sz="1100" b="1" i="1" u="sng" strike="noStrike" cap="none" normalizeH="0" baseline="0" dirty="0">
                          <a:ln>
                            <a:noFill/>
                          </a:ln>
                          <a:solidFill>
                            <a:schemeClr val="tx1"/>
                          </a:solidFill>
                          <a:effectLst/>
                          <a:latin typeface="Arial" charset="0"/>
                          <a:ea typeface="ＭＳ Ｐゴシック" charset="0"/>
                          <a:cs typeface="Times New Roman" charset="0"/>
                        </a:rPr>
                        <a:t> </a:t>
                      </a:r>
                      <a:r>
                        <a:rPr kumimoji="0" lang="en-US" sz="1200" b="1" i="0" u="sng"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 7 </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විවාහක අාශීරවාද</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මනාලිය දොවනය වී සැරසී අලංකාර කන්යාවක් ලෙස මනාලයාට පිළිගන්වනු ලැබෙ.</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ටොබිත්.</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7.13) </a:t>
                      </a:r>
                      <a:endParaRPr kumimoji="0" lang="si-LK" altLang="ja-JP" sz="12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altLang="ja-JP" sz="12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විවාහය නියම කරයි.</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විවාහක රාත්රීභොජනය</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සංසරගය</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මිශ්නා</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කෙතුබොත්</a:t>
                      </a:r>
                      <a:r>
                        <a:rPr kumimoji="0" lang="en-US" altLang="ja-JP" sz="1200" b="1" i="1"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1.1; </a:t>
                      </a:r>
                      <a:b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b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3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මැක</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1.19; 4.6)</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 බෙගන්  දින </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7-14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උත්සවය</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ටොබිත්</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8.19-20; 9.6); </a:t>
                      </a:r>
                      <a:r>
                        <a:rPr kumimoji="0" lang="si-LK" altLang="ja-JP" sz="900" b="1" i="0" u="none" strike="noStrike" cap="none" normalizeH="0" baseline="0" dirty="0">
                          <a:ln>
                            <a:noFill/>
                          </a:ln>
                          <a:solidFill>
                            <a:schemeClr val="tx1"/>
                          </a:solidFill>
                          <a:effectLst/>
                          <a:latin typeface="Arial" charset="0"/>
                          <a:ea typeface="ＭＳ Ｐゴシック" charset="0"/>
                          <a:cs typeface="Arial" charset="0"/>
                        </a:rPr>
                        <a:t>අදුත්තන් සුදු රෙදි දෙන අතර මනාලයා මනාලියට අලංකාරය ගැන පශංසා කරයි.</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විවාහ ජීවිතය</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si-LK" sz="9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si-LK" sz="900" b="1" i="1" u="none" strike="noStrike" cap="none" normalizeH="0" baseline="0">
                          <a:ln>
                            <a:noFill/>
                          </a:ln>
                          <a:solidFill>
                            <a:schemeClr val="tx1"/>
                          </a:solidFill>
                          <a:effectLst/>
                          <a:latin typeface="Arial" charset="0"/>
                          <a:ea typeface="ＭＳ Ｐゴシック" charset="0"/>
                          <a:cs typeface="Times New Roman" charset="0"/>
                        </a:rPr>
                        <a:t>මන</a:t>
                      </a:r>
                      <a:r>
                        <a:rPr kumimoji="0" lang="si-LK" sz="900" b="1" i="1" u="none" strike="noStrike" cap="none" normalizeH="0" baseline="0" dirty="0">
                          <a:ln>
                            <a:noFill/>
                          </a:ln>
                          <a:solidFill>
                            <a:schemeClr val="tx1"/>
                          </a:solidFill>
                          <a:effectLst/>
                          <a:latin typeface="Arial" charset="0"/>
                          <a:ea typeface="ＭＳ Ｐゴシック" charset="0"/>
                          <a:cs typeface="Times New Roman" charset="0"/>
                        </a:rPr>
                        <a:t>ාලිය සහ මනාලයා ඒක්ව සමාජය තුල ජීවත් වෙමින් දෙවියන්වහන්සෙට සෙවය කරති.</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si-LK"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si-LK" sz="900" b="1" i="0" u="none" strike="noStrike" cap="none" normalizeH="0" baseline="0" dirty="0">
                          <a:ln>
                            <a:noFill/>
                          </a:ln>
                          <a:solidFill>
                            <a:schemeClr val="tx1"/>
                          </a:solidFill>
                          <a:effectLst/>
                          <a:latin typeface="Arial" charset="0"/>
                          <a:ea typeface="ＭＳ Ｐゴシック" charset="0"/>
                          <a:cs typeface="Times New Roman" charset="0"/>
                        </a:rPr>
                        <a:t>උත්</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 2:24; </a:t>
                      </a:r>
                      <a:r>
                        <a:rPr kumimoji="0" lang="si-LK" sz="800" b="1" i="0" u="none" strike="noStrike" cap="none" normalizeH="0" baseline="0" dirty="0">
                          <a:ln>
                            <a:noFill/>
                          </a:ln>
                          <a:solidFill>
                            <a:schemeClr val="tx1"/>
                          </a:solidFill>
                          <a:effectLst/>
                          <a:latin typeface="Arial" charset="0"/>
                          <a:ea typeface="ＭＳ Ｐゴシック" charset="0"/>
                          <a:cs typeface="Times New Roman" charset="0"/>
                        </a:rPr>
                        <a:t>මතෙ</a:t>
                      </a:r>
                      <a:r>
                        <a:rPr kumimoji="0" lang="en-US" sz="800" b="1" i="0" u="none" strike="noStrike" cap="none" normalizeH="0" baseline="0" dirty="0">
                          <a:ln>
                            <a:noFill/>
                          </a:ln>
                          <a:solidFill>
                            <a:schemeClr val="tx1"/>
                          </a:solidFill>
                          <a:effectLst/>
                          <a:latin typeface="Arial" charset="0"/>
                          <a:ea typeface="ＭＳ Ｐゴシック" charset="0"/>
                          <a:cs typeface="Times New Roman" charset="0"/>
                        </a:rPr>
                        <a:t>. 19:4-6)</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91510"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br>
              <a:rPr lang="en-US" sz="1100"/>
            </a:br>
            <a:endParaRPr lang="en-US"/>
          </a:p>
        </p:txBody>
      </p:sp>
      <p:grpSp>
        <p:nvGrpSpPr>
          <p:cNvPr id="191511" name="Group 1170"/>
          <p:cNvGrpSpPr>
            <a:grpSpLocks/>
          </p:cNvGrpSpPr>
          <p:nvPr/>
        </p:nvGrpSpPr>
        <p:grpSpPr bwMode="auto">
          <a:xfrm>
            <a:off x="-1073150" y="2472440"/>
            <a:ext cx="10896600" cy="1293993"/>
            <a:chOff x="-644" y="1633"/>
            <a:chExt cx="6864" cy="920"/>
          </a:xfrm>
        </p:grpSpPr>
        <p:sp>
          <p:nvSpPr>
            <p:cNvPr id="191523" name="Rectangle 1086"/>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en-US"/>
            </a:p>
          </p:txBody>
        </p:sp>
        <p:grpSp>
          <p:nvGrpSpPr>
            <p:cNvPr id="191524" name="Group 1144"/>
            <p:cNvGrpSpPr>
              <a:grpSpLocks/>
            </p:cNvGrpSpPr>
            <p:nvPr/>
          </p:nvGrpSpPr>
          <p:grpSpPr bwMode="auto">
            <a:xfrm>
              <a:off x="-644" y="1633"/>
              <a:ext cx="6864" cy="912"/>
              <a:chOff x="-597" y="1538"/>
              <a:chExt cx="6768" cy="1152"/>
            </a:xfrm>
          </p:grpSpPr>
          <p:sp>
            <p:nvSpPr>
              <p:cNvPr id="191532" name="Rectangle 1142"/>
              <p:cNvSpPr>
                <a:spLocks noChangeArrowheads="1"/>
              </p:cNvSpPr>
              <p:nvPr/>
            </p:nvSpPr>
            <p:spPr bwMode="auto">
              <a:xfrm>
                <a:off x="-597" y="1538"/>
                <a:ext cx="6768" cy="115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b="1" dirty="0">
                    <a:solidFill>
                      <a:srgbClr val="000000"/>
                    </a:solidFill>
                    <a:latin typeface="Cursive-Elegant" charset="0"/>
                    <a:cs typeface="Times New Roman" charset="0"/>
                  </a:rPr>
                  <a:t>l Period</a:t>
                </a:r>
                <a:endParaRPr lang="en-US" dirty="0"/>
              </a:p>
            </p:txBody>
          </p:sp>
          <p:sp>
            <p:nvSpPr>
              <p:cNvPr id="191533"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1534"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a:p>
            </p:txBody>
          </p:sp>
          <p:sp>
            <p:nvSpPr>
              <p:cNvPr id="191535"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nvGrpSpPr>
              <p:cNvPr id="191536" name="Group 1036"/>
              <p:cNvGrpSpPr>
                <a:grpSpLocks/>
              </p:cNvGrpSpPr>
              <p:nvPr/>
            </p:nvGrpSpPr>
            <p:grpSpPr bwMode="auto">
              <a:xfrm>
                <a:off x="2976" y="1785"/>
                <a:ext cx="231" cy="231"/>
                <a:chOff x="-1" y="0"/>
                <a:chExt cx="20002" cy="20000"/>
              </a:xfrm>
            </p:grpSpPr>
            <p:grpSp>
              <p:nvGrpSpPr>
                <p:cNvPr id="191546" name="Group 1038"/>
                <p:cNvGrpSpPr>
                  <a:grpSpLocks/>
                </p:cNvGrpSpPr>
                <p:nvPr/>
              </p:nvGrpSpPr>
              <p:grpSpPr bwMode="auto">
                <a:xfrm>
                  <a:off x="-1" y="0"/>
                  <a:ext cx="20002" cy="20000"/>
                  <a:chOff x="-1" y="0"/>
                  <a:chExt cx="20002" cy="20000"/>
                </a:xfrm>
              </p:grpSpPr>
              <p:grpSp>
                <p:nvGrpSpPr>
                  <p:cNvPr id="191548" name="Group 1040"/>
                  <p:cNvGrpSpPr>
                    <a:grpSpLocks/>
                  </p:cNvGrpSpPr>
                  <p:nvPr/>
                </p:nvGrpSpPr>
                <p:grpSpPr bwMode="auto">
                  <a:xfrm>
                    <a:off x="-1" y="7993"/>
                    <a:ext cx="20002" cy="12007"/>
                    <a:chOff x="-1" y="0"/>
                    <a:chExt cx="20002" cy="20000"/>
                  </a:xfrm>
                </p:grpSpPr>
                <p:grpSp>
                  <p:nvGrpSpPr>
                    <p:cNvPr id="191550" name="Group 1042"/>
                    <p:cNvGrpSpPr>
                      <a:grpSpLocks/>
                    </p:cNvGrpSpPr>
                    <p:nvPr/>
                  </p:nvGrpSpPr>
                  <p:grpSpPr bwMode="auto">
                    <a:xfrm>
                      <a:off x="-1" y="0"/>
                      <a:ext cx="20002" cy="20000"/>
                      <a:chOff x="-1" y="0"/>
                      <a:chExt cx="20002" cy="20000"/>
                    </a:xfrm>
                  </p:grpSpPr>
                  <p:sp>
                    <p:nvSpPr>
                      <p:cNvPr id="191552"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a:p>
                    </p:txBody>
                  </p:sp>
                  <p:sp>
                    <p:nvSpPr>
                      <p:cNvPr id="191553"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1551"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sp>
                <p:nvSpPr>
                  <p:cNvPr id="191549"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191547"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grpSp>
            <p:nvGrpSpPr>
              <p:cNvPr id="191537" name="Group 1056"/>
              <p:cNvGrpSpPr>
                <a:grpSpLocks/>
              </p:cNvGrpSpPr>
              <p:nvPr/>
            </p:nvGrpSpPr>
            <p:grpSpPr bwMode="auto">
              <a:xfrm>
                <a:off x="518" y="1874"/>
                <a:ext cx="128" cy="240"/>
                <a:chOff x="1" y="0"/>
                <a:chExt cx="19998" cy="20000"/>
              </a:xfrm>
            </p:grpSpPr>
            <p:sp>
              <p:nvSpPr>
                <p:cNvPr id="191544"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a:p>
              </p:txBody>
            </p:sp>
            <p:sp>
              <p:nvSpPr>
                <p:cNvPr id="191545"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a:p>
              </p:txBody>
            </p:sp>
          </p:grpSp>
          <p:sp>
            <p:nvSpPr>
              <p:cNvPr id="191538"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nvGrpSpPr>
              <p:cNvPr id="191539" name="Group 1046"/>
              <p:cNvGrpSpPr>
                <a:grpSpLocks/>
              </p:cNvGrpSpPr>
              <p:nvPr/>
            </p:nvGrpSpPr>
            <p:grpSpPr bwMode="auto">
              <a:xfrm>
                <a:off x="288" y="1819"/>
                <a:ext cx="5760" cy="576"/>
                <a:chOff x="0" y="-87"/>
                <a:chExt cx="20000" cy="20174"/>
              </a:xfrm>
            </p:grpSpPr>
            <p:sp>
              <p:nvSpPr>
                <p:cNvPr id="191540"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nvGrpSpPr>
                <p:cNvPr id="191541" name="Group 1047"/>
                <p:cNvGrpSpPr>
                  <a:grpSpLocks/>
                </p:cNvGrpSpPr>
                <p:nvPr/>
              </p:nvGrpSpPr>
              <p:grpSpPr bwMode="auto">
                <a:xfrm>
                  <a:off x="17999" y="-87"/>
                  <a:ext cx="2001" cy="20174"/>
                  <a:chOff x="0" y="0"/>
                  <a:chExt cx="20000" cy="20000"/>
                </a:xfrm>
              </p:grpSpPr>
              <p:sp>
                <p:nvSpPr>
                  <p:cNvPr id="191542"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a:p>
                </p:txBody>
              </p:sp>
              <p:sp>
                <p:nvSpPr>
                  <p:cNvPr id="191543"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a:p>
                </p:txBody>
              </p:sp>
            </p:grpSp>
          </p:grpSp>
        </p:grpSp>
        <p:sp>
          <p:nvSpPr>
            <p:cNvPr id="191525"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91526" name="Rectangle 1035"/>
            <p:cNvSpPr>
              <a:spLocks noChangeArrowheads="1"/>
            </p:cNvSpPr>
            <p:nvPr/>
          </p:nvSpPr>
          <p:spPr bwMode="auto">
            <a:xfrm>
              <a:off x="1480" y="1894"/>
              <a:ext cx="1568" cy="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dirty="0">
                  <a:solidFill>
                    <a:srgbClr val="000000"/>
                  </a:solidFill>
                  <a:latin typeface="Geneva" charset="0"/>
                  <a:cs typeface="Times New Roman" charset="0"/>
                </a:rPr>
                <a:t>(</a:t>
              </a:r>
              <a:r>
                <a:rPr lang="si-LK" sz="1000" b="1" i="1" dirty="0">
                  <a:solidFill>
                    <a:srgbClr val="000000"/>
                  </a:solidFill>
                  <a:latin typeface="Geneva" charset="0"/>
                  <a:cs typeface="Times New Roman" charset="0"/>
                </a:rPr>
                <a:t>සභාව හා කි.වහ.)වෙන්වශයෙන්</a:t>
              </a:r>
              <a:r>
                <a:rPr lang="en-US" sz="1000" b="1" i="1" dirty="0">
                  <a:solidFill>
                    <a:srgbClr val="000000"/>
                  </a:solidFill>
                  <a:latin typeface="Geneva" charset="0"/>
                  <a:cs typeface="Times New Roman" charset="0"/>
                </a:rPr>
                <a:t> </a:t>
              </a:r>
              <a:endParaRPr lang="en-US" b="1" dirty="0">
                <a:solidFill>
                  <a:srgbClr val="000000"/>
                </a:solidFill>
                <a:cs typeface="Times New Roman" charset="0"/>
              </a:endParaRPr>
            </a:p>
          </p:txBody>
        </p:sp>
        <p:sp>
          <p:nvSpPr>
            <p:cNvPr id="191527" name="Rectangle 1031"/>
            <p:cNvSpPr>
              <a:spLocks noChangeArrowheads="1"/>
            </p:cNvSpPr>
            <p:nvPr/>
          </p:nvSpPr>
          <p:spPr bwMode="auto">
            <a:xfrm>
              <a:off x="4469" y="1824"/>
              <a:ext cx="70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eaLnBrk="1" hangingPunct="1"/>
              <a:r>
                <a:rPr lang="si-LK" sz="1050" b="1" dirty="0">
                  <a:solidFill>
                    <a:srgbClr val="000000"/>
                  </a:solidFill>
                  <a:latin typeface="Bauhaus 93" charset="0"/>
                  <a:cs typeface="Times New Roman" charset="0"/>
                </a:rPr>
                <a:t>සහස්රවර්ෂය</a:t>
              </a:r>
              <a:endParaRPr lang="en-US" sz="1050" b="1" dirty="0">
                <a:solidFill>
                  <a:srgbClr val="000000"/>
                </a:solidFill>
                <a:cs typeface="Times New Roman" charset="0"/>
              </a:endParaRPr>
            </a:p>
          </p:txBody>
        </p:sp>
        <p:sp>
          <p:nvSpPr>
            <p:cNvPr id="191528" name="Rectangle 1045"/>
            <p:cNvSpPr>
              <a:spLocks noChangeArrowheads="1"/>
            </p:cNvSpPr>
            <p:nvPr/>
          </p:nvSpPr>
          <p:spPr bwMode="auto">
            <a:xfrm>
              <a:off x="1797" y="1750"/>
              <a:ext cx="86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si-LK" sz="1200" b="1" dirty="0">
                  <a:solidFill>
                    <a:srgbClr val="000000"/>
                  </a:solidFill>
                  <a:latin typeface="Script MT Bold" charset="0"/>
                  <a:cs typeface="Times New Roman" charset="0"/>
                </a:rPr>
                <a:t>සභා කාලය </a:t>
              </a:r>
              <a:endParaRPr lang="en-US" b="1" dirty="0">
                <a:solidFill>
                  <a:srgbClr val="000000"/>
                </a:solidFill>
                <a:cs typeface="Times New Roman" charset="0"/>
              </a:endParaRPr>
            </a:p>
          </p:txBody>
        </p:sp>
        <p:sp>
          <p:nvSpPr>
            <p:cNvPr id="191529" name="Rectangle 1053"/>
            <p:cNvSpPr>
              <a:spLocks noChangeArrowheads="1"/>
            </p:cNvSpPr>
            <p:nvPr/>
          </p:nvSpPr>
          <p:spPr bwMode="auto">
            <a:xfrm>
              <a:off x="3349" y="1824"/>
              <a:ext cx="702"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eaLnBrk="1" hangingPunct="1"/>
              <a:r>
                <a:rPr lang="si-LK" sz="1000" b="1" dirty="0">
                  <a:solidFill>
                    <a:srgbClr val="000000"/>
                  </a:solidFill>
                  <a:latin typeface="Bauhaus 93" charset="0"/>
                  <a:cs typeface="Times New Roman" charset="0"/>
                </a:rPr>
                <a:t>මහා පීඩා කාලය</a:t>
              </a:r>
              <a:endParaRPr lang="en-US" sz="1000" b="1" dirty="0">
                <a:solidFill>
                  <a:srgbClr val="000000"/>
                </a:solidFill>
                <a:cs typeface="Times New Roman" charset="0"/>
              </a:endParaRPr>
            </a:p>
          </p:txBody>
        </p:sp>
        <p:sp>
          <p:nvSpPr>
            <p:cNvPr id="191530" name="Rectangle 1032"/>
            <p:cNvSpPr>
              <a:spLocks noChangeArrowheads="1"/>
            </p:cNvSpPr>
            <p:nvPr/>
          </p:nvSpPr>
          <p:spPr bwMode="auto">
            <a:xfrm>
              <a:off x="1502" y="221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dirty="0">
                  <a:solidFill>
                    <a:srgbClr val="000000"/>
                  </a:solidFill>
                  <a:latin typeface="Geneva" charset="0"/>
                  <a:cs typeface="Times New Roman" charset="0"/>
                </a:rPr>
                <a:t>(</a:t>
              </a:r>
              <a:r>
                <a:rPr lang="si-LK" sz="1000" b="1" i="1" dirty="0">
                  <a:solidFill>
                    <a:srgbClr val="000000"/>
                  </a:solidFill>
                  <a:latin typeface="Geneva" charset="0"/>
                  <a:cs typeface="Times New Roman" charset="0"/>
                </a:rPr>
                <a:t>මනාලිය හා මනාලිය වෙන්ව</a:t>
              </a:r>
              <a:r>
                <a:rPr lang="en-US" sz="1000" b="1" i="1" dirty="0">
                  <a:solidFill>
                    <a:srgbClr val="000000"/>
                  </a:solidFill>
                  <a:latin typeface="Geneva" charset="0"/>
                  <a:cs typeface="Times New Roman" charset="0"/>
                </a:rPr>
                <a:t> </a:t>
              </a:r>
              <a:endParaRPr lang="en-US" b="1" dirty="0">
                <a:solidFill>
                  <a:srgbClr val="000000"/>
                </a:solidFill>
                <a:cs typeface="Times New Roman" charset="0"/>
              </a:endParaRPr>
            </a:p>
          </p:txBody>
        </p:sp>
        <p:sp>
          <p:nvSpPr>
            <p:cNvPr id="191531" name="Rectangle 1033"/>
            <p:cNvSpPr>
              <a:spLocks noChangeArrowheads="1"/>
            </p:cNvSpPr>
            <p:nvPr/>
          </p:nvSpPr>
          <p:spPr bwMode="auto">
            <a:xfrm>
              <a:off x="1700" y="2104"/>
              <a:ext cx="1088"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si-LK" sz="900" b="1" dirty="0">
                  <a:solidFill>
                    <a:srgbClr val="000000"/>
                  </a:solidFill>
                  <a:latin typeface="Cursive-Elegant" charset="0"/>
                  <a:cs typeface="Times New Roman" charset="0"/>
                </a:rPr>
                <a:t>විවාහගිවිසගැනීම</a:t>
              </a:r>
              <a:endParaRPr lang="en-US" b="1" dirty="0">
                <a:solidFill>
                  <a:srgbClr val="000000"/>
                </a:solidFill>
                <a:cs typeface="Times New Roman" charset="0"/>
              </a:endParaRPr>
            </a:p>
          </p:txBody>
        </p:sp>
      </p:grpSp>
      <p:sp>
        <p:nvSpPr>
          <p:cNvPr id="191512" name="WordArt 1171"/>
          <p:cNvSpPr>
            <a:spLocks noChangeArrowheads="1" noChangeShapeType="1" noTextEdit="1"/>
          </p:cNvSpPr>
          <p:nvPr/>
        </p:nvSpPr>
        <p:spPr bwMode="auto">
          <a:xfrm>
            <a:off x="1629282" y="123031"/>
            <a:ext cx="5791200" cy="38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si-LK" sz="28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j-lt"/>
                <a:ea typeface="Impact"/>
                <a:cs typeface="Impact"/>
              </a:rPr>
              <a:t>විවාහය හා සභාවෙ කාලරෙඛාව</a:t>
            </a:r>
            <a:endParaRPr lang="en-US" sz="28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mj-lt"/>
              <a:ea typeface="Impact"/>
              <a:cs typeface="Impact"/>
            </a:endParaRPr>
          </a:p>
        </p:txBody>
      </p:sp>
      <p:pic>
        <p:nvPicPr>
          <p:cNvPr id="62613" name="Picture 1173" descr="j03465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2590800"/>
            <a:ext cx="5381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514" name="Picture 1174" descr="j02127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0"/>
            <a:ext cx="914400"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6" name="Picture 1176" descr="j02856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10193" y="3108573"/>
            <a:ext cx="6794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7" name="Picture 1177" descr="j028565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41503" y="3055529"/>
            <a:ext cx="4905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8" name="Picture 1178" descr="j029393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3200400"/>
            <a:ext cx="574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9" name="Picture 1179" descr="j030465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9063" y="1981200"/>
            <a:ext cx="7191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0" name="Picture 1180" descr="j031024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3400" y="3124200"/>
            <a:ext cx="6921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5" name="Picture 1185"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6" name="Picture 1186" descr="j028038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47664" y="2438400"/>
            <a:ext cx="952500" cy="119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522" name="Rectangle 53"/>
          <p:cNvSpPr>
            <a:spLocks noChangeArrowheads="1"/>
          </p:cNvSpPr>
          <p:nvPr/>
        </p:nvSpPr>
        <p:spPr bwMode="auto">
          <a:xfrm>
            <a:off x="7696200" y="6611938"/>
            <a:ext cx="14478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b="1">
                <a:cs typeface="Times New Roman" charset="0"/>
              </a:rPr>
              <a:t>10</a:t>
            </a:r>
            <a:r>
              <a:rPr lang="en-US" sz="900" b="1" baseline="30000">
                <a:cs typeface="Times New Roman" charset="0"/>
              </a:rPr>
              <a:t>th</a:t>
            </a:r>
            <a:r>
              <a:rPr lang="en-US" sz="900" b="1">
                <a:cs typeface="Times New Roman" charset="0"/>
              </a:rPr>
              <a:t> ed.  14 Apr 2011</a:t>
            </a:r>
            <a:endParaRPr lang="en-US" sz="1000" b="1">
              <a:cs typeface="Times New Roman" charset="0"/>
            </a:endParaRPr>
          </a:p>
        </p:txBody>
      </p:sp>
    </p:spTree>
    <p:extLst>
      <p:ext uri="{BB962C8B-B14F-4D97-AF65-F5344CB8AC3E}">
        <p14:creationId xmlns:p14="http://schemas.microsoft.com/office/powerpoint/2010/main" val="2549292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2626"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si-LK" dirty="0">
                <a:solidFill>
                  <a:schemeClr val="bg1"/>
                </a:solidFill>
                <a:latin typeface="Aril" charset="0"/>
                <a:ea typeface="ＭＳ Ｐゴシック" charset="0"/>
                <a:cs typeface="Aril" charset="0"/>
              </a:rPr>
              <a:t>විශාරදයන් </a:t>
            </a:r>
            <a:r>
              <a:rPr lang="en-US" dirty="0">
                <a:solidFill>
                  <a:schemeClr val="bg1"/>
                </a:solidFill>
                <a:latin typeface="Aril" charset="0"/>
                <a:ea typeface="ＭＳ Ｐゴシック" charset="0"/>
                <a:cs typeface="Aril" charset="0"/>
              </a:rPr>
              <a:t>70  (LXX)</a:t>
            </a:r>
            <a:endParaRPr lang="en-US" dirty="0">
              <a:latin typeface="Aril" charset="0"/>
              <a:ea typeface="ＭＳ Ｐゴシック" charset="0"/>
              <a:cs typeface="Aril"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85900"/>
            <a:ext cx="9144000" cy="396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38" name="Rectangle 2"/>
          <p:cNvSpPr>
            <a:spLocks noGrp="1" noChangeArrowheads="1"/>
          </p:cNvSpPr>
          <p:nvPr>
            <p:ph type="title"/>
          </p:nvPr>
        </p:nvSpPr>
        <p:spPr/>
        <p:txBody>
          <a:bodyPr/>
          <a:lstStyle/>
          <a:p>
            <a:pPr eaLnBrk="1" hangingPunct="1">
              <a:defRPr/>
            </a:pPr>
            <a:r>
              <a:rPr lang="si-LK" sz="2800" dirty="0">
                <a:latin typeface="Arial" charset="0"/>
                <a:ea typeface="ＭＳ Ｐゴシック" charset="0"/>
                <a:cs typeface="ＭＳ Ｐゴシック" charset="0"/>
              </a:rPr>
              <a:t>පරණ ගිවිසුමෙ අපොක්රිපා පොත් 15 පිලිගත්තෙ කෙසෙද?</a:t>
            </a:r>
            <a:r>
              <a:rPr lang="en-US" sz="2800" dirty="0">
                <a:latin typeface="Arial" charset="0"/>
                <a:ea typeface="ＭＳ Ｐゴシック" charset="0"/>
                <a:cs typeface="ＭＳ Ｐゴシック" charset="0"/>
              </a:rPr>
              <a:t> (250 </a:t>
            </a:r>
            <a:r>
              <a:rPr lang="si-LK" sz="2800" dirty="0">
                <a:latin typeface="Arial" charset="0"/>
                <a:ea typeface="ＭＳ Ｐゴシック" charset="0"/>
                <a:cs typeface="ＭＳ Ｐゴシック" charset="0"/>
              </a:rPr>
              <a:t>කි.පූ</a:t>
            </a:r>
            <a:r>
              <a:rPr lang="en-US" sz="2800" dirty="0">
                <a:latin typeface="Arial" charset="0"/>
                <a:ea typeface="ＭＳ Ｐゴシック" charset="0"/>
                <a:cs typeface="ＭＳ Ｐゴシック" charset="0"/>
              </a:rPr>
              <a:t>-</a:t>
            </a:r>
            <a:r>
              <a:rPr lang="si-LK" sz="2800" dirty="0">
                <a:latin typeface="Arial" charset="0"/>
                <a:ea typeface="ＭＳ Ｐゴシック" charset="0"/>
                <a:cs typeface="ＭＳ Ｐゴシック" charset="0"/>
              </a:rPr>
              <a:t>කි.ව</a:t>
            </a:r>
            <a:r>
              <a:rPr lang="en-US" sz="2800" dirty="0">
                <a:latin typeface="Arial" charset="0"/>
                <a:ea typeface="ＭＳ Ｐゴシック" charset="0"/>
                <a:cs typeface="ＭＳ Ｐゴシック" charset="0"/>
              </a:rPr>
              <a:t> 100)</a:t>
            </a:r>
          </a:p>
        </p:txBody>
      </p:sp>
      <p:sp>
        <p:nvSpPr>
          <p:cNvPr id="65540" name="Rectangle 4"/>
          <p:cNvSpPr>
            <a:spLocks noGrp="1" noChangeArrowheads="1"/>
          </p:cNvSpPr>
          <p:nvPr>
            <p:ph type="body" sz="half" idx="1"/>
          </p:nvPr>
        </p:nvSpPr>
        <p:spPr>
          <a:xfrm>
            <a:off x="136010" y="1845974"/>
            <a:ext cx="4003941"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si-LK" sz="2400" dirty="0">
                <a:latin typeface="Arial" charset="0"/>
                <a:ea typeface="ＭＳ Ｐゴシック" charset="0"/>
                <a:cs typeface="ＭＳ Ｐゴシック" charset="0"/>
              </a:rPr>
              <a:t>ටොබිත්</a:t>
            </a:r>
            <a:endParaRPr lang="en-US" sz="2400" dirty="0">
              <a:latin typeface="Arial" charset="0"/>
              <a:ea typeface="ＭＳ Ｐゴシック" charset="0"/>
              <a:cs typeface="ＭＳ Ｐゴシック" charset="0"/>
            </a:endParaRPr>
          </a:p>
          <a:p>
            <a:pPr eaLnBrk="1" hangingPunct="1">
              <a:lnSpc>
                <a:spcPct val="90000"/>
              </a:lnSpc>
              <a:defRPr/>
            </a:pPr>
            <a:r>
              <a:rPr lang="si-LK" sz="2400" dirty="0">
                <a:latin typeface="Arial" charset="0"/>
                <a:ea typeface="ＭＳ Ｐゴシック" charset="0"/>
                <a:cs typeface="ＭＳ Ｐゴシック" charset="0"/>
              </a:rPr>
              <a:t>ජූඩිත්</a:t>
            </a:r>
            <a:endParaRPr lang="en-US" sz="2400" dirty="0">
              <a:latin typeface="Arial" charset="0"/>
              <a:ea typeface="ＭＳ Ｐゴシック" charset="0"/>
              <a:cs typeface="ＭＳ Ｐゴシック" charset="0"/>
            </a:endParaRPr>
          </a:p>
          <a:p>
            <a:pPr eaLnBrk="1" hangingPunct="1">
              <a:lnSpc>
                <a:spcPct val="90000"/>
              </a:lnSpc>
              <a:defRPr/>
            </a:pPr>
            <a:r>
              <a:rPr lang="si-LK" sz="2400" dirty="0">
                <a:latin typeface="Arial" charset="0"/>
                <a:ea typeface="ＭＳ Ｐゴシック" charset="0"/>
                <a:cs typeface="ＭＳ Ｐゴシック" charset="0"/>
              </a:rPr>
              <a:t>සලමොන්ගෙ පඥාව</a:t>
            </a:r>
            <a:endParaRPr lang="en-US" sz="2400" dirty="0">
              <a:latin typeface="Arial" charset="0"/>
              <a:ea typeface="ＭＳ Ｐゴシック" charset="0"/>
              <a:cs typeface="ＭＳ Ｐゴシック" charset="0"/>
            </a:endParaRPr>
          </a:p>
          <a:p>
            <a:pPr eaLnBrk="1" hangingPunct="1">
              <a:lnSpc>
                <a:spcPct val="90000"/>
              </a:lnSpc>
              <a:defRPr/>
            </a:pPr>
            <a:r>
              <a:rPr lang="si-LK" sz="2400" dirty="0">
                <a:latin typeface="Arial" charset="0"/>
                <a:ea typeface="ＭＳ Ｐゴシック" charset="0"/>
                <a:cs typeface="ＭＳ Ｐゴシック" charset="0"/>
              </a:rPr>
              <a:t>දෙශනාකාරයා</a:t>
            </a:r>
            <a:endParaRPr lang="en-US" sz="2400" dirty="0">
              <a:latin typeface="Arial" charset="0"/>
              <a:ea typeface="ＭＳ Ｐゴシック" charset="0"/>
              <a:cs typeface="ＭＳ Ｐゴシック" charset="0"/>
            </a:endParaRPr>
          </a:p>
        </p:txBody>
      </p:sp>
      <p:sp>
        <p:nvSpPr>
          <p:cNvPr id="65542" name="Rectangle 6"/>
          <p:cNvSpPr>
            <a:spLocks noGrp="1" noChangeArrowheads="1"/>
          </p:cNvSpPr>
          <p:nvPr>
            <p:ph type="body" sz="half" idx="2"/>
          </p:nvPr>
        </p:nvSpPr>
        <p:spPr>
          <a:xfrm>
            <a:off x="152400" y="3810000"/>
            <a:ext cx="3810000"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si-LK" sz="2400" dirty="0">
                <a:latin typeface="Arial" charset="0"/>
                <a:ea typeface="ＭＳ Ｐゴシック" charset="0"/>
                <a:cs typeface="ＭＳ Ｐゴシック" charset="0"/>
              </a:rPr>
              <a:t>ඒස්ඩ්රාස් </a:t>
            </a:r>
            <a:r>
              <a:rPr lang="en-US" sz="2400" dirty="0">
                <a:latin typeface="Arial" charset="0"/>
                <a:ea typeface="ＭＳ Ｐゴシック" charset="0"/>
                <a:cs typeface="ＭＳ Ｐゴシック" charset="0"/>
              </a:rPr>
              <a:t>1 </a:t>
            </a:r>
            <a:endParaRPr lang="si-LK" sz="2400" dirty="0">
              <a:latin typeface="Arial" charset="0"/>
              <a:ea typeface="ＭＳ Ｐゴシック" charset="0"/>
              <a:cs typeface="ＭＳ Ｐゴシック" charset="0"/>
            </a:endParaRPr>
          </a:p>
          <a:p>
            <a:pPr eaLnBrk="1" hangingPunct="1">
              <a:lnSpc>
                <a:spcPct val="90000"/>
              </a:lnSpc>
              <a:defRPr/>
            </a:pPr>
            <a:r>
              <a:rPr lang="si-LK" sz="2400" dirty="0">
                <a:latin typeface="Arial" charset="0"/>
                <a:ea typeface="ＭＳ Ｐゴシック" charset="0"/>
                <a:cs typeface="ＭＳ Ｐゴシック" charset="0"/>
              </a:rPr>
              <a:t>ඒස්ඩ්රාස් 2</a:t>
            </a:r>
            <a:endParaRPr lang="en-US" sz="2400" dirty="0">
              <a:latin typeface="Arial" charset="0"/>
              <a:ea typeface="ＭＳ Ｐゴシック" charset="0"/>
              <a:cs typeface="ＭＳ Ｐゴシック" charset="0"/>
            </a:endParaRPr>
          </a:p>
          <a:p>
            <a:pPr eaLnBrk="1" hangingPunct="1">
              <a:lnSpc>
                <a:spcPct val="90000"/>
              </a:lnSpc>
              <a:defRPr/>
            </a:pPr>
            <a:r>
              <a:rPr lang="si-LK" sz="2400" dirty="0">
                <a:latin typeface="Arial" charset="0"/>
                <a:ea typeface="ＭＳ Ｐゴシック" charset="0"/>
                <a:cs typeface="ＭＳ Ｐゴシック" charset="0"/>
              </a:rPr>
              <a:t>මනස්සෙගෙ යාඤාව</a:t>
            </a:r>
            <a:endParaRPr lang="en-US" sz="2400" dirty="0">
              <a:latin typeface="Arial" charset="0"/>
              <a:ea typeface="ＭＳ Ｐゴシック" charset="0"/>
              <a:cs typeface="ＭＳ Ｐゴシック" charset="0"/>
            </a:endParaRPr>
          </a:p>
        </p:txBody>
      </p:sp>
      <p:sp>
        <p:nvSpPr>
          <p:cNvPr id="2846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165</a:t>
            </a:r>
          </a:p>
        </p:txBody>
      </p:sp>
      <p:sp>
        <p:nvSpPr>
          <p:cNvPr id="65545" name="Rectangle 9"/>
          <p:cNvSpPr>
            <a:spLocks noChangeArrowheads="1"/>
          </p:cNvSpPr>
          <p:nvPr/>
        </p:nvSpPr>
        <p:spPr bwMode="auto">
          <a:xfrm>
            <a:off x="4648200" y="1752600"/>
            <a:ext cx="4191000"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බාරුක්</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යෙරමියා ලිපිය</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ඒස්තර් ට අමතර</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ළමුන් තිදෙනාගෙ ගීතය</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සුසන්නා</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බෙල් සහ මකරා</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මැකබියස් </a:t>
            </a:r>
            <a:r>
              <a:rPr lang="en-US" sz="2400" dirty="0">
                <a:effectLst>
                  <a:outerShdw blurRad="38100" dist="38100" dir="2700000" algn="tl">
                    <a:srgbClr val="000000"/>
                  </a:outerShdw>
                </a:effectLst>
              </a:rPr>
              <a:t>1 </a:t>
            </a:r>
          </a:p>
          <a:p>
            <a:pPr marL="342900" indent="-342900" eaLnBrk="1" hangingPunct="1">
              <a:lnSpc>
                <a:spcPct val="90000"/>
              </a:lnSpc>
              <a:spcBef>
                <a:spcPct val="20000"/>
              </a:spcBef>
              <a:buClr>
                <a:schemeClr val="hlink"/>
              </a:buClr>
              <a:buSzPct val="90000"/>
              <a:buFont typeface="Wingdings" charset="0"/>
              <a:buBlip>
                <a:blip r:embed="rId4"/>
              </a:buBlip>
              <a:defRPr/>
            </a:pPr>
            <a:r>
              <a:rPr lang="si-LK" sz="2400" dirty="0">
                <a:effectLst>
                  <a:outerShdw blurRad="38100" dist="38100" dir="2700000" algn="tl">
                    <a:srgbClr val="000000"/>
                  </a:outerShdw>
                </a:effectLst>
              </a:rPr>
              <a:t>මැකබියස් </a:t>
            </a:r>
            <a:r>
              <a:rPr lang="en-US" sz="2400" dirty="0">
                <a:effectLst>
                  <a:outerShdw blurRad="38100" dist="38100" dir="2700000" algn="tl">
                    <a:srgbClr val="000000"/>
                  </a:outerShdw>
                </a:effectLst>
              </a:rPr>
              <a:t>2 </a:t>
            </a:r>
          </a:p>
        </p:txBody>
      </p:sp>
      <p:sp>
        <p:nvSpPr>
          <p:cNvPr id="65546" name="Rectangle 10"/>
          <p:cNvSpPr>
            <a:spLocks noChangeArrowheads="1"/>
          </p:cNvSpPr>
          <p:nvPr/>
        </p:nvSpPr>
        <p:spPr bwMode="auto">
          <a:xfrm>
            <a:off x="279400" y="5474855"/>
            <a:ext cx="3048000" cy="1371600"/>
          </a:xfrm>
          <a:prstGeom prst="rect">
            <a:avLst/>
          </a:prstGeom>
          <a:solidFill>
            <a:srgbClr val="000000"/>
          </a:solidFill>
          <a:ln w="9525">
            <a:noFill/>
            <a:miter lim="800000"/>
            <a:headEnd/>
            <a:tailEnd/>
          </a:ln>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si-LK" sz="2400" dirty="0">
                <a:effectLst>
                  <a:outerShdw blurRad="38100" dist="38100" dir="2700000" algn="tl">
                    <a:srgbClr val="000080"/>
                  </a:outerShdw>
                </a:effectLst>
              </a:rPr>
              <a:t>ගීතාවලිය </a:t>
            </a:r>
            <a:r>
              <a:rPr lang="en-US" sz="2400" dirty="0">
                <a:effectLst>
                  <a:outerShdw blurRad="38100" dist="38100" dir="2700000" algn="tl">
                    <a:srgbClr val="000080"/>
                  </a:outerShdw>
                </a:effectLst>
              </a:rPr>
              <a:t> 151</a:t>
            </a:r>
          </a:p>
          <a:p>
            <a:pPr marL="342900" indent="-342900" eaLnBrk="1" hangingPunct="1">
              <a:lnSpc>
                <a:spcPct val="90000"/>
              </a:lnSpc>
              <a:spcBef>
                <a:spcPct val="20000"/>
              </a:spcBef>
              <a:buClr>
                <a:schemeClr val="hlink"/>
              </a:buClr>
              <a:buSzPct val="90000"/>
              <a:buFont typeface="Wingdings" charset="0"/>
              <a:buBlip>
                <a:blip r:embed="rId4"/>
              </a:buBlip>
              <a:defRPr/>
            </a:pPr>
            <a:r>
              <a:rPr lang="si-LK" sz="2400" dirty="0">
                <a:effectLst>
                  <a:outerShdw blurRad="38100" dist="38100" dir="2700000" algn="tl">
                    <a:srgbClr val="000080"/>
                  </a:outerShdw>
                </a:effectLst>
              </a:rPr>
              <a:t>මැකබියස්      </a:t>
            </a:r>
            <a:r>
              <a:rPr lang="en-US" sz="2400" dirty="0">
                <a:effectLst>
                  <a:outerShdw blurRad="38100" dist="38100" dir="2700000" algn="tl">
                    <a:srgbClr val="000080"/>
                  </a:outerShdw>
                </a:effectLst>
              </a:rPr>
              <a:t>3 </a:t>
            </a:r>
          </a:p>
          <a:p>
            <a:pPr marL="342900" indent="-342900" eaLnBrk="1" hangingPunct="1">
              <a:lnSpc>
                <a:spcPct val="90000"/>
              </a:lnSpc>
              <a:spcBef>
                <a:spcPct val="20000"/>
              </a:spcBef>
              <a:buClr>
                <a:schemeClr val="hlink"/>
              </a:buClr>
              <a:buSzPct val="90000"/>
              <a:buFont typeface="Wingdings" charset="0"/>
              <a:buBlip>
                <a:blip r:embed="rId4"/>
              </a:buBlip>
              <a:defRPr/>
            </a:pPr>
            <a:r>
              <a:rPr lang="si-LK" sz="2400" dirty="0">
                <a:effectLst>
                  <a:outerShdw blurRad="38100" dist="38100" dir="2700000" algn="tl">
                    <a:srgbClr val="000080"/>
                  </a:outerShdw>
                </a:effectLst>
              </a:rPr>
              <a:t>මැකබියස්      </a:t>
            </a:r>
            <a:r>
              <a:rPr lang="en-US" sz="2400" dirty="0">
                <a:effectLst>
                  <a:outerShdw blurRad="38100" dist="38100" dir="2700000" algn="tl">
                    <a:srgbClr val="000080"/>
                  </a:outerShdw>
                </a:effectLst>
              </a:rPr>
              <a:t>4 </a:t>
            </a:r>
          </a:p>
        </p:txBody>
      </p:sp>
      <p:sp>
        <p:nvSpPr>
          <p:cNvPr id="65547" name="WordArt 11"/>
          <p:cNvSpPr>
            <a:spLocks noChangeArrowheads="1" noChangeShapeType="1" noTextEdit="1"/>
          </p:cNvSpPr>
          <p:nvPr/>
        </p:nvSpPr>
        <p:spPr bwMode="auto">
          <a:xfrm>
            <a:off x="1803400" y="1924050"/>
            <a:ext cx="1803400" cy="647700"/>
          </a:xfrm>
          <a:prstGeom prst="rect">
            <a:avLst/>
          </a:prstGeom>
        </p:spPr>
        <p:txBody>
          <a:bodyPr wrap="none" fromWordArt="1">
            <a:prstTxWarp prst="textFadeUp">
              <a:avLst>
                <a:gd name="adj" fmla="val 9991"/>
              </a:avLst>
            </a:prstTxWarp>
          </a:bodyPr>
          <a:lstStyle/>
          <a:p>
            <a:pPr algn="ctr"/>
            <a:r>
              <a:rPr lang="si-LK"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අතීශයින්</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65548" name="WordArt 12" descr="Narrow vertical"/>
          <p:cNvSpPr>
            <a:spLocks noChangeArrowheads="1" noChangeShapeType="1" noTextEdit="1"/>
          </p:cNvSpPr>
          <p:nvPr/>
        </p:nvSpPr>
        <p:spPr bwMode="auto">
          <a:xfrm>
            <a:off x="6959600" y="1196752"/>
            <a:ext cx="1727200" cy="1084263"/>
          </a:xfrm>
          <a:prstGeom prst="rect">
            <a:avLst/>
          </a:prstGeom>
        </p:spPr>
        <p:txBody>
          <a:bodyPr wrap="none" fromWordArt="1">
            <a:prstTxWarp prst="textCurveUp">
              <a:avLst>
                <a:gd name="adj" fmla="val 40356"/>
              </a:avLst>
            </a:prstTxWarp>
          </a:bodyPr>
          <a:lstStyle/>
          <a:p>
            <a:pPr algn="ctr"/>
            <a:r>
              <a:rPr lang="si-LK"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බොහො</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algn="ctr"/>
            <a:r>
              <a:rPr lang="si-LK"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සෙයුඩිපිග්රැපල්</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65550" name="WordArt 14"/>
          <p:cNvSpPr>
            <a:spLocks noChangeArrowheads="1" noChangeShapeType="1" noTextEdit="1"/>
          </p:cNvSpPr>
          <p:nvPr/>
        </p:nvSpPr>
        <p:spPr bwMode="auto">
          <a:xfrm>
            <a:off x="2400424" y="3866182"/>
            <a:ext cx="2387600" cy="642938"/>
          </a:xfrm>
          <a:prstGeom prst="rect">
            <a:avLst/>
          </a:prstGeom>
        </p:spPr>
        <p:txBody>
          <a:bodyPr wrap="none" fromWordArt="1">
            <a:prstTxWarp prst="textDoubleWave1">
              <a:avLst>
                <a:gd name="adj1" fmla="val 6500"/>
                <a:gd name="adj2" fmla="val 0"/>
              </a:avLst>
            </a:prstTxWarp>
          </a:bodyPr>
          <a:lstStyle/>
          <a:p>
            <a:pPr algn="ctr"/>
            <a:r>
              <a:rPr lang="si-LK"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කීපයක්</a:t>
            </a: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65542">
                                            <p:txEl>
                                              <p:pRg st="1" end="1"/>
                                            </p:txEl>
                                          </p:spTgt>
                                        </p:tgtEl>
                                        <p:attrNameLst>
                                          <p:attrName>style.visibility</p:attrName>
                                        </p:attrNameLst>
                                      </p:cBhvr>
                                      <p:to>
                                        <p:strVal val="visible"/>
                                      </p:to>
                                    </p:set>
                                    <p:anim calcmode="lin" valueType="num">
                                      <p:cBhvr>
                                        <p:cTn id="73"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4"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5"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65542">
                                            <p:txEl>
                                              <p:pRg st="2" end="2"/>
                                            </p:txEl>
                                          </p:spTgt>
                                        </p:tgtEl>
                                        <p:attrNameLst>
                                          <p:attrName>style.visibility</p:attrName>
                                        </p:attrNameLst>
                                      </p:cBhvr>
                                      <p:to>
                                        <p:strVal val="visible"/>
                                      </p:to>
                                    </p:set>
                                    <p:anim calcmode="lin" valueType="num">
                                      <p:cBhvr>
                                        <p:cTn id="79"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80"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81"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65549"/>
                                        </p:tgtEl>
                                        <p:attrNameLst>
                                          <p:attrName>style.visibility</p:attrName>
                                        </p:attrNameLst>
                                      </p:cBhvr>
                                      <p:to>
                                        <p:strVal val="visible"/>
                                      </p:to>
                                    </p:set>
                                    <p:anim calcmode="lin" valueType="num">
                                      <p:cBhvr>
                                        <p:cTn id="87" dur="500" fill="hold"/>
                                        <p:tgtEl>
                                          <p:spTgt spid="65549"/>
                                        </p:tgtEl>
                                        <p:attrNameLst>
                                          <p:attrName>ppt_w</p:attrName>
                                        </p:attrNameLst>
                                      </p:cBhvr>
                                      <p:tavLst>
                                        <p:tav tm="0">
                                          <p:val>
                                            <p:fltVal val="0"/>
                                          </p:val>
                                        </p:tav>
                                        <p:tav tm="100000">
                                          <p:val>
                                            <p:strVal val="#ppt_w"/>
                                          </p:val>
                                        </p:tav>
                                      </p:tavLst>
                                    </p:anim>
                                    <p:anim calcmode="lin" valueType="num">
                                      <p:cBhvr>
                                        <p:cTn id="88" dur="500" fill="hold"/>
                                        <p:tgtEl>
                                          <p:spTgt spid="65549"/>
                                        </p:tgtEl>
                                        <p:attrNameLst>
                                          <p:attrName>ppt_h</p:attrName>
                                        </p:attrNameLst>
                                      </p:cBhvr>
                                      <p:tavLst>
                                        <p:tav tm="0">
                                          <p:val>
                                            <p:fltVal val="0"/>
                                          </p:val>
                                        </p:tav>
                                        <p:tav tm="100000">
                                          <p:val>
                                            <p:strVal val="#ppt_h"/>
                                          </p:val>
                                        </p:tav>
                                      </p:tavLst>
                                    </p:anim>
                                  </p:childTnLst>
                                </p:cTn>
                              </p:par>
                              <p:par>
                                <p:cTn id="89" presetID="15" presetClass="entr" presetSubtype="0" fill="hold" grpId="0" nodeType="withEffect">
                                  <p:stCondLst>
                                    <p:cond delay="0"/>
                                  </p:stCondLst>
                                  <p:childTnLst>
                                    <p:set>
                                      <p:cBhvr>
                                        <p:cTn id="90" dur="1" fill="hold">
                                          <p:stCondLst>
                                            <p:cond delay="0"/>
                                          </p:stCondLst>
                                        </p:cTn>
                                        <p:tgtEl>
                                          <p:spTgt spid="65546"/>
                                        </p:tgtEl>
                                        <p:attrNameLst>
                                          <p:attrName>style.visibility</p:attrName>
                                        </p:attrNameLst>
                                      </p:cBhvr>
                                      <p:to>
                                        <p:strVal val="visible"/>
                                      </p:to>
                                    </p:set>
                                    <p:anim calcmode="lin" valueType="num">
                                      <p:cBhvr>
                                        <p:cTn id="91" dur="1000" fill="hold"/>
                                        <p:tgtEl>
                                          <p:spTgt spid="65546"/>
                                        </p:tgtEl>
                                        <p:attrNameLst>
                                          <p:attrName>ppt_w</p:attrName>
                                        </p:attrNameLst>
                                      </p:cBhvr>
                                      <p:tavLst>
                                        <p:tav tm="0">
                                          <p:val>
                                            <p:fltVal val="0"/>
                                          </p:val>
                                        </p:tav>
                                        <p:tav tm="100000">
                                          <p:val>
                                            <p:strVal val="#ppt_w"/>
                                          </p:val>
                                        </p:tav>
                                      </p:tavLst>
                                    </p:anim>
                                    <p:anim calcmode="lin" valueType="num">
                                      <p:cBhvr>
                                        <p:cTn id="92" dur="1000" fill="hold"/>
                                        <p:tgtEl>
                                          <p:spTgt spid="65546"/>
                                        </p:tgtEl>
                                        <p:attrNameLst>
                                          <p:attrName>ppt_h</p:attrName>
                                        </p:attrNameLst>
                                      </p:cBhvr>
                                      <p:tavLst>
                                        <p:tav tm="0">
                                          <p:val>
                                            <p:fltVal val="0"/>
                                          </p:val>
                                        </p:tav>
                                        <p:tav tm="100000">
                                          <p:val>
                                            <p:strVal val="#ppt_h"/>
                                          </p:val>
                                        </p:tav>
                                      </p:tavLst>
                                    </p:anim>
                                    <p:anim calcmode="lin" valueType="num">
                                      <p:cBhvr>
                                        <p:cTn id="93"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88" y="0"/>
            <a:ext cx="3581400" cy="1855788"/>
          </a:xfrm>
          <a:solidFill>
            <a:srgbClr val="006600"/>
          </a:solidFill>
        </p:spPr>
        <p:txBody>
          <a:bodyPr/>
          <a:lstStyle/>
          <a:p>
            <a:pPr eaLnBrk="1" hangingPunct="1">
              <a:defRPr/>
            </a:pPr>
            <a:r>
              <a:rPr lang="si-LK" sz="3600" dirty="0">
                <a:latin typeface="Arial" charset="0"/>
                <a:ea typeface="ＭＳ Ｐゴシック" charset="0"/>
                <a:cs typeface="ＭＳ Ｐゴシック" charset="0"/>
              </a:rPr>
              <a:t>තොරාගත්</a:t>
            </a:r>
            <a:r>
              <a:rPr lang="en-US" sz="3600" dirty="0">
                <a:latin typeface="Arial" charset="0"/>
                <a:ea typeface="ＭＳ Ｐゴシック" charset="0"/>
                <a:cs typeface="ＭＳ Ｐゴシック" charset="0"/>
              </a:rPr>
              <a:t> </a:t>
            </a:r>
            <a:r>
              <a:rPr lang="si-LK" sz="2400" dirty="0">
                <a:latin typeface="Arial" charset="0"/>
                <a:ea typeface="ＭＳ Ｐゴシック" charset="0"/>
                <a:cs typeface="ＭＳ Ｐゴシック" charset="0"/>
              </a:rPr>
              <a:t>සෙයුඩිපිග්රැපා       </a:t>
            </a:r>
            <a:r>
              <a:rPr lang="en-US" sz="2400" dirty="0">
                <a:latin typeface="Arial" charset="0"/>
                <a:ea typeface="ＭＳ Ｐゴシック" charset="0"/>
                <a:cs typeface="ＭＳ Ｐゴシック" charset="0"/>
              </a:rPr>
              <a:t> (200 </a:t>
            </a:r>
            <a:r>
              <a:rPr lang="si-LK" sz="2400" dirty="0">
                <a:latin typeface="Arial" charset="0"/>
                <a:ea typeface="ＭＳ Ｐゴシック" charset="0"/>
                <a:cs typeface="ＭＳ Ｐゴシック" charset="0"/>
              </a:rPr>
              <a:t>කි.පූ </a:t>
            </a:r>
            <a:r>
              <a:rPr lang="en-US" sz="2400" dirty="0">
                <a:latin typeface="Arial" charset="0"/>
                <a:ea typeface="ＭＳ Ｐゴシック" charset="0"/>
                <a:cs typeface="ＭＳ Ｐゴシック" charset="0"/>
              </a:rPr>
              <a:t>-</a:t>
            </a:r>
            <a:r>
              <a:rPr lang="si-LK" sz="2400" dirty="0">
                <a:latin typeface="Arial" charset="0"/>
                <a:ea typeface="ＭＳ Ｐゴシック" charset="0"/>
                <a:cs typeface="ＭＳ Ｐゴシック" charset="0"/>
              </a:rPr>
              <a:t> කි.ව</a:t>
            </a:r>
            <a:r>
              <a:rPr lang="en-US" sz="2400" dirty="0">
                <a:latin typeface="Arial" charset="0"/>
                <a:ea typeface="ＭＳ Ｐゴシック" charset="0"/>
                <a:cs typeface="ＭＳ Ｐゴシック" charset="0"/>
              </a:rPr>
              <a:t> 200)</a:t>
            </a:r>
          </a:p>
        </p:txBody>
      </p:sp>
      <p:sp>
        <p:nvSpPr>
          <p:cNvPr id="73733" name="Rectangle 5"/>
          <p:cNvSpPr>
            <a:spLocks noChangeArrowheads="1"/>
          </p:cNvSpPr>
          <p:nvPr/>
        </p:nvSpPr>
        <p:spPr bwMode="auto">
          <a:xfrm>
            <a:off x="4139952" y="548680"/>
            <a:ext cx="5181600" cy="6629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400" dirty="0">
                <a:effectLst>
                  <a:outerShdw blurRad="38100" dist="38100" dir="2700000" algn="tl">
                    <a:srgbClr val="000000"/>
                  </a:outerShdw>
                </a:effectLst>
              </a:rPr>
              <a:t>1 </a:t>
            </a:r>
            <a:r>
              <a:rPr lang="si-LK" sz="2400" dirty="0">
                <a:effectLst>
                  <a:outerShdw blurRad="38100" dist="38100" dir="2700000" algn="tl">
                    <a:srgbClr val="000000"/>
                  </a:outerShdw>
                </a:effectLst>
              </a:rPr>
              <a:t>ඒනොක්</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සලමොන්ගෙ ගීතාවලිය</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අැරිස්ටියාස්ගෙ ලිපිය</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අනාගතවක්තීෘන්ගෙ දිවැස් වැකි</a:t>
            </a:r>
            <a:r>
              <a:rPr lang="en-US" sz="2400" dirty="0">
                <a:effectLst>
                  <a:outerShdw blurRad="38100" dist="38100" dir="2700000" algn="tl">
                    <a:srgbClr val="000000"/>
                  </a:outerShdw>
                </a:effectLst>
              </a:rPr>
              <a:t> </a:t>
            </a: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අාදම් සහ ඒවගෙ ජීවිත</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පියවරු 12 දෙනාගෙ ගිවිසුම</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ජුබිලි පොත්</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පොපෙතවරුක්ගෙ ජීවිත</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මැකබිවරු  </a:t>
            </a:r>
            <a:r>
              <a:rPr lang="en-US" sz="2400" dirty="0">
                <a:effectLst>
                  <a:outerShdw blurRad="38100" dist="38100" dir="2700000" algn="tl">
                    <a:srgbClr val="000000"/>
                  </a:outerShdw>
                </a:effectLst>
              </a:rPr>
              <a:t>3 </a:t>
            </a: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මැකබිවරු  </a:t>
            </a:r>
            <a:r>
              <a:rPr lang="en-US" sz="2400" dirty="0">
                <a:effectLst>
                  <a:outerShdw blurRad="38100" dist="38100" dir="2700000" algn="tl">
                    <a:srgbClr val="000000"/>
                  </a:outerShdw>
                </a:effectLst>
              </a:rPr>
              <a:t>4 </a:t>
            </a: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මොසෙස්ගෙ කල්පිතය</a:t>
            </a:r>
            <a:endParaRPr lang="en-US" sz="2400"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බාරුක් </a:t>
            </a:r>
            <a:r>
              <a:rPr lang="en-US" sz="2400" dirty="0">
                <a:effectLst>
                  <a:outerShdw blurRad="38100" dist="38100" dir="2700000" algn="tl">
                    <a:srgbClr val="000000"/>
                  </a:outerShdw>
                </a:effectLst>
              </a:rPr>
              <a:t>2 </a:t>
            </a:r>
          </a:p>
          <a:p>
            <a:pPr marL="342900" indent="-342900"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යෙසායාගෙ ස්වර්ගාරොහණය</a:t>
            </a:r>
            <a:endParaRPr lang="en-US" sz="2400" dirty="0">
              <a:effectLst>
                <a:outerShdw blurRad="38100" dist="38100" dir="2700000" algn="tl">
                  <a:srgbClr val="000000"/>
                </a:outerShdw>
              </a:effectLst>
            </a:endParaRP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2"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si-LK" sz="3600" dirty="0">
                <a:latin typeface="Arial" charset="0"/>
                <a:ea typeface="ＭＳ Ｐゴシック" charset="0"/>
                <a:cs typeface="ＭＳ Ｐゴシック" charset="0"/>
              </a:rPr>
              <a:t>ලියවිලි වර්ගකිරීම</a:t>
            </a:r>
            <a:endParaRPr lang="en-US" sz="3600" dirty="0">
              <a:latin typeface="Arial" charset="0"/>
              <a:ea typeface="ＭＳ Ｐゴシック" charset="0"/>
              <a:cs typeface="ＭＳ Ｐゴシック" charset="0"/>
            </a:endParaRPr>
          </a:p>
        </p:txBody>
      </p:sp>
      <p:grpSp>
        <p:nvGrpSpPr>
          <p:cNvPr id="5" name="Group 4"/>
          <p:cNvGrpSpPr>
            <a:grpSpLocks/>
          </p:cNvGrpSpPr>
          <p:nvPr/>
        </p:nvGrpSpPr>
        <p:grpSpPr bwMode="auto">
          <a:xfrm>
            <a:off x="5241829" y="201563"/>
            <a:ext cx="2904787" cy="2566756"/>
            <a:chOff x="5267662" y="404813"/>
            <a:chExt cx="2904738" cy="2566756"/>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67662" y="928457"/>
              <a:ext cx="26670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si-LK" sz="2400" b="1" u="sng" dirty="0">
                  <a:effectLst>
                    <a:outerShdw blurRad="38100" dist="38100" dir="2700000" algn="tl">
                      <a:srgbClr val="000000"/>
                    </a:outerShdw>
                  </a:effectLst>
                </a:rPr>
                <a:t>අපොකලිප්ටික්</a:t>
              </a:r>
            </a:p>
            <a:p>
              <a:pPr marL="342900" indent="-342900" eaLnBrk="1" hangingPunct="1">
                <a:spcBef>
                  <a:spcPct val="20000"/>
                </a:spcBef>
                <a:buClr>
                  <a:schemeClr val="hlink"/>
                </a:buClr>
                <a:buSzPct val="90000"/>
                <a:buFont typeface="Wingdings" charset="0"/>
                <a:buNone/>
                <a:defRPr/>
              </a:pPr>
              <a:endParaRPr lang="si-LK" sz="2000" b="1" u="sng"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000" b="1" u="sng" dirty="0">
                  <a:effectLst>
                    <a:outerShdw blurRad="38100" dist="38100" dir="2700000" algn="tl">
                      <a:srgbClr val="000000"/>
                    </a:outerShdw>
                  </a:effectLst>
                </a:rPr>
                <a:t>ඒනොක් 1</a:t>
              </a:r>
            </a:p>
            <a:p>
              <a:pPr marL="342900" indent="-342900" eaLnBrk="1" hangingPunct="1">
                <a:spcBef>
                  <a:spcPct val="20000"/>
                </a:spcBef>
                <a:buClr>
                  <a:schemeClr val="hlink"/>
                </a:buClr>
                <a:buSzPct val="90000"/>
                <a:buFont typeface="Wingdings" charset="0"/>
                <a:buNone/>
                <a:defRPr/>
              </a:pPr>
              <a:r>
                <a:rPr lang="si-LK" sz="2000" b="1" u="sng" dirty="0">
                  <a:effectLst>
                    <a:outerShdw blurRad="38100" dist="38100" dir="2700000" algn="tl">
                      <a:srgbClr val="000000"/>
                    </a:outerShdw>
                  </a:effectLst>
                </a:rPr>
                <a:t>ඒඩ්රාස්  2</a:t>
              </a:r>
              <a:endParaRPr lang="en-US" sz="2000" b="1" u="sng"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endParaRPr lang="en-US" sz="2800" b="1" dirty="0">
                <a:effectLst>
                  <a:outerShdw blurRad="38100" dist="38100" dir="2700000" algn="tl">
                    <a:srgbClr val="000000"/>
                  </a:outerShdw>
                </a:effectLst>
              </a:endParaRPr>
            </a:p>
          </p:txBody>
        </p:sp>
      </p:grpSp>
      <p:grpSp>
        <p:nvGrpSpPr>
          <p:cNvPr id="3" name="Group 17"/>
          <p:cNvGrpSpPr>
            <a:grpSpLocks/>
          </p:cNvGrpSpPr>
          <p:nvPr/>
        </p:nvGrpSpPr>
        <p:grpSpPr bwMode="auto">
          <a:xfrm>
            <a:off x="62196" y="3936031"/>
            <a:ext cx="2781450" cy="2413098"/>
            <a:chOff x="248" y="2725"/>
            <a:chExt cx="1626" cy="1397"/>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8" y="2725"/>
              <a:ext cx="1584" cy="1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9" name="Rectangle 9"/>
            <p:cNvSpPr>
              <a:spLocks noChangeArrowheads="1"/>
            </p:cNvSpPr>
            <p:nvPr/>
          </p:nvSpPr>
          <p:spPr bwMode="auto">
            <a:xfrm>
              <a:off x="323" y="2922"/>
              <a:ext cx="1551"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80000"/>
                </a:lnSpc>
                <a:spcBef>
                  <a:spcPct val="20000"/>
                </a:spcBef>
                <a:buClr>
                  <a:schemeClr val="hlink"/>
                </a:buClr>
                <a:buSzPct val="90000"/>
                <a:buFont typeface="Wingdings" charset="0"/>
                <a:buNone/>
              </a:pPr>
              <a:r>
                <a:rPr lang="si-LK" sz="2400" b="1" u="sng" dirty="0">
                  <a:solidFill>
                    <a:srgbClr val="1E1135"/>
                  </a:solidFill>
                </a:rPr>
                <a:t>ඉතිහාසය</a:t>
              </a:r>
              <a:endParaRPr lang="en-US" sz="2400" b="1" u="sng" dirty="0">
                <a:solidFill>
                  <a:srgbClr val="1E1135"/>
                </a:solidFill>
              </a:endParaRPr>
            </a:p>
            <a:p>
              <a:pPr marL="342900" indent="-342900" eaLnBrk="1" hangingPunct="1">
                <a:lnSpc>
                  <a:spcPct val="80000"/>
                </a:lnSpc>
                <a:spcBef>
                  <a:spcPct val="20000"/>
                </a:spcBef>
                <a:buClr>
                  <a:schemeClr val="hlink"/>
                </a:buClr>
                <a:buSzPct val="90000"/>
                <a:buFont typeface="Wingdings" charset="0"/>
                <a:buNone/>
              </a:pPr>
              <a:endParaRPr lang="si-LK" sz="2000" b="1" dirty="0">
                <a:solidFill>
                  <a:srgbClr val="1E1135"/>
                </a:solidFill>
              </a:endParaRPr>
            </a:p>
            <a:p>
              <a:pPr marL="342900" indent="-342900" eaLnBrk="1" hangingPunct="1">
                <a:lnSpc>
                  <a:spcPct val="80000"/>
                </a:lnSpc>
                <a:spcBef>
                  <a:spcPct val="20000"/>
                </a:spcBef>
                <a:buClr>
                  <a:schemeClr val="hlink"/>
                </a:buClr>
                <a:buSzPct val="90000"/>
                <a:buFont typeface="Wingdings" charset="0"/>
                <a:buNone/>
              </a:pPr>
              <a:r>
                <a:rPr lang="si-LK" sz="2000" b="1" dirty="0">
                  <a:solidFill>
                    <a:srgbClr val="1E1135"/>
                  </a:solidFill>
                </a:rPr>
                <a:t>ඒස්ඩ්රාස්    </a:t>
              </a:r>
              <a:r>
                <a:rPr lang="en-US" sz="2000" b="1" dirty="0">
                  <a:solidFill>
                    <a:srgbClr val="1E1135"/>
                  </a:solidFill>
                </a:rPr>
                <a:t>1 </a:t>
              </a:r>
            </a:p>
            <a:p>
              <a:pPr marL="342900" indent="-342900" eaLnBrk="1" hangingPunct="1">
                <a:lnSpc>
                  <a:spcPct val="80000"/>
                </a:lnSpc>
                <a:spcBef>
                  <a:spcPct val="20000"/>
                </a:spcBef>
                <a:buClr>
                  <a:schemeClr val="hlink"/>
                </a:buClr>
                <a:buSzPct val="90000"/>
                <a:buFont typeface="Wingdings" charset="0"/>
                <a:buNone/>
              </a:pPr>
              <a:r>
                <a:rPr lang="si-LK" sz="2000" b="1" dirty="0">
                  <a:solidFill>
                    <a:srgbClr val="1E1135"/>
                  </a:solidFill>
                </a:rPr>
                <a:t>මැකබිවරු  </a:t>
              </a:r>
              <a:r>
                <a:rPr lang="en-US" sz="2000" b="1" dirty="0">
                  <a:solidFill>
                    <a:srgbClr val="1E1135"/>
                  </a:solidFill>
                </a:rPr>
                <a:t>1</a:t>
              </a:r>
            </a:p>
            <a:p>
              <a:pPr marL="342900" indent="-342900" eaLnBrk="1" hangingPunct="1">
                <a:lnSpc>
                  <a:spcPct val="80000"/>
                </a:lnSpc>
                <a:spcBef>
                  <a:spcPct val="20000"/>
                </a:spcBef>
                <a:buClr>
                  <a:schemeClr val="hlink"/>
                </a:buClr>
                <a:buSzPct val="90000"/>
                <a:buFont typeface="Wingdings" charset="0"/>
                <a:buNone/>
              </a:pPr>
              <a:r>
                <a:rPr lang="si-LK" sz="2000" b="1" dirty="0">
                  <a:solidFill>
                    <a:srgbClr val="1E1135"/>
                  </a:solidFill>
                </a:rPr>
                <a:t>මැකබිවරු   </a:t>
              </a:r>
              <a:r>
                <a:rPr lang="en-US" sz="2000" b="1" dirty="0">
                  <a:solidFill>
                    <a:srgbClr val="1E1135"/>
                  </a:solidFill>
                </a:rPr>
                <a:t>2 </a:t>
              </a:r>
            </a:p>
          </p:txBody>
        </p:sp>
      </p:grpSp>
      <p:grpSp>
        <p:nvGrpSpPr>
          <p:cNvPr id="4" name="Group 16"/>
          <p:cNvGrpSpPr>
            <a:grpSpLocks/>
          </p:cNvGrpSpPr>
          <p:nvPr/>
        </p:nvGrpSpPr>
        <p:grpSpPr bwMode="auto">
          <a:xfrm>
            <a:off x="2324413" y="725207"/>
            <a:ext cx="7010400" cy="6288087"/>
            <a:chOff x="1595" y="690"/>
            <a:chExt cx="4416" cy="3961"/>
          </a:xfrm>
        </p:grpSpPr>
        <p:pic>
          <p:nvPicPr>
            <p:cNvPr id="288776" name="Picture 13"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95" y="690"/>
              <a:ext cx="4416" cy="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indent="-342900" eaLnBrk="1" hangingPunct="1">
                <a:lnSpc>
                  <a:spcPct val="80000"/>
                </a:lnSpc>
                <a:spcBef>
                  <a:spcPct val="20000"/>
                </a:spcBef>
                <a:buClr>
                  <a:schemeClr val="hlink"/>
                </a:buClr>
                <a:buSzPct val="90000"/>
                <a:buFont typeface="Wingdings" charset="0"/>
                <a:buNone/>
                <a:defRPr/>
              </a:pPr>
              <a:r>
                <a:rPr lang="si-LK" sz="2400" b="1" u="sng" dirty="0">
                  <a:effectLst>
                    <a:outerShdw blurRad="38100" dist="38100" dir="2700000" algn="tl">
                      <a:srgbClr val="000000"/>
                    </a:outerShdw>
                  </a:effectLst>
                </a:rPr>
                <a:t>ප්රබන්ධ</a:t>
              </a:r>
              <a:endParaRPr lang="en-US" sz="2400" b="1" u="sng"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endParaRPr lang="si-LK" sz="20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si-LK" sz="2000" b="1" dirty="0">
                  <a:effectLst>
                    <a:outerShdw blurRad="38100" dist="38100" dir="2700000" algn="tl">
                      <a:srgbClr val="000000"/>
                    </a:outerShdw>
                  </a:effectLst>
                </a:rPr>
                <a:t>ටොබිත්</a:t>
              </a:r>
              <a:endParaRPr lang="en-US" sz="20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si-LK" sz="2000" b="1" dirty="0">
                  <a:effectLst>
                    <a:outerShdw blurRad="38100" dist="38100" dir="2700000" algn="tl">
                      <a:srgbClr val="000000"/>
                    </a:outerShdw>
                  </a:effectLst>
                </a:rPr>
                <a:t>ජූඩිත්</a:t>
              </a:r>
              <a:endParaRPr lang="en-US" sz="20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si-LK" sz="2000" b="1" dirty="0">
                  <a:solidFill>
                    <a:srgbClr val="FFFF00"/>
                  </a:solidFill>
                  <a:effectLst>
                    <a:outerShdw blurRad="38100" dist="38100" dir="2700000" algn="tl">
                      <a:srgbClr val="000000"/>
                    </a:outerShdw>
                  </a:effectLst>
                </a:rPr>
                <a:t>අරිස්ටියාස්ගෙ ලිපිය</a:t>
              </a:r>
              <a:endParaRPr lang="en-US" sz="2000" b="1" dirty="0">
                <a:solidFill>
                  <a:srgbClr val="FFFF00"/>
                </a:solidFill>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si-LK" sz="2000" b="1" dirty="0">
                  <a:effectLst>
                    <a:outerShdw blurRad="38100" dist="38100" dir="2700000" algn="tl">
                      <a:srgbClr val="000000"/>
                    </a:outerShdw>
                  </a:effectLst>
                </a:rPr>
                <a:t>සුසන්නා</a:t>
              </a:r>
              <a:endParaRPr lang="en-US" sz="20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si-LK" sz="2000" b="1" dirty="0">
                  <a:effectLst>
                    <a:outerShdw blurRad="38100" dist="38100" dir="2700000" algn="tl">
                      <a:srgbClr val="000000"/>
                    </a:outerShdw>
                  </a:effectLst>
                </a:rPr>
                <a:t>බෙල් සහ මකරා</a:t>
              </a:r>
              <a:endParaRPr lang="en-US" sz="20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si-LK" sz="2000" b="1" dirty="0">
                  <a:solidFill>
                    <a:srgbClr val="FFFF00"/>
                  </a:solidFill>
                  <a:effectLst>
                    <a:outerShdw blurRad="38100" dist="38100" dir="2700000" algn="tl">
                      <a:srgbClr val="000000"/>
                    </a:outerShdw>
                  </a:effectLst>
                </a:rPr>
                <a:t>මැකබිවරු </a:t>
              </a:r>
              <a:r>
                <a:rPr lang="en-US" sz="2000" b="1" dirty="0">
                  <a:solidFill>
                    <a:srgbClr val="FFFF00"/>
                  </a:solidFill>
                  <a:effectLst>
                    <a:outerShdw blurRad="38100" dist="38100" dir="2700000" algn="tl">
                      <a:srgbClr val="000000"/>
                    </a:outerShdw>
                  </a:effectLst>
                </a:rPr>
                <a:t>3 </a:t>
              </a:r>
            </a:p>
            <a:p>
              <a:pPr marL="342900" indent="-342900" eaLnBrk="1" hangingPunct="1">
                <a:lnSpc>
                  <a:spcPct val="80000"/>
                </a:lnSpc>
                <a:spcBef>
                  <a:spcPct val="20000"/>
                </a:spcBef>
                <a:buClr>
                  <a:schemeClr val="hlink"/>
                </a:buClr>
                <a:buSzPct val="90000"/>
                <a:buFont typeface="Wingdings" charset="0"/>
                <a:buNone/>
                <a:defRPr/>
              </a:pPr>
              <a:r>
                <a:rPr lang="si-LK" sz="2000" b="1" dirty="0">
                  <a:solidFill>
                    <a:srgbClr val="FFFF00"/>
                  </a:solidFill>
                  <a:effectLst>
                    <a:outerShdw blurRad="38100" dist="38100" dir="2700000" algn="tl">
                      <a:srgbClr val="000000"/>
                    </a:outerShdw>
                  </a:effectLst>
                </a:rPr>
                <a:t>දිවැසිවරියන්ගෙ දිවැසි</a:t>
              </a:r>
              <a:endParaRPr lang="en-US" sz="2000" b="1" dirty="0">
                <a:effectLst>
                  <a:outerShdw blurRad="38100" dist="38100" dir="2700000" algn="tl">
                    <a:srgbClr val="000000"/>
                  </a:outerShdw>
                </a:effectLst>
              </a:endParaRPr>
            </a:p>
          </p:txBody>
        </p:sp>
      </p:grpSp>
      <p:sp>
        <p:nvSpPr>
          <p:cNvPr id="288773"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97890" y="1365167"/>
            <a:ext cx="2763416" cy="253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si-LK" sz="2400" b="1" u="sng" dirty="0">
                <a:latin typeface="Arial" charset="0"/>
                <a:ea typeface="ＭＳ Ｐゴシック" charset="0"/>
                <a:cs typeface="ＭＳ Ｐゴシック" charset="0"/>
              </a:rPr>
              <a:t>පඥා</a:t>
            </a:r>
            <a:endParaRPr lang="en-US" sz="2400" b="1" u="sng" dirty="0">
              <a:latin typeface="Arial" charset="0"/>
              <a:ea typeface="ＭＳ Ｐゴシック" charset="0"/>
              <a:cs typeface="ＭＳ Ｐゴシック" charset="0"/>
            </a:endParaRPr>
          </a:p>
          <a:p>
            <a:pPr eaLnBrk="1" hangingPunct="1">
              <a:lnSpc>
                <a:spcPct val="80000"/>
              </a:lnSpc>
              <a:buFont typeface="Wingdings" charset="0"/>
              <a:buNone/>
              <a:defRPr/>
            </a:pPr>
            <a:endParaRPr lang="si-LK" sz="2000" b="1" dirty="0">
              <a:latin typeface="Arial" charset="0"/>
              <a:ea typeface="ＭＳ Ｐゴシック" charset="0"/>
              <a:cs typeface="ＭＳ Ｐゴシック" charset="0"/>
            </a:endParaRPr>
          </a:p>
          <a:p>
            <a:pPr eaLnBrk="1" hangingPunct="1">
              <a:lnSpc>
                <a:spcPct val="80000"/>
              </a:lnSpc>
              <a:buFont typeface="Wingdings" charset="0"/>
              <a:buNone/>
              <a:defRPr/>
            </a:pPr>
            <a:r>
              <a:rPr lang="si-LK" sz="2000" b="1" dirty="0">
                <a:latin typeface="Arial" charset="0"/>
                <a:ea typeface="ＭＳ Ｐゴシック" charset="0"/>
                <a:cs typeface="ＭＳ Ｐゴシック" charset="0"/>
              </a:rPr>
              <a:t>දෙශණාකාරයා</a:t>
            </a:r>
            <a:endParaRPr lang="en-US" sz="2000" b="1" dirty="0">
              <a:latin typeface="Arial" charset="0"/>
              <a:ea typeface="ＭＳ Ｐゴシック" charset="0"/>
              <a:cs typeface="ＭＳ Ｐゴシック" charset="0"/>
            </a:endParaRPr>
          </a:p>
          <a:p>
            <a:pPr eaLnBrk="1" hangingPunct="1">
              <a:lnSpc>
                <a:spcPct val="80000"/>
              </a:lnSpc>
              <a:buFont typeface="Wingdings" charset="0"/>
              <a:buNone/>
              <a:defRPr/>
            </a:pPr>
            <a:r>
              <a:rPr lang="si-LK" sz="2000" b="1" dirty="0">
                <a:latin typeface="Arial" charset="0"/>
                <a:ea typeface="ＭＳ Ｐゴシック" charset="0"/>
                <a:cs typeface="ＭＳ Ｐゴシック" charset="0"/>
              </a:rPr>
              <a:t>සාලමොන්ගෙ පඥාව</a:t>
            </a:r>
            <a:endParaRPr lang="en-US" sz="2000"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2" end="2"/>
                                            </p:txEl>
                                          </p:spTgt>
                                        </p:tgtEl>
                                        <p:attrNameLst>
                                          <p:attrName>style.visibility</p:attrName>
                                        </p:attrNameLst>
                                      </p:cBhvr>
                                      <p:to>
                                        <p:strVal val="visible"/>
                                      </p:to>
                                    </p:set>
                                    <p:animEffect transition="in" filter="dissolve">
                                      <p:cBhvr>
                                        <p:cTn id="23" dur="500"/>
                                        <p:tgtEl>
                                          <p:spTgt spid="75783">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3" end="3"/>
                                            </p:txEl>
                                          </p:spTgt>
                                        </p:tgtEl>
                                        <p:attrNameLst>
                                          <p:attrName>style.visibility</p:attrName>
                                        </p:attrNameLst>
                                      </p:cBhvr>
                                      <p:to>
                                        <p:strVal val="visible"/>
                                      </p:to>
                                    </p:set>
                                    <p:animEffect transition="in" filter="dissolve">
                                      <p:cBhvr>
                                        <p:cTn id="26" dur="500"/>
                                        <p:tgtEl>
                                          <p:spTgt spid="7578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0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26192"/>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si-LK" sz="2800" dirty="0">
                <a:latin typeface="Arial" charset="0"/>
                <a:ea typeface="ＭＳ Ｐゴシック" charset="0"/>
                <a:cs typeface="ＭＳ Ｐゴシック" charset="0"/>
              </a:rPr>
              <a:t>උත්පත්ති 5  අන්තරයක් නැත</a:t>
            </a:r>
            <a:endParaRPr lang="en-US" sz="2800"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27772" y="87807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lvl="1" eaLnBrk="1" hangingPunct="1">
              <a:spcBef>
                <a:spcPct val="20000"/>
              </a:spcBef>
              <a:buClr>
                <a:srgbClr val="FFFFCC"/>
              </a:buClr>
              <a:buSzPct val="75000"/>
              <a:defRPr/>
            </a:pPr>
            <a:endParaRPr lang="si-LK" sz="2400" b="1" dirty="0">
              <a:solidFill>
                <a:srgbClr val="FFFFFF"/>
              </a:solidFill>
              <a:effectLst>
                <a:outerShdw blurRad="38100" dist="38100" dir="2700000" algn="tl">
                  <a:srgbClr val="000000">
                    <a:alpha val="43137"/>
                  </a:srgbClr>
                </a:outerShdw>
              </a:effectLst>
            </a:endParaRPr>
          </a:p>
          <a:p>
            <a:pPr lvl="1" eaLnBrk="1" hangingPunct="1">
              <a:spcBef>
                <a:spcPct val="20000"/>
              </a:spcBef>
              <a:buClr>
                <a:srgbClr val="FFFFCC"/>
              </a:buClr>
              <a:buSzPct val="75000"/>
              <a:defRPr/>
            </a:pPr>
            <a:r>
              <a:rPr lang="si-LK" sz="2400" b="1" dirty="0">
                <a:solidFill>
                  <a:srgbClr val="FFFFFF"/>
                </a:solidFill>
                <a:effectLst>
                  <a:outerShdw blurRad="38100" dist="38100" dir="2700000" algn="tl">
                    <a:srgbClr val="000000">
                      <a:alpha val="43137"/>
                    </a:srgbClr>
                  </a:outerShdw>
                </a:effectLst>
              </a:rPr>
              <a:t>1.  කාල පරතරයෙ තත්වය </a:t>
            </a:r>
          </a:p>
          <a:p>
            <a:pPr eaLnBrk="1" hangingPunct="1">
              <a:spcBef>
                <a:spcPct val="20000"/>
              </a:spcBef>
              <a:buClr>
                <a:srgbClr val="FFFFCC"/>
              </a:buClr>
              <a:buSzPct val="75000"/>
              <a:defRPr/>
            </a:pPr>
            <a:r>
              <a:rPr lang="si-LK" sz="2400" b="1" dirty="0">
                <a:solidFill>
                  <a:srgbClr val="FFFFFF"/>
                </a:solidFill>
                <a:effectLst>
                  <a:outerShdw blurRad="38100" dist="38100" dir="2700000" algn="tl">
                    <a:srgbClr val="000000">
                      <a:alpha val="43137"/>
                    </a:srgbClr>
                  </a:outerShdw>
                </a:effectLst>
              </a:rPr>
              <a:t>      2.  කෙටි කාලයක්</a:t>
            </a:r>
            <a:endParaRPr lang="en-US" sz="2400" b="1" dirty="0">
              <a:solidFill>
                <a:srgbClr val="FFFFFF"/>
              </a:solidFill>
              <a:effectLst>
                <a:outerShdw blurRad="38100" dist="38100" dir="2700000" algn="tl">
                  <a:srgbClr val="000000">
                    <a:alpha val="43137"/>
                  </a:srgbClr>
                </a:outerShdw>
              </a:effectLst>
            </a:endParaRPr>
          </a:p>
          <a:p>
            <a:pPr eaLnBrk="1" hangingPunct="1">
              <a:spcBef>
                <a:spcPct val="20000"/>
              </a:spcBef>
              <a:buClr>
                <a:srgbClr val="FFFFCC"/>
              </a:buClr>
              <a:buSzPct val="75000"/>
              <a:defRPr/>
            </a:pPr>
            <a:r>
              <a:rPr lang="si-LK" sz="2400" b="1" dirty="0">
                <a:solidFill>
                  <a:srgbClr val="FFFFFF"/>
                </a:solidFill>
                <a:effectLst>
                  <a:outerShdw blurRad="38100" dist="38100" dir="2700000" algn="tl">
                    <a:srgbClr val="000000">
                      <a:alpha val="43137"/>
                    </a:srgbClr>
                  </a:outerShdw>
                </a:effectLst>
              </a:rPr>
              <a:t>      3.  අතීශය ස්වාභාවික</a:t>
            </a:r>
            <a:endParaRPr lang="en-US" sz="2400" b="1" dirty="0">
              <a:solidFill>
                <a:srgbClr val="FFFFFF"/>
              </a:solidFill>
              <a:effectLst>
                <a:outerShdw blurRad="38100" dist="38100" dir="2700000" algn="tl">
                  <a:srgbClr val="000000">
                    <a:alpha val="43137"/>
                  </a:srgbClr>
                </a:outerShdw>
              </a:effectLst>
            </a:endParaRPr>
          </a:p>
          <a:p>
            <a:pPr eaLnBrk="1" hangingPunct="1">
              <a:spcBef>
                <a:spcPct val="20000"/>
              </a:spcBef>
              <a:buClr>
                <a:srgbClr val="FFFFCC"/>
              </a:buClr>
              <a:buSzPct val="75000"/>
              <a:defRPr/>
            </a:pPr>
            <a:r>
              <a:rPr lang="si-LK" sz="2400" b="1" dirty="0">
                <a:solidFill>
                  <a:srgbClr val="FFFFFF"/>
                </a:solidFill>
                <a:effectLst>
                  <a:outerShdw blurRad="38100" dist="38100" dir="2700000" algn="tl">
                    <a:srgbClr val="000000">
                      <a:alpha val="43137"/>
                    </a:srgbClr>
                  </a:outerShdw>
                </a:effectLst>
              </a:rPr>
              <a:t>      4. පිය පුතු දැක්ම</a:t>
            </a:r>
          </a:p>
          <a:p>
            <a:pPr eaLnBrk="1" hangingPunct="1">
              <a:spcBef>
                <a:spcPct val="20000"/>
              </a:spcBef>
              <a:buClr>
                <a:srgbClr val="FFFFCC"/>
              </a:buClr>
              <a:buSzPct val="75000"/>
              <a:defRPr/>
            </a:pPr>
            <a:r>
              <a:rPr lang="si-LK" sz="2400" b="1" dirty="0">
                <a:solidFill>
                  <a:srgbClr val="FFFFFF"/>
                </a:solidFill>
                <a:effectLst>
                  <a:outerShdw blurRad="38100" dist="38100" dir="2700000" algn="tl">
                    <a:srgbClr val="000000">
                      <a:alpha val="43137"/>
                    </a:srgbClr>
                  </a:outerShdw>
                </a:effectLst>
              </a:rPr>
              <a:t>      5.   ජූඩ්</a:t>
            </a:r>
            <a:r>
              <a:rPr lang="en-US" sz="2400" b="1" dirty="0">
                <a:solidFill>
                  <a:srgbClr val="FFFFFF"/>
                </a:solidFill>
                <a:effectLst>
                  <a:outerShdw blurRad="38100" dist="38100" dir="2700000" algn="tl">
                    <a:srgbClr val="000000">
                      <a:alpha val="43137"/>
                    </a:srgbClr>
                  </a:outerShdw>
                </a:effectLst>
              </a:rPr>
              <a:t> 14</a:t>
            </a:r>
            <a:endParaRPr lang="en-US" sz="2400" dirty="0">
              <a:solidFill>
                <a:srgbClr val="FFFFFF"/>
              </a:solidFill>
              <a:effectLst>
                <a:outerShdw blurRad="38100" dist="38100" dir="2700000" algn="tl">
                  <a:srgbClr val="000000">
                    <a:alpha val="43137"/>
                  </a:srgbClr>
                </a:outerShdw>
              </a:effectLst>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400">
              <a:solidFill>
                <a:srgbClr val="FFFFFF"/>
              </a:solidFill>
            </a:endParaRPr>
          </a:p>
        </p:txBody>
      </p:sp>
      <p:sp>
        <p:nvSpPr>
          <p:cNvPr id="423951" name="Text Box 15"/>
          <p:cNvSpPr txBox="1">
            <a:spLocks noChangeArrowheads="1"/>
          </p:cNvSpPr>
          <p:nvPr/>
        </p:nvSpPr>
        <p:spPr bwMode="auto">
          <a:xfrm>
            <a:off x="4191000" y="4572000"/>
            <a:ext cx="43434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b="1" dirty="0">
                <a:solidFill>
                  <a:srgbClr val="FFFFFF"/>
                </a:solidFill>
                <a:cs typeface="Arial" charset="0"/>
              </a:rPr>
              <a:t>“</a:t>
            </a:r>
            <a:r>
              <a:rPr lang="si-LK" altLang="ja-JP" b="1" dirty="0">
                <a:solidFill>
                  <a:srgbClr val="FFFFFF"/>
                </a:solidFill>
                <a:cs typeface="Arial" charset="0"/>
              </a:rPr>
              <a:t>ඒනොක් අාදම් සිට හත්වන පරම්පරාවයි</a:t>
            </a:r>
            <a:r>
              <a:rPr lang="en-US" altLang="ja-JP" b="1" dirty="0">
                <a:solidFill>
                  <a:srgbClr val="FFFFFF"/>
                </a:solidFill>
                <a:cs typeface="Arial" charset="0"/>
              </a:rPr>
              <a:t>, </a:t>
            </a:r>
            <a:r>
              <a:rPr lang="si-LK" altLang="ja-JP" b="1" dirty="0">
                <a:solidFill>
                  <a:srgbClr val="FFFFFF"/>
                </a:solidFill>
                <a:cs typeface="Arial" charset="0"/>
              </a:rPr>
              <a:t>අනාගතවාක්ය පවසමින්</a:t>
            </a:r>
            <a:r>
              <a:rPr lang="en-US" altLang="ja-JP" b="1" dirty="0">
                <a:solidFill>
                  <a:srgbClr val="FFFFFF"/>
                </a:solidFill>
                <a:cs typeface="Arial" charset="0"/>
              </a:rPr>
              <a:t>. . ." </a:t>
            </a:r>
          </a:p>
          <a:p>
            <a:pPr algn="r" eaLnBrk="1" hangingPunct="1"/>
            <a:r>
              <a:rPr lang="en-US" b="1" dirty="0">
                <a:solidFill>
                  <a:srgbClr val="FFFFFF"/>
                </a:solidFill>
                <a:cs typeface="Arial" charset="0"/>
              </a:rPr>
              <a:t>(</a:t>
            </a:r>
            <a:r>
              <a:rPr lang="si-LK" b="1" dirty="0">
                <a:solidFill>
                  <a:srgbClr val="FFFFFF"/>
                </a:solidFill>
                <a:cs typeface="Arial" charset="0"/>
              </a:rPr>
              <a:t>ජූඩ්</a:t>
            </a:r>
            <a:r>
              <a:rPr lang="en-US" b="1" dirty="0">
                <a:solidFill>
                  <a:srgbClr val="FFFFFF"/>
                </a:solidFill>
                <a:cs typeface="Arial" charset="0"/>
              </a:rPr>
              <a:t>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අාදම්</a:t>
            </a:r>
            <a:endParaRPr lang="en-US" sz="2000" dirty="0">
              <a:solidFill>
                <a:srgbClr val="FFFFFF"/>
              </a:solidFill>
              <a:effectLst>
                <a:outerShdw blurRad="38100" dist="38100" dir="2700000" algn="tl">
                  <a:srgbClr val="010199"/>
                </a:outerShdw>
              </a:effectLst>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සෙත්</a:t>
            </a:r>
            <a:endParaRPr lang="en-US" sz="2000" dirty="0">
              <a:solidFill>
                <a:srgbClr val="FFFFFF"/>
              </a:solidFill>
              <a:effectLst>
                <a:outerShdw blurRad="38100" dist="38100" dir="2700000" algn="tl">
                  <a:srgbClr val="010199"/>
                </a:outerShdw>
              </a:effectLst>
            </a:endParaRPr>
          </a:p>
        </p:txBody>
      </p:sp>
      <p:sp>
        <p:nvSpPr>
          <p:cNvPr id="423955" name="Rectangle 19">
            <a:hlinkClick r:id="" action="ppaction://noaction"/>
          </p:cNvPr>
          <p:cNvSpPr>
            <a:spLocks noChangeArrowheads="1"/>
          </p:cNvSpPr>
          <p:nvPr/>
        </p:nvSpPr>
        <p:spPr bwMode="auto">
          <a:xfrm>
            <a:off x="609600" y="1979613"/>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ඒනොෂ්</a:t>
            </a:r>
            <a:endParaRPr lang="en-US" sz="2000" dirty="0">
              <a:solidFill>
                <a:srgbClr val="FFFFFF"/>
              </a:solidFill>
              <a:effectLst>
                <a:outerShdw blurRad="38100" dist="38100" dir="2700000" algn="tl">
                  <a:srgbClr val="010199"/>
                </a:outerShdw>
              </a:effectLst>
            </a:endParaRPr>
          </a:p>
        </p:txBody>
      </p:sp>
      <p:sp>
        <p:nvSpPr>
          <p:cNvPr id="423956" name="Rectangle 20">
            <a:hlinkClick r:id="" action="ppaction://noaction"/>
          </p:cNvPr>
          <p:cNvSpPr>
            <a:spLocks noChangeArrowheads="1"/>
          </p:cNvSpPr>
          <p:nvPr/>
        </p:nvSpPr>
        <p:spPr bwMode="auto">
          <a:xfrm>
            <a:off x="685800" y="2538474"/>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කෙනාන්</a:t>
            </a:r>
            <a:endParaRPr lang="en-US" sz="2000" dirty="0">
              <a:solidFill>
                <a:srgbClr val="FFFFFF"/>
              </a:solidFill>
              <a:effectLst>
                <a:outerShdw blurRad="38100" dist="38100" dir="2700000" algn="tl">
                  <a:srgbClr val="010199"/>
                </a:outerShdw>
              </a:effectLst>
            </a:endParaRPr>
          </a:p>
        </p:txBody>
      </p:sp>
      <p:sp>
        <p:nvSpPr>
          <p:cNvPr id="423957" name="Rectangle 21">
            <a:hlinkClick r:id="" action="ppaction://noaction"/>
          </p:cNvPr>
          <p:cNvSpPr>
            <a:spLocks noChangeArrowheads="1"/>
          </p:cNvSpPr>
          <p:nvPr/>
        </p:nvSpPr>
        <p:spPr bwMode="auto">
          <a:xfrm>
            <a:off x="765820" y="3214688"/>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මහලෙලල්</a:t>
            </a:r>
            <a:endParaRPr lang="en-US" sz="2000" dirty="0">
              <a:solidFill>
                <a:srgbClr val="FFFFFF"/>
              </a:solidFill>
              <a:effectLst>
                <a:outerShdw blurRad="38100" dist="38100" dir="2700000" algn="tl">
                  <a:srgbClr val="010199"/>
                </a:outerShdw>
              </a:effectLst>
            </a:endParaRPr>
          </a:p>
        </p:txBody>
      </p:sp>
      <p:sp>
        <p:nvSpPr>
          <p:cNvPr id="423958" name="Rectangle 22">
            <a:hlinkClick r:id="" action="ppaction://noaction"/>
          </p:cNvPr>
          <p:cNvSpPr>
            <a:spLocks noChangeArrowheads="1"/>
          </p:cNvSpPr>
          <p:nvPr/>
        </p:nvSpPr>
        <p:spPr bwMode="auto">
          <a:xfrm>
            <a:off x="609600" y="3885407"/>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ජාරෙඩ්</a:t>
            </a:r>
            <a:endParaRPr lang="en-US" sz="2000" dirty="0">
              <a:solidFill>
                <a:srgbClr val="FFFFFF"/>
              </a:solidFill>
              <a:effectLst>
                <a:outerShdw blurRad="38100" dist="38100" dir="2700000" algn="tl">
                  <a:srgbClr val="010199"/>
                </a:outerShdw>
              </a:effectLst>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ඒනොක්</a:t>
            </a:r>
            <a:endParaRPr lang="en-US" sz="2000" b="1" dirty="0">
              <a:solidFill>
                <a:srgbClr val="FFFFFF"/>
              </a:solidFill>
              <a:effectLst>
                <a:outerShdw blurRad="38100" dist="38100" dir="2700000" algn="tl">
                  <a:srgbClr val="010199"/>
                </a:outerShdw>
              </a:effectLst>
            </a:endParaRPr>
          </a:p>
        </p:txBody>
      </p:sp>
      <p:sp>
        <p:nvSpPr>
          <p:cNvPr id="423960" name="Rectangle 24">
            <a:hlinkClick r:id="" action="ppaction://noaction"/>
          </p:cNvPr>
          <p:cNvSpPr>
            <a:spLocks noChangeArrowheads="1"/>
          </p:cNvSpPr>
          <p:nvPr/>
        </p:nvSpPr>
        <p:spPr bwMode="auto">
          <a:xfrm>
            <a:off x="765820" y="5103814"/>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මෙතුසලා</a:t>
            </a:r>
            <a:endParaRPr lang="en-US" sz="2000" dirty="0">
              <a:solidFill>
                <a:srgbClr val="FFFFFF"/>
              </a:solidFill>
              <a:effectLst>
                <a:outerShdw blurRad="38100" dist="38100" dir="2700000" algn="tl">
                  <a:srgbClr val="010199"/>
                </a:outerShdw>
              </a:effectLst>
            </a:endParaRPr>
          </a:p>
        </p:txBody>
      </p:sp>
      <p:sp>
        <p:nvSpPr>
          <p:cNvPr id="423961" name="Rectangle 25">
            <a:hlinkClick r:id="" action="ppaction://noaction"/>
          </p:cNvPr>
          <p:cNvSpPr>
            <a:spLocks noChangeArrowheads="1"/>
          </p:cNvSpPr>
          <p:nvPr/>
        </p:nvSpPr>
        <p:spPr bwMode="auto">
          <a:xfrm>
            <a:off x="685800" y="5637213"/>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ලාමෙක්</a:t>
            </a:r>
            <a:endParaRPr lang="en-US" sz="2000" dirty="0">
              <a:solidFill>
                <a:srgbClr val="FFFFFF"/>
              </a:solidFill>
              <a:effectLst>
                <a:outerShdw blurRad="38100" dist="38100" dir="2700000" algn="tl">
                  <a:srgbClr val="010199"/>
                </a:outerShdw>
              </a:effectLst>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si-LK" sz="2000" b="1" dirty="0">
                <a:solidFill>
                  <a:srgbClr val="FFFFFF"/>
                </a:solidFill>
                <a:effectLst>
                  <a:outerShdw blurRad="38100" dist="38100" dir="2700000" algn="tl">
                    <a:srgbClr val="010199"/>
                  </a:outerShdw>
                </a:effectLst>
              </a:rPr>
              <a:t>නොවා</a:t>
            </a:r>
            <a:endParaRPr lang="en-US" sz="2000" dirty="0">
              <a:solidFill>
                <a:srgbClr val="FFFFFF"/>
              </a:solidFill>
              <a:effectLst>
                <a:outerShdw blurRad="38100" dist="38100" dir="2700000" algn="tl">
                  <a:srgbClr val="010199"/>
                </a:outerShdw>
              </a:effectLst>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7</a:t>
            </a:r>
            <a:endParaRPr lang="en-US" sz="3200">
              <a:solidFill>
                <a:srgbClr val="FFFFFF"/>
              </a:solidFill>
              <a:effectLst>
                <a:outerShdw blurRad="38100" dist="38100" dir="2700000" algn="tl">
                  <a:srgbClr val="010199"/>
                </a:outerShdw>
              </a:effectLst>
            </a:endParaRPr>
          </a:p>
        </p:txBody>
      </p:sp>
      <p:sp>
        <p:nvSpPr>
          <p:cNvPr id="290833" name="Rectangle 2"/>
          <p:cNvSpPr txBox="1">
            <a:spLocks noRot="1" noChangeArrowheads="1"/>
          </p:cNvSpPr>
          <p:nvPr/>
        </p:nvSpPr>
        <p:spPr bwMode="auto">
          <a:xfrm>
            <a:off x="5312658" y="178504"/>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si-LK" sz="1800" i="1" dirty="0">
                <a:solidFill>
                  <a:srgbClr val="FFFFFF"/>
                </a:solidFill>
              </a:rPr>
              <a:t>ජූඩ්ගෙ උපුටාගැනීම්</a:t>
            </a:r>
            <a:r>
              <a:rPr lang="en-US" sz="1800" i="1" dirty="0">
                <a:solidFill>
                  <a:srgbClr val="FFFFFF"/>
                </a:solidFill>
              </a:rPr>
              <a:t> </a:t>
            </a:r>
            <a:r>
              <a:rPr lang="si-LK" sz="1800" i="1" dirty="0">
                <a:solidFill>
                  <a:srgbClr val="FFFFFF"/>
                </a:solidFill>
              </a:rPr>
              <a:t>ඒනොක්  1</a:t>
            </a:r>
            <a:endParaRPr lang="en-US" sz="1800" i="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92867" name="Rectangle 2"/>
          <p:cNvSpPr txBox="1">
            <a:spLocks noRot="1" noChangeArrowheads="1"/>
          </p:cNvSpPr>
          <p:nvPr/>
        </p:nvSpPr>
        <p:spPr bwMode="auto">
          <a:xfrm>
            <a:off x="5375027" y="0"/>
            <a:ext cx="3779837" cy="5492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si-LK" sz="1800" i="1" dirty="0">
                <a:solidFill>
                  <a:srgbClr val="FFFFFF"/>
                </a:solidFill>
              </a:rPr>
              <a:t>ජූඩ්ගෙ උපුටාතැනීම</a:t>
            </a:r>
            <a:r>
              <a:rPr lang="en-US" sz="1800" i="1" dirty="0">
                <a:solidFill>
                  <a:srgbClr val="FFFFFF"/>
                </a:solidFill>
              </a:rPr>
              <a:t> </a:t>
            </a:r>
            <a:endParaRPr lang="si-LK" sz="1800" i="1" dirty="0">
              <a:solidFill>
                <a:srgbClr val="FFFFFF"/>
              </a:solidFill>
            </a:endParaRPr>
          </a:p>
          <a:p>
            <a:pPr algn="ctr"/>
            <a:r>
              <a:rPr lang="si-LK" sz="1800" i="1" dirty="0">
                <a:solidFill>
                  <a:srgbClr val="FFFFFF"/>
                </a:solidFill>
              </a:rPr>
              <a:t>ඒනොක් 1</a:t>
            </a:r>
            <a:endParaRPr lang="en-US" sz="1800" i="1" dirty="0">
              <a:solidFill>
                <a:srgbClr val="FFFFFF"/>
              </a:solidFill>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en-US" sz="2800" b="1" dirty="0">
                <a:solidFill>
                  <a:srgbClr val="FFFFFF"/>
                </a:solidFill>
                <a:effectLst>
                  <a:outerShdw blurRad="38100" dist="38100" dir="2700000" algn="tl">
                    <a:srgbClr val="000000">
                      <a:alpha val="43137"/>
                    </a:srgbClr>
                  </a:outerShdw>
                </a:effectLst>
                <a:latin typeface="Arial"/>
              </a:rPr>
              <a:t>“</a:t>
            </a:r>
            <a:r>
              <a:rPr lang="si-LK" sz="2800" b="1" dirty="0">
                <a:solidFill>
                  <a:srgbClr val="FFFFFF"/>
                </a:solidFill>
                <a:effectLst>
                  <a:outerShdw blurRad="38100" dist="38100" dir="2700000" algn="tl">
                    <a:srgbClr val="000000">
                      <a:alpha val="43137"/>
                    </a:srgbClr>
                  </a:outerShdw>
                </a:effectLst>
                <a:latin typeface="Arial"/>
              </a:rPr>
              <a:t>ඒනොක් ජීවත්වූයෙ අාදම්ගෙන් පසු හත්වන පරම්පරාවෙය</a:t>
            </a:r>
            <a:r>
              <a:rPr lang="en-US" sz="2800" b="1" dirty="0">
                <a:solidFill>
                  <a:srgbClr val="FFFFFF"/>
                </a:solidFill>
                <a:effectLst>
                  <a:outerShdw blurRad="38100" dist="38100" dir="2700000" algn="tl">
                    <a:srgbClr val="000000">
                      <a:alpha val="43137"/>
                    </a:srgbClr>
                  </a:outerShdw>
                </a:effectLst>
                <a:latin typeface="Arial"/>
              </a:rPr>
              <a:t>, </a:t>
            </a:r>
            <a:r>
              <a:rPr lang="si-LK" sz="2800" b="1" dirty="0">
                <a:solidFill>
                  <a:srgbClr val="FFFFFF"/>
                </a:solidFill>
                <a:effectLst>
                  <a:outerShdw blurRad="38100" dist="38100" dir="2700000" algn="tl">
                    <a:srgbClr val="000000">
                      <a:alpha val="43137"/>
                    </a:srgbClr>
                  </a:outerShdw>
                </a:effectLst>
                <a:latin typeface="Arial"/>
              </a:rPr>
              <a:t>ඔහු ඒ කාලයෙ මනුෂ්‍යයන් ගැන දිවැසි වැකි පැවසුවෙය.</a:t>
            </a:r>
            <a:r>
              <a:rPr lang="en-US" sz="2800" b="1" dirty="0">
                <a:solidFill>
                  <a:srgbClr val="FFFFFF"/>
                </a:solidFill>
                <a:effectLst>
                  <a:outerShdw blurRad="38100" dist="38100" dir="2700000" algn="tl">
                    <a:srgbClr val="000000">
                      <a:alpha val="43137"/>
                    </a:srgbClr>
                  </a:outerShdw>
                </a:effectLst>
                <a:latin typeface="Arial"/>
              </a:rPr>
              <a:t>" </a:t>
            </a:r>
            <a:br>
              <a:rPr lang="en-US" sz="2800" b="1" dirty="0">
                <a:solidFill>
                  <a:srgbClr val="FFFFFF"/>
                </a:solidFill>
                <a:effectLst>
                  <a:outerShdw blurRad="38100" dist="38100" dir="2700000" algn="tl">
                    <a:srgbClr val="000000">
                      <a:alpha val="43137"/>
                    </a:srgbClr>
                  </a:outerShdw>
                </a:effectLst>
                <a:latin typeface="Arial"/>
              </a:rPr>
            </a:br>
            <a:r>
              <a:rPr lang="en-US" sz="2800" b="1" dirty="0">
                <a:solidFill>
                  <a:srgbClr val="FFFFFF"/>
                </a:solidFill>
                <a:effectLst>
                  <a:outerShdw blurRad="38100" dist="38100" dir="2700000" algn="tl">
                    <a:srgbClr val="000000">
                      <a:alpha val="43137"/>
                    </a:srgbClr>
                  </a:outerShdw>
                </a:effectLst>
                <a:latin typeface="Arial"/>
              </a:rPr>
              <a:t>(</a:t>
            </a:r>
            <a:r>
              <a:rPr lang="si-LK" sz="2800" b="1" dirty="0">
                <a:solidFill>
                  <a:srgbClr val="FFFFFF"/>
                </a:solidFill>
                <a:effectLst>
                  <a:outerShdw blurRad="38100" dist="38100" dir="2700000" algn="tl">
                    <a:srgbClr val="000000">
                      <a:alpha val="43137"/>
                    </a:srgbClr>
                  </a:outerShdw>
                </a:effectLst>
                <a:latin typeface="Arial"/>
              </a:rPr>
              <a:t>ජූඩ්</a:t>
            </a:r>
            <a:r>
              <a:rPr lang="en-US" sz="2800" b="1" dirty="0">
                <a:solidFill>
                  <a:srgbClr val="FFFFFF"/>
                </a:solidFill>
                <a:effectLst>
                  <a:outerShdw blurRad="38100" dist="38100" dir="2700000" algn="tl">
                    <a:srgbClr val="000000">
                      <a:alpha val="43137"/>
                    </a:srgbClr>
                  </a:outerShdw>
                </a:effectLst>
                <a:latin typeface="Arial"/>
              </a:rPr>
              <a:t> 14a NLT).</a:t>
            </a:r>
          </a:p>
        </p:txBody>
      </p:sp>
      <p:pic>
        <p:nvPicPr>
          <p:cNvPr id="292869"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1488" y="1920875"/>
            <a:ext cx="38608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44463" y="518224"/>
            <a:ext cx="6571030" cy="523220"/>
          </a:xfrm>
          <a:prstGeom prst="rect">
            <a:avLst/>
          </a:prstGeom>
        </p:spPr>
        <p:txBody>
          <a:bodyPr wrap="none">
            <a:spAutoFit/>
          </a:bodyPr>
          <a:lstStyle/>
          <a:p>
            <a:r>
              <a:rPr lang="si-LK" sz="2800" b="1" dirty="0">
                <a:solidFill>
                  <a:srgbClr val="FFFFFF"/>
                </a:solidFill>
              </a:rPr>
              <a:t> පොපෙතවරයෙකු ලෙස ඒනොක් </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3889" name="Picture 1" descr="jude 14 prophecie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si-LK" sz="3200" b="1" dirty="0">
                <a:solidFill>
                  <a:srgbClr val="FFFFFF"/>
                </a:solidFill>
                <a:effectLst>
                  <a:glow rad="101600">
                    <a:schemeClr val="tx1">
                      <a:alpha val="75000"/>
                    </a:schemeClr>
                  </a:glow>
                </a:effectLst>
              </a:rPr>
              <a:t>ඒනොක් පොතෙන් උපුටාගැනීම</a:t>
            </a:r>
            <a:endParaRPr lang="en-US" sz="3200" b="1" dirty="0">
              <a:solidFill>
                <a:srgbClr val="FFFFFF"/>
              </a:solidFill>
              <a:effectLst>
                <a:glow rad="101600">
                  <a:schemeClr val="tx1">
                    <a:alpha val="75000"/>
                  </a:schemeClr>
                </a:glow>
              </a:effectLst>
            </a:endParaRPr>
          </a:p>
        </p:txBody>
      </p:sp>
      <p:sp>
        <p:nvSpPr>
          <p:cNvPr id="293891" name="Rectangle 2"/>
          <p:cNvSpPr txBox="1">
            <a:spLocks noRot="1" noChangeArrowheads="1"/>
          </p:cNvSpPr>
          <p:nvPr/>
        </p:nvSpPr>
        <p:spPr bwMode="auto">
          <a:xfrm>
            <a:off x="5398869" y="188640"/>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si-LK" sz="1800" i="1" dirty="0">
                <a:solidFill>
                  <a:srgbClr val="FFFFFF"/>
                </a:solidFill>
              </a:rPr>
              <a:t>ජූඩ්ගෙ උපුටාගැනීම් ඒනොක් 1</a:t>
            </a:r>
            <a:endParaRPr lang="en-US" sz="1800" i="1" dirty="0">
              <a:solidFill>
                <a:srgbClr val="FFFFFF"/>
              </a:solidFill>
            </a:endParaRPr>
          </a:p>
        </p:txBody>
      </p:sp>
      <p:sp>
        <p:nvSpPr>
          <p:cNvPr id="7" name="Rectangle 3"/>
          <p:cNvSpPr txBox="1">
            <a:spLocks noChangeArrowheads="1"/>
          </p:cNvSpPr>
          <p:nvPr/>
        </p:nvSpPr>
        <p:spPr bwMode="auto">
          <a:xfrm>
            <a:off x="9208" y="1988840"/>
            <a:ext cx="867727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a:defRPr sz="4400" b="1">
                <a:solidFill>
                  <a:srgbClr val="FFFFFF"/>
                </a:solidFill>
                <a:effectLst>
                  <a:glow rad="101600">
                    <a:schemeClr val="tx1">
                      <a:alpha val="75000"/>
                    </a:schemeClr>
                  </a:glow>
                </a:effectLst>
                <a:latin typeface="+mj-lt"/>
                <a:ea typeface="ＭＳ Ｐゴシック" pitchFamily="-107" charset="-128"/>
                <a:cs typeface="ＭＳ Ｐゴシック" pitchFamily="-107" charset="-128"/>
              </a:defRPr>
            </a:lvl1pPr>
            <a:lvl2pPr algn="ctr">
              <a:defRPr sz="4400">
                <a:solidFill>
                  <a:schemeClr val="tx2"/>
                </a:solidFill>
                <a:latin typeface="Arial" pitchFamily="-107" charset="0"/>
                <a:ea typeface="ＭＳ Ｐゴシック" pitchFamily="-107" charset="-128"/>
                <a:cs typeface="ＭＳ Ｐゴシック" pitchFamily="-107" charset="-128"/>
              </a:defRPr>
            </a:lvl2pPr>
            <a:lvl3pPr algn="ctr">
              <a:defRPr sz="4400">
                <a:solidFill>
                  <a:schemeClr val="tx2"/>
                </a:solidFill>
                <a:latin typeface="Arial" pitchFamily="-107" charset="0"/>
                <a:ea typeface="ＭＳ Ｐゴシック" pitchFamily="-107" charset="-128"/>
                <a:cs typeface="ＭＳ Ｐゴシック" pitchFamily="-107" charset="-128"/>
              </a:defRPr>
            </a:lvl3pPr>
            <a:lvl4pPr algn="ctr">
              <a:defRPr sz="4400">
                <a:solidFill>
                  <a:schemeClr val="tx2"/>
                </a:solidFill>
                <a:latin typeface="Arial" pitchFamily="-107" charset="0"/>
                <a:ea typeface="ＭＳ Ｐゴシック" pitchFamily="-107" charset="-128"/>
                <a:cs typeface="ＭＳ Ｐゴシック" pitchFamily="-107" charset="-128"/>
              </a:defRPr>
            </a:lvl4pPr>
            <a:lvl5pPr algn="ctr">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a:defRPr/>
            </a:pPr>
            <a:r>
              <a:rPr lang="en-US" sz="2000" dirty="0"/>
              <a:t>[</a:t>
            </a:r>
            <a:r>
              <a:rPr lang="si-LK" sz="2000" dirty="0"/>
              <a:t>ඒනොක්</a:t>
            </a:r>
            <a:r>
              <a:rPr lang="en-US" sz="2000" dirty="0"/>
              <a:t>]</a:t>
            </a:r>
            <a:r>
              <a:rPr lang="si-LK" sz="2000" dirty="0"/>
              <a:t>  </a:t>
            </a:r>
            <a:r>
              <a:rPr lang="en-US" sz="2000" dirty="0"/>
              <a:t>“</a:t>
            </a:r>
            <a:r>
              <a:rPr lang="si-LK" sz="2000" dirty="0"/>
              <a:t>සවන්දෙන්න! සියල්ලන් කෙරෙහි යුක්තිය ඉෂ්ටකරන්ටද, සියලු අභක්තීන් විසින් අභක්තිවන්ත ලෙස  කලාවූ ඔවුන්ගෙ සියලු අභක්තික ක්රියා ගැනත්,               අභක්තික පව්කාරයන්  විසින් උන්වහන්සෙට විරුද්ධව කථාකළාවූ සියලු කර්කස දෙ ගැනත්, ඔවුන් වරදට     පත්කරන්ටද, ස්වාමීන්වහන්සෙ ස්වකීය දසදහස් ගණන්                 ශුද්ධවන්තයින්     සමග අාසෙකැයි කීවෙය.</a:t>
            </a:r>
            <a:r>
              <a:rPr lang="en-US" sz="2000" dirty="0"/>
              <a:t>”</a:t>
            </a:r>
            <a:r>
              <a:rPr lang="si-LK" sz="2000" dirty="0"/>
              <a:t>                               </a:t>
            </a:r>
            <a:r>
              <a:rPr lang="en-US" sz="2000" dirty="0"/>
              <a:t> (</a:t>
            </a:r>
            <a:r>
              <a:rPr lang="si-LK" sz="2000" dirty="0"/>
              <a:t>ජූඩ්</a:t>
            </a:r>
            <a:r>
              <a:rPr lang="en-US" sz="2000" dirty="0"/>
              <a:t> 14b-15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si-LK" sz="2800" dirty="0">
                <a:latin typeface="Arial" charset="0"/>
                <a:ea typeface="ＭＳ Ｐゴシック" charset="0"/>
                <a:cs typeface="Arial" charset="0"/>
              </a:rPr>
              <a:t>අධිකාරිලත් ලියවිලිවල නාමාවලිය</a:t>
            </a:r>
            <a:endParaRPr lang="en-US" sz="2800" dirty="0">
              <a:latin typeface="Arial" charset="0"/>
              <a:ea typeface="ＭＳ Ｐゴシック" charset="0"/>
              <a:cs typeface="Arial" charset="0"/>
            </a:endParaRP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cs typeface="Arial" charset="0"/>
            </a:endParaRPr>
          </a:p>
        </p:txBody>
      </p:sp>
      <p:graphicFrame>
        <p:nvGraphicFramePr>
          <p:cNvPr id="60726" name="Group 310"/>
          <p:cNvGraphicFramePr>
            <a:graphicFrameLocks noGrp="1"/>
          </p:cNvGraphicFramePr>
          <p:nvPr>
            <p:extLst>
              <p:ext uri="{D42A27DB-BD31-4B8C-83A1-F6EECF244321}">
                <p14:modId xmlns:p14="http://schemas.microsoft.com/office/powerpoint/2010/main" val="1131078753"/>
              </p:ext>
            </p:extLst>
          </p:nvPr>
        </p:nvGraphicFramePr>
        <p:xfrm>
          <a:off x="-108520" y="475601"/>
          <a:ext cx="9361192" cy="6796974"/>
        </p:xfrm>
        <a:graphic>
          <a:graphicData uri="http://schemas.openxmlformats.org/drawingml/2006/table">
            <a:tbl>
              <a:tblPr/>
              <a:tblGrid>
                <a:gridCol w="1872208">
                  <a:extLst>
                    <a:ext uri="{9D8B030D-6E8A-4147-A177-3AD203B41FA5}">
                      <a16:colId xmlns:a16="http://schemas.microsoft.com/office/drawing/2014/main" val="20000"/>
                    </a:ext>
                  </a:extLst>
                </a:gridCol>
                <a:gridCol w="1974009">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700" b="1" i="1" u="none" strike="noStrike" cap="none" normalizeH="0" baseline="0" dirty="0">
                          <a:ln>
                            <a:noFill/>
                          </a:ln>
                          <a:solidFill>
                            <a:schemeClr val="tx1"/>
                          </a:solidFill>
                          <a:effectLst/>
                          <a:latin typeface="Arial" charset="0"/>
                          <a:ea typeface="Arial" charset="0"/>
                          <a:cs typeface="Arial" charset="0"/>
                        </a:rPr>
                        <a:t>යුදෙව්</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400" b="1" i="1" u="none" strike="noStrike" cap="none" normalizeH="0" baseline="0" dirty="0">
                          <a:ln>
                            <a:noFill/>
                          </a:ln>
                          <a:solidFill>
                            <a:schemeClr val="tx1"/>
                          </a:solidFill>
                          <a:effectLst/>
                          <a:latin typeface="Arial" charset="0"/>
                          <a:ea typeface="Arial" charset="0"/>
                          <a:cs typeface="Arial" charset="0"/>
                        </a:rPr>
                        <a:t>පොතෙස්තන්ත</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400" b="1" i="1" u="none" strike="noStrike" cap="none" normalizeH="0" baseline="0" dirty="0">
                          <a:ln>
                            <a:noFill/>
                          </a:ln>
                          <a:solidFill>
                            <a:schemeClr val="tx1"/>
                          </a:solidFill>
                          <a:effectLst/>
                          <a:latin typeface="Arial" charset="0"/>
                          <a:ea typeface="Arial" charset="0"/>
                          <a:cs typeface="Arial" charset="0"/>
                        </a:rPr>
                        <a:t>සහ අන්ග්ලිකානු</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700" b="1" i="1" u="none" strike="noStrike" cap="none" normalizeH="0" baseline="0" dirty="0">
                          <a:ln>
                            <a:noFill/>
                          </a:ln>
                          <a:solidFill>
                            <a:schemeClr val="tx1"/>
                          </a:solidFill>
                          <a:effectLst/>
                          <a:latin typeface="Arial" charset="0"/>
                          <a:ea typeface="Arial" charset="0"/>
                          <a:cs typeface="Arial" charset="0"/>
                        </a:rPr>
                        <a:t>කතොලික</a:t>
                      </a:r>
                      <a:endParaRPr kumimoji="0" lang="en-US" altLang="zh-CN" sz="28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400" b="1" i="1" u="none" strike="noStrike" cap="none" normalizeH="0" baseline="0" dirty="0">
                          <a:ln>
                            <a:noFill/>
                          </a:ln>
                          <a:solidFill>
                            <a:schemeClr val="tx1"/>
                          </a:solidFill>
                          <a:effectLst/>
                          <a:latin typeface="Arial" charset="0"/>
                          <a:ea typeface="Arial" charset="0"/>
                          <a:cs typeface="Arial" charset="0"/>
                        </a:rPr>
                        <a:t>පෙරදිග ඔතඩොක්ස්</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 පැරණි ගිවිසුම් පොත් 39</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7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  බයිබලය</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endParaRPr kumimoji="0" lang="en-US" altLang="zh-CN" sz="17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පැරණි ගිවිසුම</a:t>
                      </a:r>
                      <a:r>
                        <a:rPr kumimoji="0" lang="en-US" altLang="zh-CN" sz="1200" b="0" i="0" u="none" strike="noStrike" cap="none" normalizeH="0" baseline="0" dirty="0">
                          <a:ln>
                            <a:noFill/>
                          </a:ln>
                          <a:solidFill>
                            <a:srgbClr val="FFFF00"/>
                          </a:solidFill>
                          <a:effectLst/>
                          <a:latin typeface="Arial" charset="0"/>
                          <a:ea typeface="Arial"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a:t>
                      </a:r>
                      <a:r>
                        <a:rPr kumimoji="0" lang="en-US" altLang="zh-CN" sz="17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පැරණි ගිවිසුම</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පැරණි ගිවිසුම</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a:t>
                      </a:r>
                      <a:r>
                        <a:rPr kumimoji="0" lang="en-US" altLang="zh-CN" sz="17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නව ගිවිසුම් පොත් </a:t>
                      </a:r>
                      <a:r>
                        <a:rPr kumimoji="0" lang="en-US" altLang="zh-CN" sz="1200" b="0" i="0" u="none" strike="noStrike" cap="none" normalizeH="0" baseline="0" dirty="0">
                          <a:ln>
                            <a:noFill/>
                          </a:ln>
                          <a:solidFill>
                            <a:schemeClr val="tx1"/>
                          </a:solidFill>
                          <a:effectLst/>
                          <a:latin typeface="Arial" charset="0"/>
                          <a:ea typeface="Arial" charset="0"/>
                          <a:cs typeface="Arial" charset="0"/>
                        </a:rPr>
                        <a:t>27 </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නව ගිවිසුම</a:t>
                      </a:r>
                      <a:r>
                        <a:rPr kumimoji="0" lang="en-US" altLang="zh-CN" sz="1200" b="0" i="0" u="none" strike="noStrike" cap="none" normalizeH="0" baseline="0" dirty="0">
                          <a:ln>
                            <a:noFill/>
                          </a:ln>
                          <a:solidFill>
                            <a:schemeClr val="tx1"/>
                          </a:solidFill>
                          <a:effectLst/>
                          <a:latin typeface="Arial" charset="0"/>
                          <a:ea typeface="Arial" charset="0"/>
                          <a:cs typeface="Arial" charset="0"/>
                        </a:rPr>
                        <a:t> (</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නව ගිවිසුම</a:t>
                      </a:r>
                      <a:r>
                        <a:rPr kumimoji="0" lang="en-US" altLang="zh-CN" sz="1200" b="0" i="0" u="none" strike="noStrike" cap="none" normalizeH="0" baseline="0" dirty="0">
                          <a:ln>
                            <a:noFill/>
                          </a:ln>
                          <a:solidFill>
                            <a:srgbClr val="FFFF00"/>
                          </a:solidFill>
                          <a:effectLst/>
                          <a:latin typeface="Arial" charset="0"/>
                          <a:ea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නව ගවිසුම</a:t>
                      </a:r>
                      <a:r>
                        <a:rPr kumimoji="0" lang="en-US" altLang="zh-CN" sz="1200" b="0" i="0" u="none" strike="noStrike" cap="none" normalizeH="0" baseline="0" dirty="0">
                          <a:ln>
                            <a:noFill/>
                          </a:ln>
                          <a:solidFill>
                            <a:srgbClr val="FFFF00"/>
                          </a:solidFill>
                          <a:effectLst/>
                          <a:latin typeface="Arial" charset="0"/>
                          <a:ea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නව ගිවිසුම</a:t>
                      </a:r>
                      <a:r>
                        <a:rPr kumimoji="0" lang="en-US" altLang="zh-CN" sz="1200" b="0" i="0" u="none" strike="noStrike" cap="none" normalizeH="0" baseline="0" dirty="0">
                          <a:ln>
                            <a:noFill/>
                          </a:ln>
                          <a:solidFill>
                            <a:srgbClr val="FFFF00"/>
                          </a:solidFill>
                          <a:effectLst/>
                          <a:latin typeface="Arial" charset="0"/>
                          <a:ea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දෙවානුභාවය</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400" b="0" i="0" u="none" strike="noStrike" cap="none" normalizeH="0" baseline="0" dirty="0">
                          <a:ln>
                            <a:noFill/>
                          </a:ln>
                          <a:solidFill>
                            <a:schemeClr val="tx1"/>
                          </a:solidFill>
                          <a:effectLst/>
                          <a:latin typeface="Arial" charset="0"/>
                          <a:ea typeface="Arial" charset="0"/>
                          <a:cs typeface="Arial" charset="0"/>
                        </a:rPr>
                        <a:t>අපොක්රිපා පොත් </a:t>
                      </a:r>
                      <a:r>
                        <a:rPr kumimoji="0" lang="en-US" altLang="zh-CN" sz="1400" b="0" i="0" u="none" strike="noStrike" cap="none" normalizeH="0" baseline="0" dirty="0">
                          <a:ln>
                            <a:noFill/>
                          </a:ln>
                          <a:solidFill>
                            <a:schemeClr val="tx1"/>
                          </a:solidFill>
                          <a:effectLst/>
                          <a:latin typeface="Arial" charset="0"/>
                          <a:ea typeface="Arial" charset="0"/>
                          <a:cs typeface="Arial" charset="0"/>
                        </a:rPr>
                        <a:t>4  (</a:t>
                      </a:r>
                      <a:r>
                        <a:rPr kumimoji="0" lang="si-LK" altLang="zh-CN" sz="1400" b="0" i="0" u="none" strike="noStrike" cap="none" normalizeH="0" baseline="0" dirty="0">
                          <a:ln>
                            <a:noFill/>
                          </a:ln>
                          <a:solidFill>
                            <a:schemeClr val="tx1"/>
                          </a:solidFill>
                          <a:effectLst/>
                          <a:latin typeface="Arial" charset="0"/>
                          <a:ea typeface="Arial" charset="0"/>
                          <a:cs typeface="Arial" charset="0"/>
                        </a:rPr>
                        <a:t>ටොබිත්</a:t>
                      </a:r>
                      <a:r>
                        <a:rPr kumimoji="0" lang="en-US" altLang="zh-CN" sz="1400" b="0" i="0" u="none" strike="noStrike" cap="none" normalizeH="0" baseline="0" dirty="0">
                          <a:ln>
                            <a:noFill/>
                          </a:ln>
                          <a:solidFill>
                            <a:schemeClr val="tx1"/>
                          </a:solidFill>
                          <a:effectLst/>
                          <a:latin typeface="Arial" charset="0"/>
                          <a:ea typeface="Arial" charset="0"/>
                          <a:cs typeface="Arial" charset="0"/>
                        </a:rPr>
                        <a:t>, </a:t>
                      </a:r>
                      <a:r>
                        <a:rPr kumimoji="0" lang="si-LK" altLang="zh-CN" sz="1400" b="0" i="0" u="none" strike="noStrike" cap="none" normalizeH="0" baseline="0" dirty="0">
                          <a:ln>
                            <a:noFill/>
                          </a:ln>
                          <a:solidFill>
                            <a:schemeClr val="tx1"/>
                          </a:solidFill>
                          <a:effectLst/>
                          <a:latin typeface="Arial" charset="0"/>
                          <a:ea typeface="Arial" charset="0"/>
                          <a:cs typeface="Arial" charset="0"/>
                        </a:rPr>
                        <a:t>ජූඩිත්, වැනි)</a:t>
                      </a:r>
                      <a:endParaRPr kumimoji="0" lang="en-US" altLang="zh-CN" sz="14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 MT</a:t>
                      </a:r>
                      <a:r>
                        <a:rPr kumimoji="0" lang="si-LK" altLang="zh-CN" sz="1200" b="0" i="0" u="none" strike="noStrike" cap="none" normalizeH="0" baseline="0" dirty="0">
                          <a:ln>
                            <a:noFill/>
                          </a:ln>
                          <a:solidFill>
                            <a:schemeClr val="tx1"/>
                          </a:solidFill>
                          <a:effectLst/>
                          <a:latin typeface="Arial" charset="0"/>
                          <a:ea typeface="Arial" charset="0"/>
                          <a:cs typeface="Arial" charset="0"/>
                        </a:rPr>
                        <a:t> හි</a:t>
                      </a:r>
                      <a:r>
                        <a:rPr kumimoji="0" lang="en-US" altLang="zh-CN" sz="1200" b="0" i="0" u="none" strike="noStrike" cap="none" normalizeH="0" baseline="0" dirty="0">
                          <a:ln>
                            <a:noFill/>
                          </a:ln>
                          <a:solidFill>
                            <a:schemeClr val="tx1"/>
                          </a:solidFill>
                          <a:effectLst/>
                          <a:latin typeface="Arial" charset="0"/>
                          <a:ea typeface="Arial" charset="0"/>
                          <a:cs typeface="Arial" charset="0"/>
                        </a:rPr>
                        <a:t> </a:t>
                      </a:r>
                      <a:r>
                        <a:rPr kumimoji="0" lang="si-LK" altLang="zh-CN" sz="1200" b="0" i="0" u="none" strike="noStrike" cap="none" normalizeH="0" baseline="0" dirty="0">
                          <a:ln>
                            <a:noFill/>
                          </a:ln>
                          <a:solidFill>
                            <a:schemeClr val="tx1"/>
                          </a:solidFill>
                          <a:effectLst/>
                          <a:latin typeface="Arial" charset="0"/>
                          <a:ea typeface="Arial" charset="0"/>
                          <a:cs typeface="Arial" charset="0"/>
                        </a:rPr>
                        <a:t>නැති නමුත්</a:t>
                      </a:r>
                      <a:r>
                        <a:rPr kumimoji="0" lang="en-US" altLang="zh-CN" sz="1200" b="0" i="0" u="none" strike="noStrike" cap="none" normalizeH="0" baseline="0" dirty="0">
                          <a:ln>
                            <a:noFill/>
                          </a:ln>
                          <a:solidFill>
                            <a:schemeClr val="tx1"/>
                          </a:solidFill>
                          <a:effectLst/>
                          <a:latin typeface="Arial" charset="0"/>
                          <a:ea typeface="Arial" charset="0"/>
                          <a:cs typeface="Arial" charset="0"/>
                        </a:rPr>
                        <a:t> LXX)</a:t>
                      </a:r>
                      <a:r>
                        <a:rPr kumimoji="0" lang="si-LK" altLang="zh-CN" sz="1200" b="0" i="0" u="none" strike="noStrike" cap="none" normalizeH="0" baseline="0" dirty="0">
                          <a:ln>
                            <a:noFill/>
                          </a:ln>
                          <a:solidFill>
                            <a:schemeClr val="tx1"/>
                          </a:solidFill>
                          <a:effectLst/>
                          <a:latin typeface="Arial" charset="0"/>
                          <a:ea typeface="Arial" charset="0"/>
                          <a:cs typeface="Arial" charset="0"/>
                        </a:rPr>
                        <a:t>  හි අැති</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දෙවනුවධරමගන්ථ</a:t>
                      </a:r>
                      <a:r>
                        <a:rPr kumimoji="0" lang="en-US" altLang="zh-CN" sz="1200" b="0" i="0" u="none" strike="noStrike" cap="none" normalizeH="0" baseline="0" dirty="0">
                          <a:ln>
                            <a:noFill/>
                          </a:ln>
                          <a:solidFill>
                            <a:srgbClr val="FFFF00"/>
                          </a:solidFill>
                          <a:effectLst/>
                          <a:latin typeface="Arial" charset="0"/>
                          <a:ea typeface="Arial" charset="0"/>
                          <a:cs typeface="Arial" charset="0"/>
                        </a:rPr>
                        <a:t> (</a:t>
                      </a:r>
                      <a:r>
                        <a:rPr kumimoji="0" lang="si-LK" altLang="zh-CN" sz="1200" b="0" i="0" u="none" strike="noStrike" cap="none" normalizeH="0" baseline="0" dirty="0">
                          <a:ln>
                            <a:noFill/>
                          </a:ln>
                          <a:solidFill>
                            <a:srgbClr val="FFFF00"/>
                          </a:solidFill>
                          <a:effectLst/>
                          <a:latin typeface="Arial" charset="0"/>
                          <a:ea typeface="Arial" charset="0"/>
                          <a:cs typeface="Arial" charset="0"/>
                        </a:rPr>
                        <a:t>1546 සිට ධරමගන්ථ)</a:t>
                      </a:r>
                      <a:br>
                        <a:rPr kumimoji="0" lang="en-US" altLang="zh-CN" sz="1200" b="0" i="0" u="none" strike="noStrike" cap="none" normalizeH="0" baseline="0" dirty="0">
                          <a:ln>
                            <a:noFill/>
                          </a:ln>
                          <a:solidFill>
                            <a:srgbClr val="FFFF00"/>
                          </a:solidFill>
                          <a:effectLst/>
                          <a:latin typeface="Arial" charset="0"/>
                          <a:ea typeface="Arial" charset="0"/>
                          <a:cs typeface="Arial" charset="0"/>
                        </a:rPr>
                      </a:br>
                      <a:r>
                        <a:rPr kumimoji="0" lang="en-US" altLang="zh-CN" sz="1200" b="0" i="0" u="none" strike="noStrike" cap="none" normalizeH="0" baseline="0" dirty="0">
                          <a:ln>
                            <a:noFill/>
                          </a:ln>
                          <a:solidFill>
                            <a:srgbClr val="FFFF00"/>
                          </a:solidFill>
                          <a:effectLst/>
                          <a:latin typeface="Arial" charset="0"/>
                          <a:ea typeface="Arial" charset="0"/>
                          <a:cs typeface="Arial" charset="0"/>
                        </a:rPr>
                        <a:t> </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අපොක්රිපා</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1673 සිට ධරමගන්ථ</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 පොත් </a:t>
                      </a:r>
                      <a:r>
                        <a:rPr kumimoji="0" lang="en-US" altLang="zh-CN" sz="1200" b="0" i="0" u="none" strike="noStrike" cap="none" normalizeH="0" baseline="0" dirty="0">
                          <a:ln>
                            <a:noFill/>
                          </a:ln>
                          <a:solidFill>
                            <a:schemeClr val="tx1"/>
                          </a:solidFill>
                          <a:effectLst/>
                          <a:latin typeface="Arial" charset="0"/>
                          <a:ea typeface="Arial" charset="0"/>
                          <a:cs typeface="Arial" charset="0"/>
                        </a:rPr>
                        <a:t>8  (</a:t>
                      </a:r>
                      <a:r>
                        <a:rPr kumimoji="0" lang="si-LK" altLang="zh-CN" sz="1200" b="0" i="0" u="none" strike="noStrike" cap="none" normalizeH="0" baseline="0" dirty="0">
                          <a:ln>
                            <a:noFill/>
                          </a:ln>
                          <a:solidFill>
                            <a:schemeClr val="tx1"/>
                          </a:solidFill>
                          <a:effectLst/>
                          <a:latin typeface="Arial" charset="0"/>
                          <a:ea typeface="Arial" charset="0"/>
                          <a:cs typeface="Arial" charset="0"/>
                        </a:rPr>
                        <a:t>මැකබි </a:t>
                      </a:r>
                      <a:r>
                        <a:rPr kumimoji="0" lang="en-US" altLang="zh-CN" sz="1200" b="0" i="0" u="none" strike="noStrike" cap="none" normalizeH="0" baseline="0" dirty="0">
                          <a:ln>
                            <a:noFill/>
                          </a:ln>
                          <a:solidFill>
                            <a:schemeClr val="tx1"/>
                          </a:solidFill>
                          <a:effectLst/>
                          <a:latin typeface="Arial" charset="0"/>
                          <a:ea typeface="Arial" charset="0"/>
                          <a:cs typeface="Arial" charset="0"/>
                        </a:rPr>
                        <a:t>1-2)</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 </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දෙවනුවධරමගන්ථ</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1</a:t>
                      </a:r>
                      <a:r>
                        <a:rPr kumimoji="0" lang="en-US" altLang="zh-CN" sz="1200" b="0" i="0" u="none" strike="noStrike" cap="none" normalizeH="0" baseline="0" dirty="0">
                          <a:ln>
                            <a:noFill/>
                          </a:ln>
                          <a:solidFill>
                            <a:srgbClr val="FFFF00"/>
                          </a:solidFill>
                          <a:effectLst/>
                          <a:latin typeface="Arial" charset="0"/>
                          <a:ea typeface="Arial" charset="0"/>
                          <a:cs typeface="Arial" charset="0"/>
                        </a:rPr>
                        <a:t>546</a:t>
                      </a:r>
                      <a:r>
                        <a:rPr kumimoji="0" lang="si-LK" altLang="zh-CN" sz="1200" b="0" i="0" u="none" strike="noStrike" cap="none" normalizeH="0" baseline="0" dirty="0">
                          <a:ln>
                            <a:noFill/>
                          </a:ln>
                          <a:solidFill>
                            <a:srgbClr val="FFFF00"/>
                          </a:solidFill>
                          <a:effectLst/>
                          <a:latin typeface="Arial" charset="0"/>
                          <a:ea typeface="Arial" charset="0"/>
                          <a:cs typeface="Arial" charset="0"/>
                        </a:rPr>
                        <a:t> සිට</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අපොක්රිපා</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අධිකාරය ලත්</a:t>
                      </a:r>
                      <a:r>
                        <a:rPr kumimoji="0" lang="si-LK" altLang="zh-CN" sz="1700" b="0" i="0" u="none" strike="noStrike" cap="none" normalizeH="0" baseline="0" dirty="0">
                          <a:ln>
                            <a:noFill/>
                          </a:ln>
                          <a:solidFill>
                            <a:srgbClr val="FFFF00"/>
                          </a:solidFill>
                          <a:effectLst/>
                          <a:latin typeface="Arial" charset="0"/>
                          <a:ea typeface="Arial" charset="0"/>
                          <a:cs typeface="Arial" charset="0"/>
                        </a:rPr>
                        <a:t>)</a:t>
                      </a:r>
                      <a:endParaRPr kumimoji="0" lang="en-US" altLang="zh-CN" sz="1600" b="0" i="0" u="none" strike="noStrike" cap="none" normalizeH="0" baseline="0" dirty="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820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 පොත් </a:t>
                      </a:r>
                      <a:r>
                        <a:rPr kumimoji="0" lang="en-US" altLang="zh-CN" sz="1200" b="0" i="0" u="none" strike="noStrike" cap="none" normalizeH="0" baseline="0" dirty="0">
                          <a:ln>
                            <a:noFill/>
                          </a:ln>
                          <a:solidFill>
                            <a:schemeClr val="tx1"/>
                          </a:solidFill>
                          <a:effectLst/>
                          <a:latin typeface="Arial" charset="0"/>
                          <a:ea typeface="Arial" charset="0"/>
                          <a:cs typeface="Arial" charset="0"/>
                        </a:rPr>
                        <a:t>3  (</a:t>
                      </a:r>
                      <a:r>
                        <a:rPr kumimoji="0" lang="si-LK" altLang="zh-CN" sz="1200" b="0" i="0" u="none" strike="noStrike" cap="none" normalizeH="0" baseline="0" dirty="0">
                          <a:ln>
                            <a:noFill/>
                          </a:ln>
                          <a:solidFill>
                            <a:schemeClr val="tx1"/>
                          </a:solidFill>
                          <a:effectLst/>
                          <a:latin typeface="Arial" charset="0"/>
                          <a:ea typeface="Arial" charset="0"/>
                          <a:cs typeface="Arial" charset="0"/>
                        </a:rPr>
                        <a:t>ඒස්ඩ්රාස්</a:t>
                      </a:r>
                      <a:r>
                        <a:rPr kumimoji="0" lang="en-US" altLang="zh-CN" sz="1200" b="0" i="0" u="none" strike="noStrike" cap="none" normalizeH="0" baseline="0" dirty="0">
                          <a:ln>
                            <a:noFill/>
                          </a:ln>
                          <a:solidFill>
                            <a:schemeClr val="tx1"/>
                          </a:solidFill>
                          <a:effectLst/>
                          <a:latin typeface="Arial" charset="0"/>
                          <a:ea typeface="Arial" charset="0"/>
                          <a:cs typeface="Arial" charset="0"/>
                        </a:rPr>
                        <a:t>, </a:t>
                      </a:r>
                      <a:r>
                        <a:rPr kumimoji="0" lang="si-LK" altLang="zh-CN" sz="1200" b="0" i="0" u="none" strike="noStrike" cap="none" normalizeH="0" baseline="0" dirty="0">
                          <a:ln>
                            <a:noFill/>
                          </a:ln>
                          <a:solidFill>
                            <a:schemeClr val="tx1"/>
                          </a:solidFill>
                          <a:effectLst/>
                          <a:latin typeface="Arial" charset="0"/>
                          <a:ea typeface="Arial" charset="0"/>
                          <a:cs typeface="Arial" charset="0"/>
                        </a:rPr>
                        <a:t>මනස්සෙ</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 </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ධරමගන්ථ-නොවන</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නමුත් අමුණනලද) </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අපොක්රිපා</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අධකාරිලත්</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සෙයුඩිපිග්රැපා  3 මැකබි</a:t>
                      </a:r>
                      <a:r>
                        <a:rPr kumimoji="0" lang="en-US" altLang="zh-CN" sz="1200" b="0" i="0" u="none" strike="noStrike" cap="none" normalizeH="0" baseline="0" dirty="0">
                          <a:ln>
                            <a:noFill/>
                          </a:ln>
                          <a:solidFill>
                            <a:schemeClr val="tx1"/>
                          </a:solidFill>
                          <a:effectLst/>
                          <a:latin typeface="Arial" charset="0"/>
                          <a:ea typeface="Arial" charset="0"/>
                          <a:cs typeface="Arial" charset="0"/>
                        </a:rPr>
                        <a:t> 3-4</a:t>
                      </a:r>
                      <a:r>
                        <a:rPr kumimoji="0" lang="si-LK" altLang="zh-CN" sz="1200" b="0" i="0" u="none" strike="noStrike" cap="none" normalizeH="0" baseline="0" dirty="0">
                          <a:ln>
                            <a:noFill/>
                          </a:ln>
                          <a:solidFill>
                            <a:schemeClr val="tx1"/>
                          </a:solidFill>
                          <a:effectLst/>
                          <a:latin typeface="Arial" charset="0"/>
                          <a:ea typeface="Arial" charset="0"/>
                          <a:cs typeface="Arial" charset="0"/>
                        </a:rPr>
                        <a:t>,ගීතාවලිය</a:t>
                      </a:r>
                      <a:r>
                        <a:rPr kumimoji="0" lang="en-US" altLang="zh-CN" sz="1200" b="0" i="0" u="none" strike="noStrike" cap="none" normalizeH="0" baseline="0" dirty="0">
                          <a:ln>
                            <a:noFill/>
                          </a:ln>
                          <a:solidFill>
                            <a:schemeClr val="tx1"/>
                          </a:solidFill>
                          <a:effectLst/>
                          <a:latin typeface="Arial" charset="0"/>
                          <a:ea typeface="Arial" charset="0"/>
                          <a:cs typeface="Arial" charset="0"/>
                        </a:rPr>
                        <a:t> 151 </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සෙයුඩිපිග්රැපා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සෙයුඩිපිග්රැපා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නමුත් අමුණනලද</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rgbClr val="FFFF00"/>
                          </a:solidFill>
                          <a:effectLst/>
                          <a:latin typeface="Arial" charset="0"/>
                          <a:ea typeface="Arial" charset="0"/>
                          <a:cs typeface="Arial" charset="0"/>
                        </a:rPr>
                        <a:t>අපොක්රිපා</a:t>
                      </a:r>
                      <a:endParaRPr kumimoji="0" lang="en-US" altLang="zh-CN" sz="1200" b="0" i="0" u="none" strike="noStrike" cap="none" normalizeH="0" baseline="0" dirty="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rgbClr val="FFFF00"/>
                          </a:solidFill>
                          <a:effectLst/>
                          <a:latin typeface="Arial" charset="0"/>
                          <a:ea typeface="Arial" charset="0"/>
                          <a:cs typeface="Arial" charset="0"/>
                        </a:rPr>
                        <a:t>(</a:t>
                      </a:r>
                      <a:r>
                        <a:rPr kumimoji="0" lang="si-LK" altLang="zh-CN" sz="1200" b="0" i="0" u="none" strike="noStrike" cap="none" normalizeH="0" baseline="0" dirty="0">
                          <a:ln>
                            <a:noFill/>
                          </a:ln>
                          <a:solidFill>
                            <a:srgbClr val="FFFF00"/>
                          </a:solidFill>
                          <a:effectLst/>
                          <a:latin typeface="Arial" charset="0"/>
                          <a:ea typeface="Arial" charset="0"/>
                          <a:cs typeface="Arial" charset="0"/>
                        </a:rPr>
                        <a:t>අධිකාරිලත්</a:t>
                      </a:r>
                      <a:r>
                        <a:rPr kumimoji="0" lang="en-US" altLang="zh-CN" sz="1200" b="0" i="0" u="none" strike="noStrike" cap="none" normalizeH="0" baseline="0" dirty="0">
                          <a:ln>
                            <a:noFill/>
                          </a:ln>
                          <a:solidFill>
                            <a:srgbClr val="FFFF00"/>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 පොත් + </a:t>
                      </a:r>
                      <a:r>
                        <a:rPr kumimoji="0" lang="en-US" altLang="zh-CN" sz="1200" b="0" i="0" u="none" strike="noStrike" cap="none" normalizeH="0" baseline="0" dirty="0">
                          <a:ln>
                            <a:noFill/>
                          </a:ln>
                          <a:solidFill>
                            <a:schemeClr val="tx1"/>
                          </a:solidFill>
                          <a:effectLst/>
                          <a:latin typeface="Arial" charset="0"/>
                          <a:ea typeface="Arial" charset="0"/>
                          <a:cs typeface="Arial" charset="0"/>
                        </a:rPr>
                        <a:t>60  </a:t>
                      </a:r>
                      <a:r>
                        <a:rPr kumimoji="0" lang="en-US" altLang="zh-CN" sz="17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විශෙ.ඒනොක්</a:t>
                      </a:r>
                      <a:r>
                        <a:rPr kumimoji="0" lang="en-US" altLang="zh-CN" sz="1200" b="0" i="0" u="none" strike="noStrike" cap="none" normalizeH="0" baseline="0" dirty="0">
                          <a:ln>
                            <a:noFill/>
                          </a:ln>
                          <a:solidFill>
                            <a:schemeClr val="tx1"/>
                          </a:solidFill>
                          <a:effectLst/>
                          <a:latin typeface="Arial" charset="0"/>
                          <a:ea typeface="Arial" charset="0"/>
                          <a:cs typeface="Arial" charset="0"/>
                        </a:rPr>
                        <a:t> 1)</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සෙයුඩිපිග්රැපා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සෙයුඩිපිග්රැපා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අපොක්රිපා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200" b="0" i="0" u="none" strike="noStrike" cap="none" normalizeH="0" baseline="0" dirty="0">
                          <a:ln>
                            <a:noFill/>
                          </a:ln>
                          <a:solidFill>
                            <a:schemeClr val="tx1"/>
                          </a:solidFill>
                          <a:effectLst/>
                          <a:latin typeface="Arial" charset="0"/>
                          <a:ea typeface="Arial" charset="0"/>
                          <a:cs typeface="Arial" charset="0"/>
                        </a:rPr>
                        <a:t>(</a:t>
                      </a:r>
                      <a:r>
                        <a:rPr kumimoji="0" lang="si-LK" altLang="zh-CN" sz="1200" b="0" i="0" u="none" strike="noStrike" cap="none" normalizeH="0" baseline="0" dirty="0">
                          <a:ln>
                            <a:noFill/>
                          </a:ln>
                          <a:solidFill>
                            <a:schemeClr val="tx1"/>
                          </a:solidFill>
                          <a:effectLst/>
                          <a:latin typeface="Arial" charset="0"/>
                          <a:ea typeface="Arial" charset="0"/>
                          <a:cs typeface="Arial" charset="0"/>
                        </a:rPr>
                        <a:t>දෙවානුභාවය නැති</a:t>
                      </a:r>
                      <a:r>
                        <a:rPr kumimoji="0" lang="en-US" altLang="zh-CN" sz="1200" b="0" i="0" u="none" strike="noStrike" cap="none" normalizeH="0" baseline="0" dirty="0">
                          <a:ln>
                            <a:noFill/>
                          </a:ln>
                          <a:solidFill>
                            <a:schemeClr val="tx1"/>
                          </a:solidFill>
                          <a:effectLst/>
                          <a:latin typeface="Arial" charset="0"/>
                          <a:ea typeface="Arial" charset="0"/>
                          <a:cs typeface="Arial" charset="0"/>
                        </a:rPr>
                        <a:t>)</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si-LK" altLang="zh-CN" sz="1200" b="0" i="0" u="none" strike="noStrike" cap="none" normalizeH="0" baseline="0" dirty="0">
                          <a:ln>
                            <a:noFill/>
                          </a:ln>
                          <a:solidFill>
                            <a:schemeClr val="tx1"/>
                          </a:solidFill>
                          <a:effectLst/>
                          <a:latin typeface="Arial" charset="0"/>
                          <a:ea typeface="Arial" charset="0"/>
                          <a:cs typeface="Arial" charset="0"/>
                        </a:rPr>
                        <a:t>සෙයුඩිපිග්රැපා</a:t>
                      </a:r>
                      <a:endParaRPr kumimoji="0" lang="en-US" altLang="zh-CN" sz="1200" b="0" i="0" u="none" strike="noStrike" cap="none" normalizeH="0" baseline="0" dirty="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cs typeface="Arial" charset="0"/>
            </a:endParaRPr>
          </a:p>
        </p:txBody>
      </p:sp>
      <p:sp>
        <p:nvSpPr>
          <p:cNvPr id="294972" name="Text Box 305"/>
          <p:cNvSpPr txBox="1">
            <a:spLocks noChangeArrowheads="1"/>
          </p:cNvSpPr>
          <p:nvPr/>
        </p:nvSpPr>
        <p:spPr bwMode="auto">
          <a:xfrm>
            <a:off x="8458200" y="0"/>
            <a:ext cx="608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cs typeface="Arial" charset="0"/>
              </a:rPr>
              <a:t>164</a:t>
            </a:r>
          </a:p>
        </p:txBody>
      </p:sp>
      <p:sp>
        <p:nvSpPr>
          <p:cNvPr id="60722" name="Rectangle 306"/>
          <p:cNvSpPr>
            <a:spLocks noChangeArrowheads="1"/>
          </p:cNvSpPr>
          <p:nvPr/>
        </p:nvSpPr>
        <p:spPr bwMode="auto">
          <a:xfrm>
            <a:off x="1850403" y="1196752"/>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0723" name="Rectangle 307"/>
          <p:cNvSpPr>
            <a:spLocks noChangeArrowheads="1"/>
          </p:cNvSpPr>
          <p:nvPr/>
        </p:nvSpPr>
        <p:spPr bwMode="auto">
          <a:xfrm>
            <a:off x="3812357" y="1196752"/>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0724" name="Rectangle 308"/>
          <p:cNvSpPr>
            <a:spLocks noChangeArrowheads="1"/>
          </p:cNvSpPr>
          <p:nvPr/>
        </p:nvSpPr>
        <p:spPr bwMode="auto">
          <a:xfrm>
            <a:off x="5544532" y="1196752"/>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0725" name="Rectangle 309"/>
          <p:cNvSpPr>
            <a:spLocks noChangeArrowheads="1"/>
          </p:cNvSpPr>
          <p:nvPr/>
        </p:nvSpPr>
        <p:spPr bwMode="auto">
          <a:xfrm>
            <a:off x="7486454" y="1204378"/>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12277" y="48906"/>
            <a:ext cx="9144000" cy="6958013"/>
          </a:xfrm>
          <a:prstGeom prst="rect">
            <a:avLst/>
          </a:prstGeom>
          <a:solidFill>
            <a:schemeClr val="tx1"/>
          </a:solidFill>
          <a:ln w="9525">
            <a:solidFill>
              <a:schemeClr val="tx1"/>
            </a:solidFill>
            <a:round/>
            <a:headEnd/>
            <a:tailEnd/>
          </a:ln>
        </p:spPr>
        <p:txBody>
          <a:bodyPr/>
          <a:lstStyle/>
          <a:p>
            <a:endParaRPr lang="en-US"/>
          </a:p>
        </p:txBody>
      </p:sp>
      <p:pic>
        <p:nvPicPr>
          <p:cNvPr id="15"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5512" y="46545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6600"/>
                </a:solidFill>
              </a:rPr>
              <a:t>163</a:t>
            </a:r>
          </a:p>
        </p:txBody>
      </p:sp>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96966" name="Rectangle 7"/>
          <p:cNvSpPr>
            <a:spLocks noChangeArrowheads="1"/>
          </p:cNvSpPr>
          <p:nvPr/>
        </p:nvSpPr>
        <p:spPr bwMode="auto">
          <a:xfrm>
            <a:off x="45778" y="130930"/>
            <a:ext cx="8458200" cy="1137829"/>
          </a:xfrm>
          <a:prstGeom prst="rect">
            <a:avLst/>
          </a:prstGeom>
          <a:solidFill>
            <a:srgbClr val="006600"/>
          </a:solidFill>
          <a:ln w="9525">
            <a:solidFill>
              <a:schemeClr val="tx1"/>
            </a:solidFill>
            <a:miter lim="800000"/>
            <a:headEnd/>
            <a:tailEnd/>
          </a:ln>
        </p:spPr>
        <p:txBody>
          <a:bodyPr wrap="none" anchor="ctr"/>
          <a:lstStyle/>
          <a:p>
            <a:endParaRPr lang="en-US"/>
          </a:p>
        </p:txBody>
      </p:sp>
      <p:grpSp>
        <p:nvGrpSpPr>
          <p:cNvPr id="2" name="Group 12"/>
          <p:cNvGrpSpPr>
            <a:grpSpLocks/>
          </p:cNvGrpSpPr>
          <p:nvPr/>
        </p:nvGrpSpPr>
        <p:grpSpPr bwMode="auto">
          <a:xfrm>
            <a:off x="-17211" y="2318813"/>
            <a:ext cx="8005767" cy="3078159"/>
            <a:chOff x="628" y="2057"/>
            <a:chExt cx="5043" cy="1939"/>
          </a:xfrm>
        </p:grpSpPr>
        <p:sp>
          <p:nvSpPr>
            <p:cNvPr id="234506" name="Text Box 8"/>
            <p:cNvSpPr txBox="1">
              <a:spLocks noChangeArrowheads="1"/>
            </p:cNvSpPr>
            <p:nvPr/>
          </p:nvSpPr>
          <p:spPr bwMode="auto">
            <a:xfrm rot="21164542">
              <a:off x="1131" y="2057"/>
              <a:ext cx="4540" cy="1105"/>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si-LK" b="1" u="sng" dirty="0">
                  <a:effectLst>
                    <a:outerShdw blurRad="38100" dist="38100" dir="2700000" algn="tl">
                      <a:srgbClr val="000000">
                        <a:alpha val="43137"/>
                      </a:srgbClr>
                    </a:outerShdw>
                  </a:effectLst>
                </a:rPr>
                <a:t>ශුද්ධ ගිනි ස්ථානය</a:t>
              </a:r>
              <a:r>
                <a:rPr lang="en-US" b="1" dirty="0">
                  <a:effectLst>
                    <a:outerShdw blurRad="38100" dist="38100" dir="2700000" algn="tl">
                      <a:srgbClr val="000000">
                        <a:alpha val="43137"/>
                      </a:srgbClr>
                    </a:outerShdw>
                  </a:effectLst>
                </a:rPr>
                <a:t>:</a:t>
              </a:r>
            </a:p>
            <a:p>
              <a:pPr algn="r">
                <a:defRPr/>
              </a:pPr>
              <a:r>
                <a:rPr lang="si-LK" sz="2000" b="1" dirty="0">
                  <a:effectLst>
                    <a:outerShdw blurRad="38100" dist="38100" dir="2700000" algn="tl">
                      <a:srgbClr val="000000">
                        <a:alpha val="43137"/>
                      </a:srgbClr>
                    </a:outerShdw>
                  </a:effectLst>
                </a:rPr>
                <a:t>මිත්යාදෘෂ්ඨිකයාගෙ මරණය වෙනුවෙන් කැපවීම</a:t>
              </a:r>
              <a:r>
                <a:rPr lang="en-US" sz="2000" b="1" dirty="0">
                  <a:effectLst>
                    <a:outerShdw blurRad="38100" dist="38100" dir="2700000" algn="tl">
                      <a:srgbClr val="000000">
                        <a:alpha val="43137"/>
                      </a:srgbClr>
                    </a:outerShdw>
                  </a:effectLst>
                </a:rPr>
                <a:t>–</a:t>
              </a:r>
              <a:r>
                <a:rPr lang="en-US" altLang="ja-JP" sz="2000" b="1" dirty="0">
                  <a:effectLst>
                    <a:outerShdw blurRad="38100" dist="38100" dir="2700000" algn="tl">
                      <a:srgbClr val="000000">
                        <a:alpha val="43137"/>
                      </a:srgbClr>
                    </a:outerShdw>
                  </a:effectLst>
                </a:rPr>
                <a:t>“</a:t>
              </a:r>
              <a:r>
                <a:rPr lang="si-LK" altLang="ja-JP" sz="2000" b="1" dirty="0">
                  <a:effectLst>
                    <a:outerShdw blurRad="38100" dist="38100" dir="2700000" algn="tl">
                      <a:srgbClr val="000000">
                        <a:alpha val="43137"/>
                      </a:srgbClr>
                    </a:outerShdw>
                  </a:effectLst>
                </a:rPr>
                <a:t>මෙසෙ ඔහු මරණයෙන් සමාව උපයාගන්නවා ඔවුන්ගෙ මෙම පාපයෙන් මිදීමෙ බලය නිසා</a:t>
              </a:r>
              <a:r>
                <a:rPr lang="en-US" altLang="ja-JP" sz="2000" b="1" dirty="0">
                  <a:effectLst>
                    <a:outerShdw blurRad="38100" dist="38100" dir="2700000" algn="tl">
                      <a:srgbClr val="000000">
                        <a:alpha val="43137"/>
                      </a:srgbClr>
                    </a:outerShdw>
                  </a:effectLst>
                </a:rPr>
                <a:t>"</a:t>
              </a:r>
              <a:endParaRPr lang="en-US" sz="2000" b="1" dirty="0">
                <a:effectLst>
                  <a:outerShdw blurRad="38100" dist="38100" dir="2700000" algn="tl">
                    <a:srgbClr val="000000">
                      <a:alpha val="43137"/>
                    </a:srgbClr>
                  </a:outerShdw>
                </a:effectLst>
              </a:endParaRPr>
            </a:p>
            <a:p>
              <a:pPr algn="r">
                <a:defRPr/>
              </a:pPr>
              <a:r>
                <a:rPr lang="en-US" sz="1800" b="1" dirty="0">
                  <a:effectLst>
                    <a:outerShdw blurRad="38100" dist="38100" dir="2700000" algn="tl">
                      <a:srgbClr val="000000">
                        <a:alpha val="43137"/>
                      </a:srgbClr>
                    </a:outerShdw>
                  </a:effectLst>
                </a:rPr>
                <a:t>(2 </a:t>
              </a:r>
              <a:r>
                <a:rPr lang="si-LK" sz="1800" b="1" dirty="0">
                  <a:effectLst>
                    <a:outerShdw blurRad="38100" dist="38100" dir="2700000" algn="tl">
                      <a:srgbClr val="000000">
                        <a:alpha val="43137"/>
                      </a:srgbClr>
                    </a:outerShdw>
                  </a:effectLst>
                </a:rPr>
                <a:t>මැකබි</a:t>
              </a:r>
              <a:r>
                <a:rPr lang="en-US" sz="1800" b="1" dirty="0">
                  <a:effectLst>
                    <a:outerShdw blurRad="38100" dist="38100" dir="2700000" algn="tl">
                      <a:srgbClr val="000000">
                        <a:alpha val="43137"/>
                      </a:srgbClr>
                    </a:outerShdw>
                  </a:effectLst>
                </a:rPr>
                <a:t> 12:46</a:t>
              </a:r>
              <a:r>
                <a:rPr lang="en-US" b="1" dirty="0">
                  <a:effectLst>
                    <a:outerShdw blurRad="38100" dist="38100" dir="2700000" algn="tl">
                      <a:srgbClr val="000000">
                        <a:alpha val="43137"/>
                      </a:srgbClr>
                    </a:outerShdw>
                  </a:effectLst>
                </a:rPr>
                <a:t>)</a:t>
              </a:r>
            </a:p>
          </p:txBody>
        </p:sp>
        <p:pic>
          <p:nvPicPr>
            <p:cNvPr id="296974" name="Picture 11"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230379">
              <a:off x="628" y="2892"/>
              <a:ext cx="718" cy="1104"/>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1926984" y="3879055"/>
            <a:ext cx="7156451" cy="3094039"/>
            <a:chOff x="327" y="2081"/>
            <a:chExt cx="4508" cy="1949"/>
          </a:xfrm>
        </p:grpSpPr>
        <p:sp>
          <p:nvSpPr>
            <p:cNvPr id="296971" name="Text Box 14"/>
            <p:cNvSpPr txBox="1">
              <a:spLocks noChangeArrowheads="1"/>
            </p:cNvSpPr>
            <p:nvPr/>
          </p:nvSpPr>
          <p:spPr bwMode="auto">
            <a:xfrm rot="21164542">
              <a:off x="617" y="2081"/>
              <a:ext cx="4218" cy="13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si-LK" u="sng" dirty="0"/>
                <a:t>ක්රියාවෙන් ගැළවීම ලැබීම</a:t>
              </a:r>
              <a:r>
                <a:rPr lang="en-US" dirty="0"/>
                <a:t>:</a:t>
              </a:r>
            </a:p>
            <a:p>
              <a:pPr algn="r"/>
              <a:r>
                <a:rPr lang="en-US" altLang="ja-JP" dirty="0"/>
                <a:t>“</a:t>
              </a:r>
              <a:r>
                <a:rPr lang="si-LK" altLang="ja-JP" sz="2000" dirty="0"/>
                <a:t>රත්තරන් ගබඩාකරගැනීමට වඩා දිළිදුන්ට දීම වඩා යහපත්ය</a:t>
              </a:r>
              <a:r>
                <a:rPr lang="en-US" sz="2000" dirty="0"/>
                <a:t>.  </a:t>
              </a:r>
              <a:r>
                <a:rPr lang="si-LK" sz="2000" dirty="0"/>
                <a:t>ඒවැනි නිරලොභිකම ඔබව මරණයෙන් ගළවා සියලු පාපයන් සොදා ඉවත් කරයි</a:t>
              </a:r>
              <a:r>
                <a:rPr lang="en-US" sz="2000" dirty="0"/>
                <a:t>.</a:t>
              </a:r>
              <a:r>
                <a:rPr lang="en-US" altLang="ja-JP" sz="2000" dirty="0"/>
                <a:t>"</a:t>
              </a:r>
              <a:r>
                <a:rPr lang="en-US" sz="2000" dirty="0"/>
                <a:t> </a:t>
              </a:r>
              <a:br>
                <a:rPr lang="en-US" sz="2000" dirty="0"/>
              </a:br>
              <a:r>
                <a:rPr lang="en-US" sz="2000" dirty="0"/>
                <a:t>(</a:t>
              </a:r>
              <a:r>
                <a:rPr lang="si-LK" sz="2000" dirty="0"/>
                <a:t>ටොබිත්</a:t>
              </a:r>
              <a:r>
                <a:rPr lang="en-US" sz="2000" dirty="0"/>
                <a:t> 12:8b-9a GNB</a:t>
              </a:r>
              <a:r>
                <a:rPr lang="en-US" dirty="0"/>
                <a:t>)</a:t>
              </a:r>
            </a:p>
          </p:txBody>
        </p:sp>
        <p:pic>
          <p:nvPicPr>
            <p:cNvPr id="296972" name="Picture 15"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230379">
              <a:off x="327" y="2926"/>
              <a:ext cx="71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74036" y="183409"/>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si-LK"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මෙම පොත් අනුමාන කරන්නෙ අැයි</a:t>
            </a:r>
            <a:endPar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endParaRPr>
          </a:p>
        </p:txBody>
      </p:sp>
      <p:sp>
        <p:nvSpPr>
          <p:cNvPr id="83971" name="Rectangle 3"/>
          <p:cNvSpPr>
            <a:spLocks noGrp="1" noChangeArrowheads="1"/>
          </p:cNvSpPr>
          <p:nvPr>
            <p:ph idx="1"/>
          </p:nvPr>
        </p:nvSpPr>
        <p:spPr>
          <a:xfrm>
            <a:off x="276176" y="1412776"/>
            <a:ext cx="8229600" cy="1524000"/>
          </a:xfrm>
        </p:spPr>
        <p:txBody>
          <a:bodyPr/>
          <a:lstStyle/>
          <a:p>
            <a:pPr eaLnBrk="1" hangingPunct="1">
              <a:lnSpc>
                <a:spcPct val="90000"/>
              </a:lnSpc>
              <a:defRPr/>
            </a:pPr>
            <a:r>
              <a:rPr lang="si-LK" sz="2800" dirty="0">
                <a:solidFill>
                  <a:srgbClr val="006600"/>
                </a:solidFill>
                <a:latin typeface="Arial" charset="0"/>
                <a:ea typeface="ＭＳ Ｐゴシック" charset="0"/>
                <a:cs typeface="ＭＳ Ｐゴシック" charset="0"/>
              </a:rPr>
              <a:t>අධිකාරීත්වය අැති බවට හදුනාගෙන නැත</a:t>
            </a:r>
            <a:endParaRPr lang="en-US" sz="2800" dirty="0">
              <a:solidFill>
                <a:srgbClr val="006600"/>
              </a:solidFill>
              <a:latin typeface="Arial" charset="0"/>
              <a:ea typeface="ＭＳ Ｐゴシック" charset="0"/>
              <a:cs typeface="ＭＳ Ｐゴシック" charset="0"/>
            </a:endParaRPr>
          </a:p>
          <a:p>
            <a:pPr eaLnBrk="1" hangingPunct="1">
              <a:lnSpc>
                <a:spcPct val="90000"/>
              </a:lnSpc>
              <a:defRPr/>
            </a:pPr>
            <a:r>
              <a:rPr lang="si-LK" sz="2800" dirty="0">
                <a:solidFill>
                  <a:srgbClr val="006600"/>
                </a:solidFill>
                <a:latin typeface="Arial" charset="0"/>
                <a:ea typeface="ＭＳ Ｐゴシック" charset="0"/>
                <a:cs typeface="ＭＳ Ｐゴシック" charset="0"/>
              </a:rPr>
              <a:t>වැරදි දෙවධර්මයන්</a:t>
            </a:r>
            <a:endParaRPr lang="en-US" sz="2800" dirty="0">
              <a:solidFill>
                <a:srgbClr val="006600"/>
              </a:solidFill>
              <a:latin typeface="Arial" charset="0"/>
              <a:ea typeface="ＭＳ Ｐゴシック" charset="0"/>
              <a:cs typeface="ＭＳ Ｐゴシック" charset="0"/>
            </a:endParaRP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21432" y="-79554"/>
            <a:ext cx="9144000" cy="6958013"/>
          </a:xfrm>
          <a:prstGeom prst="rect">
            <a:avLst/>
          </a:prstGeom>
          <a:solidFill>
            <a:schemeClr val="tx1"/>
          </a:solidFill>
          <a:ln w="9525">
            <a:solidFill>
              <a:schemeClr val="tx1"/>
            </a:solidFill>
            <a:round/>
            <a:headEnd/>
            <a:tailEnd/>
          </a:ln>
        </p:spPr>
        <p:txBody>
          <a:bodyPr/>
          <a:lstStyle/>
          <a:p>
            <a:pPr marL="285750" indent="-285750">
              <a:buFont typeface="Wingdings" panose="05000000000000000000" pitchFamily="2" charset="2"/>
              <a:buChar char="v"/>
            </a:pPr>
            <a:endParaRPr lang="en-US" dirty="0"/>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a:xfrm>
            <a:off x="21432" y="952559"/>
            <a:ext cx="8229600" cy="4530725"/>
          </a:xfrm>
        </p:spPr>
        <p:txBody>
          <a:bodyPr/>
          <a:lstStyle/>
          <a:p>
            <a:pPr eaLnBrk="1" hangingPunct="1">
              <a:buFont typeface="Arial" panose="020B0604020202020204" pitchFamily="34" charset="0"/>
              <a:buChar char="•"/>
              <a:defRPr/>
            </a:pPr>
            <a:endParaRPr lang="si-LK" sz="2800" b="1" dirty="0">
              <a:solidFill>
                <a:srgbClr val="006600"/>
              </a:solidFill>
              <a:latin typeface="Arial" charset="0"/>
              <a:ea typeface="ＭＳ Ｐゴシック" charset="0"/>
              <a:cs typeface="ＭＳ Ｐゴシック" charset="0"/>
            </a:endParaRPr>
          </a:p>
          <a:p>
            <a:pPr eaLnBrk="1" hangingPunct="1">
              <a:buFont typeface="Arial" panose="020B0604020202020204" pitchFamily="34" charset="0"/>
              <a:buChar char="•"/>
              <a:defRPr/>
            </a:pPr>
            <a:r>
              <a:rPr lang="si-LK" sz="2800" b="1" dirty="0">
                <a:solidFill>
                  <a:srgbClr val="006600"/>
                </a:solidFill>
                <a:latin typeface="Arial" charset="0"/>
                <a:ea typeface="ＭＳ Ｐゴシック" charset="0"/>
                <a:cs typeface="ＭＳ Ｐゴシック" charset="0"/>
              </a:rPr>
              <a:t>අධිකාරීත්වය කවදා හො හදුනාගන නැත              </a:t>
            </a:r>
            <a:endParaRPr lang="en-US" sz="2800" b="1" dirty="0">
              <a:solidFill>
                <a:srgbClr val="006600"/>
              </a:solidFill>
              <a:latin typeface="Arial" charset="0"/>
              <a:ea typeface="ＭＳ Ｐゴシック" charset="0"/>
              <a:cs typeface="ＭＳ Ｐゴシック" charset="0"/>
            </a:endParaRPr>
          </a:p>
          <a:p>
            <a:pPr eaLnBrk="1" hangingPunct="1">
              <a:buFont typeface="Arial" panose="020B0604020202020204" pitchFamily="34" charset="0"/>
              <a:buChar char="•"/>
              <a:defRPr/>
            </a:pPr>
            <a:r>
              <a:rPr lang="si-LK" sz="2800" b="1" dirty="0">
                <a:solidFill>
                  <a:srgbClr val="006600"/>
                </a:solidFill>
                <a:latin typeface="Arial" charset="0"/>
                <a:ea typeface="ＭＳ Ｐゴシック" charset="0"/>
                <a:cs typeface="ＭＳ Ｐゴシック" charset="0"/>
              </a:rPr>
              <a:t>වැරදි දෙවධර්මයන්</a:t>
            </a:r>
            <a:endParaRPr lang="en-US" sz="2800" b="1" dirty="0">
              <a:solidFill>
                <a:srgbClr val="006600"/>
              </a:solidFill>
              <a:latin typeface="Arial" charset="0"/>
              <a:ea typeface="ＭＳ Ｐゴシック" charset="0"/>
              <a:cs typeface="ＭＳ Ｐゴシック" charset="0"/>
            </a:endParaRPr>
          </a:p>
          <a:p>
            <a:pPr eaLnBrk="1" hangingPunct="1">
              <a:buFont typeface="Arial" panose="020B0604020202020204" pitchFamily="34" charset="0"/>
              <a:buChar char="•"/>
              <a:defRPr/>
            </a:pPr>
            <a:r>
              <a:rPr lang="si-LK" sz="2800" b="1" dirty="0">
                <a:solidFill>
                  <a:srgbClr val="006600"/>
                </a:solidFill>
                <a:latin typeface="Arial" charset="0"/>
                <a:ea typeface="ＭＳ Ｐゴシック" charset="0"/>
                <a:cs typeface="ＭＳ Ｐゴシック" charset="0"/>
              </a:rPr>
              <a:t>දෙවානුභාවයෙ ප්කාශණයක් නොමැත</a:t>
            </a:r>
          </a:p>
          <a:p>
            <a:pPr eaLnBrk="1" hangingPunct="1">
              <a:buFont typeface="Arial"/>
              <a:buChar char="•"/>
              <a:defRPr/>
            </a:pPr>
            <a:r>
              <a:rPr lang="si-LK" sz="2800" b="1" dirty="0">
                <a:solidFill>
                  <a:srgbClr val="006600"/>
                </a:solidFill>
                <a:latin typeface="Arial" charset="0"/>
                <a:ea typeface="ＭＳ Ｐゴシック" charset="0"/>
                <a:cs typeface="ＭＳ Ｐゴシック" charset="0"/>
              </a:rPr>
              <a:t>බලවත් චරිතවල හිගකමය</a:t>
            </a:r>
          </a:p>
          <a:p>
            <a:pPr eaLnBrk="1" hangingPunct="1">
              <a:buFont typeface="Arial" panose="020B0604020202020204" pitchFamily="34" charset="0"/>
              <a:buChar char="•"/>
              <a:defRPr/>
            </a:pPr>
            <a:r>
              <a:rPr lang="si-LK" sz="2800" b="1" dirty="0">
                <a:solidFill>
                  <a:srgbClr val="006600"/>
                </a:solidFill>
                <a:latin typeface="Arial" charset="0"/>
                <a:ea typeface="ＭＳ Ｐゴシック" charset="0"/>
                <a:cs typeface="ＭＳ Ｐゴシック" charset="0"/>
              </a:rPr>
              <a:t>රොමානු කතොලික සභාව පිලිගැනීමට අැති ඒෙෙතිහාසික සැකයන්</a:t>
            </a:r>
            <a:endParaRPr lang="en-US" sz="2800" b="1" dirty="0">
              <a:solidFill>
                <a:srgbClr val="006600"/>
              </a:solidFill>
              <a:latin typeface="Arial" charset="0"/>
              <a:ea typeface="ＭＳ Ｐゴシック" charset="0"/>
              <a:cs typeface="ＭＳ Ｐゴシック" charset="0"/>
            </a:endParaRPr>
          </a:p>
          <a:p>
            <a:pPr eaLnBrk="1" hangingPunct="1">
              <a:buFont typeface="Arial" panose="020B0604020202020204" pitchFamily="34" charset="0"/>
              <a:buChar char="•"/>
              <a:defRPr/>
            </a:pPr>
            <a:endParaRPr lang="si-LK" sz="2800" b="1" dirty="0">
              <a:solidFill>
                <a:srgbClr val="006600"/>
              </a:solidFill>
              <a:latin typeface="Arial" charset="0"/>
              <a:ea typeface="ＭＳ Ｐゴシック" charset="0"/>
              <a:cs typeface="ＭＳ Ｐゴシック" charset="0"/>
            </a:endParaRPr>
          </a:p>
        </p:txBody>
      </p:sp>
      <p:sp>
        <p:nvSpPr>
          <p:cNvPr id="299012"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6600"/>
                </a:solidFill>
              </a:rPr>
              <a:t>163</a:t>
            </a:r>
          </a:p>
        </p:txBody>
      </p:sp>
      <p:sp>
        <p:nvSpPr>
          <p:cNvPr id="299013" name="Rectangle 5"/>
          <p:cNvSpPr>
            <a:spLocks noChangeArrowheads="1"/>
          </p:cNvSpPr>
          <p:nvPr/>
        </p:nvSpPr>
        <p:spPr bwMode="auto">
          <a:xfrm>
            <a:off x="21432" y="164524"/>
            <a:ext cx="8458200" cy="990600"/>
          </a:xfrm>
          <a:prstGeom prst="rect">
            <a:avLst/>
          </a:prstGeom>
          <a:solidFill>
            <a:srgbClr val="003900"/>
          </a:solidFill>
          <a:ln w="9525">
            <a:solidFill>
              <a:schemeClr val="tx1"/>
            </a:solidFill>
            <a:miter lim="800000"/>
            <a:headEnd/>
            <a:tailEnd/>
          </a:ln>
        </p:spPr>
        <p:txBody>
          <a:bodyPr wrap="none" anchor="ctr"/>
          <a:lstStyle/>
          <a:p>
            <a:endParaRPr lang="en-US"/>
          </a:p>
        </p:txBody>
      </p:sp>
      <p:sp>
        <p:nvSpPr>
          <p:cNvPr id="238597" name="WordArt 6"/>
          <p:cNvSpPr>
            <a:spLocks noChangeArrowheads="1" noChangeShapeType="1" noTextEdit="1"/>
          </p:cNvSpPr>
          <p:nvPr/>
        </p:nvSpPr>
        <p:spPr bwMode="auto">
          <a:xfrm>
            <a:off x="271462" y="240724"/>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si-LK"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මෙම පොත් අනුමාන කරන්නෙ අැයි</a:t>
            </a: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a:t>
            </a:r>
          </a:p>
        </p:txBody>
      </p:sp>
      <p:pic>
        <p:nvPicPr>
          <p:cNvPr id="9" name="Picture 14"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5512" y="46545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3" end="3"/>
                                            </p:txEl>
                                          </p:spTgt>
                                        </p:tgtEl>
                                        <p:attrNameLst>
                                          <p:attrName>style.visibility</p:attrName>
                                        </p:attrNameLst>
                                      </p:cBhvr>
                                      <p:to>
                                        <p:strVal val="visible"/>
                                      </p:to>
                                    </p:set>
                                    <p:anim to="" calcmode="lin" valueType="num">
                                      <p:cBhvr>
                                        <p:cTn id="7" dur="1" fill="hold"/>
                                        <p:tgtEl>
                                          <p:spTgt spid="392195">
                                            <p:txEl>
                                              <p:pRg st="3" end="3"/>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4" end="4"/>
                                            </p:txEl>
                                          </p:spTgt>
                                        </p:tgtEl>
                                        <p:attrNameLst>
                                          <p:attrName>style.visibility</p:attrName>
                                        </p:attrNameLst>
                                      </p:cBhvr>
                                      <p:to>
                                        <p:strVal val="visible"/>
                                      </p:to>
                                    </p:set>
                                    <p:anim to="" calcmode="lin" valueType="num">
                                      <p:cBhvr>
                                        <p:cTn id="12" dur="1" fill="hold"/>
                                        <p:tgtEl>
                                          <p:spTgt spid="392195">
                                            <p:txEl>
                                              <p:pRg st="4" end="4"/>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5" end="5"/>
                                            </p:txEl>
                                          </p:spTgt>
                                        </p:tgtEl>
                                        <p:attrNameLst>
                                          <p:attrName>style.visibility</p:attrName>
                                        </p:attrNameLst>
                                      </p:cBhvr>
                                      <p:to>
                                        <p:strVal val="visible"/>
                                      </p:to>
                                    </p:set>
                                    <p:anim to="" calcmode="lin" valueType="num">
                                      <p:cBhvr>
                                        <p:cTn id="17" dur="1" fill="hold"/>
                                        <p:tgtEl>
                                          <p:spTgt spid="392195">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3091" y="-99392"/>
            <a:ext cx="5410200" cy="788988"/>
          </a:xfrm>
        </p:spPr>
        <p:txBody>
          <a:bodyPr/>
          <a:lstStyle/>
          <a:p>
            <a:pPr eaLnBrk="1" hangingPunct="1">
              <a:defRPr/>
            </a:pPr>
            <a:r>
              <a:rPr lang="si-LK" sz="2800" dirty="0">
                <a:latin typeface="Arial" charset="0"/>
                <a:ea typeface="ＭＳ Ｐゴシック" charset="0"/>
                <a:cs typeface="ＭＳ Ｐゴシック" charset="0"/>
              </a:rPr>
              <a:t>කුඤ්ඤාකාර ලිවීම</a:t>
            </a:r>
            <a:endParaRPr lang="en-US" sz="2800" dirty="0">
              <a:latin typeface="Arial" charset="0"/>
              <a:ea typeface="ＭＳ Ｐゴシック" charset="0"/>
              <a:cs typeface="ＭＳ Ｐゴシック" charset="0"/>
            </a:endParaRPr>
          </a:p>
        </p:txBody>
      </p:sp>
      <p:pic>
        <p:nvPicPr>
          <p:cNvPr id="193538" name="Picture 4" descr="cuneiformwrit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78" y="1867297"/>
            <a:ext cx="5943600" cy="501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39" name="Picture 5" descr="cuneiformwri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5338" y="0"/>
            <a:ext cx="3268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body" idx="1"/>
          </p:nvPr>
        </p:nvSpPr>
        <p:spPr>
          <a:xfrm>
            <a:off x="318422" y="181287"/>
            <a:ext cx="5257800" cy="1600200"/>
          </a:xfrm>
        </p:spPr>
        <p:txBody>
          <a:bodyPr/>
          <a:lstStyle/>
          <a:p>
            <a:pPr eaLnBrk="1" hangingPunct="1">
              <a:defRPr/>
            </a:pPr>
            <a:endParaRPr lang="si-LK" sz="2400" dirty="0">
              <a:latin typeface="Arial" charset="0"/>
              <a:ea typeface="ＭＳ Ｐゴシック" charset="0"/>
              <a:cs typeface="ＭＳ Ｐゴシック" charset="0"/>
            </a:endParaRPr>
          </a:p>
          <a:p>
            <a:pPr eaLnBrk="1" hangingPunct="1">
              <a:defRPr/>
            </a:pPr>
            <a:r>
              <a:rPr lang="si-LK" sz="2400" dirty="0">
                <a:latin typeface="Arial" charset="0"/>
                <a:ea typeface="ＭＳ Ｐゴシック" charset="0"/>
                <a:cs typeface="ＭＳ Ｐゴシック" charset="0"/>
              </a:rPr>
              <a:t>හීබෘෘවරුන් විසින් අවුරුදු සිය ගනනකට පෙර කරන ලදි.</a:t>
            </a:r>
            <a:endParaRPr lang="en-US" sz="2400" dirty="0">
              <a:latin typeface="Arial" charset="0"/>
              <a:ea typeface="ＭＳ Ｐゴシック" charset="0"/>
              <a:cs typeface="ＭＳ Ｐゴシック" charset="0"/>
            </a:endParaRPr>
          </a:p>
          <a:p>
            <a:pPr marL="0" indent="0" eaLnBrk="1" hangingPunct="1">
              <a:buNone/>
              <a:defRPr/>
            </a:pPr>
            <a:r>
              <a:rPr lang="si-LK" sz="2400" dirty="0">
                <a:latin typeface="Arial" charset="0"/>
                <a:ea typeface="ＭＳ Ｐゴシック" charset="0"/>
                <a:cs typeface="ＭＳ Ｐゴシック" charset="0"/>
              </a:rPr>
              <a:t> </a:t>
            </a:r>
            <a:endParaRPr lang="en-US" sz="2400" dirty="0">
              <a:latin typeface="Arial" charset="0"/>
              <a:ea typeface="ＭＳ Ｐゴシック" charset="0"/>
              <a:cs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78291" y="2564904"/>
            <a:ext cx="8534400" cy="3844925"/>
          </a:xfrm>
        </p:spPr>
        <p:txBody>
          <a:bodyPr/>
          <a:lstStyle/>
          <a:p>
            <a:pPr eaLnBrk="1" hangingPunct="1">
              <a:defRPr/>
            </a:pPr>
            <a:r>
              <a:rPr lang="si-LK" b="1" dirty="0">
                <a:latin typeface="Arial" charset="0"/>
                <a:ea typeface="ＭＳ Ｐゴシック" charset="0"/>
                <a:cs typeface="ＭＳ Ｐゴシック" charset="0"/>
              </a:rPr>
              <a:t>අන්තර්තෙස්තමෙන්තු ඉතිහාසය</a:t>
            </a:r>
            <a:endParaRPr lang="en-US" b="1" dirty="0">
              <a:latin typeface="Arial" charset="0"/>
              <a:ea typeface="ＭＳ Ｐゴシック" charset="0"/>
              <a:cs typeface="ＭＳ Ｐゴシック" charset="0"/>
            </a:endParaRPr>
          </a:p>
          <a:p>
            <a:pPr eaLnBrk="1" hangingPunct="1">
              <a:defRPr/>
            </a:pPr>
            <a:r>
              <a:rPr lang="si-LK" b="1" dirty="0">
                <a:latin typeface="Arial" charset="0"/>
                <a:ea typeface="ＭＳ Ｐゴシック" charset="0"/>
                <a:cs typeface="ＭＳ Ｐゴシック" charset="0"/>
              </a:rPr>
              <a:t>යුදෙව් නිකායන් හා සංස්ථාපිතයන්</a:t>
            </a:r>
            <a:endParaRPr lang="en-US" b="1" dirty="0">
              <a:latin typeface="Arial" charset="0"/>
              <a:ea typeface="ＭＳ Ｐゴシック" charset="0"/>
              <a:cs typeface="ＭＳ Ｐゴシック" charset="0"/>
            </a:endParaRPr>
          </a:p>
          <a:p>
            <a:pPr eaLnBrk="1" hangingPunct="1">
              <a:defRPr/>
            </a:pPr>
            <a:r>
              <a:rPr lang="si-LK" b="1" dirty="0">
                <a:latin typeface="Arial" charset="0"/>
                <a:ea typeface="ＭＳ Ｐゴシック" charset="0"/>
                <a:cs typeface="ＭＳ Ｐゴシック" charset="0"/>
              </a:rPr>
              <a:t>දෙවධර්ම විශ්වාසයන්</a:t>
            </a:r>
            <a:r>
              <a:rPr lang="en-US" b="1" dirty="0">
                <a:latin typeface="Arial" charset="0"/>
                <a:ea typeface="ＭＳ Ｐゴシック" charset="0"/>
                <a:cs typeface="ＭＳ Ｐゴシック" charset="0"/>
              </a:rPr>
              <a:t> </a:t>
            </a:r>
            <a:r>
              <a:rPr lang="en-US" sz="2400" b="1" dirty="0">
                <a:latin typeface="Arial" charset="0"/>
                <a:ea typeface="ＭＳ Ｐゴシック" charset="0"/>
                <a:cs typeface="ＭＳ Ｐゴシック" charset="0"/>
              </a:rPr>
              <a:t>(</a:t>
            </a:r>
            <a:r>
              <a:rPr lang="si-LK" sz="2400" b="1" dirty="0">
                <a:latin typeface="Arial" charset="0"/>
                <a:ea typeface="ＭＳ Ｐゴシック" charset="0"/>
                <a:cs typeface="ＭＳ Ｐゴシック" charset="0"/>
              </a:rPr>
              <a:t>උදා</a:t>
            </a:r>
            <a:r>
              <a:rPr lang="en-US" sz="2400" b="1" dirty="0">
                <a:latin typeface="Arial" charset="0"/>
                <a:ea typeface="ＭＳ Ｐゴシック" charset="0"/>
                <a:cs typeface="ＭＳ Ｐゴシック" charset="0"/>
              </a:rPr>
              <a:t>, </a:t>
            </a:r>
            <a:r>
              <a:rPr lang="si-LK" sz="2400" b="1" dirty="0">
                <a:latin typeface="Arial" charset="0"/>
                <a:ea typeface="ＭＳ Ｐゴシック" charset="0"/>
                <a:cs typeface="ＭＳ Ｐゴシック" charset="0"/>
              </a:rPr>
              <a:t>දෙවදූතයන්</a:t>
            </a:r>
            <a:r>
              <a:rPr lang="en-US" sz="2400" b="1" dirty="0">
                <a:latin typeface="Arial" charset="0"/>
                <a:ea typeface="ＭＳ Ｐゴシック" charset="0"/>
                <a:cs typeface="ＭＳ Ｐゴシック" charset="0"/>
              </a:rPr>
              <a:t>)</a:t>
            </a: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301059"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84997" name="WordArt 5"/>
          <p:cNvSpPr>
            <a:spLocks noChangeArrowheads="1" noChangeShapeType="1" noTextEdit="1"/>
          </p:cNvSpPr>
          <p:nvPr/>
        </p:nvSpPr>
        <p:spPr bwMode="auto">
          <a:xfrm>
            <a:off x="611560" y="1268761"/>
            <a:ext cx="1728192" cy="1296144"/>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ඔව්</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algn="ctr"/>
            <a:r>
              <a:rPr lang="si-LK" sz="2800" kern="10" dirty="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ඉතින් මෙම පොත්වලට   වටිනාකමක්  තිබෙද</a:t>
            </a:r>
            <a:r>
              <a:rPr lang="en-US" sz="2800" kern="10" dirty="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600700" y="836712"/>
            <a:ext cx="3200400" cy="2819400"/>
          </a:xfrm>
        </p:spPr>
        <p:txBody>
          <a:bodyPr/>
          <a:lstStyle/>
          <a:p>
            <a:pPr eaLnBrk="1" hangingPunct="1">
              <a:defRPr/>
            </a:pPr>
            <a:r>
              <a:rPr lang="si-LK" sz="3200" dirty="0">
                <a:latin typeface="Arial" charset="0"/>
                <a:ea typeface="ＭＳ Ｐゴシック" charset="0"/>
                <a:cs typeface="ＭＳ Ｐゴシック" charset="0"/>
              </a:rPr>
              <a:t>ටොබියාගෙ පවුල තුලින් උසස් දෙවදූතයන්   පිටවී ගියාද?</a:t>
            </a:r>
            <a:endParaRPr lang="en-US" sz="3200" dirty="0">
              <a:latin typeface="Arial" charset="0"/>
              <a:ea typeface="ＭＳ Ｐゴシック" charset="0"/>
              <a:cs typeface="ＭＳ Ｐゴシック" charset="0"/>
            </a:endParaRP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si-LK" sz="2000" i="1" dirty="0">
                <a:latin typeface="Arial" charset="0"/>
                <a:ea typeface="ＭＳ Ｐゴシック" charset="0"/>
                <a:cs typeface="ＭＳ Ｐゴシック" charset="0"/>
              </a:rPr>
              <a:t>රෙම්බ්රාන්ට්</a:t>
            </a:r>
            <a:r>
              <a:rPr lang="en-US" sz="2000" i="1" dirty="0">
                <a:latin typeface="Arial" charset="0"/>
                <a:ea typeface="ＭＳ Ｐゴシック" charset="0"/>
                <a:cs typeface="ＭＳ Ｐゴシック" charset="0"/>
              </a:rPr>
              <a:t>, 1637</a:t>
            </a:r>
          </a:p>
        </p:txBody>
      </p:sp>
      <p:pic>
        <p:nvPicPr>
          <p:cNvPr id="3031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66" y="-15343"/>
            <a:ext cx="53911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Rectangle 5"/>
          <p:cNvSpPr>
            <a:spLocks noChangeArrowheads="1"/>
          </p:cNvSpPr>
          <p:nvPr/>
        </p:nvSpPr>
        <p:spPr bwMode="auto">
          <a:xfrm>
            <a:off x="5416693" y="4617799"/>
            <a:ext cx="3505200" cy="1752600"/>
          </a:xfrm>
          <a:prstGeom prst="rect">
            <a:avLst/>
          </a:prstGeom>
          <a:noFill/>
          <a:ln w="9525">
            <a:noFill/>
            <a:miter lim="800000"/>
            <a:headEnd/>
            <a:tailEnd/>
          </a:ln>
          <a:effectLst/>
        </p:spPr>
        <p:txBody>
          <a:bodyPr/>
          <a:lstStyle/>
          <a:p>
            <a:pPr algn="ctr" eaLnBrk="1" hangingPunct="1">
              <a:spcBef>
                <a:spcPct val="20000"/>
              </a:spcBef>
              <a:buClr>
                <a:schemeClr val="hlink"/>
              </a:buClr>
              <a:buSzPct val="90000"/>
              <a:buFont typeface="Wingdings" charset="0"/>
              <a:buNone/>
              <a:defRPr/>
            </a:pPr>
            <a:r>
              <a:rPr lang="en-US" sz="2000" i="1" dirty="0">
                <a:effectLst>
                  <a:outerShdw blurRad="38100" dist="38100" dir="2700000" algn="tl">
                    <a:srgbClr val="000000"/>
                  </a:outerShdw>
                </a:effectLst>
              </a:rPr>
              <a:t>(</a:t>
            </a:r>
            <a:r>
              <a:rPr lang="si-LK" sz="2000" i="1" dirty="0">
                <a:effectLst>
                  <a:outerShdw blurRad="38100" dist="38100" dir="2700000" algn="tl">
                    <a:srgbClr val="000000"/>
                  </a:outerShdw>
                </a:effectLst>
              </a:rPr>
              <a:t>මෙම පින්තූරය ඔබෙ පන්ති සටහන් පොතෙ මුල් පිටුවෙ අැත</a:t>
            </a:r>
            <a:r>
              <a:rPr lang="en-US" sz="2000" i="1" dirty="0">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305154"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algn="ctr"/>
            <a:r>
              <a:rPr lang="si-LK" sz="3200" kern="10" dirty="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මෙම පොත්වල වටිනාකමක් තිබෙද</a:t>
            </a:r>
            <a:r>
              <a:rPr lang="en-US" sz="3200" kern="10" dirty="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  </a:t>
            </a:r>
          </a:p>
        </p:txBody>
      </p:sp>
      <p:sp>
        <p:nvSpPr>
          <p:cNvPr id="390152" name="Rectangle 8"/>
          <p:cNvSpPr>
            <a:spLocks noChangeArrowheads="1"/>
          </p:cNvSpPr>
          <p:nvPr/>
        </p:nvSpPr>
        <p:spPr bwMode="auto">
          <a:xfrm>
            <a:off x="323528" y="2564904"/>
            <a:ext cx="8887698" cy="420496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3"/>
              </a:buBlip>
              <a:defRPr/>
            </a:pPr>
            <a:r>
              <a:rPr lang="si-LK" sz="2400" b="1" dirty="0">
                <a:effectLst>
                  <a:outerShdw blurRad="38100" dist="38100" dir="2700000" algn="tl">
                    <a:srgbClr val="000000"/>
                  </a:outerShdw>
                </a:effectLst>
              </a:rPr>
              <a:t>අන්තර්තෙස්තමෙන්තු ඉතිහාසය</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3"/>
              </a:buBlip>
              <a:defRPr/>
            </a:pPr>
            <a:r>
              <a:rPr lang="si-LK" sz="2400" b="1" dirty="0">
                <a:effectLst>
                  <a:outerShdw blurRad="38100" dist="38100" dir="2700000" algn="tl">
                    <a:srgbClr val="000000"/>
                  </a:outerShdw>
                </a:effectLst>
              </a:rPr>
              <a:t>යුදෙව් නිකායන් සහ සංස්ථාවන්</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3"/>
              </a:buBlip>
              <a:defRPr/>
            </a:pPr>
            <a:r>
              <a:rPr lang="si-LK" sz="2400" b="1" dirty="0">
                <a:effectLst>
                  <a:outerShdw blurRad="38100" dist="38100" dir="2700000" algn="tl">
                    <a:srgbClr val="000000"/>
                  </a:outerShdw>
                </a:effectLst>
              </a:rPr>
              <a:t>දෙවධර්ම විශ්වාසයන්</a:t>
            </a:r>
            <a:r>
              <a:rPr lang="en-US" sz="2400" b="1" dirty="0">
                <a:effectLst>
                  <a:outerShdw blurRad="38100" dist="38100" dir="2700000" algn="tl">
                    <a:srgbClr val="000000"/>
                  </a:outerShdw>
                </a:effectLst>
              </a:rPr>
              <a:t> (</a:t>
            </a:r>
            <a:r>
              <a:rPr lang="si-LK" sz="2400" b="1" dirty="0">
                <a:effectLst>
                  <a:outerShdw blurRad="38100" dist="38100" dir="2700000" algn="tl">
                    <a:srgbClr val="000000"/>
                  </a:outerShdw>
                </a:effectLst>
              </a:rPr>
              <a:t>උදා</a:t>
            </a:r>
            <a:r>
              <a:rPr lang="en-US" sz="2400" b="1" dirty="0">
                <a:effectLst>
                  <a:outerShdw blurRad="38100" dist="38100" dir="2700000" algn="tl">
                    <a:srgbClr val="000000"/>
                  </a:outerShdw>
                </a:effectLst>
              </a:rPr>
              <a:t>., </a:t>
            </a:r>
            <a:r>
              <a:rPr lang="si-LK" sz="2400" b="1" dirty="0">
                <a:effectLst>
                  <a:outerShdw blurRad="38100" dist="38100" dir="2700000" algn="tl">
                    <a:srgbClr val="000000"/>
                  </a:outerShdw>
                </a:effectLst>
              </a:rPr>
              <a:t>දෙවදූතයන්</a:t>
            </a:r>
            <a:r>
              <a:rPr lang="en-US" sz="2400" b="1"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3"/>
              </a:buBlip>
              <a:defRPr/>
            </a:pPr>
            <a:r>
              <a:rPr lang="si-LK" sz="2400" b="1" dirty="0">
                <a:effectLst>
                  <a:outerShdw blurRad="38100" dist="38100" dir="2700000" algn="tl">
                    <a:srgbClr val="000000"/>
                  </a:outerShdw>
                </a:effectLst>
              </a:rPr>
              <a:t>ශබ්දකොෂ පසුබිම්</a:t>
            </a:r>
            <a:r>
              <a:rPr lang="en-US" sz="2400" b="1" dirty="0">
                <a:effectLst>
                  <a:outerShdw blurRad="38100" dist="38100" dir="2700000" algn="tl">
                    <a:srgbClr val="000000"/>
                  </a:outerShdw>
                </a:effectLst>
              </a:rPr>
              <a:t> (</a:t>
            </a:r>
            <a:r>
              <a:rPr lang="si-LK" sz="2400" b="1" dirty="0">
                <a:effectLst>
                  <a:outerShdw blurRad="38100" dist="38100" dir="2700000" algn="tl">
                    <a:srgbClr val="000000"/>
                  </a:outerShdw>
                </a:effectLst>
              </a:rPr>
              <a:t>උදා</a:t>
            </a:r>
            <a:r>
              <a:rPr lang="en-US" sz="2400" b="1" dirty="0">
                <a:effectLst>
                  <a:outerShdw blurRad="38100" dist="38100" dir="2700000" algn="tl">
                    <a:srgbClr val="000000"/>
                  </a:outerShdw>
                </a:effectLst>
              </a:rPr>
              <a:t>. </a:t>
            </a:r>
            <a:r>
              <a:rPr lang="en-US" altLang="ja-JP" sz="2400" b="1" dirty="0">
                <a:effectLst>
                  <a:outerShdw blurRad="38100" dist="38100" dir="2700000" algn="tl">
                    <a:srgbClr val="000000"/>
                  </a:outerShdw>
                </a:effectLst>
              </a:rPr>
              <a:t>“</a:t>
            </a:r>
            <a:r>
              <a:rPr lang="si-LK" altLang="ja-JP" sz="2400" b="1" dirty="0">
                <a:effectLst>
                  <a:outerShdw blurRad="38100" dist="38100" dir="2700000" algn="tl">
                    <a:srgbClr val="000000"/>
                  </a:outerShdw>
                </a:effectLst>
              </a:rPr>
              <a:t>පැමිනෙන්ට තිබෙන කාලය)</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Blip>
                <a:blip r:embed="rId3"/>
              </a:buBlip>
              <a:defRPr/>
            </a:pPr>
            <a:r>
              <a:rPr lang="si-LK" sz="2400" b="1" dirty="0">
                <a:effectLst>
                  <a:outerShdw blurRad="38100" dist="38100" dir="2700000" algn="tl">
                    <a:srgbClr val="000000"/>
                  </a:outerShdw>
                </a:effectLst>
              </a:rPr>
              <a:t>සාහිත්යමය ස්වාභාවයන්</a:t>
            </a:r>
            <a:r>
              <a:rPr lang="en-US" sz="2400" b="1" dirty="0">
                <a:effectLst>
                  <a:outerShdw blurRad="38100" dist="38100" dir="2700000" algn="tl">
                    <a:srgbClr val="000000"/>
                  </a:outerShdw>
                </a:effectLst>
              </a:rPr>
              <a:t> (</a:t>
            </a:r>
            <a:r>
              <a:rPr lang="si-LK" sz="2400" b="1" dirty="0">
                <a:effectLst>
                  <a:outerShdw blurRad="38100" dist="38100" dir="2700000" algn="tl">
                    <a:srgbClr val="000000"/>
                  </a:outerShdw>
                </a:effectLst>
              </a:rPr>
              <a:t>උදා</a:t>
            </a:r>
            <a:r>
              <a:rPr lang="en-US" sz="2400" b="1" dirty="0">
                <a:effectLst>
                  <a:outerShdw blurRad="38100" dist="38100" dir="2700000" algn="tl">
                    <a:srgbClr val="000000"/>
                  </a:outerShdw>
                </a:effectLst>
              </a:rPr>
              <a:t>., </a:t>
            </a:r>
            <a:r>
              <a:rPr lang="si-LK" sz="2400" b="1" dirty="0">
                <a:effectLst>
                  <a:outerShdw blurRad="38100" dist="38100" dir="2700000" algn="tl">
                    <a:srgbClr val="000000"/>
                  </a:outerShdw>
                </a:effectLst>
              </a:rPr>
              <a:t>ලිපි</a:t>
            </a:r>
            <a:r>
              <a:rPr lang="en-US" sz="2400" b="1"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3"/>
              </a:buBlip>
              <a:defRPr/>
            </a:pPr>
            <a:r>
              <a:rPr lang="si-LK" sz="2400" b="1" dirty="0">
                <a:effectLst>
                  <a:outerShdw blurRad="38100" dist="38100" dir="2700000" algn="tl">
                    <a:srgbClr val="000000"/>
                  </a:outerShdw>
                </a:effectLst>
              </a:rPr>
              <a:t>රබ්බිවරුන්ගෙ ලියවිලිවලට තුලනය කිරීම</a:t>
            </a:r>
            <a:endParaRPr lang="en-US" sz="2400" b="1" dirty="0">
              <a:effectLst>
                <a:outerShdw blurRad="38100" dist="38100" dir="2700000" algn="tl">
                  <a:srgbClr val="000000"/>
                </a:outerShdw>
              </a:effectLst>
            </a:endParaRPr>
          </a:p>
        </p:txBody>
      </p:sp>
      <p:sp>
        <p:nvSpPr>
          <p:cNvPr id="8" name="WordArt 5"/>
          <p:cNvSpPr>
            <a:spLocks noChangeArrowheads="1" noChangeShapeType="1" noTextEdit="1"/>
          </p:cNvSpPr>
          <p:nvPr/>
        </p:nvSpPr>
        <p:spPr bwMode="auto">
          <a:xfrm>
            <a:off x="611560" y="1268761"/>
            <a:ext cx="1728192" cy="1296144"/>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ඔව්</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sp>
        <p:nvSpPr>
          <p:cNvPr id="25605" name="Rectangle 5"/>
          <p:cNvSpPr>
            <a:spLocks noGrp="1" noChangeArrowheads="1"/>
          </p:cNvSpPr>
          <p:nvPr>
            <p:ph type="title"/>
          </p:nvPr>
        </p:nvSpPr>
        <p:spPr>
          <a:xfrm>
            <a:off x="1066800" y="152400"/>
            <a:ext cx="6096000" cy="1017588"/>
          </a:xfrm>
        </p:spPr>
        <p:txBody>
          <a:bodyPr/>
          <a:lstStyle/>
          <a:p>
            <a:pPr marL="838200" indent="-838200" algn="l" eaLnBrk="1" hangingPunct="1">
              <a:defRPr/>
            </a:pPr>
            <a:r>
              <a:rPr lang="en-US" sz="3200"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  </a:t>
            </a:r>
            <a:r>
              <a:rPr lang="si-LK" sz="3200" dirty="0">
                <a:latin typeface="Arial" charset="0"/>
                <a:ea typeface="ＭＳ Ｐゴシック" charset="0"/>
                <a:cs typeface="ＭＳ Ｐゴシック" charset="0"/>
              </a:rPr>
              <a:t>අලෙක්සැනඩ්රියාවෙ පිලො</a:t>
            </a:r>
            <a:endParaRPr lang="en-US" sz="3200" dirty="0">
              <a:latin typeface="Arial" charset="0"/>
              <a:ea typeface="ＭＳ Ｐゴシック" charset="0"/>
              <a:cs typeface="ＭＳ Ｐゴシック" charset="0"/>
            </a:endParaRPr>
          </a:p>
        </p:txBody>
      </p:sp>
      <p:pic>
        <p:nvPicPr>
          <p:cNvPr id="307204" name="Picture 6" descr="NTafri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432" y="1476808"/>
            <a:ext cx="81534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Grp="1" noChangeArrowheads="1"/>
          </p:cNvSpPr>
          <p:nvPr>
            <p:ph type="body" idx="1"/>
          </p:nvPr>
        </p:nvSpPr>
        <p:spPr>
          <a:xfrm>
            <a:off x="1325662" y="4313671"/>
            <a:ext cx="6605588" cy="1905000"/>
          </a:xfrm>
          <a:solidFill>
            <a:schemeClr val="accent6">
              <a:lumMod val="50000"/>
            </a:schemeClr>
          </a:solidFill>
        </p:spPr>
        <p:txBody>
          <a:bodyPr/>
          <a:lstStyle/>
          <a:p>
            <a:pPr marL="609600" indent="-609600" eaLnBrk="1" hangingPunct="1">
              <a:defRPr/>
            </a:pPr>
            <a:r>
              <a:rPr lang="si-LK" sz="2800" dirty="0">
                <a:latin typeface="Arial" charset="0"/>
                <a:ea typeface="ＭＳ Ｐゴシック" charset="0"/>
                <a:cs typeface="ＭＳ Ｐゴシック" charset="0"/>
              </a:rPr>
              <a:t>රූපක ක්රමය</a:t>
            </a:r>
            <a:endParaRPr lang="en-US" sz="2800" dirty="0">
              <a:latin typeface="Arial" charset="0"/>
              <a:ea typeface="ＭＳ Ｐゴシック" charset="0"/>
              <a:cs typeface="ＭＳ Ｐゴシック" charset="0"/>
            </a:endParaRPr>
          </a:p>
          <a:p>
            <a:pPr marL="609600" indent="-609600" eaLnBrk="1" hangingPunct="1">
              <a:defRPr/>
            </a:pPr>
            <a:r>
              <a:rPr lang="si-LK" sz="2800" dirty="0">
                <a:latin typeface="Arial" charset="0"/>
                <a:ea typeface="ＭＳ Ｐゴシック" charset="0"/>
                <a:cs typeface="ＭＳ Ｐゴシック" charset="0"/>
              </a:rPr>
              <a:t>බලපෑමක් අැති කළ කිතුණු අර්ථවිවරණයන්</a:t>
            </a:r>
            <a:r>
              <a:rPr lang="en-US" sz="2800" dirty="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a:t>
            </a:r>
            <a:r>
              <a:rPr lang="si-LK" sz="2000" dirty="0">
                <a:latin typeface="Arial" charset="0"/>
                <a:ea typeface="ＭＳ Ｐゴシック" charset="0"/>
                <a:cs typeface="ＭＳ Ｐゴシック" charset="0"/>
              </a:rPr>
              <a:t>උදා</a:t>
            </a:r>
            <a:r>
              <a:rPr lang="en-US" sz="2000" dirty="0">
                <a:latin typeface="Arial" charset="0"/>
                <a:ea typeface="ＭＳ Ｐゴシック" charset="0"/>
                <a:cs typeface="ＭＳ Ｐゴシック" charset="0"/>
              </a:rPr>
              <a:t>., “</a:t>
            </a:r>
            <a:r>
              <a:rPr lang="si-LK" sz="2000" dirty="0">
                <a:latin typeface="Arial" charset="0"/>
                <a:ea typeface="ＭＳ Ｐゴシック" charset="0"/>
                <a:cs typeface="ＭＳ Ｐゴシック" charset="0"/>
              </a:rPr>
              <a:t>අවු.</a:t>
            </a:r>
            <a:r>
              <a:rPr lang="en-US" sz="2000" dirty="0">
                <a:latin typeface="Arial" charset="0"/>
                <a:ea typeface="ＭＳ Ｐゴシック" charset="0"/>
                <a:cs typeface="ＭＳ Ｐゴシック" charset="0"/>
              </a:rPr>
              <a:t>1000 .”)</a:t>
            </a:r>
          </a:p>
        </p:txBody>
      </p:sp>
      <p:sp>
        <p:nvSpPr>
          <p:cNvPr id="307206"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a:t>
            </a:r>
          </a:p>
        </p:txBody>
      </p:sp>
      <p:sp>
        <p:nvSpPr>
          <p:cNvPr id="3" name="6-Point Star 2"/>
          <p:cNvSpPr/>
          <p:nvPr/>
        </p:nvSpPr>
        <p:spPr bwMode="auto">
          <a:xfrm>
            <a:off x="6732588" y="3357563"/>
            <a:ext cx="431800" cy="431800"/>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ndParaRPr>
          </a:p>
        </p:txBody>
      </p:sp>
      <p:sp>
        <p:nvSpPr>
          <p:cNvPr id="307208" name="Vertical Scroll 3"/>
          <p:cNvSpPr>
            <a:spLocks noChangeArrowheads="1"/>
          </p:cNvSpPr>
          <p:nvPr/>
        </p:nvSpPr>
        <p:spPr bwMode="auto">
          <a:xfrm>
            <a:off x="7309644" y="457200"/>
            <a:ext cx="1079500" cy="1008063"/>
          </a:xfrm>
          <a:prstGeom prst="verticalScroll">
            <a:avLst>
              <a:gd name="adj" fmla="val 12500"/>
            </a:avLst>
          </a:prstGeom>
          <a:solidFill>
            <a:schemeClr val="accent1"/>
          </a:solidFill>
          <a:ln w="9525">
            <a:solidFill>
              <a:schemeClr val="tx1"/>
            </a:solidFill>
            <a:round/>
            <a:headEnd/>
            <a:tailEnd/>
          </a:ln>
        </p:spPr>
        <p:txBody>
          <a:bodyPr/>
          <a:lstStyle/>
          <a:p>
            <a:endParaRPr lang="en-US"/>
          </a:p>
        </p:txBody>
      </p:sp>
      <p:sp>
        <p:nvSpPr>
          <p:cNvPr id="10"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9058" y="-345629"/>
            <a:ext cx="9144000" cy="1169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dirty="0">
              <a:solidFill>
                <a:srgbClr val="FFFFFF"/>
              </a:solidFill>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si-LK" altLang="zh-CN" b="1" dirty="0">
              <a:solidFill>
                <a:srgbClr val="FFFFFF"/>
              </a:solidFill>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sz="14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solidFill>
                  <a:srgbClr val="FFFFFF"/>
                </a:solidFill>
                <a:cs typeface="Arial" charset="0"/>
              </a:rPr>
              <a:t>400	300	200	100	</a:t>
            </a:r>
            <a:r>
              <a:rPr lang="en-US" altLang="zh-CN" sz="1400" b="1" u="sng" dirty="0">
                <a:solidFill>
                  <a:srgbClr val="FFFFFF"/>
                </a:solidFill>
                <a:cs typeface="Arial" charset="0"/>
              </a:rPr>
              <a:t>BC/AD</a:t>
            </a:r>
            <a:r>
              <a:rPr lang="en-US" altLang="zh-CN" b="1" u="sng" dirty="0">
                <a:solidFill>
                  <a:srgbClr val="FFFFFF"/>
                </a:solidFill>
                <a:cs typeface="Arial" charset="0"/>
              </a:rPr>
              <a:t>	100	200	300		400		500	   600      700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solidFill>
                  <a:srgbClr val="FFFFFF"/>
                </a:solidFill>
                <a:cs typeface="Arial" charset="0"/>
              </a:rPr>
              <a:t>ග්රීක්</a:t>
            </a:r>
            <a:r>
              <a:rPr lang="en-US" altLang="zh-CN" b="1" dirty="0">
                <a:solidFill>
                  <a:srgbClr val="FFFFFF"/>
                </a:solidFill>
                <a:cs typeface="Arial" charset="0"/>
              </a:rPr>
              <a:t>	   </a:t>
            </a:r>
            <a:r>
              <a:rPr lang="en-US" altLang="zh-CN" b="1" i="1" dirty="0">
                <a:solidFill>
                  <a:srgbClr val="FFFFFF"/>
                </a:solidFill>
                <a:cs typeface="Arial" charset="0"/>
              </a:rPr>
              <a:t>LXX</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200" b="1" dirty="0">
                <a:solidFill>
                  <a:srgbClr val="FFFFFF"/>
                </a:solidFill>
                <a:cs typeface="Arial" charset="0"/>
              </a:rPr>
              <a:t>(</a:t>
            </a:r>
            <a:r>
              <a:rPr lang="si-LK" altLang="zh-CN" sz="1200" b="1" dirty="0">
                <a:solidFill>
                  <a:srgbClr val="FFFFFF"/>
                </a:solidFill>
                <a:cs typeface="Arial" charset="0"/>
              </a:rPr>
              <a:t>ග්රීක් පැ/ගි</a:t>
            </a:r>
            <a:r>
              <a:rPr lang="en-US" altLang="zh-CN" sz="1200" b="1" dirty="0">
                <a:solidFill>
                  <a:srgbClr val="FFFFFF"/>
                </a:solidFill>
                <a:cs typeface="Arial" charset="0"/>
              </a:rPr>
              <a:t>)	</a:t>
            </a:r>
            <a:r>
              <a:rPr lang="en-US" altLang="zh-CN" b="1" dirty="0">
                <a:solidFill>
                  <a:srgbClr val="FFFFFF"/>
                </a:solidFill>
                <a:cs typeface="Arial" charset="0"/>
              </a:rPr>
              <a:t>	</a:t>
            </a:r>
            <a:r>
              <a:rPr lang="en-US" altLang="zh-CN" sz="12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600" b="1" dirty="0">
                <a:solidFill>
                  <a:srgbClr val="FFFFFF"/>
                </a:solidFill>
                <a:cs typeface="Arial" charset="0"/>
              </a:rPr>
              <a:t>		</a:t>
            </a:r>
            <a:r>
              <a:rPr lang="si-LK" altLang="zh-CN" sz="1600" b="1" dirty="0">
                <a:solidFill>
                  <a:srgbClr val="FFFFFF"/>
                </a:solidFill>
                <a:cs typeface="Arial" charset="0"/>
              </a:rPr>
              <a:t>පොලිබියස්</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ඩියොටොරස්</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ස්ට්රාබො</a:t>
            </a:r>
            <a:r>
              <a:rPr lang="en-US" altLang="zh-CN" b="1" dirty="0">
                <a:solidFill>
                  <a:srgbClr val="FFFFFF"/>
                </a:solidFill>
                <a:cs typeface="Arial" charset="0"/>
              </a:rPr>
              <a:t>						 	</a:t>
            </a:r>
            <a:r>
              <a:rPr lang="si-LK" altLang="zh-CN" sz="1600" b="1" dirty="0">
                <a:solidFill>
                  <a:srgbClr val="FFFFFF"/>
                </a:solidFill>
                <a:cs typeface="Arial" charset="0"/>
              </a:rPr>
              <a:t>ප්ලූටාච්</a:t>
            </a:r>
            <a:endParaRPr lang="en-US" altLang="zh-CN" sz="1600"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වායූරොධි</a:t>
            </a:r>
            <a:r>
              <a:rPr lang="en-US" altLang="zh-CN" sz="1600" b="1" dirty="0">
                <a:solidFill>
                  <a:srgbClr val="FFFFFF"/>
                </a:solidFill>
                <a:cs typeface="Arial" charset="0"/>
              </a:rPr>
              <a:t>  </a:t>
            </a:r>
            <a:r>
              <a:rPr lang="en-US" altLang="zh-CN" b="1" dirty="0">
                <a:solidFill>
                  <a:srgbClr val="FFFFFF"/>
                </a:solidFill>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පිලො</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solidFill>
                  <a:srgbClr val="FFFFFF"/>
                </a:solidFill>
                <a:cs typeface="Arial" charset="0"/>
              </a:rPr>
              <a:t>යුදෙව්</a:t>
            </a:r>
            <a:r>
              <a:rPr lang="en-US" altLang="zh-CN" b="1" dirty="0">
                <a:solidFill>
                  <a:srgbClr val="FFFFFF"/>
                </a:solidFill>
                <a:cs typeface="Arial" charset="0"/>
              </a:rPr>
              <a:t>					</a:t>
            </a:r>
            <a:r>
              <a:rPr lang="en-US" altLang="zh-CN" sz="2400" b="1" baseline="30000" dirty="0">
                <a:solidFill>
                  <a:srgbClr val="FFFFFF"/>
                </a:solidFill>
                <a:cs typeface="Arial" charset="0"/>
              </a:rPr>
              <a:t>(</a:t>
            </a:r>
            <a:r>
              <a:rPr lang="si-LK" altLang="zh-CN" sz="2000" b="1" baseline="30000" dirty="0">
                <a:solidFill>
                  <a:srgbClr val="FFFFFF"/>
                </a:solidFill>
                <a:cs typeface="Arial" charset="0"/>
              </a:rPr>
              <a:t>ජුදෙව්</a:t>
            </a:r>
            <a:r>
              <a:rPr lang="en-US" altLang="zh-CN" sz="2400" b="1" baseline="30000" dirty="0">
                <a:solidFill>
                  <a:srgbClr val="FFFFFF"/>
                </a:solidFill>
                <a:cs typeface="Arial" charset="0"/>
              </a:rPr>
              <a:t>/</a:t>
            </a:r>
            <a:r>
              <a:rPr lang="si-LK" altLang="zh-CN" sz="2000" b="1" baseline="30000" dirty="0">
                <a:solidFill>
                  <a:srgbClr val="FFFFFF"/>
                </a:solidFill>
                <a:cs typeface="Arial" charset="0"/>
              </a:rPr>
              <a:t>ග්රීක්</a:t>
            </a:r>
            <a:r>
              <a:rPr lang="en-US" altLang="zh-CN" sz="2400" b="1" baseline="30000" dirty="0">
                <a:solidFill>
                  <a:srgbClr val="FFFFFF"/>
                </a:solidFill>
                <a:cs typeface="Arial" charset="0"/>
              </a:rPr>
              <a:t>)</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i="1" dirty="0">
                <a:solidFill>
                  <a:srgbClr val="FFFFFF"/>
                </a:solidFill>
                <a:cs typeface="Arial" charset="0"/>
              </a:rPr>
              <a:t>පැ/ගි</a:t>
            </a:r>
            <a:r>
              <a:rPr lang="en-US" altLang="zh-CN" b="1" dirty="0">
                <a:solidFill>
                  <a:srgbClr val="FFFFFF"/>
                </a:solidFill>
                <a:cs typeface="Arial" charset="0"/>
              </a:rPr>
              <a:t>				</a:t>
            </a:r>
            <a:r>
              <a:rPr lang="si-LK" altLang="zh-CN" sz="1200" b="1" dirty="0">
                <a:solidFill>
                  <a:srgbClr val="FFFFFF"/>
                </a:solidFill>
                <a:cs typeface="Arial" charset="0"/>
              </a:rPr>
              <a:t>ජම්නියා</a:t>
            </a:r>
            <a:r>
              <a:rPr lang="en-US" altLang="zh-CN" b="1" dirty="0">
                <a:solidFill>
                  <a:srgbClr val="FFFFFF"/>
                </a:solidFill>
                <a:cs typeface="Arial" charset="0"/>
              </a:rPr>
              <a:t>	 “</a:t>
            </a:r>
            <a:r>
              <a:rPr lang="si-LK" altLang="zh-CN" sz="1400" b="1" dirty="0">
                <a:solidFill>
                  <a:srgbClr val="FFFFFF"/>
                </a:solidFill>
                <a:cs typeface="Arial" charset="0"/>
              </a:rPr>
              <a:t>සභාව</a:t>
            </a:r>
            <a:r>
              <a:rPr lang="en-US" altLang="zh-CN" sz="1400" b="1" dirty="0">
                <a:solidFill>
                  <a:srgbClr val="FFFFFF"/>
                </a:solidFill>
                <a:cs typeface="Arial" charset="0"/>
              </a:rPr>
              <a:t>"</a:t>
            </a:r>
            <a:r>
              <a:rPr lang="en-US" altLang="zh-CN" b="1" dirty="0">
                <a:solidFill>
                  <a:srgbClr val="FFFFFF"/>
                </a:solidFill>
                <a:cs typeface="Arial" charset="0"/>
              </a:rPr>
              <a:t> 							</a:t>
            </a:r>
            <a:r>
              <a:rPr lang="en-US" altLang="zh-CN" b="1" i="1" dirty="0">
                <a:solidFill>
                  <a:srgbClr val="FFFFFF"/>
                </a:solidFill>
                <a:cs typeface="Arial" charset="0"/>
              </a:rPr>
              <a:t>MT</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cs typeface="Arial" charset="0"/>
              </a:rPr>
              <a:t>(</a:t>
            </a:r>
            <a:r>
              <a:rPr lang="si-LK" altLang="zh-CN" sz="1050" b="1" dirty="0">
                <a:solidFill>
                  <a:srgbClr val="FFFFFF"/>
                </a:solidFill>
                <a:cs typeface="Arial" charset="0"/>
              </a:rPr>
              <a:t>සම්පූරණකල</a:t>
            </a:r>
            <a:r>
              <a:rPr lang="en-US" altLang="zh-CN" sz="1200" b="1" dirty="0">
                <a:solidFill>
                  <a:srgbClr val="FFFFFF"/>
                </a:solidFill>
                <a:cs typeface="Arial" charset="0"/>
              </a:rPr>
              <a:t>)</a:t>
            </a:r>
            <a:r>
              <a:rPr lang="en-US" altLang="zh-CN" b="1" dirty="0">
                <a:solidFill>
                  <a:srgbClr val="FFFFFF"/>
                </a:solidFill>
                <a:cs typeface="Arial" charset="0"/>
              </a:rPr>
              <a:t>	  				</a:t>
            </a:r>
            <a:r>
              <a:rPr lang="en-US" altLang="zh-CN" sz="1400" b="1" dirty="0">
                <a:solidFill>
                  <a:srgbClr val="FFFFFF"/>
                </a:solidFill>
                <a:cs typeface="Arial" charset="0"/>
              </a:rPr>
              <a:t>								 600-1000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b="1" dirty="0">
                <a:solidFill>
                  <a:srgbClr val="FFFFFF"/>
                </a:solidFill>
                <a:cs typeface="Arial" charset="0"/>
              </a:rPr>
              <a:t>පැ/ගි අපොක්රිපා</a:t>
            </a:r>
            <a:r>
              <a:rPr lang="en-US" altLang="zh-CN" b="1" dirty="0">
                <a:solidFill>
                  <a:srgbClr val="FFFFFF"/>
                </a:solidFill>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si-LK" altLang="zh-CN" sz="1600" b="1" dirty="0">
                <a:solidFill>
                  <a:srgbClr val="FFFFFF"/>
                </a:solidFill>
                <a:cs typeface="Arial" charset="0"/>
              </a:rPr>
              <a:t>සෙයුඩිපිග්රිපා</a:t>
            </a:r>
            <a:r>
              <a:rPr lang="en-US" altLang="zh-CN" b="1" dirty="0">
                <a:solidFill>
                  <a:srgbClr val="FFFFFF"/>
                </a:solidFill>
                <a:cs typeface="Arial" charset="0"/>
              </a:rPr>
              <a:t> -------(</a:t>
            </a:r>
            <a:r>
              <a:rPr lang="si-LK" altLang="zh-CN" sz="1400" b="1" dirty="0">
                <a:solidFill>
                  <a:srgbClr val="FFFFFF"/>
                </a:solidFill>
                <a:cs typeface="Arial" charset="0"/>
              </a:rPr>
              <a:t>සමහර ඒවා 7 ශ.ව දක්වා දීරග කර අැත</a:t>
            </a:r>
            <a:r>
              <a:rPr lang="en-US" altLang="zh-CN" b="1" dirty="0">
                <a:solidFill>
                  <a:srgbClr val="FFFFFF"/>
                </a:solidFill>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400" b="1" dirty="0">
                <a:solidFill>
                  <a:srgbClr val="FFFFFF"/>
                </a:solidFill>
                <a:cs typeface="Arial" charset="0"/>
              </a:rPr>
              <a:t> </a:t>
            </a:r>
            <a:r>
              <a:rPr lang="si-LK" altLang="zh-CN" sz="1400" b="1" dirty="0">
                <a:solidFill>
                  <a:srgbClr val="FFFFFF"/>
                </a:solidFill>
                <a:cs typeface="Arial" charset="0"/>
              </a:rPr>
              <a:t>මළ මුහුදෙ ලියවිලි</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si-LK" altLang="zh-CN" b="1" dirty="0">
                <a:solidFill>
                  <a:srgbClr val="FFFFFF"/>
                </a:solidFill>
                <a:cs typeface="Arial" charset="0"/>
              </a:rPr>
              <a:t>රබ්බිවරුන්ගෙ ලියවිලි</a:t>
            </a:r>
            <a:r>
              <a:rPr lang="en-US" altLang="zh-CN" b="1" dirty="0">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 </a:t>
            </a:r>
            <a:r>
              <a:rPr lang="si-LK" altLang="zh-CN" sz="1400" b="1" dirty="0">
                <a:solidFill>
                  <a:srgbClr val="FFFFFF"/>
                </a:solidFill>
                <a:cs typeface="Arial" charset="0"/>
              </a:rPr>
              <a:t>මිඩ්රාස්</a:t>
            </a:r>
            <a:r>
              <a:rPr lang="en-US" altLang="zh-CN" sz="1400" b="1" dirty="0">
                <a:solidFill>
                  <a:srgbClr val="FFFFFF"/>
                </a:solidFill>
                <a:cs typeface="Arial" charset="0"/>
              </a:rPr>
              <a:t> (</a:t>
            </a:r>
            <a:r>
              <a:rPr lang="si-LK" altLang="zh-CN" sz="1200" b="1" dirty="0">
                <a:solidFill>
                  <a:srgbClr val="FFFFFF"/>
                </a:solidFill>
                <a:cs typeface="Arial" charset="0"/>
              </a:rPr>
              <a:t>වාචික සම්ප්රදාය</a:t>
            </a:r>
            <a:r>
              <a:rPr lang="en-US" altLang="zh-CN" sz="14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a:t>
            </a:r>
            <a:r>
              <a:rPr lang="si-LK" altLang="zh-CN" sz="1400" b="1" dirty="0">
                <a:solidFill>
                  <a:srgbClr val="FFFFFF"/>
                </a:solidFill>
                <a:cs typeface="Arial" charset="0"/>
              </a:rPr>
              <a:t>තල්මුද්</a:t>
            </a:r>
            <a:r>
              <a:rPr lang="en-US" altLang="zh-CN" sz="1400" b="1" dirty="0">
                <a:solidFill>
                  <a:srgbClr val="FFFFFF"/>
                </a:solidFill>
                <a:cs typeface="Arial" charset="0"/>
              </a:rPr>
              <a:t>  = </a:t>
            </a:r>
            <a:r>
              <a:rPr lang="si-LK" altLang="zh-CN" sz="1400" b="1" dirty="0">
                <a:solidFill>
                  <a:srgbClr val="FFFFFF"/>
                </a:solidFill>
                <a:cs typeface="Arial" charset="0"/>
              </a:rPr>
              <a:t>මිෂ්නා</a:t>
            </a:r>
            <a:r>
              <a:rPr lang="en-US" altLang="zh-CN" sz="1400" b="1" dirty="0">
                <a:solidFill>
                  <a:srgbClr val="FFFFFF"/>
                </a:solidFill>
                <a:cs typeface="Arial" charset="0"/>
              </a:rPr>
              <a:t> 200 + </a:t>
            </a:r>
            <a:r>
              <a:rPr lang="si-LK" altLang="zh-CN" sz="1400" b="1" dirty="0">
                <a:solidFill>
                  <a:srgbClr val="FFFFFF"/>
                </a:solidFill>
                <a:cs typeface="Arial" charset="0"/>
              </a:rPr>
              <a:t>ගෙමාරා</a:t>
            </a:r>
            <a:r>
              <a:rPr lang="en-US" altLang="zh-CN" sz="1400" b="1" dirty="0">
                <a:solidFill>
                  <a:srgbClr val="FFFFFF"/>
                </a:solidFill>
                <a:cs typeface="Arial" charset="0"/>
              </a:rPr>
              <a:t> 500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 </a:t>
            </a:r>
            <a:r>
              <a:rPr lang="si-LK" altLang="zh-CN" sz="1400" b="1" dirty="0">
                <a:solidFill>
                  <a:srgbClr val="FFFFFF"/>
                </a:solidFill>
                <a:cs typeface="Arial" charset="0"/>
              </a:rPr>
              <a:t>ටොසෙෆ්ටා</a:t>
            </a:r>
            <a:r>
              <a:rPr lang="en-US" altLang="zh-CN" sz="1400" b="1" dirty="0">
                <a:solidFill>
                  <a:srgbClr val="FFFFFF"/>
                </a:solidFill>
                <a:cs typeface="Arial" charset="0"/>
              </a:rPr>
              <a:t> ---</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200" b="1" dirty="0">
                <a:solidFill>
                  <a:srgbClr val="FFFFFF"/>
                </a:solidFill>
                <a:cs typeface="Arial" charset="0"/>
              </a:rPr>
              <a:t>	</a:t>
            </a:r>
            <a:r>
              <a:rPr lang="si-LK" altLang="zh-CN" sz="1200" b="1" dirty="0">
                <a:solidFill>
                  <a:srgbClr val="FFFFFF"/>
                </a:solidFill>
                <a:cs typeface="Arial" charset="0"/>
              </a:rPr>
              <a:t>ජොසෙපස්</a:t>
            </a:r>
            <a:r>
              <a:rPr lang="en-US" altLang="zh-CN" sz="1200" b="1" dirty="0">
                <a:solidFill>
                  <a:srgbClr val="FFFFFF"/>
                </a:solidFill>
                <a:cs typeface="Arial" charset="0"/>
              </a:rPr>
              <a:t> 77-94</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solidFill>
                  <a:srgbClr val="FFFFFF"/>
                </a:solidFill>
                <a:cs typeface="Arial" charset="0"/>
              </a:rPr>
              <a:t>රොම</a:t>
            </a:r>
            <a:r>
              <a:rPr lang="en-US" altLang="zh-CN" sz="1200" b="1" dirty="0">
                <a:solidFill>
                  <a:srgbClr val="FFFFFF"/>
                </a:solidFill>
                <a:cs typeface="Arial" charset="0"/>
              </a:rPr>
              <a:t>					 (</a:t>
            </a:r>
            <a:r>
              <a:rPr lang="si-LK" altLang="zh-CN" sz="1050" b="1" dirty="0">
                <a:solidFill>
                  <a:srgbClr val="FFFFFF"/>
                </a:solidFill>
                <a:cs typeface="Arial" charset="0"/>
              </a:rPr>
              <a:t>යුදෙව්වන් රොමය සදහා ලියූ</a:t>
            </a:r>
            <a:r>
              <a:rPr lang="en-US" altLang="zh-CN" sz="1200" b="1" dirty="0">
                <a:solidFill>
                  <a:srgbClr val="FFFFFF"/>
                </a:solidFill>
                <a:cs typeface="Arial" charset="0"/>
              </a:rPr>
              <a:t>)</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si-LK" altLang="zh-CN" sz="1600" b="1" dirty="0">
                <a:solidFill>
                  <a:srgbClr val="FFFFFF"/>
                </a:solidFill>
                <a:cs typeface="Arial" charset="0"/>
              </a:rPr>
              <a:t>සිසෙරො</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sz="1400" b="1" dirty="0">
                <a:solidFill>
                  <a:srgbClr val="FFFFFF"/>
                </a:solidFill>
                <a:cs typeface="Arial" charset="0"/>
              </a:rPr>
              <a:t>    </a:t>
            </a:r>
            <a:r>
              <a:rPr lang="si-LK" altLang="zh-CN" sz="1400" b="1" dirty="0">
                <a:solidFill>
                  <a:srgbClr val="FFFFFF"/>
                </a:solidFill>
                <a:cs typeface="Arial" charset="0"/>
              </a:rPr>
              <a:t>ලිවි</a:t>
            </a:r>
            <a:endParaRPr lang="en-US" altLang="zh-CN" sz="1400"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Pliny</a:t>
            </a:r>
            <a:r>
              <a:rPr lang="en-US" altLang="zh-CN" sz="1200" b="1" dirty="0">
                <a:solidFill>
                  <a:srgbClr val="FFFFFF"/>
                </a:solidFill>
                <a:cs typeface="Arial" charset="0"/>
              </a:rPr>
              <a:t> 113</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Tacitus</a:t>
            </a:r>
            <a:r>
              <a:rPr lang="en-US" altLang="zh-CN" sz="1200" b="1" dirty="0">
                <a:solidFill>
                  <a:srgbClr val="FFFFFF"/>
                </a:solidFill>
                <a:cs typeface="Arial" charset="0"/>
              </a:rPr>
              <a:t> 115</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solidFill>
                  <a:srgbClr val="FFFFFF"/>
                </a:solidFill>
                <a:cs typeface="Arial" charset="0"/>
              </a:rPr>
              <a:t>CHRISTIAN</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t>
            </a:r>
            <a:r>
              <a:rPr lang="en-US" altLang="zh-CN" b="1" i="1" dirty="0">
                <a:solidFill>
                  <a:srgbClr val="FFFFFF"/>
                </a:solidFill>
                <a:cs typeface="Arial" charset="0"/>
              </a:rPr>
              <a:t>New Testament</a:t>
            </a:r>
            <a:r>
              <a:rPr lang="en-US" altLang="zh-CN" b="1" dirty="0">
                <a:solidFill>
                  <a:srgbClr val="FFFFFF"/>
                </a:solidFill>
                <a:cs typeface="Arial" charset="0"/>
              </a:rPr>
              <a:t>  </a:t>
            </a:r>
            <a:r>
              <a:rPr lang="en-US" altLang="zh-CN" sz="1200" b="1" dirty="0">
                <a:solidFill>
                  <a:srgbClr val="FFFFFF"/>
                </a:solidFill>
                <a:cs typeface="Arial" charset="0"/>
              </a:rPr>
              <a:t>40s-95</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Apostolic Fathers</a:t>
            </a:r>
            <a:r>
              <a:rPr lang="en-US" altLang="zh-CN" sz="1200" b="1" dirty="0">
                <a:solidFill>
                  <a:srgbClr val="FFFFFF"/>
                </a:solidFill>
                <a:cs typeface="Arial" charset="0"/>
              </a:rPr>
              <a:t> 95-150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Most notable:</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b="1" i="1" dirty="0" err="1">
                <a:solidFill>
                  <a:srgbClr val="FFFFFF"/>
                </a:solidFill>
                <a:cs typeface="Arial" charset="0"/>
              </a:rPr>
              <a:t>Didache</a:t>
            </a:r>
            <a:r>
              <a:rPr lang="en-US" altLang="zh-CN" sz="1200" b="1" dirty="0">
                <a:solidFill>
                  <a:srgbClr val="FFFFFF"/>
                </a:solidFill>
                <a:cs typeface="Arial" charset="0"/>
              </a:rPr>
              <a:t> 95-120</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b="1" i="1" dirty="0">
                <a:solidFill>
                  <a:srgbClr val="FFFFFF"/>
                </a:solidFill>
                <a:cs typeface="Arial" charset="0"/>
              </a:rPr>
              <a:t>Epistle of Barnabas</a:t>
            </a:r>
            <a:r>
              <a:rPr lang="en-US" altLang="zh-CN" sz="1200" b="1" dirty="0">
                <a:solidFill>
                  <a:srgbClr val="FFFFFF"/>
                </a:solidFill>
                <a:cs typeface="Arial" charset="0"/>
              </a:rPr>
              <a:t> 70-132</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sz="1400" b="1" i="1" dirty="0">
                <a:solidFill>
                  <a:srgbClr val="FFFFFF"/>
                </a:solidFill>
                <a:cs typeface="Arial" charset="0"/>
              </a:rPr>
              <a:t>Nag </a:t>
            </a:r>
            <a:r>
              <a:rPr lang="en-US" altLang="zh-CN" sz="1400" b="1" i="1" dirty="0" err="1">
                <a:solidFill>
                  <a:srgbClr val="FFFFFF"/>
                </a:solidFill>
                <a:cs typeface="Arial" charset="0"/>
              </a:rPr>
              <a:t>Hammadi</a:t>
            </a:r>
            <a:r>
              <a:rPr lang="en-US" altLang="zh-CN" sz="1400" b="1" i="1" dirty="0">
                <a:solidFill>
                  <a:srgbClr val="FFFFFF"/>
                </a:solidFill>
                <a:cs typeface="Arial" charset="0"/>
              </a:rPr>
              <a:t> Codices</a:t>
            </a:r>
            <a:r>
              <a:rPr lang="en-US" altLang="zh-CN" sz="1400" b="1" dirty="0">
                <a:solidFill>
                  <a:srgbClr val="FFFFFF"/>
                </a:solidFill>
                <a:cs typeface="Arial" charset="0"/>
              </a:rPr>
              <a:t> (Gnostic)</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cs typeface="Arial" charset="0"/>
              </a:rPr>
              <a:t>														</a:t>
            </a:r>
            <a:r>
              <a:rPr lang="en-US" altLang="zh-CN" b="1" dirty="0">
                <a:solidFill>
                  <a:srgbClr val="FFFFFF"/>
                </a:solidFill>
                <a:cs typeface="Arial" charset="0"/>
              </a:rPr>
              <a:t>	• </a:t>
            </a:r>
            <a:r>
              <a:rPr lang="en-US" altLang="zh-CN" sz="1400" b="1" i="1" dirty="0">
                <a:solidFill>
                  <a:srgbClr val="FFFFFF"/>
                </a:solidFill>
                <a:cs typeface="Arial" charset="0"/>
              </a:rPr>
              <a:t>Gospel of Thomas</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solidFill>
                  <a:srgbClr val="FFFFFF"/>
                </a:solidFill>
                <a:cs typeface="Arial" charset="0"/>
              </a:rPr>
              <a:t>MISCELLANEOUS</a:t>
            </a:r>
            <a:endParaRPr lang="en-US" altLang="zh-CN" b="1" dirty="0">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solidFill>
                  <a:srgbClr val="FFFFFF"/>
                </a:solidFill>
                <a:cs typeface="Arial" charset="0"/>
              </a:rPr>
              <a:t>						-------------------------------	 </a:t>
            </a:r>
            <a:r>
              <a:rPr lang="en-US" altLang="zh-CN" b="1" i="1" dirty="0">
                <a:solidFill>
                  <a:srgbClr val="FFFFFF"/>
                </a:solidFill>
                <a:cs typeface="Arial" charset="0"/>
              </a:rPr>
              <a:t>Select Papyri</a:t>
            </a:r>
            <a:r>
              <a:rPr lang="en-US" altLang="zh-CN" b="1" dirty="0">
                <a:solidFill>
                  <a:srgbClr val="FFFFFF"/>
                </a:solidFill>
                <a:cs typeface="Arial" charset="0"/>
              </a:rPr>
              <a:t> --------------------------------------------</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FFFF"/>
                </a:solidFill>
                <a:cs typeface="Arial" charset="0"/>
              </a:rPr>
              <a:t>158</a:t>
            </a: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0417" y="980728"/>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611560" y="0"/>
            <a:ext cx="8229600" cy="457200"/>
          </a:xfrm>
        </p:spPr>
        <p:txBody>
          <a:bodyPr/>
          <a:lstStyle/>
          <a:p>
            <a:pPr eaLnBrk="1" hangingPunct="1">
              <a:defRPr/>
            </a:pPr>
            <a:r>
              <a:rPr lang="si-LK" altLang="zh-CN" sz="2400" b="1" dirty="0">
                <a:solidFill>
                  <a:schemeClr val="tx1"/>
                </a:solidFill>
                <a:effectLst/>
                <a:latin typeface="Arial" charset="0"/>
                <a:ea typeface="Arial" charset="0"/>
                <a:cs typeface="Arial" charset="0"/>
              </a:rPr>
              <a:t>ලියවිලිවල කාලානුරූප වගුවක්</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63622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311298" name="Picture 6" descr="Sabbath"/>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914400" y="0"/>
            <a:ext cx="82296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Rectangle 5"/>
          <p:cNvSpPr>
            <a:spLocks noGrp="1" noChangeArrowheads="1"/>
          </p:cNvSpPr>
          <p:nvPr>
            <p:ph type="title"/>
          </p:nvPr>
        </p:nvSpPr>
        <p:spPr>
          <a:xfrm>
            <a:off x="914400" y="76200"/>
            <a:ext cx="6753944" cy="1143000"/>
          </a:xfrm>
        </p:spPr>
        <p:txBody>
          <a:bodyPr/>
          <a:lstStyle/>
          <a:p>
            <a:pPr marL="838200" indent="-838200" algn="l" eaLnBrk="1" hangingPunct="1">
              <a:buFontTx/>
              <a:buAutoNum type="arabicPeriod" startAt="3"/>
              <a:defRPr/>
            </a:pPr>
            <a:r>
              <a:rPr lang="si-LK" sz="3200" dirty="0">
                <a:latin typeface="Arial" charset="0"/>
                <a:ea typeface="ＭＳ Ｐゴシック" charset="0"/>
                <a:cs typeface="ＭＳ Ｐゴシック" charset="0"/>
              </a:rPr>
              <a:t>රබ්බිවරුන්ගෙ සාහිත්යය</a:t>
            </a:r>
            <a:r>
              <a:rPr lang="en-US" sz="3200" dirty="0">
                <a:latin typeface="Arial" charset="0"/>
                <a:ea typeface="ＭＳ Ｐゴシック" charset="0"/>
                <a:cs typeface="ＭＳ Ｐゴシック" charset="0"/>
              </a:rPr>
              <a:t> </a:t>
            </a:r>
            <a:r>
              <a:rPr lang="si-LK" sz="3200" dirty="0">
                <a:latin typeface="Arial" charset="0"/>
                <a:ea typeface="ＭＳ Ｐゴシック" charset="0"/>
                <a:cs typeface="ＭＳ Ｐゴシック" charset="0"/>
              </a:rPr>
              <a:t>(කි.පූ</a:t>
            </a:r>
            <a:r>
              <a:rPr lang="en-US" sz="3200" dirty="0">
                <a:latin typeface="Arial" charset="0"/>
                <a:ea typeface="ＭＳ Ｐゴシック" charset="0"/>
                <a:cs typeface="ＭＳ Ｐゴシック" charset="0"/>
              </a:rPr>
              <a:t>-</a:t>
            </a:r>
            <a:r>
              <a:rPr lang="si-LK" sz="3200" dirty="0">
                <a:latin typeface="Arial" charset="0"/>
                <a:ea typeface="ＭＳ Ｐゴシック" charset="0"/>
                <a:cs typeface="ＭＳ Ｐゴシック" charset="0"/>
              </a:rPr>
              <a:t>කි.ව</a:t>
            </a:r>
            <a:r>
              <a:rPr lang="en-US" sz="3200" dirty="0">
                <a:latin typeface="Arial" charset="0"/>
                <a:ea typeface="ＭＳ Ｐゴシック" charset="0"/>
                <a:cs typeface="ＭＳ Ｐゴシック" charset="0"/>
              </a:rPr>
              <a:t> 500)</a:t>
            </a:r>
          </a:p>
        </p:txBody>
      </p:sp>
      <p:sp>
        <p:nvSpPr>
          <p:cNvPr id="311301" name="Text Box 7"/>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168-170</a:t>
            </a:r>
          </a:p>
        </p:txBody>
      </p:sp>
      <p:pic>
        <p:nvPicPr>
          <p:cNvPr id="26636" name="Picture 12" descr="j0303364"/>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039100" y="5880100"/>
            <a:ext cx="952500"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9" name="Rectangle 15"/>
          <p:cNvSpPr>
            <a:spLocks noChangeArrowheads="1"/>
          </p:cNvSpPr>
          <p:nvPr/>
        </p:nvSpPr>
        <p:spPr bwMode="auto">
          <a:xfrm>
            <a:off x="6019800" y="2209800"/>
            <a:ext cx="3124200" cy="4419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5"/>
              </a:buBlip>
              <a:defRPr/>
            </a:pPr>
            <a:r>
              <a:rPr lang="si-LK" sz="2800" dirty="0">
                <a:effectLst>
                  <a:outerShdw blurRad="38100" dist="38100" dir="2700000" algn="tl">
                    <a:srgbClr val="000000"/>
                  </a:outerShdw>
                </a:effectLst>
              </a:rPr>
              <a:t>මිඩ්රාෂ්</a:t>
            </a:r>
            <a:endParaRPr lang="en-US" sz="2800" dirty="0">
              <a:effectLst>
                <a:outerShdw blurRad="38100" dist="38100" dir="2700000" algn="tl">
                  <a:srgbClr val="000000"/>
                </a:outerShdw>
              </a:effectLst>
            </a:endParaRPr>
          </a:p>
          <a:p>
            <a:pPr marL="990600" lvl="1" indent="-533400" eaLnBrk="1" hangingPunct="1">
              <a:spcBef>
                <a:spcPct val="20000"/>
              </a:spcBef>
              <a:buFontTx/>
              <a:buChar char="–"/>
              <a:defRPr/>
            </a:pPr>
            <a:r>
              <a:rPr lang="si-LK" sz="2800" dirty="0">
                <a:effectLst>
                  <a:outerShdw blurRad="38100" dist="38100" dir="2700000" algn="tl">
                    <a:srgbClr val="000000"/>
                  </a:outerShdw>
                </a:effectLst>
              </a:rPr>
              <a:t>හලාකා</a:t>
            </a:r>
            <a:endParaRPr lang="en-US" sz="2800" dirty="0">
              <a:effectLst>
                <a:outerShdw blurRad="38100" dist="38100" dir="2700000" algn="tl">
                  <a:srgbClr val="000000"/>
                </a:outerShdw>
              </a:effectLst>
            </a:endParaRPr>
          </a:p>
          <a:p>
            <a:pPr marL="990600" lvl="1" indent="-533400" eaLnBrk="1" hangingPunct="1">
              <a:spcBef>
                <a:spcPct val="20000"/>
              </a:spcBef>
              <a:buFontTx/>
              <a:buChar char="–"/>
              <a:defRPr/>
            </a:pPr>
            <a:r>
              <a:rPr lang="si-LK" sz="2800" dirty="0">
                <a:effectLst>
                  <a:outerShdw blurRad="38100" dist="38100" dir="2700000" algn="tl">
                    <a:srgbClr val="000000"/>
                  </a:outerShdw>
                </a:effectLst>
              </a:rPr>
              <a:t>හග්ගදා</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5"/>
              </a:buBlip>
              <a:defRPr/>
            </a:pPr>
            <a:r>
              <a:rPr lang="si-LK" sz="2800" dirty="0">
                <a:effectLst>
                  <a:outerShdw blurRad="38100" dist="38100" dir="2700000" algn="tl">
                    <a:srgbClr val="000000"/>
                  </a:outerShdw>
                </a:effectLst>
              </a:rPr>
              <a:t>තල්මුද්</a:t>
            </a:r>
            <a:endParaRPr lang="en-US" sz="2800" dirty="0">
              <a:effectLst>
                <a:outerShdw blurRad="38100" dist="38100" dir="2700000" algn="tl">
                  <a:srgbClr val="000000"/>
                </a:outerShdw>
              </a:effectLst>
            </a:endParaRPr>
          </a:p>
          <a:p>
            <a:pPr marL="990600" lvl="1" indent="-533400" eaLnBrk="1" hangingPunct="1">
              <a:spcBef>
                <a:spcPct val="20000"/>
              </a:spcBef>
              <a:buFontTx/>
              <a:buChar char="–"/>
              <a:defRPr/>
            </a:pPr>
            <a:r>
              <a:rPr lang="si-LK" sz="2800" dirty="0">
                <a:effectLst>
                  <a:outerShdw blurRad="38100" dist="38100" dir="2700000" algn="tl">
                    <a:srgbClr val="000000"/>
                  </a:outerShdw>
                </a:effectLst>
              </a:rPr>
              <a:t>මිෂ්නා</a:t>
            </a:r>
            <a:endParaRPr lang="en-US" sz="2800" dirty="0">
              <a:effectLst>
                <a:outerShdw blurRad="38100" dist="38100" dir="2700000" algn="tl">
                  <a:srgbClr val="000000"/>
                </a:outerShdw>
              </a:effectLst>
            </a:endParaRPr>
          </a:p>
          <a:p>
            <a:pPr marL="990600" lvl="1" indent="-533400" eaLnBrk="1" hangingPunct="1">
              <a:spcBef>
                <a:spcPct val="20000"/>
              </a:spcBef>
              <a:buFontTx/>
              <a:buChar char="–"/>
              <a:defRPr/>
            </a:pPr>
            <a:r>
              <a:rPr lang="si-LK" sz="2800" dirty="0">
                <a:effectLst>
                  <a:outerShdw blurRad="38100" dist="38100" dir="2700000" algn="tl">
                    <a:srgbClr val="000000"/>
                  </a:outerShdw>
                </a:effectLst>
              </a:rPr>
              <a:t>ගෙමාරා</a:t>
            </a:r>
            <a:endParaRPr lang="en-US" sz="2800"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5"/>
              </a:buBlip>
              <a:defRPr/>
            </a:pPr>
            <a:r>
              <a:rPr lang="si-LK" sz="2800" dirty="0">
                <a:effectLst>
                  <a:outerShdw blurRad="38100" dist="38100" dir="2700000" algn="tl">
                    <a:srgbClr val="000000"/>
                  </a:outerShdw>
                </a:effectLst>
              </a:rPr>
              <a:t>තොසෙෆ්ටා</a:t>
            </a:r>
            <a:endParaRPr lang="en-US" sz="2800" dirty="0">
              <a:effectLst>
                <a:outerShdw blurRad="38100" dist="38100" dir="2700000" algn="tl">
                  <a:srgbClr val="000000"/>
                </a:outerShdw>
              </a:effectLst>
            </a:endParaRPr>
          </a:p>
        </p:txBody>
      </p:sp>
      <p:sp>
        <p:nvSpPr>
          <p:cNvPr id="9"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slide(fromBottom)">
                                      <p:cBhvr>
                                        <p:cTn id="7" dur="5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39">
                                            <p:txEl>
                                              <p:pRg st="0" end="0"/>
                                            </p:txEl>
                                          </p:spTgt>
                                        </p:tgtEl>
                                        <p:attrNameLst>
                                          <p:attrName>style.visibility</p:attrName>
                                        </p:attrNameLst>
                                      </p:cBhvr>
                                      <p:to>
                                        <p:strVal val="visible"/>
                                      </p:to>
                                    </p:set>
                                    <p:animEffect transition="in" filter="blinds(horizontal)">
                                      <p:cBhvr>
                                        <p:cTn id="12" dur="500"/>
                                        <p:tgtEl>
                                          <p:spTgt spid="266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39">
                                            <p:txEl>
                                              <p:pRg st="1" end="1"/>
                                            </p:txEl>
                                          </p:spTgt>
                                        </p:tgtEl>
                                        <p:attrNameLst>
                                          <p:attrName>style.visibility</p:attrName>
                                        </p:attrNameLst>
                                      </p:cBhvr>
                                      <p:to>
                                        <p:strVal val="visible"/>
                                      </p:to>
                                    </p:set>
                                    <p:animEffect transition="in" filter="blinds(horizontal)">
                                      <p:cBhvr>
                                        <p:cTn id="17" dur="500"/>
                                        <p:tgtEl>
                                          <p:spTgt spid="266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39">
                                            <p:txEl>
                                              <p:pRg st="2" end="2"/>
                                            </p:txEl>
                                          </p:spTgt>
                                        </p:tgtEl>
                                        <p:attrNameLst>
                                          <p:attrName>style.visibility</p:attrName>
                                        </p:attrNameLst>
                                      </p:cBhvr>
                                      <p:to>
                                        <p:strVal val="visible"/>
                                      </p:to>
                                    </p:set>
                                    <p:animEffect transition="in" filter="blinds(horizontal)">
                                      <p:cBhvr>
                                        <p:cTn id="22" dur="500"/>
                                        <p:tgtEl>
                                          <p:spTgt spid="266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39">
                                            <p:txEl>
                                              <p:pRg st="3" end="3"/>
                                            </p:txEl>
                                          </p:spTgt>
                                        </p:tgtEl>
                                        <p:attrNameLst>
                                          <p:attrName>style.visibility</p:attrName>
                                        </p:attrNameLst>
                                      </p:cBhvr>
                                      <p:to>
                                        <p:strVal val="visible"/>
                                      </p:to>
                                    </p:set>
                                    <p:animEffect transition="in" filter="blinds(horizontal)">
                                      <p:cBhvr>
                                        <p:cTn id="27" dur="500"/>
                                        <p:tgtEl>
                                          <p:spTgt spid="266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6639">
                                            <p:txEl>
                                              <p:pRg st="4" end="4"/>
                                            </p:txEl>
                                          </p:spTgt>
                                        </p:tgtEl>
                                        <p:attrNameLst>
                                          <p:attrName>style.visibility</p:attrName>
                                        </p:attrNameLst>
                                      </p:cBhvr>
                                      <p:to>
                                        <p:strVal val="visible"/>
                                      </p:to>
                                    </p:set>
                                    <p:animEffect transition="in" filter="blinds(horizontal)">
                                      <p:cBhvr>
                                        <p:cTn id="32" dur="500"/>
                                        <p:tgtEl>
                                          <p:spTgt spid="2663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6639">
                                            <p:txEl>
                                              <p:pRg st="5" end="5"/>
                                            </p:txEl>
                                          </p:spTgt>
                                        </p:tgtEl>
                                        <p:attrNameLst>
                                          <p:attrName>style.visibility</p:attrName>
                                        </p:attrNameLst>
                                      </p:cBhvr>
                                      <p:to>
                                        <p:strVal val="visible"/>
                                      </p:to>
                                    </p:set>
                                    <p:animEffect transition="in" filter="blinds(horizontal)">
                                      <p:cBhvr>
                                        <p:cTn id="37" dur="500"/>
                                        <p:tgtEl>
                                          <p:spTgt spid="2663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6639">
                                            <p:txEl>
                                              <p:pRg st="6" end="6"/>
                                            </p:txEl>
                                          </p:spTgt>
                                        </p:tgtEl>
                                        <p:attrNameLst>
                                          <p:attrName>style.visibility</p:attrName>
                                        </p:attrNameLst>
                                      </p:cBhvr>
                                      <p:to>
                                        <p:strVal val="visible"/>
                                      </p:to>
                                    </p:set>
                                    <p:animEffect transition="in" filter="blinds(horizontal)">
                                      <p:cBhvr>
                                        <p:cTn id="42" dur="500"/>
                                        <p:tgtEl>
                                          <p:spTgt spid="266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533400"/>
            <a:ext cx="3200400" cy="1905000"/>
          </a:xfrm>
        </p:spPr>
        <p:txBody>
          <a:bodyPr/>
          <a:lstStyle/>
          <a:p>
            <a:pPr eaLnBrk="1" hangingPunct="1">
              <a:defRPr/>
            </a:pPr>
            <a:r>
              <a:rPr lang="en-US" sz="4000">
                <a:latin typeface="Arial" charset="0"/>
                <a:ea typeface="ＭＳ Ｐゴシック" charset="0"/>
                <a:cs typeface="ＭＳ Ｐゴシック" charset="0"/>
              </a:rPr>
              <a:t>The Babylonian Talmud</a:t>
            </a:r>
          </a:p>
        </p:txBody>
      </p:sp>
      <p:pic>
        <p:nvPicPr>
          <p:cNvPr id="313346" name="Picture 4" descr="Mish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4419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1143000" y="914400"/>
            <a:ext cx="2667000" cy="3657600"/>
            <a:chOff x="720" y="576"/>
            <a:chExt cx="1680" cy="2304"/>
          </a:xfrm>
        </p:grpSpPr>
        <p:sp>
          <p:nvSpPr>
            <p:cNvPr id="313355" name="Line 8"/>
            <p:cNvSpPr>
              <a:spLocks noChangeShapeType="1"/>
            </p:cNvSpPr>
            <p:nvPr/>
          </p:nvSpPr>
          <p:spPr bwMode="auto">
            <a:xfrm>
              <a:off x="720" y="2880"/>
              <a:ext cx="1632"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6" name="Line 9"/>
            <p:cNvSpPr>
              <a:spLocks noChangeShapeType="1"/>
            </p:cNvSpPr>
            <p:nvPr/>
          </p:nvSpPr>
          <p:spPr bwMode="auto">
            <a:xfrm>
              <a:off x="768" y="576"/>
              <a:ext cx="100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7" name="Line 10"/>
            <p:cNvSpPr>
              <a:spLocks noChangeShapeType="1"/>
            </p:cNvSpPr>
            <p:nvPr/>
          </p:nvSpPr>
          <p:spPr bwMode="auto">
            <a:xfrm flipH="1">
              <a:off x="720" y="576"/>
              <a:ext cx="48" cy="2304"/>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8" name="Line 11"/>
            <p:cNvSpPr>
              <a:spLocks noChangeShapeType="1"/>
            </p:cNvSpPr>
            <p:nvPr/>
          </p:nvSpPr>
          <p:spPr bwMode="auto">
            <a:xfrm flipH="1">
              <a:off x="2352" y="1536"/>
              <a:ext cx="48" cy="1344"/>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9" name="Line 12"/>
            <p:cNvSpPr>
              <a:spLocks noChangeShapeType="1"/>
            </p:cNvSpPr>
            <p:nvPr/>
          </p:nvSpPr>
          <p:spPr bwMode="auto">
            <a:xfrm>
              <a:off x="1776" y="1536"/>
              <a:ext cx="6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60" name="Line 13"/>
            <p:cNvSpPr>
              <a:spLocks noChangeShapeType="1"/>
            </p:cNvSpPr>
            <p:nvPr/>
          </p:nvSpPr>
          <p:spPr bwMode="auto">
            <a:xfrm rot="5400000">
              <a:off x="1296" y="1056"/>
              <a:ext cx="96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6815" name="Text Box 15"/>
          <p:cNvSpPr txBox="1">
            <a:spLocks noChangeArrowheads="1"/>
          </p:cNvSpPr>
          <p:nvPr/>
        </p:nvSpPr>
        <p:spPr bwMode="auto">
          <a:xfrm>
            <a:off x="1371600" y="2686050"/>
            <a:ext cx="140294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4000" b="1" dirty="0">
                <a:solidFill>
                  <a:srgbClr val="FF0000"/>
                </a:solidFill>
              </a:rPr>
              <a:t>මිෂ්නා</a:t>
            </a:r>
            <a:endParaRPr lang="en-US" sz="4000" b="1" dirty="0">
              <a:solidFill>
                <a:srgbClr val="FF0000"/>
              </a:solidFill>
            </a:endParaRPr>
          </a:p>
        </p:txBody>
      </p:sp>
      <p:sp>
        <p:nvSpPr>
          <p:cNvPr id="76816" name="Rectangle 16"/>
          <p:cNvSpPr>
            <a:spLocks noChangeArrowheads="1"/>
          </p:cNvSpPr>
          <p:nvPr/>
        </p:nvSpPr>
        <p:spPr bwMode="auto">
          <a:xfrm>
            <a:off x="76200" y="533400"/>
            <a:ext cx="4191000" cy="5791200"/>
          </a:xfrm>
          <a:prstGeom prst="rect">
            <a:avLst/>
          </a:prstGeom>
          <a:noFill/>
          <a:ln w="76200" cap="rnd">
            <a:solidFill>
              <a:schemeClr val="bg2"/>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6817" name="Text Box 17"/>
          <p:cNvSpPr txBox="1">
            <a:spLocks noChangeArrowheads="1"/>
          </p:cNvSpPr>
          <p:nvPr/>
        </p:nvSpPr>
        <p:spPr bwMode="auto">
          <a:xfrm>
            <a:off x="1219200" y="5029200"/>
            <a:ext cx="176522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4000" b="1" dirty="0">
                <a:solidFill>
                  <a:schemeClr val="bg1"/>
                </a:solidFill>
              </a:rPr>
              <a:t>ගෙමාරා</a:t>
            </a:r>
            <a:endParaRPr lang="en-US" sz="4000" b="1" dirty="0">
              <a:solidFill>
                <a:schemeClr val="bg1"/>
              </a:solidFill>
            </a:endParaRPr>
          </a:p>
        </p:txBody>
      </p:sp>
      <p:sp>
        <p:nvSpPr>
          <p:cNvPr id="313351" name="Text Box 18"/>
          <p:cNvSpPr txBox="1">
            <a:spLocks noChangeArrowheads="1"/>
          </p:cNvSpPr>
          <p:nvPr/>
        </p:nvSpPr>
        <p:spPr bwMode="auto">
          <a:xfrm>
            <a:off x="8305800" y="60325"/>
            <a:ext cx="763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169b</a:t>
            </a:r>
          </a:p>
        </p:txBody>
      </p:sp>
      <p:sp>
        <p:nvSpPr>
          <p:cNvPr id="313352" name="WordArt 19" descr="Narrow vertical"/>
          <p:cNvSpPr>
            <a:spLocks noChangeArrowheads="1" noChangeShapeType="1" noTextEdit="1"/>
          </p:cNvSpPr>
          <p:nvPr/>
        </p:nvSpPr>
        <p:spPr bwMode="auto">
          <a:xfrm>
            <a:off x="3124200" y="685800"/>
            <a:ext cx="5867400" cy="1084263"/>
          </a:xfrm>
          <a:prstGeom prst="rect">
            <a:avLst/>
          </a:prstGeom>
        </p:spPr>
        <p:txBody>
          <a:bodyPr wrap="none" fromWordArt="1">
            <a:prstTxWarp prst="textCurveUp">
              <a:avLst>
                <a:gd name="adj" fmla="val 40356"/>
              </a:avLst>
            </a:prstTxWarp>
          </a:bodyPr>
          <a:lstStyle/>
          <a:p>
            <a:pPr algn="ctr"/>
            <a:r>
              <a:rPr lang="si-LK"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බබිලොනියානු තල්මුද්</a:t>
            </a:r>
            <a:endPar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endParaRPr>
          </a:p>
        </p:txBody>
      </p:sp>
      <p:pic>
        <p:nvPicPr>
          <p:cNvPr id="76820" name="Picture 20" descr="j028274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54102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24" name="Rectangle 24"/>
          <p:cNvSpPr>
            <a:spLocks noChangeArrowheads="1"/>
          </p:cNvSpPr>
          <p:nvPr/>
        </p:nvSpPr>
        <p:spPr bwMode="auto">
          <a:xfrm>
            <a:off x="4419600" y="1981200"/>
            <a:ext cx="4953000" cy="457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5"/>
              </a:buBlip>
              <a:defRPr/>
            </a:pPr>
            <a:r>
              <a:rPr lang="si-LK" sz="3200" dirty="0">
                <a:effectLst>
                  <a:outerShdw blurRad="38100" dist="38100" dir="2700000" algn="tl">
                    <a:srgbClr val="000000"/>
                  </a:outerShdw>
                </a:effectLst>
              </a:rPr>
              <a:t>මිෂ්නා</a:t>
            </a:r>
            <a:r>
              <a:rPr lang="en-US" sz="3200" dirty="0">
                <a:effectLst>
                  <a:outerShdw blurRad="38100" dist="38100" dir="2700000" algn="tl">
                    <a:srgbClr val="000000"/>
                  </a:outerShdw>
                </a:effectLst>
              </a:rPr>
              <a:t> </a:t>
            </a:r>
          </a:p>
          <a:p>
            <a:pPr marL="342900" indent="-342900"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	 </a:t>
            </a:r>
            <a:r>
              <a:rPr lang="en-US" sz="2400" dirty="0">
                <a:effectLst>
                  <a:outerShdw blurRad="38100" dist="38100" dir="2700000" algn="tl">
                    <a:srgbClr val="000000"/>
                  </a:outerShdw>
                </a:effectLst>
              </a:rPr>
              <a:t>— </a:t>
            </a:r>
            <a:r>
              <a:rPr lang="si-LK" sz="2400" dirty="0">
                <a:effectLst>
                  <a:outerShdw blurRad="38100" dist="38100" dir="2700000" algn="tl">
                    <a:srgbClr val="000000"/>
                  </a:outerShdw>
                </a:effectLst>
              </a:rPr>
              <a:t>රබ්බීන්ගෙ වාචික නීතිය</a:t>
            </a:r>
            <a:endParaRPr lang="en-US" sz="2400" dirty="0">
              <a:effectLst>
                <a:outerShdw blurRad="38100" dist="38100" dir="2700000" algn="tl">
                  <a:srgbClr val="000000"/>
                </a:outerShdw>
              </a:effectLst>
            </a:endParaRPr>
          </a:p>
          <a:p>
            <a:pPr marL="742950" lvl="1" indent="-285750" eaLnBrk="1" hangingPunct="1">
              <a:spcBef>
                <a:spcPct val="20000"/>
              </a:spcBef>
              <a:defRPr/>
            </a:pPr>
            <a:r>
              <a:rPr lang="en-US" sz="2800" dirty="0">
                <a:effectLst>
                  <a:outerShdw blurRad="38100" dist="38100" dir="2700000" algn="tl">
                    <a:srgbClr val="000000"/>
                  </a:outerShdw>
                </a:effectLst>
              </a:rPr>
              <a:t>— </a:t>
            </a:r>
            <a:r>
              <a:rPr lang="si-LK" sz="2800" dirty="0">
                <a:effectLst>
                  <a:outerShdw blurRad="38100" dist="38100" dir="2700000" algn="tl">
                    <a:srgbClr val="000000"/>
                  </a:outerShdw>
                </a:effectLst>
              </a:rPr>
              <a:t>කි.ව.</a:t>
            </a:r>
            <a:r>
              <a:rPr lang="en-US" sz="2800" dirty="0">
                <a:effectLst>
                  <a:outerShdw blurRad="38100" dist="38100" dir="2700000" algn="tl">
                    <a:srgbClr val="000000"/>
                  </a:outerShdw>
                </a:effectLst>
              </a:rPr>
              <a:t> 200</a:t>
            </a:r>
          </a:p>
          <a:p>
            <a:pPr marL="342900" indent="-342900" algn="ctr" eaLnBrk="1" hangingPunct="1">
              <a:spcBef>
                <a:spcPct val="20000"/>
              </a:spcBef>
              <a:buClr>
                <a:schemeClr val="hlink"/>
              </a:buClr>
              <a:buSzPct val="90000"/>
              <a:buFont typeface="Wingdings" charset="0"/>
              <a:buNone/>
              <a:defRPr/>
            </a:pPr>
            <a:r>
              <a:rPr lang="en-US" sz="3200"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5"/>
              </a:buBlip>
              <a:defRPr/>
            </a:pPr>
            <a:r>
              <a:rPr lang="si-LK" sz="3200" dirty="0">
                <a:effectLst>
                  <a:outerShdw blurRad="38100" dist="38100" dir="2700000" algn="tl">
                    <a:srgbClr val="000000"/>
                  </a:outerShdw>
                </a:effectLst>
              </a:rPr>
              <a:t>ගෙමාරා</a:t>
            </a:r>
            <a:r>
              <a:rPr lang="en-US" sz="3200" dirty="0">
                <a:effectLst>
                  <a:outerShdw blurRad="38100" dist="38100" dir="2700000" algn="tl">
                    <a:srgbClr val="000000"/>
                  </a:outerShdw>
                </a:effectLst>
              </a:rPr>
              <a:t> </a:t>
            </a:r>
          </a:p>
          <a:p>
            <a:pPr marL="742950" lvl="1" indent="-285750" eaLnBrk="1" hangingPunct="1">
              <a:spcBef>
                <a:spcPct val="20000"/>
              </a:spcBef>
              <a:defRPr/>
            </a:pPr>
            <a:r>
              <a:rPr lang="en-US" sz="2800" dirty="0">
                <a:effectLst>
                  <a:outerShdw blurRad="38100" dist="38100" dir="2700000" algn="tl">
                    <a:srgbClr val="000000"/>
                  </a:outerShdw>
                </a:effectLst>
              </a:rPr>
              <a:t>— </a:t>
            </a:r>
            <a:r>
              <a:rPr lang="si-LK" sz="2800" dirty="0">
                <a:effectLst>
                  <a:outerShdw blurRad="38100" dist="38100" dir="2700000" algn="tl">
                    <a:srgbClr val="000000"/>
                  </a:outerShdw>
                </a:effectLst>
              </a:rPr>
              <a:t>මනස්සෙ ගැන ටීකාව</a:t>
            </a:r>
            <a:endParaRPr lang="en-US" sz="2800" dirty="0">
              <a:effectLst>
                <a:outerShdw blurRad="38100" dist="38100" dir="2700000" algn="tl">
                  <a:srgbClr val="000000"/>
                </a:outerShdw>
              </a:effectLst>
            </a:endParaRPr>
          </a:p>
          <a:p>
            <a:pPr marL="742950" lvl="1" indent="-285750" eaLnBrk="1" hangingPunct="1">
              <a:spcBef>
                <a:spcPct val="20000"/>
              </a:spcBef>
              <a:defRPr/>
            </a:pPr>
            <a:r>
              <a:rPr lang="en-US" sz="2400" dirty="0">
                <a:effectLst>
                  <a:outerShdw blurRad="38100" dist="38100" dir="2700000" algn="tl">
                    <a:srgbClr val="000000"/>
                  </a:outerShdw>
                </a:effectLst>
              </a:rPr>
              <a:t>— </a:t>
            </a:r>
            <a:r>
              <a:rPr lang="si-LK" sz="2400" dirty="0">
                <a:effectLst>
                  <a:outerShdw blurRad="38100" dist="38100" dir="2700000" algn="tl">
                    <a:srgbClr val="000000"/>
                  </a:outerShdw>
                </a:effectLst>
              </a:rPr>
              <a:t>කි.ව.</a:t>
            </a:r>
            <a:r>
              <a:rPr lang="en-US" sz="2400" dirty="0">
                <a:effectLst>
                  <a:outerShdw blurRad="38100" dist="38100" dir="2700000" algn="tl">
                    <a:srgbClr val="000000"/>
                  </a:outerShdw>
                </a:effectLst>
              </a:rPr>
              <a:t> </a:t>
            </a:r>
            <a:r>
              <a:rPr lang="en-US" sz="2800" dirty="0">
                <a:effectLst>
                  <a:outerShdw blurRad="38100" dist="38100" dir="2700000" algn="tl">
                    <a:srgbClr val="000000"/>
                  </a:outerShdw>
                </a:effectLst>
              </a:rPr>
              <a:t>500-600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6820"/>
                                        </p:tgtEl>
                                        <p:attrNameLst>
                                          <p:attrName>style.visibility</p:attrName>
                                        </p:attrNameLst>
                                      </p:cBhvr>
                                      <p:to>
                                        <p:strVal val="visible"/>
                                      </p:to>
                                    </p:set>
                                    <p:animEffect transition="in" filter="fade">
                                      <p:cBhvr>
                                        <p:cTn id="7" dur="770" decel="100000"/>
                                        <p:tgtEl>
                                          <p:spTgt spid="76820"/>
                                        </p:tgtEl>
                                      </p:cBhvr>
                                    </p:animEffect>
                                    <p:animScale>
                                      <p:cBhvr>
                                        <p:cTn id="8" dur="770" decel="100000"/>
                                        <p:tgtEl>
                                          <p:spTgt spid="76820"/>
                                        </p:tgtEl>
                                      </p:cBhvr>
                                      <p:from x="10000" y="10000"/>
                                      <p:to x="200000" y="450000"/>
                                    </p:animScale>
                                    <p:animScale>
                                      <p:cBhvr>
                                        <p:cTn id="9" dur="1230" accel="100000" fill="hold">
                                          <p:stCondLst>
                                            <p:cond delay="770"/>
                                          </p:stCondLst>
                                        </p:cTn>
                                        <p:tgtEl>
                                          <p:spTgt spid="76820"/>
                                        </p:tgtEl>
                                      </p:cBhvr>
                                      <p:from x="200000" y="450000"/>
                                      <p:to x="100000" y="100000"/>
                                    </p:animScale>
                                    <p:set>
                                      <p:cBhvr>
                                        <p:cTn id="10" dur="770" fill="hold"/>
                                        <p:tgtEl>
                                          <p:spTgt spid="76820"/>
                                        </p:tgtEl>
                                        <p:attrNameLst>
                                          <p:attrName>ppt_x</p:attrName>
                                        </p:attrNameLst>
                                      </p:cBhvr>
                                      <p:to>
                                        <p:strVal val="(0.5)"/>
                                      </p:to>
                                    </p:set>
                                    <p:anim from="(0.5)" to="(#ppt_x)" calcmode="lin" valueType="num">
                                      <p:cBhvr>
                                        <p:cTn id="11" dur="1230" accel="100000" fill="hold">
                                          <p:stCondLst>
                                            <p:cond delay="770"/>
                                          </p:stCondLst>
                                        </p:cTn>
                                        <p:tgtEl>
                                          <p:spTgt spid="76820"/>
                                        </p:tgtEl>
                                        <p:attrNameLst>
                                          <p:attrName>ppt_x</p:attrName>
                                        </p:attrNameLst>
                                      </p:cBhvr>
                                    </p:anim>
                                    <p:set>
                                      <p:cBhvr>
                                        <p:cTn id="12" dur="770" fill="hold"/>
                                        <p:tgtEl>
                                          <p:spTgt spid="76820"/>
                                        </p:tgtEl>
                                        <p:attrNameLst>
                                          <p:attrName>ppt_y</p:attrName>
                                        </p:attrNameLst>
                                      </p:cBhvr>
                                      <p:to>
                                        <p:strVal val="(#ppt_y+0.4)"/>
                                      </p:to>
                                    </p:set>
                                    <p:anim from="(#ppt_y+0.4)" to="(#ppt_y)" calcmode="lin" valueType="num">
                                      <p:cBhvr>
                                        <p:cTn id="13" dur="1230" accel="100000" fill="hold">
                                          <p:stCondLst>
                                            <p:cond delay="770"/>
                                          </p:stCondLst>
                                        </p:cTn>
                                        <p:tgtEl>
                                          <p:spTgt spid="7682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6815"/>
                                        </p:tgtEl>
                                        <p:attrNameLst>
                                          <p:attrName>style.visibility</p:attrName>
                                        </p:attrNameLst>
                                      </p:cBhvr>
                                      <p:to>
                                        <p:strVal val="visible"/>
                                      </p:to>
                                    </p:set>
                                    <p:animEffect transition="in" filter="dissolve">
                                      <p:cBhvr>
                                        <p:cTn id="21" dur="500"/>
                                        <p:tgtEl>
                                          <p:spTgt spid="768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6817"/>
                                        </p:tgtEl>
                                        <p:attrNameLst>
                                          <p:attrName>style.visibility</p:attrName>
                                        </p:attrNameLst>
                                      </p:cBhvr>
                                      <p:to>
                                        <p:strVal val="visible"/>
                                      </p:to>
                                    </p:set>
                                    <p:animEffect transition="in" filter="dissolve">
                                      <p:cBhvr>
                                        <p:cTn id="26" dur="500"/>
                                        <p:tgtEl>
                                          <p:spTgt spid="768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6816"/>
                                        </p:tgtEl>
                                        <p:attrNameLst>
                                          <p:attrName>style.visibility</p:attrName>
                                        </p:attrNameLst>
                                      </p:cBhvr>
                                      <p:to>
                                        <p:strVal val="visible"/>
                                      </p:to>
                                    </p:set>
                                    <p:animEffect transition="in" filter="dissolve">
                                      <p:cBhvr>
                                        <p:cTn id="29" dur="500"/>
                                        <p:tgtEl>
                                          <p:spTgt spid="768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76824">
                                            <p:txEl>
                                              <p:pRg st="0" end="0"/>
                                            </p:txEl>
                                          </p:spTgt>
                                        </p:tgtEl>
                                        <p:attrNameLst>
                                          <p:attrName>style.visibility</p:attrName>
                                        </p:attrNameLst>
                                      </p:cBhvr>
                                      <p:to>
                                        <p:strVal val="visible"/>
                                      </p:to>
                                    </p:set>
                                    <p:anim to="" calcmode="lin" valueType="num">
                                      <p:cBhvr>
                                        <p:cTn id="34" dur="1" fill="hold"/>
                                        <p:tgtEl>
                                          <p:spTgt spid="76824">
                                            <p:txEl>
                                              <p:pRg st="0" end="0"/>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76824">
                                            <p:txEl>
                                              <p:pRg st="1" end="1"/>
                                            </p:txEl>
                                          </p:spTgt>
                                        </p:tgtEl>
                                        <p:attrNameLst>
                                          <p:attrName>style.visibility</p:attrName>
                                        </p:attrNameLst>
                                      </p:cBhvr>
                                      <p:to>
                                        <p:strVal val="visible"/>
                                      </p:to>
                                    </p:set>
                                    <p:anim to="" calcmode="lin" valueType="num">
                                      <p:cBhvr>
                                        <p:cTn id="37" dur="1" fill="hold"/>
                                        <p:tgtEl>
                                          <p:spTgt spid="76824">
                                            <p:txEl>
                                              <p:pRg st="1" end="1"/>
                                            </p:txEl>
                                          </p:spTgt>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76824">
                                            <p:txEl>
                                              <p:pRg st="2" end="2"/>
                                            </p:txEl>
                                          </p:spTgt>
                                        </p:tgtEl>
                                        <p:attrNameLst>
                                          <p:attrName>style.visibility</p:attrName>
                                        </p:attrNameLst>
                                      </p:cBhvr>
                                      <p:to>
                                        <p:strVal val="visible"/>
                                      </p:to>
                                    </p:set>
                                    <p:anim to="" calcmode="lin" valueType="num">
                                      <p:cBhvr>
                                        <p:cTn id="40" dur="1" fill="hold"/>
                                        <p:tgtEl>
                                          <p:spTgt spid="76824">
                                            <p:txEl>
                                              <p:pRg st="2" end="2"/>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nodeType="clickEffect">
                                  <p:stCondLst>
                                    <p:cond delay="0"/>
                                  </p:stCondLst>
                                  <p:childTnLst>
                                    <p:set>
                                      <p:cBhvr>
                                        <p:cTn id="44" dur="1" fill="hold">
                                          <p:stCondLst>
                                            <p:cond delay="0"/>
                                          </p:stCondLst>
                                        </p:cTn>
                                        <p:tgtEl>
                                          <p:spTgt spid="76824">
                                            <p:txEl>
                                              <p:pRg st="3" end="3"/>
                                            </p:txEl>
                                          </p:spTgt>
                                        </p:tgtEl>
                                        <p:attrNameLst>
                                          <p:attrName>style.visibility</p:attrName>
                                        </p:attrNameLst>
                                      </p:cBhvr>
                                      <p:to>
                                        <p:strVal val="visible"/>
                                      </p:to>
                                    </p:set>
                                    <p:anim to="" calcmode="lin" valueType="num">
                                      <p:cBhvr>
                                        <p:cTn id="45" dur="1" fill="hold"/>
                                        <p:tgtEl>
                                          <p:spTgt spid="76824">
                                            <p:txEl>
                                              <p:pRg st="3" end="3"/>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nodeType="clickEffect">
                                  <p:stCondLst>
                                    <p:cond delay="0"/>
                                  </p:stCondLst>
                                  <p:childTnLst>
                                    <p:set>
                                      <p:cBhvr>
                                        <p:cTn id="49" dur="1" fill="hold">
                                          <p:stCondLst>
                                            <p:cond delay="0"/>
                                          </p:stCondLst>
                                        </p:cTn>
                                        <p:tgtEl>
                                          <p:spTgt spid="76824">
                                            <p:txEl>
                                              <p:pRg st="4" end="4"/>
                                            </p:txEl>
                                          </p:spTgt>
                                        </p:tgtEl>
                                        <p:attrNameLst>
                                          <p:attrName>style.visibility</p:attrName>
                                        </p:attrNameLst>
                                      </p:cBhvr>
                                      <p:to>
                                        <p:strVal val="visible"/>
                                      </p:to>
                                    </p:set>
                                    <p:anim to="" calcmode="lin" valueType="num">
                                      <p:cBhvr>
                                        <p:cTn id="50" dur="1" fill="hold"/>
                                        <p:tgtEl>
                                          <p:spTgt spid="76824">
                                            <p:txEl>
                                              <p:pRg st="4" end="4"/>
                                            </p:txEl>
                                          </p:spTgt>
                                        </p:tgtEl>
                                        <p:attrNameLst>
                                          <p:attrName/>
                                        </p:attrNameLst>
                                      </p:cBhvr>
                                    </p:anim>
                                  </p:childTnLst>
                                </p:cTn>
                              </p:par>
                              <p:par>
                                <p:cTn id="51" presetID="24" presetClass="entr" presetSubtype="0" fill="hold" nodeType="withEffect">
                                  <p:stCondLst>
                                    <p:cond delay="0"/>
                                  </p:stCondLst>
                                  <p:childTnLst>
                                    <p:set>
                                      <p:cBhvr>
                                        <p:cTn id="52" dur="1" fill="hold">
                                          <p:stCondLst>
                                            <p:cond delay="0"/>
                                          </p:stCondLst>
                                        </p:cTn>
                                        <p:tgtEl>
                                          <p:spTgt spid="76824">
                                            <p:txEl>
                                              <p:pRg st="5" end="5"/>
                                            </p:txEl>
                                          </p:spTgt>
                                        </p:tgtEl>
                                        <p:attrNameLst>
                                          <p:attrName>style.visibility</p:attrName>
                                        </p:attrNameLst>
                                      </p:cBhvr>
                                      <p:to>
                                        <p:strVal val="visible"/>
                                      </p:to>
                                    </p:set>
                                    <p:anim to="" calcmode="lin" valueType="num">
                                      <p:cBhvr>
                                        <p:cTn id="53" dur="1" fill="hold"/>
                                        <p:tgtEl>
                                          <p:spTgt spid="76824">
                                            <p:txEl>
                                              <p:pRg st="5" end="5"/>
                                            </p:txEl>
                                          </p:spTgt>
                                        </p:tgtEl>
                                        <p:attrNameLst>
                                          <p:attrName/>
                                        </p:attrNameLst>
                                      </p:cBhvr>
                                    </p:anim>
                                  </p:childTnLst>
                                </p:cTn>
                              </p:par>
                              <p:par>
                                <p:cTn id="54" presetID="24" presetClass="entr" presetSubtype="0" fill="hold" nodeType="withEffect">
                                  <p:stCondLst>
                                    <p:cond delay="0"/>
                                  </p:stCondLst>
                                  <p:childTnLst>
                                    <p:set>
                                      <p:cBhvr>
                                        <p:cTn id="55" dur="1" fill="hold">
                                          <p:stCondLst>
                                            <p:cond delay="0"/>
                                          </p:stCondLst>
                                        </p:cTn>
                                        <p:tgtEl>
                                          <p:spTgt spid="76824">
                                            <p:txEl>
                                              <p:pRg st="6" end="6"/>
                                            </p:txEl>
                                          </p:spTgt>
                                        </p:tgtEl>
                                        <p:attrNameLst>
                                          <p:attrName>style.visibility</p:attrName>
                                        </p:attrNameLst>
                                      </p:cBhvr>
                                      <p:to>
                                        <p:strVal val="visible"/>
                                      </p:to>
                                    </p:set>
                                    <p:anim to="" calcmode="lin" valueType="num">
                                      <p:cBhvr>
                                        <p:cTn id="56" dur="1" fill="hold"/>
                                        <p:tgtEl>
                                          <p:spTgt spid="7682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animBg="1"/>
      <p:bldP spid="768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6512"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27651" name="Rectangle 3"/>
          <p:cNvSpPr>
            <a:spLocks noGrp="1" noChangeArrowheads="1"/>
          </p:cNvSpPr>
          <p:nvPr>
            <p:ph type="body" idx="1"/>
          </p:nvPr>
        </p:nvSpPr>
        <p:spPr>
          <a:xfrm>
            <a:off x="4800600" y="1447800"/>
            <a:ext cx="4343400" cy="685800"/>
          </a:xfrm>
        </p:spPr>
        <p:txBody>
          <a:bodyPr/>
          <a:lstStyle/>
          <a:p>
            <a:pPr marL="609600" indent="-609600" eaLnBrk="1" hangingPunct="1">
              <a:buFont typeface="Wingdings" charset="0"/>
              <a:buNone/>
              <a:defRPr/>
            </a:pPr>
            <a:r>
              <a:rPr lang="si-LK" sz="2800" b="1" u="sng" dirty="0">
                <a:latin typeface="Arial" charset="0"/>
                <a:ea typeface="ＭＳ Ｐゴシック" charset="0"/>
                <a:cs typeface="ＭＳ Ｐゴシック" charset="0"/>
              </a:rPr>
              <a:t>ජීවිතය පියවර</a:t>
            </a:r>
            <a:r>
              <a:rPr lang="en-US" sz="2800" b="1" u="sng" dirty="0">
                <a:latin typeface="Arial" charset="0"/>
                <a:ea typeface="ＭＳ Ｐゴシック" charset="0"/>
                <a:cs typeface="ＭＳ Ｐゴシック" charset="0"/>
              </a:rPr>
              <a:t> 3 </a:t>
            </a:r>
            <a:r>
              <a:rPr lang="si-LK" sz="2800" b="1" u="sng" dirty="0">
                <a:latin typeface="Arial" charset="0"/>
                <a:ea typeface="ＭＳ Ｐゴシック" charset="0"/>
                <a:cs typeface="ＭＳ Ｐゴシック" charset="0"/>
              </a:rPr>
              <a:t>කි;</a:t>
            </a:r>
            <a:endParaRPr lang="en-US" sz="2800" b="1" u="sng" dirty="0">
              <a:latin typeface="Arial" charset="0"/>
              <a:ea typeface="ＭＳ Ｐゴシック" charset="0"/>
              <a:cs typeface="ＭＳ Ｐゴシック" charset="0"/>
            </a:endParaRPr>
          </a:p>
        </p:txBody>
      </p:sp>
      <p:sp>
        <p:nvSpPr>
          <p:cNvPr id="27653" name="Rectangle 5"/>
          <p:cNvSpPr>
            <a:spLocks noGrp="1" noChangeArrowheads="1"/>
          </p:cNvSpPr>
          <p:nvPr>
            <p:ph type="title"/>
          </p:nvPr>
        </p:nvSpPr>
        <p:spPr>
          <a:xfrm>
            <a:off x="1066800" y="76200"/>
            <a:ext cx="4657328" cy="1143000"/>
          </a:xfrm>
        </p:spPr>
        <p:txBody>
          <a:bodyPr/>
          <a:lstStyle/>
          <a:p>
            <a:pPr algn="l" eaLnBrk="1" hangingPunct="1">
              <a:defRPr/>
            </a:pPr>
            <a:r>
              <a:rPr lang="en-US" dirty="0">
                <a:latin typeface="Arial" charset="0"/>
                <a:ea typeface="ＭＳ Ｐゴシック" charset="0"/>
                <a:cs typeface="ＭＳ Ｐゴシック" charset="0"/>
              </a:rPr>
              <a:t>4.  </a:t>
            </a:r>
            <a:r>
              <a:rPr lang="si-LK" sz="4000" dirty="0">
                <a:latin typeface="Arial" charset="0"/>
                <a:ea typeface="ＭＳ Ｐゴシック" charset="0"/>
                <a:cs typeface="ＭＳ Ｐゴシック" charset="0"/>
              </a:rPr>
              <a:t>ජොසෙපස්</a:t>
            </a:r>
            <a:endParaRPr lang="en-US" sz="4000" dirty="0">
              <a:latin typeface="Arial" charset="0"/>
              <a:ea typeface="ＭＳ Ｐゴシック" charset="0"/>
              <a:cs typeface="ＭＳ Ｐゴシック" charset="0"/>
            </a:endParaRPr>
          </a:p>
        </p:txBody>
      </p:sp>
      <p:pic>
        <p:nvPicPr>
          <p:cNvPr id="315397" name="Picture 12"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2295872"/>
            <a:ext cx="30575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1" name="Rectangle 13"/>
          <p:cNvSpPr>
            <a:spLocks noChangeArrowheads="1"/>
          </p:cNvSpPr>
          <p:nvPr/>
        </p:nvSpPr>
        <p:spPr bwMode="auto">
          <a:xfrm>
            <a:off x="1331640" y="594928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90000"/>
              <a:buFont typeface="Wingdings" charset="0"/>
              <a:buNone/>
              <a:defRPr/>
            </a:pPr>
            <a:r>
              <a:rPr lang="si-LK" sz="2400" dirty="0">
                <a:effectLst>
                  <a:outerShdw blurRad="38100" dist="38100" dir="2700000" algn="tl">
                    <a:srgbClr val="000000"/>
                  </a:outerShdw>
                </a:effectLst>
              </a:rPr>
              <a:t>කි.ව.</a:t>
            </a:r>
            <a:r>
              <a:rPr lang="en-US" sz="2400" dirty="0">
                <a:effectLst>
                  <a:outerShdw blurRad="38100" dist="38100" dir="2700000" algn="tl">
                    <a:srgbClr val="000000"/>
                  </a:outerShdw>
                </a:effectLst>
              </a:rPr>
              <a:t> 37 – ca. 100</a:t>
            </a:r>
          </a:p>
        </p:txBody>
      </p:sp>
      <p:sp>
        <p:nvSpPr>
          <p:cNvPr id="315399"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27663" name="Text Box 15"/>
          <p:cNvSpPr txBox="1">
            <a:spLocks noChangeArrowheads="1"/>
          </p:cNvSpPr>
          <p:nvPr/>
        </p:nvSpPr>
        <p:spPr bwMode="auto">
          <a:xfrm>
            <a:off x="4860032" y="2636912"/>
            <a:ext cx="4283968" cy="1766637"/>
          </a:xfrm>
          <a:prstGeom prst="rect">
            <a:avLst/>
          </a:prstGeom>
          <a:noFill/>
          <a:ln w="9525">
            <a:noFill/>
            <a:miter lim="800000"/>
            <a:headEnd/>
            <a:tailEnd/>
          </a:ln>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si-LK" sz="3200" b="1" dirty="0">
                <a:effectLst>
                  <a:outerShdw blurRad="38100" dist="38100" dir="2700000" algn="tl">
                    <a:srgbClr val="000000"/>
                  </a:outerShdw>
                </a:effectLst>
              </a:rPr>
              <a:t>පරිසියෙක්</a:t>
            </a:r>
            <a:endParaRPr lang="en-US" sz="3200" b="1" dirty="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si-LK" sz="3200" b="1" dirty="0">
                <a:effectLst>
                  <a:outerShdw blurRad="38100" dist="38100" dir="2700000" algn="tl">
                    <a:srgbClr val="000000"/>
                  </a:outerShdw>
                </a:effectLst>
              </a:rPr>
              <a:t>සෙනාපතියෙක්</a:t>
            </a:r>
            <a:endParaRPr lang="en-US" sz="3200" b="1" dirty="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si-LK" sz="3200" b="1" dirty="0">
                <a:effectLst>
                  <a:outerShdw blurRad="38100" dist="38100" dir="2700000" algn="tl">
                    <a:srgbClr val="000000"/>
                  </a:outerShdw>
                </a:effectLst>
              </a:rPr>
              <a:t>ඉතිහාසඥයෙක්</a:t>
            </a:r>
            <a:endParaRPr lang="en-US" sz="3200" b="1" dirty="0">
              <a:effectLst>
                <a:outerShdw blurRad="38100" dist="38100" dir="2700000" algn="tl">
                  <a:srgbClr val="000000"/>
                </a:outerShdw>
              </a:effectLst>
            </a:endParaRPr>
          </a:p>
        </p:txBody>
      </p:sp>
      <p:sp>
        <p:nvSpPr>
          <p:cNvPr id="11"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6512" y="2396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317444" name="Picture 8" descr="Joseph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51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body" idx="1"/>
          </p:nvPr>
        </p:nvSpPr>
        <p:spPr>
          <a:xfrm>
            <a:off x="5544815" y="1507356"/>
            <a:ext cx="3810000" cy="762000"/>
          </a:xfrm>
        </p:spPr>
        <p:txBody>
          <a:bodyPr/>
          <a:lstStyle/>
          <a:p>
            <a:pPr marL="515938" indent="-515938" eaLnBrk="1" hangingPunct="1">
              <a:buFont typeface="Wingdings" charset="0"/>
              <a:buNone/>
              <a:defRPr/>
            </a:pPr>
            <a:r>
              <a:rPr lang="si-LK" sz="2800" b="1" i="1" u="sng" dirty="0">
                <a:latin typeface="Arial" charset="0"/>
                <a:ea typeface="ＭＳ Ｐゴシック" charset="0"/>
                <a:cs typeface="ＭＳ Ｐゴシック" charset="0"/>
              </a:rPr>
              <a:t>ලියවිලි</a:t>
            </a:r>
            <a:r>
              <a:rPr lang="en-US" sz="2800" b="1" i="1" u="sng" dirty="0">
                <a:latin typeface="Arial" charset="0"/>
                <a:ea typeface="ＭＳ Ｐゴシック" charset="0"/>
                <a:cs typeface="ＭＳ Ｐゴシック" charset="0"/>
              </a:rPr>
              <a:t>:</a:t>
            </a:r>
          </a:p>
        </p:txBody>
      </p:sp>
      <p:sp>
        <p:nvSpPr>
          <p:cNvPr id="317446" name="Text Box 11"/>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50188" name="Text Box 12"/>
          <p:cNvSpPr txBox="1">
            <a:spLocks noChangeArrowheads="1"/>
          </p:cNvSpPr>
          <p:nvPr/>
        </p:nvSpPr>
        <p:spPr bwMode="auto">
          <a:xfrm>
            <a:off x="5529714" y="2722867"/>
            <a:ext cx="3562194" cy="1508105"/>
          </a:xfrm>
          <a:prstGeom prst="rect">
            <a:avLst/>
          </a:prstGeom>
          <a:noFill/>
          <a:ln w="9525">
            <a:noFill/>
            <a:miter lim="800000"/>
            <a:headEnd/>
            <a:tailEnd/>
          </a:ln>
          <a:effec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si-LK" sz="2000" i="1" dirty="0">
                <a:effectLst>
                  <a:outerShdw blurRad="38100" dist="38100" dir="2700000" algn="tl">
                    <a:srgbClr val="000000"/>
                  </a:outerShdw>
                </a:effectLst>
              </a:rPr>
              <a:t>යුදෙව් යුද්ධය</a:t>
            </a:r>
            <a:r>
              <a:rPr lang="en-US" sz="2000" i="1" dirty="0">
                <a:effectLst>
                  <a:outerShdw blurRad="38100" dist="38100" dir="2700000" algn="tl">
                    <a:srgbClr val="000000"/>
                  </a:outerShdw>
                </a:effectLst>
              </a:rPr>
              <a:t> </a:t>
            </a:r>
            <a:r>
              <a:rPr lang="en-US" sz="2000" dirty="0">
                <a:effectLst>
                  <a:outerShdw blurRad="38100" dist="38100" dir="2700000" algn="tl">
                    <a:srgbClr val="000000"/>
                  </a:outerShdw>
                </a:effectLst>
              </a:rPr>
              <a:t>(</a:t>
            </a:r>
            <a:r>
              <a:rPr lang="si-LK" sz="2000" dirty="0">
                <a:effectLst>
                  <a:outerShdw blurRad="38100" dist="38100" dir="2700000" algn="tl">
                    <a:srgbClr val="000000"/>
                  </a:outerShdw>
                </a:effectLst>
              </a:rPr>
              <a:t>කි.ව.</a:t>
            </a:r>
            <a:r>
              <a:rPr lang="en-US" sz="2000" dirty="0">
                <a:effectLst>
                  <a:outerShdw blurRad="38100" dist="38100" dir="2700000" algn="tl">
                    <a:srgbClr val="000000"/>
                  </a:outerShdw>
                </a:effectLst>
              </a:rPr>
              <a:t> 77</a:t>
            </a:r>
            <a:r>
              <a:rPr lang="si-LK" sz="2000" dirty="0">
                <a:effectLst>
                  <a:outerShdw blurRad="38100" dist="38100" dir="2700000" algn="tl">
                    <a:srgbClr val="000000"/>
                  </a:outerShdw>
                </a:effectLst>
              </a:rPr>
              <a:t>)</a:t>
            </a:r>
            <a:endParaRPr lang="en-US" sz="2000" dirty="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si-LK" sz="2000" i="1" dirty="0">
                <a:effectLst>
                  <a:outerShdw blurRad="38100" dist="38100" dir="2700000" algn="tl">
                    <a:srgbClr val="000000"/>
                  </a:outerShdw>
                </a:effectLst>
              </a:rPr>
              <a:t>අන්ටිකුයිටීස්</a:t>
            </a:r>
            <a:r>
              <a:rPr lang="en-US" sz="2000" i="1" dirty="0">
                <a:effectLst>
                  <a:outerShdw blurRad="38100" dist="38100" dir="2700000" algn="tl">
                    <a:srgbClr val="000000"/>
                  </a:outerShdw>
                </a:effectLst>
              </a:rPr>
              <a:t> </a:t>
            </a:r>
            <a:r>
              <a:rPr lang="en-US" sz="2000" dirty="0">
                <a:effectLst>
                  <a:outerShdw blurRad="38100" dist="38100" dir="2700000" algn="tl">
                    <a:srgbClr val="000000"/>
                  </a:outerShdw>
                </a:effectLst>
              </a:rPr>
              <a:t>(</a:t>
            </a:r>
            <a:r>
              <a:rPr lang="si-LK" sz="2000" dirty="0">
                <a:effectLst>
                  <a:outerShdw blurRad="38100" dist="38100" dir="2700000" algn="tl">
                    <a:srgbClr val="000000"/>
                  </a:outerShdw>
                </a:effectLst>
              </a:rPr>
              <a:t>කි.ව.</a:t>
            </a:r>
            <a:r>
              <a:rPr lang="en-US" sz="2000" dirty="0">
                <a:effectLst>
                  <a:outerShdw blurRad="38100" dist="38100" dir="2700000" algn="tl">
                    <a:srgbClr val="000000"/>
                  </a:outerShdw>
                </a:effectLst>
              </a:rPr>
              <a:t>93-94)</a:t>
            </a:r>
          </a:p>
          <a:p>
            <a:pPr eaLnBrk="1" hangingPunct="1">
              <a:spcBef>
                <a:spcPct val="20000"/>
              </a:spcBef>
              <a:buClr>
                <a:schemeClr val="hlink"/>
              </a:buClr>
              <a:buSzPct val="90000"/>
              <a:buFont typeface="Wingdings" charset="0"/>
              <a:buChar char="l"/>
              <a:defRPr/>
            </a:pPr>
            <a:r>
              <a:rPr lang="si-LK" sz="2000" i="1" dirty="0">
                <a:effectLst>
                  <a:outerShdw blurRad="38100" dist="38100" dir="2700000" algn="tl">
                    <a:srgbClr val="000000"/>
                  </a:outerShdw>
                </a:effectLst>
              </a:rPr>
              <a:t>ජීවිතය</a:t>
            </a:r>
            <a:endParaRPr lang="en-US" sz="2000" dirty="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si-LK" sz="2000" i="1" dirty="0">
                <a:effectLst>
                  <a:outerShdw blurRad="38100" dist="38100" dir="2700000" algn="tl">
                    <a:srgbClr val="000000"/>
                  </a:outerShdw>
                </a:effectLst>
              </a:rPr>
              <a:t>ඒපියන්ට විරුද්ධව</a:t>
            </a:r>
            <a:endParaRPr lang="en-US" sz="2000" i="1" dirty="0">
              <a:effectLst>
                <a:outerShdw blurRad="38100" dist="38100" dir="2700000" algn="tl">
                  <a:srgbClr val="000000"/>
                </a:outerShdw>
              </a:effectLst>
            </a:endParaRPr>
          </a:p>
        </p:txBody>
      </p:sp>
      <p:sp>
        <p:nvSpPr>
          <p:cNvPr id="10"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6512"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si-LK" dirty="0">
                <a:latin typeface="Arial" charset="0"/>
                <a:ea typeface="ＭＳ Ｐゴシック" charset="0"/>
                <a:cs typeface="ＭＳ Ｐゴシック" charset="0"/>
              </a:rPr>
              <a:t>ජොසෙපස් අැගයීමක්</a:t>
            </a:r>
            <a:endParaRPr lang="en-US" dirty="0">
              <a:latin typeface="Arial" charset="0"/>
              <a:ea typeface="ＭＳ Ｐゴシック" charset="0"/>
              <a:cs typeface="ＭＳ Ｐゴシック" charset="0"/>
            </a:endParaRPr>
          </a:p>
        </p:txBody>
      </p:sp>
      <p:pic>
        <p:nvPicPr>
          <p:cNvPr id="319492"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9657" y="2125503"/>
            <a:ext cx="34607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3"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51209" name="Rectangle 9"/>
          <p:cNvSpPr>
            <a:spLocks noChangeArrowheads="1"/>
          </p:cNvSpPr>
          <p:nvPr/>
        </p:nvSpPr>
        <p:spPr bwMode="auto">
          <a:xfrm>
            <a:off x="5004048" y="2492896"/>
            <a:ext cx="3962400" cy="3657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si-LK" sz="2400" b="1" dirty="0">
                <a:effectLst>
                  <a:outerShdw blurRad="38100" dist="38100" dir="2700000" algn="tl">
                    <a:srgbClr val="000000"/>
                  </a:outerShdw>
                </a:effectLst>
              </a:rPr>
              <a:t>රොම ගැතිබව</a:t>
            </a:r>
            <a:endParaRPr lang="en-US" sz="2400" b="1"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si-LK" sz="2400" b="1" dirty="0">
                <a:effectLst>
                  <a:outerShdw blurRad="38100" dist="38100" dir="2700000" algn="tl">
                    <a:srgbClr val="000000"/>
                  </a:outerShdw>
                </a:effectLst>
              </a:rPr>
              <a:t>අතිශයොක්තිය</a:t>
            </a:r>
            <a:endParaRPr lang="en-US" sz="2400" b="1"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si-LK" sz="2400" b="1" dirty="0">
                <a:effectLst>
                  <a:outerShdw blurRad="38100" dist="38100" dir="2700000" algn="tl">
                    <a:srgbClr val="000000"/>
                  </a:outerShdw>
                </a:effectLst>
              </a:rPr>
              <a:t>අාත්මාභිමානය</a:t>
            </a:r>
            <a:endParaRPr lang="en-US" sz="2400" b="1" dirty="0">
              <a:effectLst>
                <a:outerShdw blurRad="38100" dist="38100" dir="2700000" algn="tl">
                  <a:srgbClr val="000000"/>
                </a:outerShdw>
              </a:effectLst>
            </a:endParaRPr>
          </a:p>
          <a:p>
            <a:pPr marL="609600" indent="-609600" eaLnBrk="1" hangingPunct="1">
              <a:spcBef>
                <a:spcPct val="20000"/>
              </a:spcBef>
              <a:buClr>
                <a:schemeClr val="hlink"/>
              </a:buClr>
              <a:buSzPct val="90000"/>
              <a:buFont typeface="Wingdings" charset="0"/>
              <a:buBlip>
                <a:blip r:embed="rId4"/>
              </a:buBlip>
              <a:defRPr/>
            </a:pPr>
            <a:r>
              <a:rPr lang="si-LK" sz="2400" b="1" dirty="0">
                <a:effectLst>
                  <a:outerShdw blurRad="38100" dist="38100" dir="2700000" algn="tl">
                    <a:srgbClr val="000000"/>
                  </a:outerShdw>
                </a:effectLst>
              </a:rPr>
              <a:t>අනවශ්ය තොරතුරු දැක්වීම</a:t>
            </a:r>
            <a:endParaRPr lang="en-US" sz="2400" b="1" dirty="0">
              <a:effectLst>
                <a:outerShdw blurRad="38100" dist="38100" dir="2700000" algn="tl">
                  <a:srgbClr val="000000"/>
                </a:outerShdw>
              </a:effectLst>
            </a:endParaRPr>
          </a:p>
        </p:txBody>
      </p:sp>
      <p:sp>
        <p:nvSpPr>
          <p:cNvPr id="9"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6" descr="Qumran0001"/>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eaLnBrk="1" hangingPunct="1">
              <a:defRPr/>
            </a:pPr>
            <a:r>
              <a:rPr lang="si-LK" sz="3200" dirty="0">
                <a:latin typeface="Arial" charset="0"/>
                <a:ea typeface="ＭＳ Ｐゴシック" charset="0"/>
                <a:cs typeface="ＭＳ Ｐゴシック" charset="0"/>
              </a:rPr>
              <a:t>ශ්රාස්තීය ග්රන්ථ කාණ්ඩයන්හී දළ විශ්ලෙෂණයක්</a:t>
            </a:r>
            <a:endParaRPr lang="en-US" sz="3200" dirty="0">
              <a:latin typeface="Arial" charset="0"/>
              <a:ea typeface="ＭＳ Ｐゴシック" charset="0"/>
              <a:cs typeface="ＭＳ Ｐゴシック" charset="0"/>
            </a:endParaRPr>
          </a:p>
        </p:txBody>
      </p:sp>
      <p:sp>
        <p:nvSpPr>
          <p:cNvPr id="195587"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95588" name="Text Box 5"/>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154-198</a:t>
            </a:r>
          </a:p>
        </p:txBody>
      </p:sp>
      <p:sp>
        <p:nvSpPr>
          <p:cNvPr id="15367" name="Rectangle 7"/>
          <p:cNvSpPr>
            <a:spLocks noChangeArrowheads="1"/>
          </p:cNvSpPr>
          <p:nvPr/>
        </p:nvSpPr>
        <p:spPr bwMode="auto">
          <a:xfrm>
            <a:off x="762000" y="1524000"/>
            <a:ext cx="8153400" cy="4495800"/>
          </a:xfrm>
          <a:prstGeom prst="rect">
            <a:avLst/>
          </a:prstGeom>
          <a:noFill/>
          <a:ln w="9525">
            <a:noFill/>
            <a:miter lim="800000"/>
            <a:headEnd/>
            <a:tailEnd/>
          </a:ln>
          <a:effectLst>
            <a:outerShdw blurRad="63500" dist="53882" dir="2700000" algn="ctr" rotWithShape="0">
              <a:srgbClr val="000000">
                <a:alpha val="74998"/>
              </a:srgbClr>
            </a:outerShdw>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si-LK" sz="2400" b="1" dirty="0">
                <a:effectLst>
                  <a:outerShdw blurRad="38100" dist="38100" dir="2700000" algn="tl">
                    <a:srgbClr val="000000"/>
                  </a:outerShdw>
                </a:effectLst>
              </a:rPr>
              <a:t>දෙවානුභාවයෙන් ලියන ලද. (ධර්ම ගන්ථ)     </a:t>
            </a:r>
          </a:p>
          <a:p>
            <a:pPr eaLnBrk="1" hangingPunct="1">
              <a:lnSpc>
                <a:spcPct val="90000"/>
              </a:lnSpc>
              <a:spcBef>
                <a:spcPct val="20000"/>
              </a:spcBef>
              <a:buClr>
                <a:schemeClr val="hlink"/>
              </a:buClr>
              <a:buSzPct val="90000"/>
              <a:defRPr/>
            </a:pPr>
            <a:r>
              <a:rPr lang="si-LK" sz="2400" b="1" dirty="0">
                <a:effectLst>
                  <a:outerShdw blurRad="38100" dist="38100" dir="2700000" algn="tl">
                    <a:srgbClr val="000000"/>
                  </a:outerShdw>
                </a:effectLst>
              </a:rPr>
              <a:t>    -   පැරණි ගිවිසම</a:t>
            </a:r>
            <a:endParaRPr lang="en-US" sz="2400" b="1" dirty="0">
              <a:effectLst>
                <a:outerShdw blurRad="38100" dist="38100" dir="2700000" algn="tl">
                  <a:srgbClr val="000000"/>
                </a:outerShdw>
              </a:effectLst>
            </a:endParaRPr>
          </a:p>
          <a:p>
            <a:pPr eaLnBrk="1" hangingPunct="1">
              <a:lnSpc>
                <a:spcPct val="90000"/>
              </a:lnSpc>
              <a:spcBef>
                <a:spcPct val="20000"/>
              </a:spcBef>
              <a:buClr>
                <a:schemeClr val="hlink"/>
              </a:buClr>
              <a:buSzPct val="90000"/>
              <a:defRPr/>
            </a:pPr>
            <a:r>
              <a:rPr lang="en-US" sz="2400" b="1" dirty="0">
                <a:effectLst>
                  <a:outerShdw blurRad="38100" dist="38100" dir="2700000" algn="tl">
                    <a:srgbClr val="000000"/>
                  </a:outerShdw>
                </a:effectLst>
              </a:rPr>
              <a:t>    </a:t>
            </a:r>
            <a:r>
              <a:rPr lang="si-LK" sz="2400" b="1" dirty="0">
                <a:effectLst>
                  <a:outerShdw blurRad="38100" dist="38100" dir="2700000" algn="tl">
                    <a:srgbClr val="000000"/>
                  </a:outerShdw>
                </a:effectLst>
              </a:rPr>
              <a:t>-   නව ගිවිසුම</a:t>
            </a:r>
          </a:p>
          <a:p>
            <a:pPr eaLnBrk="1" hangingPunct="1">
              <a:lnSpc>
                <a:spcPct val="90000"/>
              </a:lnSpc>
              <a:spcBef>
                <a:spcPct val="20000"/>
              </a:spcBef>
              <a:buClr>
                <a:schemeClr val="hlink"/>
              </a:buClr>
              <a:buSzPct val="90000"/>
              <a:defRPr/>
            </a:pPr>
            <a:endParaRPr lang="si-LK" sz="2400" b="1"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90000"/>
              <a:buFont typeface="Wingdings" charset="0"/>
              <a:buBlip>
                <a:blip r:embed="rId4"/>
              </a:buBlip>
              <a:defRPr/>
            </a:pPr>
            <a:r>
              <a:rPr lang="si-LK" sz="2400" b="1" dirty="0">
                <a:effectLst>
                  <a:outerShdw blurRad="38100" dist="38100" dir="2700000" algn="tl">
                    <a:srgbClr val="000000"/>
                  </a:outerShdw>
                </a:effectLst>
              </a:rPr>
              <a:t> දෙවානුභාවයෙන් නොවන. (පසුබිම) </a:t>
            </a:r>
          </a:p>
          <a:p>
            <a:pPr eaLnBrk="1" hangingPunct="1">
              <a:lnSpc>
                <a:spcPct val="90000"/>
              </a:lnSpc>
              <a:spcBef>
                <a:spcPct val="20000"/>
              </a:spcBef>
              <a:buClr>
                <a:schemeClr val="hlink"/>
              </a:buClr>
              <a:buSzPct val="90000"/>
              <a:defRPr/>
            </a:pPr>
            <a:r>
              <a:rPr lang="si-LK" sz="2400" b="1" dirty="0">
                <a:effectLst>
                  <a:outerShdw blurRad="38100" dist="38100" dir="2700000" algn="tl">
                    <a:srgbClr val="000000"/>
                  </a:outerShdw>
                </a:effectLst>
              </a:rPr>
              <a:t>    _ග්රීක්</a:t>
            </a:r>
          </a:p>
          <a:p>
            <a:pPr eaLnBrk="1" hangingPunct="1">
              <a:lnSpc>
                <a:spcPct val="90000"/>
              </a:lnSpc>
              <a:spcBef>
                <a:spcPct val="20000"/>
              </a:spcBef>
              <a:buClr>
                <a:schemeClr val="hlink"/>
              </a:buClr>
              <a:buSzPct val="90000"/>
              <a:defRPr/>
            </a:pPr>
            <a:r>
              <a:rPr lang="si-LK" sz="2400" b="1" dirty="0">
                <a:effectLst>
                  <a:outerShdw blurRad="38100" dist="38100" dir="2700000" algn="tl">
                    <a:srgbClr val="000000"/>
                  </a:outerShdw>
                </a:effectLst>
              </a:rPr>
              <a:t>    _රොම</a:t>
            </a:r>
          </a:p>
          <a:p>
            <a:pPr eaLnBrk="1" hangingPunct="1">
              <a:lnSpc>
                <a:spcPct val="90000"/>
              </a:lnSpc>
              <a:spcBef>
                <a:spcPct val="20000"/>
              </a:spcBef>
              <a:buClr>
                <a:schemeClr val="hlink"/>
              </a:buClr>
              <a:buSzPct val="90000"/>
              <a:defRPr/>
            </a:pPr>
            <a:r>
              <a:rPr lang="si-LK" sz="2400" b="1" dirty="0">
                <a:effectLst>
                  <a:outerShdw blurRad="38100" dist="38100" dir="2700000" algn="tl">
                    <a:srgbClr val="000000"/>
                  </a:outerShdw>
                </a:effectLst>
              </a:rPr>
              <a:t>    _යුදෙව්</a:t>
            </a:r>
          </a:p>
          <a:p>
            <a:pPr eaLnBrk="1" hangingPunct="1">
              <a:lnSpc>
                <a:spcPct val="90000"/>
              </a:lnSpc>
              <a:spcBef>
                <a:spcPct val="20000"/>
              </a:spcBef>
              <a:buClr>
                <a:schemeClr val="hlink"/>
              </a:buClr>
              <a:buSzPct val="90000"/>
              <a:defRPr/>
            </a:pPr>
            <a:r>
              <a:rPr lang="si-LK" sz="2400" b="1" dirty="0">
                <a:effectLst>
                  <a:outerShdw blurRad="38100" dist="38100" dir="2700000" algn="tl">
                    <a:srgbClr val="000000"/>
                  </a:outerShdw>
                </a:effectLst>
              </a:rPr>
              <a:t>    _ක්රීස්තියානි</a:t>
            </a:r>
          </a:p>
          <a:p>
            <a:pPr eaLnBrk="1" hangingPunct="1">
              <a:lnSpc>
                <a:spcPct val="90000"/>
              </a:lnSpc>
              <a:spcBef>
                <a:spcPct val="20000"/>
              </a:spcBef>
              <a:buClr>
                <a:schemeClr val="hlink"/>
              </a:buClr>
              <a:buSzPct val="90000"/>
              <a:defRPr/>
            </a:pPr>
            <a:r>
              <a:rPr lang="si-LK" sz="2400" b="1" dirty="0">
                <a:effectLst>
                  <a:outerShdw blurRad="38100" dist="38100" dir="2700000" algn="tl">
                    <a:srgbClr val="000000"/>
                  </a:outerShdw>
                </a:effectLst>
              </a:rPr>
              <a:t>    _ඥාණවාදී </a:t>
            </a:r>
            <a:endParaRPr lang="en-US" sz="2400" b="1" dirty="0">
              <a:effectLst>
                <a:outerShdw blurRad="38100" dist="38100" dir="2700000" algn="tl">
                  <a:srgbClr val="000000"/>
                </a:outerShdw>
              </a:effectLs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si-LK" dirty="0">
                <a:latin typeface="Arial" charset="0"/>
                <a:ea typeface="ＭＳ Ｐゴシック" charset="0"/>
                <a:cs typeface="ＭＳ Ｐゴシック" charset="0"/>
              </a:rPr>
              <a:t>බයිබලය නොනවත්වාම පහර ලබමින් සිටී.</a:t>
            </a:r>
          </a:p>
          <a:p>
            <a:pPr eaLnBrk="1" hangingPunct="1">
              <a:defRPr/>
            </a:pPr>
            <a:endParaRPr lang="si-LK" dirty="0">
              <a:latin typeface="Arial" charset="0"/>
              <a:ea typeface="ＭＳ Ｐゴシック" charset="0"/>
              <a:cs typeface="ＭＳ Ｐゴシック" charset="0"/>
            </a:endParaRPr>
          </a:p>
          <a:p>
            <a:pPr eaLnBrk="1" hangingPunct="1">
              <a:defRPr/>
            </a:pPr>
            <a:r>
              <a:rPr lang="si-LK" dirty="0">
                <a:latin typeface="Arial" charset="0"/>
                <a:ea typeface="ＭＳ Ｐゴシック" charset="0"/>
                <a:cs typeface="ＭＳ Ｐゴシック" charset="0"/>
              </a:rPr>
              <a:t>ඒසෙවුවත් ඒහි නිවැරදිභාවය ස්ථීරකිරීමට නොනවත්වාම  සොයාබලමින් සිටී.</a:t>
            </a:r>
            <a:endParaRPr lang="en-US" dirty="0">
              <a:latin typeface="Arial" charset="0"/>
              <a:ea typeface="ＭＳ Ｐゴシック" charset="0"/>
              <a:cs typeface="ＭＳ Ｐゴシック" charset="0"/>
            </a:endParaRPr>
          </a:p>
        </p:txBody>
      </p:sp>
      <p:pic>
        <p:nvPicPr>
          <p:cNvPr id="321539"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73217" y="211669"/>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6512" y="-27384"/>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si-LK" sz="3600" dirty="0">
                <a:latin typeface="Arial" charset="0"/>
                <a:ea typeface="ＭＳ Ｐゴシック" charset="0"/>
                <a:cs typeface="ＭＳ Ｐゴシック" charset="0"/>
              </a:rPr>
              <a:t>ජොසෙපස්ගෙ සුවිශේෂත්වය</a:t>
            </a:r>
            <a:endParaRPr lang="en-US" sz="3600" dirty="0">
              <a:latin typeface="Arial" charset="0"/>
              <a:ea typeface="ＭＳ Ｐゴシック" charset="0"/>
              <a:cs typeface="ＭＳ Ｐゴシック" charset="0"/>
            </a:endParaRPr>
          </a:p>
        </p:txBody>
      </p:sp>
      <p:pic>
        <p:nvPicPr>
          <p:cNvPr id="323588" name="Picture 7"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410" y="1772816"/>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89"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8" name="Rectangle 3"/>
          <p:cNvSpPr txBox="1">
            <a:spLocks noChangeArrowheads="1"/>
          </p:cNvSpPr>
          <p:nvPr/>
        </p:nvSpPr>
        <p:spPr bwMode="auto">
          <a:xfrm>
            <a:off x="4139610" y="2636912"/>
            <a:ext cx="5181600" cy="4572000"/>
          </a:xfrm>
          <a:prstGeom prst="rect">
            <a:avLst/>
          </a:prstGeom>
          <a:noFill/>
          <a:ln w="9525">
            <a:noFill/>
            <a:miter lim="800000"/>
            <a:headEnd/>
            <a:tailEnd/>
          </a:ln>
          <a:effectLst/>
        </p:spPr>
        <p:txBody>
          <a:bodyPr/>
          <a:lstStyle>
            <a:lvl1pPr marL="609600" indent="-609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si-LK" b="1" dirty="0">
                <a:effectLst>
                  <a:outerShdw blurRad="38100" dist="38100" dir="2700000" algn="tl">
                    <a:srgbClr val="000000"/>
                  </a:outerShdw>
                </a:effectLst>
              </a:rPr>
              <a:t>යෙසුස්කිස්තුස්වහන්සෙ ඉතිහාසගත පුද්ගලයෙකු බවට ඉපැරණි කිතුණුනොවන සාක්ෂිය</a:t>
            </a:r>
            <a:br>
              <a:rPr lang="en-US" b="1" dirty="0">
                <a:effectLst>
                  <a:outerShdw blurRad="38100" dist="38100" dir="2700000" algn="tl">
                    <a:srgbClr val="000000"/>
                  </a:outerShdw>
                </a:effectLst>
              </a:rPr>
            </a:br>
            <a:r>
              <a:rPr lang="en-US" sz="2000" b="1" dirty="0">
                <a:effectLst>
                  <a:outerShdw blurRad="38100" dist="38100" dir="2700000" algn="tl">
                    <a:srgbClr val="000000"/>
                  </a:outerShdw>
                </a:effectLst>
              </a:rPr>
              <a:t>(</a:t>
            </a:r>
            <a:r>
              <a:rPr lang="si-LK" sz="2000" b="1" dirty="0">
                <a:effectLst>
                  <a:outerShdw blurRad="38100" dist="38100" dir="2700000" algn="tl">
                    <a:srgbClr val="000000"/>
                  </a:outerShdw>
                </a:effectLst>
              </a:rPr>
              <a:t>කි.ව.</a:t>
            </a:r>
            <a:r>
              <a:rPr lang="en-US" sz="2000" b="1" dirty="0">
                <a:effectLst>
                  <a:outerShdw blurRad="38100" dist="38100" dir="2700000" algn="tl">
                    <a:srgbClr val="000000"/>
                  </a:outerShdw>
                </a:effectLst>
              </a:rPr>
              <a:t> 93-94)</a:t>
            </a:r>
          </a:p>
        </p:txBody>
      </p:sp>
      <p:sp>
        <p:nvSpPr>
          <p:cNvPr id="10"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45164"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si-LK" sz="3200" u="sng" dirty="0">
                <a:latin typeface="Arial" charset="0"/>
                <a:ea typeface="ＭＳ Ｐゴシック" charset="0"/>
                <a:cs typeface="ＭＳ Ｐゴシック" charset="0"/>
              </a:rPr>
              <a:t>ජොසෙපස්ගෙ  උපුටා ගැනීම</a:t>
            </a:r>
            <a:endParaRPr lang="en-US" sz="3200" u="sng" dirty="0">
              <a:latin typeface="Arial" charset="0"/>
              <a:ea typeface="ＭＳ Ｐゴシック" charset="0"/>
              <a:cs typeface="ＭＳ Ｐゴシック" charset="0"/>
            </a:endParaRPr>
          </a:p>
        </p:txBody>
      </p:sp>
      <p:sp>
        <p:nvSpPr>
          <p:cNvPr id="325636"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7" name="Rectangle 3"/>
          <p:cNvSpPr txBox="1">
            <a:spLocks noChangeArrowheads="1"/>
          </p:cNvSpPr>
          <p:nvPr/>
        </p:nvSpPr>
        <p:spPr bwMode="auto">
          <a:xfrm>
            <a:off x="1005746" y="1219200"/>
            <a:ext cx="8077200" cy="5257800"/>
          </a:xfrm>
          <a:prstGeom prst="rect">
            <a:avLst/>
          </a:prstGeom>
          <a:noFill/>
          <a:ln>
            <a:headEnd/>
            <a:tailEnd/>
          </a:ln>
        </p:spPr>
        <p:style>
          <a:lnRef idx="2">
            <a:schemeClr val="dk1"/>
          </a:lnRef>
          <a:fillRef idx="1">
            <a:schemeClr val="lt1"/>
          </a:fillRef>
          <a:effectRef idx="0">
            <a:schemeClr val="dk1"/>
          </a:effectRef>
          <a:fontRef idx="minor">
            <a:schemeClr val="dk1"/>
          </a:fontRef>
        </p:style>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defRPr/>
            </a:pPr>
            <a:r>
              <a:rPr lang="si-LK"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ඔහු,(අන්නස්ගෙ පුතා වන අනනස්) සෙන්හෙඩ්රිහන් සභාවෙ විනිශ්චයකරුවන් රැස්කර,කිස්තුස් යයි කියන යෙසුස්ගෙ සහොදරයා වන යාකොබ් නම් මනුෂ්යයා සහ අනෙතුත් අය ඔවුන් ඉදිරියට ගෙනවිත්,ඔවුන් නීතිය</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 </a:t>
            </a:r>
            <a:r>
              <a:rPr lang="si-LK"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උල්ලංඝණය කිරීමෙ වරදට වරදකරුවන් කොට ගල්ගසා මරණලෙස තීන්දු කලේය.”</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 </a:t>
            </a:r>
          </a:p>
          <a:p>
            <a:pPr algn="r" eaLnBrk="1" hangingPunct="1">
              <a:lnSpc>
                <a:spcPct val="90000"/>
              </a:lnSpc>
              <a:spcBef>
                <a:spcPct val="20000"/>
              </a:spcBef>
              <a:buClr>
                <a:srgbClr val="86D1EC"/>
              </a:buClr>
              <a:buSzPct val="90000"/>
              <a:defRPr/>
            </a:pP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a:t>
            </a:r>
            <a:r>
              <a:rPr lang="en-US" altLang="zh-CN" sz="2800" i="1"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Ant. </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20.9.1 in Maier, 276; cf. </a:t>
            </a:r>
            <a:r>
              <a:rPr lang="en-US" altLang="zh-CN" sz="2800" dirty="0" err="1">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Whiston</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 4:140).  </a:t>
            </a:r>
          </a:p>
          <a:p>
            <a:pPr eaLnBrk="1" hangingPunct="1">
              <a:lnSpc>
                <a:spcPct val="90000"/>
              </a:lnSpc>
              <a:spcBef>
                <a:spcPct val="20000"/>
              </a:spcBef>
              <a:buClr>
                <a:srgbClr val="86D1EC"/>
              </a:buClr>
              <a:buSzPct val="90000"/>
              <a:defRPr/>
            </a:pPr>
            <a:endPar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endParaRPr>
          </a:p>
          <a:p>
            <a:pPr eaLnBrk="1" hangingPunct="1">
              <a:lnSpc>
                <a:spcPct val="90000"/>
              </a:lnSpc>
              <a:spcBef>
                <a:spcPct val="20000"/>
              </a:spcBef>
              <a:buClr>
                <a:srgbClr val="86D1EC"/>
              </a:buClr>
              <a:buSzPct val="90000"/>
              <a:defRPr/>
            </a:pPr>
            <a:r>
              <a:rPr lang="si-LK"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ජොසෙපස් වැරදි ලෙස යෙසුස්වහන්සෙගෙ සහොදරයා වශයෙන් යාකොබ් හදුන්වාදී අැත.</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 ( </a:t>
            </a:r>
            <a:r>
              <a:rPr lang="si-LK"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ක්රියා</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12:1-2; </a:t>
            </a:r>
            <a:r>
              <a:rPr lang="si-LK"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කි.ව.</a:t>
            </a:r>
            <a:r>
              <a:rPr lang="en-US" altLang="zh-CN" sz="2800" dirty="0">
                <a:solidFill>
                  <a:srgbClr val="FFFFFF"/>
                </a:solidFill>
                <a:effectLst>
                  <a:outerShdw blurRad="38100" dist="38100" dir="2700000" algn="tl">
                    <a:srgbClr val="000000"/>
                  </a:outerShdw>
                </a:effectLst>
                <a:latin typeface="Stencil" panose="040409050D0802020404" pitchFamily="82" charset="0"/>
                <a:ea typeface="SimSun" charset="0"/>
                <a:cs typeface="SimSun" charset="0"/>
              </a:rPr>
              <a:t> 44). </a:t>
            </a:r>
            <a:endParaRPr lang="en-US" sz="2800" dirty="0">
              <a:solidFill>
                <a:srgbClr val="FFFFFF"/>
              </a:solidFill>
              <a:effectLst>
                <a:outerShdw blurRad="38100" dist="38100" dir="2700000" algn="tl">
                  <a:srgbClr val="000000"/>
                </a:outerShdw>
              </a:effectLst>
              <a:latin typeface="Stencil" panose="040409050D0802020404" pitchFamily="82" charset="0"/>
            </a:endParaRPr>
          </a:p>
        </p:txBody>
      </p:sp>
      <p:sp>
        <p:nvSpPr>
          <p:cNvPr id="8"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600" dirty="0">
              <a:solidFill>
                <a:srgbClr val="FFFFFF"/>
              </a:solidFill>
              <a:latin typeface="Arial" pitchFamily="22" charset="0"/>
              <a:ea typeface="+mn-ea"/>
              <a:cs typeface="+mn-cs"/>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si-LK" sz="2800" u="sng" dirty="0">
                <a:latin typeface="Arial" charset="0"/>
                <a:ea typeface="ＭＳ Ｐゴシック" charset="0"/>
                <a:cs typeface="ＭＳ Ｐゴシック" charset="0"/>
              </a:rPr>
              <a:t>දිගු උපුටාගැනීම</a:t>
            </a:r>
            <a:r>
              <a:rPr lang="en-US" sz="3600" u="sng" dirty="0">
                <a:latin typeface="Arial" charset="0"/>
                <a:ea typeface="ＭＳ Ｐゴシック" charset="0"/>
                <a:cs typeface="ＭＳ Ｐゴシック" charset="0"/>
              </a:rPr>
              <a:t> </a:t>
            </a:r>
            <a:r>
              <a:rPr lang="en-US" sz="2800" u="sng" dirty="0">
                <a:latin typeface="Arial" charset="0"/>
                <a:ea typeface="ＭＳ Ｐゴシック" charset="0"/>
                <a:cs typeface="ＭＳ Ｐゴシック" charset="0"/>
              </a:rPr>
              <a:t>(</a:t>
            </a:r>
            <a:r>
              <a:rPr lang="si-LK" sz="2800" u="sng" dirty="0">
                <a:latin typeface="Arial" charset="0"/>
                <a:ea typeface="ＭＳ Ｐゴシック" charset="0"/>
                <a:cs typeface="ＭＳ Ｐゴシック" charset="0"/>
              </a:rPr>
              <a:t>අනුවාදයන් දෙකක්</a:t>
            </a:r>
            <a:r>
              <a:rPr lang="en-US" sz="2800" u="sng" dirty="0">
                <a:latin typeface="Arial" charset="0"/>
                <a:ea typeface="ＭＳ Ｐゴシック" charset="0"/>
                <a:cs typeface="ＭＳ Ｐゴシック" charset="0"/>
              </a:rPr>
              <a:t>)</a:t>
            </a:r>
          </a:p>
        </p:txBody>
      </p:sp>
      <p:graphicFrame>
        <p:nvGraphicFramePr>
          <p:cNvPr id="56361" name="Group 41"/>
          <p:cNvGraphicFramePr>
            <a:graphicFrameLocks noGrp="1"/>
          </p:cNvGraphicFramePr>
          <p:nvPr>
            <p:ph type="tbl" idx="1"/>
            <p:extLst>
              <p:ext uri="{D42A27DB-BD31-4B8C-83A1-F6EECF244321}">
                <p14:modId xmlns:p14="http://schemas.microsoft.com/office/powerpoint/2010/main" val="1291565337"/>
              </p:ext>
            </p:extLst>
          </p:nvPr>
        </p:nvGraphicFramePr>
        <p:xfrm>
          <a:off x="952500" y="1293549"/>
          <a:ext cx="8229600" cy="5592762"/>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යුදෙව්</a:t>
                      </a:r>
                      <a:endParaRPr kumimoji="0" lang="en-US"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මෙ කාලයෙ යෙසුස් යයි ඥාණවත්ත මනුෂ්යයෙක් සිටියා</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ඔහුගෙ හැසිරීම යහපත්ය,ඒසෙම ඔහු සිල්වත් බවත් දැනගන්නට අැත</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යුදෙව් සහ වෙනත් බොහො ජාතීන් අතරින් මනුෂ්යයන් ඔහුගෙ ගොලයන් වුණා</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පිලාත් ඔහුව කුරුසපත් කර මරණයට නියම කලා.නමුත් ඔහුවෙත පැමිණ් සිටි ගොලයො කිසිවෙක් ගොලත්වය අත්හැර ගියෙ නැහැ</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ඔහු  කුරුසපත් කිරීමෙන් දින තුනකට පසුව</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පණපිටින් ඔවුන් ඉදිරියෙ පෙනීසිටි බව ඔව්න් වාර්තාකලා</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ඒ අාකරයෙන් සමහරවිට ඔහු මෙසායා වියහැකිය</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අනාගතවක්තෘන් වාර්තා කර තිබුණෙ මෙ පුදුමය ගැනය</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කිතුණු පෙලපත</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ඔහුගෙ නාමයෙන් පසුව ඉතින් මැකීයන්නෙ නැත.</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si-LK"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“යෙසුස් මෙ කාලයෙදී ජීවත් වුුුුුුුුූ ඥාණවන්ත මනුෂ්යයෙක්,සැබැවින්ම ඔහුට මනුෂයයෙෙක් යයි කිවහැක්කෙ ඒකම</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අවශ්යතාවයක් නිසාය.ඔහු අද්භූත කාර්යයන් ඉෂ්ටකරගන්නාවූ, </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සත්යතාවය සතුටින් පිළිගන්නා කාගෙත් ගුරුවරයෙකි</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ඔහු බොහො යුදෙව්වරුන් සහ ග්රීක්වරුන්  පරදා ජයගත්තෙය</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ඔහු මෙසායා ය.අප අතරෙ සිටි නායකයන් අධිචොදනා කරන ලදුව පිලාත් ඔහුව කුරුසපත් කිරීමට භාරදෙන ලදි.සැබැවින්ම අාදරයෙන් ඔහු ළගට පැමිණි</a:t>
                      </a:r>
                      <a:r>
                        <a:rPr kumimoji="0" lang="en-US" altLang="zh-CN" sz="14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කිසිවෙකු තවත් බාධා නොවන පිණිස තුන්වන දින ඔවුන්ට පෙනීසිටිමින් නැවත ඔවුන් ප්රකෘර්තිමත් කලෙය.දිව්යමය අනාගතවක්තෘන් මෙ ගැන සහ තවත් ගණන්කල නොහැකිතරම් විශ්මයජනක දිවැසිවැකි ඔහු ගැන පවසා අැත.ඉතින් කිතුණු පරම්පරාව ඔහුගෙ නාමයෙන්</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si-LK"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පසුව මෙ දවස දක්වා නොපෙනී නොයනු අැත</a:t>
                      </a:r>
                      <a:r>
                        <a:rPr kumimoji="0" lang="en-US" altLang="zh-CN"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27695"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0550" y="517525"/>
            <a:ext cx="9334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357" name="Freeform 37"/>
          <p:cNvSpPr>
            <a:spLocks/>
          </p:cNvSpPr>
          <p:nvPr/>
        </p:nvSpPr>
        <p:spPr bwMode="auto">
          <a:xfrm rot="365906">
            <a:off x="2394079" y="2819124"/>
            <a:ext cx="3838575" cy="2582863"/>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358" name="Freeform 38"/>
          <p:cNvSpPr>
            <a:spLocks/>
          </p:cNvSpPr>
          <p:nvPr/>
        </p:nvSpPr>
        <p:spPr bwMode="auto">
          <a:xfrm>
            <a:off x="2096294" y="3893251"/>
            <a:ext cx="51816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7699" name="Text Box 39"/>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12"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left)">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left)">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9395"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si-LK" b="1" dirty="0"/>
              <a:t>යෙසුස්කිස්තුස්වහන්සෙ ඉතිහාසගත පුද්ගලයෙකු බවට ඉපැරණි කිතුණුනොවන සාක්ෂිය</a:t>
            </a:r>
            <a:br>
              <a:rPr lang="en-US" b="1" dirty="0"/>
            </a:br>
            <a:r>
              <a:rPr lang="en-US" sz="3600" b="1" dirty="0"/>
              <a:t>(</a:t>
            </a:r>
            <a:r>
              <a:rPr lang="si-LK" sz="3600" b="1" dirty="0"/>
              <a:t>කි.ව.</a:t>
            </a:r>
            <a:r>
              <a:rPr lang="en-US" sz="3600" b="1" dirty="0"/>
              <a:t> 93-94)</a:t>
            </a:r>
            <a:endParaRPr lang="en-US">
              <a:latin typeface="Arial" charset="0"/>
              <a:ea typeface="ＭＳ Ｐゴシック" charset="0"/>
              <a:cs typeface="ＭＳ Ｐゴシック" charset="0"/>
            </a:endParaRPr>
          </a:p>
          <a:p>
            <a:pPr marL="609600" indent="-609600" eaLnBrk="1" hangingPunct="1">
              <a:buFont typeface="Wingdings" charset="0"/>
              <a:buNone/>
              <a:defRPr/>
            </a:pPr>
            <a:endParaRPr lang="en-US">
              <a:latin typeface="Arial" charset="0"/>
              <a:ea typeface="ＭＳ Ｐゴシック" charset="0"/>
              <a:cs typeface="ＭＳ Ｐゴシック" charset="0"/>
            </a:endParaRPr>
          </a:p>
          <a:p>
            <a:pPr marL="609600" indent="-609600" eaLnBrk="1" hangingPunct="1">
              <a:defRPr/>
            </a:pPr>
            <a:r>
              <a:rPr lang="en-US">
                <a:latin typeface="Arial" charset="0"/>
                <a:ea typeface="ＭＳ Ｐゴシック" charset="0"/>
                <a:cs typeface="ＭＳ Ｐゴシック" charset="0"/>
              </a:rPr>
              <a:t>Most important source for NT Backgrounds</a:t>
            </a:r>
          </a:p>
        </p:txBody>
      </p:sp>
      <p:sp>
        <p:nvSpPr>
          <p:cNvPr id="5939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9397" name="Rectangle 5"/>
          <p:cNvSpPr>
            <a:spLocks noGrp="1" noChangeArrowheads="1"/>
          </p:cNvSpPr>
          <p:nvPr>
            <p:ph type="title"/>
          </p:nvPr>
        </p:nvSpPr>
        <p:spPr>
          <a:xfrm>
            <a:off x="1905000" y="0"/>
            <a:ext cx="7239000" cy="1143000"/>
          </a:xfrm>
        </p:spPr>
        <p:txBody>
          <a:bodyPr/>
          <a:lstStyle/>
          <a:p>
            <a:pPr eaLnBrk="1" hangingPunct="1">
              <a:defRPr/>
            </a:pPr>
            <a:r>
              <a:rPr lang="si-LK" sz="3200" dirty="0">
                <a:latin typeface="Arial" charset="0"/>
                <a:ea typeface="ＭＳ Ｐゴシック" charset="0"/>
                <a:cs typeface="ＭＳ Ｐゴシック" charset="0"/>
              </a:rPr>
              <a:t>ජොසෙපස්ගෙ සුවිශෙෂිතාවය</a:t>
            </a:r>
            <a:endParaRPr lang="en-US" sz="3200" dirty="0">
              <a:latin typeface="Arial" charset="0"/>
              <a:ea typeface="ＭＳ Ｐゴシック" charset="0"/>
              <a:cs typeface="ＭＳ Ｐゴシック" charset="0"/>
            </a:endParaRPr>
          </a:p>
        </p:txBody>
      </p:sp>
      <p:pic>
        <p:nvPicPr>
          <p:cNvPr id="59398"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pic>
        <p:nvPicPr>
          <p:cNvPr id="59402" name="Picture 10" descr="Antony &amp; Octav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4238" y="914400"/>
            <a:ext cx="3255962"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0" name="Picture 8" descr="High Priest000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7475" y="914400"/>
            <a:ext cx="4937125"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3" name="Picture 11" descr="Her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3373438"/>
            <a:ext cx="3128963" cy="394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2" descr="Gethseman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0"/>
            <a:ext cx="24384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1" name="Picture 9" descr="Pilat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57825" y="2782888"/>
            <a:ext cx="3762375" cy="437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13" descr="High Priest00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 y="4229100"/>
            <a:ext cx="2719388"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59395"/>
                                        </p:tgtEl>
                                        <p:attrNameLst>
                                          <p:attrName>style.visibility</p:attrName>
                                        </p:attrNameLst>
                                      </p:cBhvr>
                                      <p:to>
                                        <p:strVal val="visible"/>
                                      </p:to>
                                    </p:set>
                                    <p:anim to="" calcmode="lin" valueType="num">
                                      <p:cBhvr>
                                        <p:cTn id="7" dur="1" fill="hold"/>
                                        <p:tgtEl>
                                          <p:spTgt spid="5939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9400"/>
                                        </p:tgtEl>
                                        <p:attrNameLst>
                                          <p:attrName>style.visibility</p:attrName>
                                        </p:attrNameLst>
                                      </p:cBhvr>
                                      <p:to>
                                        <p:strVal val="visible"/>
                                      </p:to>
                                    </p:set>
                                    <p:animEffect transition="in" filter="dissolve">
                                      <p:cBhvr>
                                        <p:cTn id="12" dur="500"/>
                                        <p:tgtEl>
                                          <p:spTgt spid="59400"/>
                                        </p:tgtEl>
                                      </p:cBhvr>
                                    </p:animEffect>
                                  </p:childTnLst>
                                </p:cTn>
                              </p:par>
                              <p:par>
                                <p:cTn id="13" presetID="3" presetClass="exit" presetSubtype="10" fill="hold" nodeType="withEffect">
                                  <p:stCondLst>
                                    <p:cond delay="0"/>
                                  </p:stCondLst>
                                  <p:childTnLst>
                                    <p:animEffect transition="out" filter="blinds(horizontal)">
                                      <p:cBhvr>
                                        <p:cTn id="14" dur="500"/>
                                        <p:tgtEl>
                                          <p:spTgt spid="59398"/>
                                        </p:tgtEl>
                                      </p:cBhvr>
                                    </p:animEffect>
                                    <p:set>
                                      <p:cBhvr>
                                        <p:cTn id="15" dur="1" fill="hold">
                                          <p:stCondLst>
                                            <p:cond delay="499"/>
                                          </p:stCondLst>
                                        </p:cTn>
                                        <p:tgtEl>
                                          <p:spTgt spid="5939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59395"/>
                                        </p:tgtEl>
                                      </p:cBhvr>
                                    </p:animEffect>
                                    <p:set>
                                      <p:cBhvr>
                                        <p:cTn id="18" dur="1" fill="hold">
                                          <p:stCondLst>
                                            <p:cond delay="499"/>
                                          </p:stCondLst>
                                        </p:cTn>
                                        <p:tgtEl>
                                          <p:spTgt spid="5939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ntr" presetSubtype="0" fill="hold" nodeType="afterEffect">
                                  <p:stCondLst>
                                    <p:cond delay="3000"/>
                                  </p:stCondLst>
                                  <p:childTnLst>
                                    <p:set>
                                      <p:cBhvr>
                                        <p:cTn id="21" dur="1" fill="hold">
                                          <p:stCondLst>
                                            <p:cond delay="0"/>
                                          </p:stCondLst>
                                        </p:cTn>
                                        <p:tgtEl>
                                          <p:spTgt spid="59402"/>
                                        </p:tgtEl>
                                        <p:attrNameLst>
                                          <p:attrName>style.visibility</p:attrName>
                                        </p:attrNameLst>
                                      </p:cBhvr>
                                      <p:to>
                                        <p:strVal val="visible"/>
                                      </p:to>
                                    </p:set>
                                    <p:animEffect transition="in" filter="dissolve">
                                      <p:cBhvr>
                                        <p:cTn id="22" dur="500"/>
                                        <p:tgtEl>
                                          <p:spTgt spid="59402"/>
                                        </p:tgtEl>
                                      </p:cBhvr>
                                    </p:animEffect>
                                  </p:childTnLst>
                                </p:cTn>
                              </p:par>
                            </p:childTnLst>
                          </p:cTn>
                        </p:par>
                        <p:par>
                          <p:cTn id="23" fill="hold" nodeType="afterGroup">
                            <p:stCondLst>
                              <p:cond delay="4000"/>
                            </p:stCondLst>
                            <p:childTnLst>
                              <p:par>
                                <p:cTn id="24" presetID="9" presetClass="entr" presetSubtype="0" fill="hold" nodeType="afterEffect">
                                  <p:stCondLst>
                                    <p:cond delay="3000"/>
                                  </p:stCondLst>
                                  <p:childTnLst>
                                    <p:set>
                                      <p:cBhvr>
                                        <p:cTn id="25" dur="1" fill="hold">
                                          <p:stCondLst>
                                            <p:cond delay="0"/>
                                          </p:stCondLst>
                                        </p:cTn>
                                        <p:tgtEl>
                                          <p:spTgt spid="59403"/>
                                        </p:tgtEl>
                                        <p:attrNameLst>
                                          <p:attrName>style.visibility</p:attrName>
                                        </p:attrNameLst>
                                      </p:cBhvr>
                                      <p:to>
                                        <p:strVal val="visible"/>
                                      </p:to>
                                    </p:set>
                                    <p:animEffect transition="in" filter="dissolve">
                                      <p:cBhvr>
                                        <p:cTn id="26" dur="500"/>
                                        <p:tgtEl>
                                          <p:spTgt spid="59403"/>
                                        </p:tgtEl>
                                      </p:cBhvr>
                                    </p:animEffect>
                                  </p:childTnLst>
                                </p:cTn>
                              </p:par>
                            </p:childTnLst>
                          </p:cTn>
                        </p:par>
                        <p:par>
                          <p:cTn id="27" fill="hold" nodeType="afterGroup">
                            <p:stCondLst>
                              <p:cond delay="7500"/>
                            </p:stCondLst>
                            <p:childTnLst>
                              <p:par>
                                <p:cTn id="28" presetID="9" presetClass="entr" presetSubtype="0" fill="hold" nodeType="afterEffect">
                                  <p:stCondLst>
                                    <p:cond delay="3000"/>
                                  </p:stCondLst>
                                  <p:childTnLst>
                                    <p:set>
                                      <p:cBhvr>
                                        <p:cTn id="29" dur="1" fill="hold">
                                          <p:stCondLst>
                                            <p:cond delay="0"/>
                                          </p:stCondLst>
                                        </p:cTn>
                                        <p:tgtEl>
                                          <p:spTgt spid="59401"/>
                                        </p:tgtEl>
                                        <p:attrNameLst>
                                          <p:attrName>style.visibility</p:attrName>
                                        </p:attrNameLst>
                                      </p:cBhvr>
                                      <p:to>
                                        <p:strVal val="visible"/>
                                      </p:to>
                                    </p:set>
                                    <p:animEffect transition="in" filter="dissolve">
                                      <p:cBhvr>
                                        <p:cTn id="30" dur="500"/>
                                        <p:tgtEl>
                                          <p:spTgt spid="59401"/>
                                        </p:tgtEl>
                                      </p:cBhvr>
                                    </p:animEffect>
                                  </p:childTnLst>
                                </p:cTn>
                              </p:par>
                            </p:childTnLst>
                          </p:cTn>
                        </p:par>
                        <p:par>
                          <p:cTn id="31" fill="hold" nodeType="afterGroup">
                            <p:stCondLst>
                              <p:cond delay="11000"/>
                            </p:stCondLst>
                            <p:childTnLst>
                              <p:par>
                                <p:cTn id="32" presetID="9" presetClass="entr" presetSubtype="0" fill="hold" nodeType="afterEffect">
                                  <p:stCondLst>
                                    <p:cond delay="3000"/>
                                  </p:stCondLst>
                                  <p:childTnLst>
                                    <p:set>
                                      <p:cBhvr>
                                        <p:cTn id="33" dur="1" fill="hold">
                                          <p:stCondLst>
                                            <p:cond delay="0"/>
                                          </p:stCondLst>
                                        </p:cTn>
                                        <p:tgtEl>
                                          <p:spTgt spid="59405"/>
                                        </p:tgtEl>
                                        <p:attrNameLst>
                                          <p:attrName>style.visibility</p:attrName>
                                        </p:attrNameLst>
                                      </p:cBhvr>
                                      <p:to>
                                        <p:strVal val="visible"/>
                                      </p:to>
                                    </p:set>
                                    <p:animEffect transition="in" filter="dissolve">
                                      <p:cBhvr>
                                        <p:cTn id="34" dur="500"/>
                                        <p:tgtEl>
                                          <p:spTgt spid="59405"/>
                                        </p:tgtEl>
                                      </p:cBhvr>
                                    </p:animEffect>
                                  </p:childTnLst>
                                </p:cTn>
                              </p:par>
                            </p:childTnLst>
                          </p:cTn>
                        </p:par>
                        <p:par>
                          <p:cTn id="35" fill="hold" nodeType="afterGroup">
                            <p:stCondLst>
                              <p:cond delay="14500"/>
                            </p:stCondLst>
                            <p:childTnLst>
                              <p:par>
                                <p:cTn id="36" presetID="9" presetClass="entr" presetSubtype="0" fill="hold" nodeType="afterEffect">
                                  <p:stCondLst>
                                    <p:cond delay="3000"/>
                                  </p:stCondLst>
                                  <p:childTnLst>
                                    <p:set>
                                      <p:cBhvr>
                                        <p:cTn id="37" dur="1" fill="hold">
                                          <p:stCondLst>
                                            <p:cond delay="0"/>
                                          </p:stCondLst>
                                        </p:cTn>
                                        <p:tgtEl>
                                          <p:spTgt spid="59404"/>
                                        </p:tgtEl>
                                        <p:attrNameLst>
                                          <p:attrName>style.visibility</p:attrName>
                                        </p:attrNameLst>
                                      </p:cBhvr>
                                      <p:to>
                                        <p:strVal val="visible"/>
                                      </p:to>
                                    </p:set>
                                    <p:animEffect transition="in" filter="dissolve">
                                      <p:cBhvr>
                                        <p:cTn id="38"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P spid="59395"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86018" name="Rectangle 2"/>
          <p:cNvSpPr>
            <a:spLocks noGrp="1" noChangeArrowheads="1"/>
          </p:cNvSpPr>
          <p:nvPr>
            <p:ph type="title"/>
          </p:nvPr>
        </p:nvSpPr>
        <p:spPr>
          <a:xfrm>
            <a:off x="5867400" y="152400"/>
            <a:ext cx="3048000" cy="1858963"/>
          </a:xfrm>
        </p:spPr>
        <p:txBody>
          <a:bodyPr/>
          <a:lstStyle/>
          <a:p>
            <a:pPr eaLnBrk="1" hangingPunct="1">
              <a:defRPr/>
            </a:pPr>
            <a:r>
              <a:rPr lang="si-LK" sz="2800" dirty="0">
                <a:latin typeface="Arial" charset="0"/>
                <a:ea typeface="ＭＳ Ｐゴシック" charset="0"/>
                <a:cs typeface="ＭＳ Ｐゴシック" charset="0"/>
              </a:rPr>
              <a:t>ජෙරුසලමෙ ප්රාකාරය වටලෑම</a:t>
            </a:r>
            <a:r>
              <a:rPr lang="en-US" sz="4000" dirty="0">
                <a:latin typeface="Arial" charset="0"/>
                <a:ea typeface="ＭＳ Ｐゴシック" charset="0"/>
                <a:cs typeface="ＭＳ Ｐゴシック" charset="0"/>
              </a:rPr>
              <a:t> </a:t>
            </a:r>
            <a:r>
              <a:rPr lang="en-US" sz="1800" dirty="0">
                <a:latin typeface="Arial" charset="0"/>
                <a:ea typeface="ＭＳ Ｐゴシック" charset="0"/>
                <a:cs typeface="ＭＳ Ｐゴシック" charset="0"/>
              </a:rPr>
              <a:t>(</a:t>
            </a:r>
            <a:r>
              <a:rPr lang="si-LK" sz="1800" dirty="0">
                <a:latin typeface="Arial" charset="0"/>
                <a:ea typeface="ＭＳ Ｐゴシック" charset="0"/>
                <a:cs typeface="ＭＳ Ｐゴシック" charset="0"/>
              </a:rPr>
              <a:t>කි.ව.</a:t>
            </a:r>
            <a:r>
              <a:rPr lang="en-US" sz="1800" dirty="0">
                <a:latin typeface="Arial" charset="0"/>
                <a:ea typeface="ＭＳ Ｐゴシック" charset="0"/>
                <a:cs typeface="ＭＳ Ｐゴシック" charset="0"/>
              </a:rPr>
              <a:t> 70)</a:t>
            </a:r>
          </a:p>
        </p:txBody>
      </p:sp>
      <p:pic>
        <p:nvPicPr>
          <p:cNvPr id="331779" name="Picture 3" descr="Jerusalem AD 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8104" y="2011363"/>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chemeClr val="tx2"/>
                </a:solidFill>
                <a:latin typeface="Garamond" charset="0"/>
              </a:rPr>
              <a:t>Leen &amp; Kathleen Ritmeyer, </a:t>
            </a:r>
            <a:r>
              <a:rPr lang="en-US" altLang="ja-JP" sz="1400" b="1">
                <a:solidFill>
                  <a:schemeClr val="tx2"/>
                </a:solidFill>
                <a:latin typeface="Garamond" charset="0"/>
              </a:rPr>
              <a:t>"</a:t>
            </a:r>
            <a:r>
              <a:rPr lang="en-US" sz="1400" b="1">
                <a:solidFill>
                  <a:schemeClr val="tx2"/>
                </a:solidFill>
                <a:latin typeface="Garamond" charset="0"/>
              </a:rPr>
              <a:t>Akeldama: Potter</a:t>
            </a:r>
            <a:r>
              <a:rPr lang="fr-FR" altLang="ja-JP" sz="1400" b="1">
                <a:solidFill>
                  <a:schemeClr val="tx2"/>
                </a:solidFill>
                <a:latin typeface="Garamond" charset="0"/>
              </a:rPr>
              <a:t>'</a:t>
            </a:r>
            <a:r>
              <a:rPr lang="en-US" sz="1400" b="1">
                <a:solidFill>
                  <a:schemeClr val="tx2"/>
                </a:solidFill>
                <a:latin typeface="Garamond" charset="0"/>
              </a:rPr>
              <a:t>s Field or High Priest</a:t>
            </a:r>
            <a:r>
              <a:rPr lang="fr-FR" altLang="ja-JP" sz="1400" b="1">
                <a:solidFill>
                  <a:schemeClr val="tx2"/>
                </a:solidFill>
                <a:latin typeface="Garamond" charset="0"/>
              </a:rPr>
              <a:t>'</a:t>
            </a:r>
            <a:r>
              <a:rPr lang="en-US" sz="1400" b="1">
                <a:solidFill>
                  <a:schemeClr val="tx2"/>
                </a:solidFill>
                <a:latin typeface="Garamond" charset="0"/>
              </a:rPr>
              <a:t>s Tomb?</a:t>
            </a:r>
            <a:r>
              <a:rPr lang="en-US" altLang="ja-JP" sz="1400" b="1">
                <a:solidFill>
                  <a:schemeClr val="tx2"/>
                </a:solidFill>
                <a:latin typeface="Garamond" charset="0"/>
              </a:rPr>
              <a:t>"</a:t>
            </a:r>
            <a:r>
              <a:rPr lang="en-US" sz="1400" b="1">
                <a:solidFill>
                  <a:schemeClr val="tx2"/>
                </a:solidFill>
                <a:latin typeface="Garamond" charset="0"/>
              </a:rPr>
              <a:t> </a:t>
            </a:r>
            <a:r>
              <a:rPr lang="en-US" sz="1400" b="1" i="1">
                <a:solidFill>
                  <a:schemeClr val="tx2"/>
                </a:solidFill>
                <a:latin typeface="Garamond" charset="0"/>
              </a:rPr>
              <a:t>BAR</a:t>
            </a:r>
            <a:r>
              <a:rPr lang="en-US" sz="1400" b="1">
                <a:solidFill>
                  <a:schemeClr val="tx2"/>
                </a:solidFill>
                <a:latin typeface="Garamond" charset="0"/>
              </a:rPr>
              <a:t> 20 (Nov/Dec 94): 34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50800" y="7620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77827" name="Rectangle 3"/>
          <p:cNvSpPr>
            <a:spLocks noGrp="1" noChangeArrowheads="1"/>
          </p:cNvSpPr>
          <p:nvPr>
            <p:ph type="body" idx="1"/>
          </p:nvPr>
        </p:nvSpPr>
        <p:spPr>
          <a:xfrm>
            <a:off x="3352800" y="1447800"/>
            <a:ext cx="5791200" cy="4572000"/>
          </a:xfrm>
        </p:spPr>
        <p:txBody>
          <a:bodyPr/>
          <a:lstStyle/>
          <a:p>
            <a:pPr marL="609600" indent="-609600" eaLnBrk="1" hangingPunct="1">
              <a:lnSpc>
                <a:spcPct val="90000"/>
              </a:lnSpc>
              <a:defRPr/>
            </a:pPr>
            <a:r>
              <a:rPr lang="si-LK" sz="2800" b="1" dirty="0">
                <a:latin typeface="Arial" charset="0"/>
                <a:ea typeface="ＭＳ Ｐゴシック" charset="0"/>
                <a:cs typeface="ＭＳ Ｐゴシック" charset="0"/>
              </a:rPr>
              <a:t>යෙසුස්වහන්සෙ ඒෙෙතිහාසික පුද්ගලයෙකු බවට කිතුණුනොවන ඉපැරණි සාක්ෂිය</a:t>
            </a:r>
            <a:endParaRPr lang="en-US" sz="2800" b="1" dirty="0">
              <a:latin typeface="Arial" charset="0"/>
              <a:ea typeface="ＭＳ Ｐゴシック" charset="0"/>
              <a:cs typeface="ＭＳ Ｐゴシック" charset="0"/>
            </a:endParaRPr>
          </a:p>
          <a:p>
            <a:pPr marL="609600" indent="-609600" eaLnBrk="1" hangingPunct="1">
              <a:lnSpc>
                <a:spcPct val="90000"/>
              </a:lnSpc>
              <a:buFont typeface="Wingdings" charset="0"/>
              <a:buNone/>
              <a:defRPr/>
            </a:pPr>
            <a:endParaRPr lang="en-US" b="1" dirty="0">
              <a:latin typeface="Arial" charset="0"/>
              <a:ea typeface="ＭＳ Ｐゴシック" charset="0"/>
              <a:cs typeface="ＭＳ Ｐゴシック" charset="0"/>
            </a:endParaRPr>
          </a:p>
          <a:p>
            <a:pPr marL="609600" indent="-609600" eaLnBrk="1" hangingPunct="1">
              <a:lnSpc>
                <a:spcPct val="90000"/>
              </a:lnSpc>
              <a:defRPr/>
            </a:pPr>
            <a:r>
              <a:rPr lang="si-LK" sz="2800" b="1" dirty="0">
                <a:latin typeface="Arial" charset="0"/>
                <a:ea typeface="ＭＳ Ｐゴシック" charset="0"/>
                <a:cs typeface="ＭＳ Ｐゴシック" charset="0"/>
              </a:rPr>
              <a:t>නව ගිවිසුම් පසුබිම පිලිබදව වඩා වැදගත් මූලාශය</a:t>
            </a:r>
            <a:endParaRPr lang="en-US" sz="2800" b="1" dirty="0">
              <a:latin typeface="Arial" charset="0"/>
              <a:ea typeface="ＭＳ Ｐゴシック" charset="0"/>
              <a:cs typeface="ＭＳ Ｐゴシック" charset="0"/>
            </a:endParaRPr>
          </a:p>
          <a:p>
            <a:pPr marL="609600" indent="-609600" eaLnBrk="1" hangingPunct="1">
              <a:lnSpc>
                <a:spcPct val="90000"/>
              </a:lnSpc>
              <a:defRPr/>
            </a:pPr>
            <a:endParaRPr lang="si-LK" sz="2800" b="1" dirty="0">
              <a:latin typeface="Arial" charset="0"/>
              <a:ea typeface="ＭＳ Ｐゴシック" charset="0"/>
              <a:cs typeface="ＭＳ Ｐゴシック" charset="0"/>
            </a:endParaRPr>
          </a:p>
          <a:p>
            <a:pPr marL="609600" indent="-609600" eaLnBrk="1" hangingPunct="1">
              <a:lnSpc>
                <a:spcPct val="90000"/>
              </a:lnSpc>
              <a:defRPr/>
            </a:pPr>
            <a:r>
              <a:rPr lang="si-LK" sz="2800" b="1" dirty="0">
                <a:latin typeface="Arial" charset="0"/>
                <a:ea typeface="ＭＳ Ｐゴシック" charset="0"/>
                <a:cs typeface="ＭＳ Ｐゴシック" charset="0"/>
              </a:rPr>
              <a:t>ඉස්මතුකරනු ලැබූ හොදම යුදෙව් ජීවිතය</a:t>
            </a:r>
            <a:endParaRPr lang="en-US" sz="2800" b="1" dirty="0">
              <a:latin typeface="Arial" charset="0"/>
              <a:ea typeface="ＭＳ Ｐゴシック" charset="0"/>
              <a:cs typeface="ＭＳ Ｐゴシック" charset="0"/>
            </a:endParaRPr>
          </a:p>
        </p:txBody>
      </p:sp>
      <p:sp>
        <p:nvSpPr>
          <p:cNvPr id="778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77829" name="Rectangle 5"/>
          <p:cNvSpPr>
            <a:spLocks noGrp="1" noChangeArrowheads="1"/>
          </p:cNvSpPr>
          <p:nvPr>
            <p:ph type="title"/>
          </p:nvPr>
        </p:nvSpPr>
        <p:spPr>
          <a:xfrm>
            <a:off x="2895600" y="152400"/>
            <a:ext cx="6324600" cy="1143000"/>
          </a:xfrm>
        </p:spPr>
        <p:txBody>
          <a:bodyPr/>
          <a:lstStyle/>
          <a:p>
            <a:pPr eaLnBrk="1" hangingPunct="1">
              <a:defRPr/>
            </a:pPr>
            <a:r>
              <a:rPr lang="si-LK" sz="2800" b="1" dirty="0">
                <a:latin typeface="Arial" charset="0"/>
                <a:ea typeface="ＭＳ Ｐゴシック" charset="0"/>
                <a:cs typeface="ＭＳ Ｐゴシック" charset="0"/>
              </a:rPr>
              <a:t>ජොසෙපස්ගෙ සුවිශෙෂත්වය</a:t>
            </a:r>
            <a:endParaRPr lang="en-US" sz="2800" b="1" dirty="0">
              <a:latin typeface="Arial" charset="0"/>
              <a:ea typeface="ＭＳ Ｐゴシック" charset="0"/>
              <a:cs typeface="ＭＳ Ｐゴシック" charset="0"/>
            </a:endParaRPr>
          </a:p>
        </p:txBody>
      </p:sp>
      <p:sp>
        <p:nvSpPr>
          <p:cNvPr id="333829"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grpSp>
        <p:nvGrpSpPr>
          <p:cNvPr id="333830" name="Group 10"/>
          <p:cNvGrpSpPr>
            <a:grpSpLocks/>
          </p:cNvGrpSpPr>
          <p:nvPr/>
        </p:nvGrpSpPr>
        <p:grpSpPr bwMode="auto">
          <a:xfrm>
            <a:off x="-324544" y="15875"/>
            <a:ext cx="2852738" cy="6858000"/>
            <a:chOff x="27" y="0"/>
            <a:chExt cx="1797" cy="4320"/>
          </a:xfrm>
        </p:grpSpPr>
        <p:pic>
          <p:nvPicPr>
            <p:cNvPr id="333831" name="Picture 8" descr="Living Jesus Syllab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 y="0"/>
              <a:ext cx="179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3832" name="Picture 9"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2" y="0"/>
              <a:ext cx="67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pic>
        <p:nvPicPr>
          <p:cNvPr id="335874" name="Picture 6" descr="historical docu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066800"/>
            <a:ext cx="4148138"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body" idx="1"/>
          </p:nvPr>
        </p:nvSpPr>
        <p:spPr>
          <a:xfrm>
            <a:off x="5105400" y="1219200"/>
            <a:ext cx="3962400" cy="5410200"/>
          </a:xfrm>
        </p:spPr>
        <p:txBody>
          <a:bodyPr/>
          <a:lstStyle/>
          <a:p>
            <a:pPr marL="609600" indent="-609600" eaLnBrk="1" hangingPunct="1">
              <a:defRPr/>
            </a:pPr>
            <a:r>
              <a:rPr lang="si-LK" sz="2400" b="1" dirty="0">
                <a:latin typeface="Arial" charset="0"/>
                <a:ea typeface="ＭＳ Ｐゴシック" charset="0"/>
                <a:cs typeface="ＭＳ Ｐゴシック" charset="0"/>
              </a:rPr>
              <a:t>මළ මුහුදෙ ලියවිලි බයිබලය අාලොකමත් කිරීම සදහා වූ ඉතා අනර්ඝ සොයාගැනීමකි.</a:t>
            </a:r>
            <a:endParaRPr lang="en-US" b="1" dirty="0">
              <a:latin typeface="Arial" charset="0"/>
              <a:ea typeface="ＭＳ Ｐゴシック" charset="0"/>
              <a:cs typeface="ＭＳ Ｐゴシック" charset="0"/>
            </a:endParaRPr>
          </a:p>
          <a:p>
            <a:pPr marL="609600" indent="-609600" eaLnBrk="1" hangingPunct="1">
              <a:defRPr/>
            </a:pPr>
            <a:endParaRPr lang="si-LK" sz="2400" b="1" dirty="0">
              <a:latin typeface="Arial" charset="0"/>
              <a:ea typeface="ＭＳ Ｐゴシック" charset="0"/>
              <a:cs typeface="ＭＳ Ｐゴシック" charset="0"/>
            </a:endParaRPr>
          </a:p>
          <a:p>
            <a:pPr marL="609600" indent="-609600" eaLnBrk="1" hangingPunct="1">
              <a:defRPr/>
            </a:pPr>
            <a:r>
              <a:rPr lang="si-LK" sz="2400" b="1" dirty="0">
                <a:latin typeface="Arial" charset="0"/>
                <a:ea typeface="ＭＳ Ｐゴシック" charset="0"/>
                <a:cs typeface="ＭＳ Ｐゴシック" charset="0"/>
              </a:rPr>
              <a:t>ඒ නිසා, ඒ ගැන සාකච්ඡාකිරීමට ඊලග සැසිවාරය අපි සම්පූර්ණයෙන් කැපකරමු</a:t>
            </a:r>
            <a:r>
              <a:rPr lang="si-LK" b="1" dirty="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28677" name="Rectangle 5"/>
          <p:cNvSpPr>
            <a:spLocks noGrp="1" noChangeArrowheads="1"/>
          </p:cNvSpPr>
          <p:nvPr>
            <p:ph type="title"/>
          </p:nvPr>
        </p:nvSpPr>
        <p:spPr>
          <a:xfrm>
            <a:off x="1691680" y="0"/>
            <a:ext cx="6248400" cy="990600"/>
          </a:xfrm>
        </p:spPr>
        <p:txBody>
          <a:bodyPr/>
          <a:lstStyle/>
          <a:p>
            <a:pPr algn="l" eaLnBrk="1" hangingPunct="1">
              <a:defRPr/>
            </a:pPr>
            <a:r>
              <a:rPr lang="en-US" sz="4000" dirty="0">
                <a:latin typeface="Arial" charset="0"/>
                <a:ea typeface="ＭＳ Ｐゴシック" charset="0"/>
                <a:cs typeface="ＭＳ Ｐゴシック" charset="0"/>
              </a:rPr>
              <a:t>5. </a:t>
            </a:r>
            <a:r>
              <a:rPr lang="si-LK" sz="4000" dirty="0">
                <a:latin typeface="Arial" charset="0"/>
                <a:ea typeface="ＭＳ Ｐゴシック" charset="0"/>
                <a:cs typeface="ＭＳ Ｐゴシック" charset="0"/>
              </a:rPr>
              <a:t>මළ මුහුදෙ ලියවිලි</a:t>
            </a:r>
            <a:endParaRPr lang="en-US" sz="4000" dirty="0">
              <a:latin typeface="Arial" charset="0"/>
              <a:ea typeface="ＭＳ Ｐゴシック" charset="0"/>
              <a:cs typeface="ＭＳ Ｐゴシック" charset="0"/>
            </a:endParaRPr>
          </a:p>
        </p:txBody>
      </p:sp>
      <p:sp>
        <p:nvSpPr>
          <p:cNvPr id="3358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174</a:t>
            </a:r>
          </a:p>
        </p:txBody>
      </p:sp>
      <p:sp>
        <p:nvSpPr>
          <p:cNvPr id="9" name="Text Box 4"/>
          <p:cNvSpPr txBox="1">
            <a:spLocks noChangeArrowheads="1"/>
          </p:cNvSpPr>
          <p:nvPr/>
        </p:nvSpPr>
        <p:spPr bwMode="auto">
          <a:xfrm>
            <a:off x="47109" y="0"/>
            <a:ext cx="492443" cy="6830616"/>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si-LK" sz="2000" dirty="0">
                <a:solidFill>
                  <a:schemeClr val="tx2"/>
                </a:solidFill>
                <a:effectLst>
                  <a:outerShdw blurRad="38100" dist="38100" dir="2700000" algn="tl">
                    <a:srgbClr val="000000"/>
                  </a:outerShdw>
                </a:effectLst>
              </a:rPr>
              <a:t>දෙවානුභාවය නොමැති යුදෙව් ලියවිලි</a:t>
            </a:r>
            <a:endParaRPr lang="en-US" sz="2000" dirty="0">
              <a:solidFill>
                <a:schemeClr val="tx2"/>
              </a:solidFill>
              <a:effectLst>
                <a:outerShdw blurRad="38100" dist="38100" dir="2700000" algn="tl">
                  <a:srgbClr val="000000"/>
                </a:outerShdw>
              </a:effectLs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descr="tombofchrist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745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5580063" y="457200"/>
            <a:ext cx="3259137" cy="1531938"/>
          </a:xfrm>
        </p:spPr>
        <p:txBody>
          <a:bodyPr/>
          <a:lstStyle/>
          <a:p>
            <a:pPr eaLnBrk="1" hangingPunct="1">
              <a:defRPr/>
            </a:pPr>
            <a:r>
              <a:rPr lang="si-LK" sz="3600" b="1" dirty="0">
                <a:latin typeface="Arial" charset="0"/>
                <a:ea typeface="ＭＳ Ｐゴシック" charset="0"/>
                <a:cs typeface="ＭＳ Ｐゴシック" charset="0"/>
              </a:rPr>
              <a:t>කිතුණු සාහිත්යය</a:t>
            </a:r>
            <a:endParaRPr lang="en-US" sz="3600" b="1" dirty="0">
              <a:latin typeface="Arial" charset="0"/>
              <a:ea typeface="ＭＳ Ｐゴシック" charset="0"/>
              <a:cs typeface="ＭＳ Ｐゴシック" charset="0"/>
            </a:endParaRPr>
          </a:p>
        </p:txBody>
      </p:sp>
      <p:sp>
        <p:nvSpPr>
          <p:cNvPr id="22531" name="Rectangle 3"/>
          <p:cNvSpPr>
            <a:spLocks noGrp="1" noChangeArrowheads="1"/>
          </p:cNvSpPr>
          <p:nvPr>
            <p:ph type="body" idx="1"/>
          </p:nvPr>
        </p:nvSpPr>
        <p:spPr>
          <a:xfrm>
            <a:off x="37707" y="258762"/>
            <a:ext cx="5724525" cy="1828800"/>
          </a:xfrm>
        </p:spPr>
        <p:txBody>
          <a:bodyPr/>
          <a:lstStyle/>
          <a:p>
            <a:pPr eaLnBrk="1" hangingPunct="1">
              <a:defRPr/>
            </a:pPr>
            <a:r>
              <a:rPr lang="si-LK" sz="2800" b="1" i="1" dirty="0">
                <a:latin typeface="Arial" charset="0"/>
                <a:ea typeface="ＭＳ Ｐゴシック" charset="0"/>
                <a:cs typeface="ＭＳ Ｐゴシック" charset="0"/>
              </a:rPr>
              <a:t>බරණබස්ගෙ හසුන</a:t>
            </a:r>
            <a:endParaRPr lang="en-US" sz="2800" b="1" i="1" dirty="0">
              <a:latin typeface="Arial" charset="0"/>
              <a:ea typeface="ＭＳ Ｐゴシック" charset="0"/>
              <a:cs typeface="ＭＳ Ｐゴシック" charset="0"/>
            </a:endParaRPr>
          </a:p>
          <a:p>
            <a:pPr eaLnBrk="1" hangingPunct="1">
              <a:defRPr/>
            </a:pPr>
            <a:r>
              <a:rPr lang="si-LK" sz="2800" b="1" i="1" dirty="0">
                <a:latin typeface="Arial" charset="0"/>
                <a:ea typeface="ＭＳ Ｐゴシック" charset="0"/>
                <a:cs typeface="ＭＳ Ｐゴシック" charset="0"/>
              </a:rPr>
              <a:t>අපොස්තලික පියවරු</a:t>
            </a:r>
            <a:endParaRPr lang="en-US" sz="2800" b="1" i="1" dirty="0">
              <a:latin typeface="Arial" charset="0"/>
              <a:ea typeface="ＭＳ Ｐゴシック" charset="0"/>
              <a:cs typeface="ＭＳ Ｐゴシック" charset="0"/>
            </a:endParaRPr>
          </a:p>
          <a:p>
            <a:pPr eaLnBrk="1" hangingPunct="1">
              <a:defRPr/>
            </a:pPr>
            <a:r>
              <a:rPr lang="si-LK" sz="2800" b="1" i="1" dirty="0">
                <a:latin typeface="Arial" charset="0"/>
                <a:ea typeface="ＭＳ Ｐゴシック" charset="0"/>
                <a:cs typeface="ＭＳ Ｐゴシック" charset="0"/>
              </a:rPr>
              <a:t>උපදෙශ සාහිත්යය</a:t>
            </a:r>
            <a:endParaRPr lang="en-US" sz="2800" b="1" i="1" dirty="0">
              <a:latin typeface="Arial" charset="0"/>
              <a:ea typeface="ＭＳ Ｐゴシック" charset="0"/>
              <a:cs typeface="ＭＳ Ｐゴシック" charset="0"/>
            </a:endParaRPr>
          </a:p>
        </p:txBody>
      </p:sp>
      <p:sp>
        <p:nvSpPr>
          <p:cNvPr id="337924"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9970"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Rectangle 3"/>
          <p:cNvSpPr>
            <a:spLocks noGrp="1" noChangeArrowheads="1"/>
          </p:cNvSpPr>
          <p:nvPr>
            <p:ph type="ctrTitle"/>
          </p:nvPr>
        </p:nvSpPr>
        <p:spPr>
          <a:xfrm>
            <a:off x="685800" y="228600"/>
            <a:ext cx="7772400" cy="762000"/>
          </a:xfrm>
          <a:effectLst>
            <a:outerShdw blurRad="63500" dist="35921" dir="2700000" algn="ctr" rotWithShape="0">
              <a:srgbClr val="000000">
                <a:alpha val="74998"/>
              </a:srgbClr>
            </a:outerShdw>
          </a:effectLst>
        </p:spPr>
        <p:txBody>
          <a:bodyPr/>
          <a:lstStyle/>
          <a:p>
            <a:pPr eaLnBrk="1" hangingPunct="1">
              <a:defRPr/>
            </a:pPr>
            <a:r>
              <a:rPr lang="si-LK" sz="3600" dirty="0">
                <a:solidFill>
                  <a:schemeClr val="bg1"/>
                </a:solidFill>
              </a:rPr>
              <a:t>උපදෙශ සාහිත්යය</a:t>
            </a:r>
            <a:r>
              <a:rPr lang="en-US" sz="3600" dirty="0">
                <a:solidFill>
                  <a:schemeClr val="bg1"/>
                </a:solidFill>
              </a:rPr>
              <a:t> (</a:t>
            </a:r>
            <a:r>
              <a:rPr lang="si-LK" sz="3600" dirty="0">
                <a:solidFill>
                  <a:schemeClr val="bg1"/>
                </a:solidFill>
              </a:rPr>
              <a:t>ඉගැන්වීම්</a:t>
            </a:r>
            <a:r>
              <a:rPr lang="en-US" sz="3600" dirty="0">
                <a:solidFill>
                  <a:schemeClr val="bg1"/>
                </a:solidFill>
              </a:rPr>
              <a:t>)</a:t>
            </a:r>
          </a:p>
        </p:txBody>
      </p:sp>
      <p:sp>
        <p:nvSpPr>
          <p:cNvPr id="339972" name="Text Box 5"/>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Osaka" charset="0"/>
                <a:cs typeface="Osaka" charset="0"/>
              </a:rPr>
              <a:t>186</a:t>
            </a:r>
          </a:p>
        </p:txBody>
      </p:sp>
      <p:sp>
        <p:nvSpPr>
          <p:cNvPr id="339973" name="Text Box 6"/>
          <p:cNvSpPr txBox="1">
            <a:spLocks noChangeArrowheads="1"/>
          </p:cNvSpPr>
          <p:nvPr/>
        </p:nvSpPr>
        <p:spPr bwMode="auto">
          <a:xfrm>
            <a:off x="304800" y="1447126"/>
            <a:ext cx="543129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b="1" i="1" dirty="0">
                <a:solidFill>
                  <a:schemeClr val="bg1"/>
                </a:solidFill>
                <a:ea typeface="Osaka" charset="0"/>
                <a:cs typeface="Osaka" charset="0"/>
              </a:rPr>
              <a:t>සභා ඉගැන්වීම් සදහා වූ ඉපැරණි මගපෙන්වීම්</a:t>
            </a:r>
            <a:endParaRPr lang="en-US" b="1" i="1" dirty="0">
              <a:solidFill>
                <a:schemeClr val="bg1"/>
              </a:solidFill>
              <a:ea typeface="Osaka" charset="0"/>
              <a:cs typeface="Osaka" charset="0"/>
            </a:endParaRPr>
          </a:p>
        </p:txBody>
      </p:sp>
      <p:pic>
        <p:nvPicPr>
          <p:cNvPr id="339974" name="Picture 7" descr="Didiche"/>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114300" y="6453981"/>
            <a:ext cx="95250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3" name="Rectangle 9"/>
          <p:cNvSpPr>
            <a:spLocks noChangeArrowheads="1"/>
          </p:cNvSpPr>
          <p:nvPr/>
        </p:nvSpPr>
        <p:spPr bwMode="auto">
          <a:xfrm>
            <a:off x="-228600" y="2057400"/>
            <a:ext cx="9753600" cy="4419600"/>
          </a:xfrm>
          <a:prstGeom prst="rect">
            <a:avLst/>
          </a:prstGeom>
          <a:gradFill rotWithShape="0">
            <a:gsLst>
              <a:gs pos="0">
                <a:schemeClr val="tx2">
                  <a:alpha val="70000"/>
                </a:schemeClr>
              </a:gs>
              <a:gs pos="100000">
                <a:schemeClr val="tx1">
                  <a:alpha val="67000"/>
                </a:schemeClr>
              </a:gs>
            </a:gsLst>
            <a:lin ang="5400000" scaled="1"/>
          </a:gradFill>
          <a:ln w="9525">
            <a:solidFill>
              <a:schemeClr val="tx1"/>
            </a:solidFill>
            <a:miter lim="800000"/>
            <a:headEnd/>
            <a:tailEnd/>
          </a:ln>
        </p:spPr>
        <p:txBody>
          <a:bodyPr wrap="none" anchor="ctr"/>
          <a:lstStyle/>
          <a:p>
            <a:endParaRPr lang="en-US">
              <a:ea typeface="Osaka" charset="0"/>
              <a:cs typeface="Osaka" charset="0"/>
            </a:endParaRPr>
          </a:p>
        </p:txBody>
      </p:sp>
      <p:sp>
        <p:nvSpPr>
          <p:cNvPr id="113672" name="Text Box 8"/>
          <p:cNvSpPr txBox="1">
            <a:spLocks noChangeArrowheads="1"/>
          </p:cNvSpPr>
          <p:nvPr/>
        </p:nvSpPr>
        <p:spPr bwMode="auto">
          <a:xfrm>
            <a:off x="304800" y="2311400"/>
            <a:ext cx="8610600" cy="3785652"/>
          </a:xfrm>
          <a:prstGeom prst="rect">
            <a:avLst/>
          </a:prstGeom>
          <a:noFill/>
          <a:ln w="9525">
            <a:noFill/>
            <a:miter lim="800000"/>
            <a:headEnd/>
            <a:tailEnd/>
          </a:ln>
          <a:effectLst/>
        </p:spPr>
        <p:txBody>
          <a:bodyPr>
            <a:spAutoFit/>
          </a:bodyPr>
          <a:lstStyle/>
          <a:p>
            <a:pPr marL="227013" indent="-227013">
              <a:buFontTx/>
              <a:buChar char="•"/>
              <a:defRPr/>
            </a:pPr>
            <a:r>
              <a:rPr lang="si-LK" sz="2400" b="1" dirty="0">
                <a:solidFill>
                  <a:schemeClr val="bg1"/>
                </a:solidFill>
                <a:latin typeface="Arial" pitchFamily="22" charset="0"/>
                <a:ea typeface="+mn-ea"/>
                <a:cs typeface="+mn-cs"/>
              </a:rPr>
              <a:t>ගිල්වීමෙ බෞතීස්මය</a:t>
            </a:r>
            <a:r>
              <a:rPr lang="en-US" sz="2400" b="1" dirty="0">
                <a:solidFill>
                  <a:schemeClr val="bg1"/>
                </a:solidFill>
                <a:latin typeface="Arial" pitchFamily="22" charset="0"/>
                <a:ea typeface="+mn-ea"/>
                <a:cs typeface="+mn-cs"/>
              </a:rPr>
              <a:t> “</a:t>
            </a:r>
            <a:r>
              <a:rPr lang="si-LK" sz="2400" b="1" dirty="0">
                <a:solidFill>
                  <a:schemeClr val="bg1"/>
                </a:solidFill>
                <a:latin typeface="Arial" pitchFamily="22" charset="0"/>
                <a:ea typeface="+mn-ea"/>
                <a:cs typeface="+mn-cs"/>
              </a:rPr>
              <a:t>ගලායන ජලයෙ</a:t>
            </a:r>
            <a:r>
              <a:rPr lang="en-US" sz="2400" b="1" dirty="0">
                <a:solidFill>
                  <a:schemeClr val="bg1"/>
                </a:solidFill>
                <a:latin typeface="Arial" pitchFamily="22" charset="0"/>
                <a:ea typeface="+mn-ea"/>
                <a:cs typeface="+mn-cs"/>
              </a:rPr>
              <a:t>" (7.1)</a:t>
            </a:r>
          </a:p>
          <a:p>
            <a:pPr marL="227013" indent="-227013">
              <a:buFontTx/>
              <a:buChar char="•"/>
              <a:defRPr/>
            </a:pPr>
            <a:r>
              <a:rPr lang="si-LK" sz="2400" b="1" dirty="0">
                <a:solidFill>
                  <a:schemeClr val="bg1"/>
                </a:solidFill>
                <a:latin typeface="Arial" pitchFamily="22" charset="0"/>
                <a:ea typeface="+mn-ea"/>
                <a:cs typeface="+mn-cs"/>
              </a:rPr>
              <a:t>ජලය වත්කිරීමෙ බෞතීස්මය ලෙස පලමු ගණන් ගැනීම මාරුකිරීම</a:t>
            </a:r>
            <a:r>
              <a:rPr lang="en-US" sz="2400" b="1" dirty="0">
                <a:solidFill>
                  <a:schemeClr val="bg1"/>
                </a:solidFill>
                <a:latin typeface="Arial" pitchFamily="22" charset="0"/>
                <a:ea typeface="+mn-ea"/>
                <a:cs typeface="+mn-cs"/>
              </a:rPr>
              <a:t> “</a:t>
            </a:r>
            <a:r>
              <a:rPr lang="si-LK" sz="2400" b="1" dirty="0">
                <a:solidFill>
                  <a:schemeClr val="bg1"/>
                </a:solidFill>
                <a:latin typeface="Arial" pitchFamily="22" charset="0"/>
                <a:ea typeface="+mn-ea"/>
                <a:cs typeface="+mn-cs"/>
              </a:rPr>
              <a:t>හිසට තෙවරක් ජලය වත්කිරීම</a:t>
            </a:r>
            <a:r>
              <a:rPr lang="en-US" sz="2400" b="1" dirty="0">
                <a:solidFill>
                  <a:schemeClr val="bg1"/>
                </a:solidFill>
                <a:latin typeface="Arial" pitchFamily="22" charset="0"/>
                <a:ea typeface="+mn-ea"/>
                <a:cs typeface="+mn-cs"/>
              </a:rPr>
              <a:t>" (7.3)</a:t>
            </a:r>
          </a:p>
          <a:p>
            <a:pPr marL="227013" indent="-227013">
              <a:buFontTx/>
              <a:buChar char="•"/>
              <a:defRPr/>
            </a:pPr>
            <a:r>
              <a:rPr lang="si-LK" sz="2400" b="1" dirty="0">
                <a:solidFill>
                  <a:schemeClr val="bg1"/>
                </a:solidFill>
                <a:latin typeface="Arial" pitchFamily="22" charset="0"/>
                <a:ea typeface="+mn-ea"/>
                <a:cs typeface="+mn-cs"/>
              </a:rPr>
              <a:t>ධර්මදූතවරයෙක් නම්</a:t>
            </a:r>
            <a:r>
              <a:rPr lang="en-US" sz="2400" b="1" dirty="0">
                <a:solidFill>
                  <a:schemeClr val="bg1"/>
                </a:solidFill>
                <a:latin typeface="Arial" pitchFamily="22" charset="0"/>
                <a:ea typeface="+mn-ea"/>
                <a:cs typeface="+mn-cs"/>
              </a:rPr>
              <a:t> “</a:t>
            </a:r>
            <a:r>
              <a:rPr lang="si-LK" sz="2400" b="1" dirty="0">
                <a:solidFill>
                  <a:schemeClr val="bg1"/>
                </a:solidFill>
                <a:latin typeface="Arial" pitchFamily="22" charset="0"/>
                <a:ea typeface="+mn-ea"/>
                <a:cs typeface="+mn-cs"/>
              </a:rPr>
              <a:t>දින තුනක් නවතී</a:t>
            </a:r>
            <a:r>
              <a:rPr lang="en-US" sz="2400" b="1" dirty="0">
                <a:solidFill>
                  <a:schemeClr val="bg1"/>
                </a:solidFill>
                <a:latin typeface="Arial" pitchFamily="22" charset="0"/>
                <a:ea typeface="+mn-ea"/>
                <a:cs typeface="+mn-cs"/>
              </a:rPr>
              <a:t>, </a:t>
            </a:r>
            <a:r>
              <a:rPr lang="si-LK" sz="2400" b="1" dirty="0">
                <a:solidFill>
                  <a:schemeClr val="bg1"/>
                </a:solidFill>
                <a:latin typeface="Arial" pitchFamily="22" charset="0"/>
                <a:ea typeface="+mn-ea"/>
                <a:cs typeface="+mn-cs"/>
              </a:rPr>
              <a:t>ඔහු බොරු අනාගතවක්තෘවරයෙකි</a:t>
            </a:r>
            <a:r>
              <a:rPr lang="en-US" sz="2400" b="1" dirty="0">
                <a:solidFill>
                  <a:schemeClr val="bg1"/>
                </a:solidFill>
                <a:latin typeface="Arial" pitchFamily="22" charset="0"/>
                <a:ea typeface="+mn-ea"/>
                <a:cs typeface="+mn-cs"/>
              </a:rPr>
              <a:t>" (11.5)</a:t>
            </a:r>
          </a:p>
          <a:p>
            <a:pPr marL="227013" indent="-227013">
              <a:buFontTx/>
              <a:buChar char="•"/>
              <a:defRPr/>
            </a:pPr>
            <a:r>
              <a:rPr lang="si-LK" sz="2400" b="1" dirty="0">
                <a:solidFill>
                  <a:schemeClr val="bg1"/>
                </a:solidFill>
                <a:latin typeface="Arial" pitchFamily="22" charset="0"/>
                <a:ea typeface="+mn-ea"/>
                <a:cs typeface="+mn-cs"/>
              </a:rPr>
              <a:t>නමස්කාරය ඉරිදා</a:t>
            </a:r>
            <a:r>
              <a:rPr lang="en-US" sz="2400" b="1" dirty="0">
                <a:solidFill>
                  <a:schemeClr val="bg1"/>
                </a:solidFill>
                <a:latin typeface="Arial" pitchFamily="22" charset="0"/>
                <a:ea typeface="+mn-ea"/>
                <a:cs typeface="+mn-cs"/>
              </a:rPr>
              <a:t>, </a:t>
            </a:r>
            <a:r>
              <a:rPr lang="si-LK" sz="2400" b="1" dirty="0">
                <a:solidFill>
                  <a:schemeClr val="bg1"/>
                </a:solidFill>
                <a:latin typeface="Arial" pitchFamily="22" charset="0"/>
                <a:ea typeface="+mn-ea"/>
                <a:cs typeface="+mn-cs"/>
              </a:rPr>
              <a:t>හො</a:t>
            </a:r>
            <a:r>
              <a:rPr lang="en-US" sz="2400" b="1" dirty="0">
                <a:solidFill>
                  <a:schemeClr val="bg1"/>
                </a:solidFill>
                <a:latin typeface="Arial" pitchFamily="22" charset="0"/>
                <a:ea typeface="+mn-ea"/>
                <a:cs typeface="+mn-cs"/>
              </a:rPr>
              <a:t> “</a:t>
            </a:r>
            <a:r>
              <a:rPr lang="si-LK" sz="2400" b="1" dirty="0">
                <a:solidFill>
                  <a:schemeClr val="bg1"/>
                </a:solidFill>
                <a:latin typeface="Arial" pitchFamily="22" charset="0"/>
                <a:ea typeface="+mn-ea"/>
                <a:cs typeface="+mn-cs"/>
              </a:rPr>
              <a:t>ස්වාමීන්වහන්ට අයිති දිනයෙ</a:t>
            </a:r>
            <a:r>
              <a:rPr lang="en-US" sz="2400" b="1" dirty="0">
                <a:solidFill>
                  <a:schemeClr val="bg1"/>
                </a:solidFill>
                <a:latin typeface="Arial" pitchFamily="22" charset="0"/>
                <a:ea typeface="+mn-ea"/>
                <a:cs typeface="+mn-cs"/>
              </a:rPr>
              <a:t>" (14.1)</a:t>
            </a:r>
          </a:p>
          <a:p>
            <a:pPr marL="227013" indent="-227013">
              <a:buFontTx/>
              <a:buChar char="•"/>
              <a:defRPr/>
            </a:pPr>
            <a:r>
              <a:rPr lang="en-US" sz="2400" b="1" dirty="0">
                <a:solidFill>
                  <a:schemeClr val="bg1"/>
                </a:solidFill>
                <a:latin typeface="Arial" pitchFamily="22" charset="0"/>
                <a:ea typeface="+mn-ea"/>
                <a:cs typeface="+mn-cs"/>
              </a:rPr>
              <a:t>“</a:t>
            </a:r>
            <a:r>
              <a:rPr lang="si-LK" sz="2400" b="1" dirty="0">
                <a:solidFill>
                  <a:schemeClr val="bg1"/>
                </a:solidFill>
                <a:latin typeface="Arial" pitchFamily="22" charset="0"/>
                <a:ea typeface="+mn-ea"/>
                <a:cs typeface="+mn-cs"/>
              </a:rPr>
              <a:t>බිෂොප්වරු සහ ඩීකන්වරු ඔබ සදහා දින නියම කරයි</a:t>
            </a:r>
            <a:r>
              <a:rPr lang="en-US" sz="2400" b="1" dirty="0">
                <a:solidFill>
                  <a:schemeClr val="bg1"/>
                </a:solidFill>
                <a:latin typeface="Arial" pitchFamily="22" charset="0"/>
                <a:ea typeface="+mn-ea"/>
                <a:cs typeface="+mn-cs"/>
              </a:rPr>
              <a:t>" (15.1)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down)">
                                      <p:cBhvr>
                                        <p:cTn id="7" dur="500"/>
                                        <p:tgtEl>
                                          <p:spTgt spid="1136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672">
                                            <p:txEl>
                                              <p:pRg st="0" end="0"/>
                                            </p:txEl>
                                          </p:spTgt>
                                        </p:tgtEl>
                                        <p:attrNameLst>
                                          <p:attrName>style.visibility</p:attrName>
                                        </p:attrNameLst>
                                      </p:cBhvr>
                                      <p:to>
                                        <p:strVal val="visible"/>
                                      </p:to>
                                    </p:set>
                                    <p:animEffect transition="in" filter="wipe(down)">
                                      <p:cBhvr>
                                        <p:cTn id="12" dur="500"/>
                                        <p:tgtEl>
                                          <p:spTgt spid="1136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672">
                                            <p:txEl>
                                              <p:pRg st="1" end="1"/>
                                            </p:txEl>
                                          </p:spTgt>
                                        </p:tgtEl>
                                        <p:attrNameLst>
                                          <p:attrName>style.visibility</p:attrName>
                                        </p:attrNameLst>
                                      </p:cBhvr>
                                      <p:to>
                                        <p:strVal val="visible"/>
                                      </p:to>
                                    </p:set>
                                    <p:animEffect transition="in" filter="wipe(down)">
                                      <p:cBhvr>
                                        <p:cTn id="17" dur="500"/>
                                        <p:tgtEl>
                                          <p:spTgt spid="1136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3672">
                                            <p:txEl>
                                              <p:pRg st="2" end="2"/>
                                            </p:txEl>
                                          </p:spTgt>
                                        </p:tgtEl>
                                        <p:attrNameLst>
                                          <p:attrName>style.visibility</p:attrName>
                                        </p:attrNameLst>
                                      </p:cBhvr>
                                      <p:to>
                                        <p:strVal val="visible"/>
                                      </p:to>
                                    </p:set>
                                    <p:animEffect transition="in" filter="wipe(down)">
                                      <p:cBhvr>
                                        <p:cTn id="22" dur="500"/>
                                        <p:tgtEl>
                                          <p:spTgt spid="1136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3672">
                                            <p:txEl>
                                              <p:pRg st="3" end="3"/>
                                            </p:txEl>
                                          </p:spTgt>
                                        </p:tgtEl>
                                        <p:attrNameLst>
                                          <p:attrName>style.visibility</p:attrName>
                                        </p:attrNameLst>
                                      </p:cBhvr>
                                      <p:to>
                                        <p:strVal val="visible"/>
                                      </p:to>
                                    </p:set>
                                    <p:animEffect transition="in" filter="wipe(down)">
                                      <p:cBhvr>
                                        <p:cTn id="27" dur="500"/>
                                        <p:tgtEl>
                                          <p:spTgt spid="11367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3672">
                                            <p:txEl>
                                              <p:pRg st="4" end="4"/>
                                            </p:txEl>
                                          </p:spTgt>
                                        </p:tgtEl>
                                        <p:attrNameLst>
                                          <p:attrName>style.visibility</p:attrName>
                                        </p:attrNameLst>
                                      </p:cBhvr>
                                      <p:to>
                                        <p:strVal val="visible"/>
                                      </p:to>
                                    </p:set>
                                    <p:animEffect transition="in" filter="wipe(down)">
                                      <p:cBhvr>
                                        <p:cTn id="32" dur="500"/>
                                        <p:tgtEl>
                                          <p:spTgt spid="1136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9058" y="-345629"/>
            <a:ext cx="9144000" cy="11695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dirty="0">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si-LK" altLang="zh-CN" b="1" dirty="0">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sz="14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400	300	200	100	</a:t>
            </a:r>
            <a:r>
              <a:rPr lang="en-US" altLang="zh-CN" sz="1400" b="1" u="sng" dirty="0">
                <a:cs typeface="Arial" charset="0"/>
              </a:rPr>
              <a:t>BC/AD</a:t>
            </a:r>
            <a:r>
              <a:rPr lang="en-US" altLang="zh-CN" b="1" u="sng" dirty="0">
                <a:cs typeface="Arial" charset="0"/>
              </a:rPr>
              <a:t>	100	200	300		400		500	   600      700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cs typeface="Arial" charset="0"/>
              </a:rPr>
              <a:t>ග්රීක්</a:t>
            </a:r>
            <a:r>
              <a:rPr lang="en-US" altLang="zh-CN" b="1" dirty="0">
                <a:cs typeface="Arial" charset="0"/>
              </a:rPr>
              <a:t>	   </a:t>
            </a:r>
            <a:r>
              <a:rPr lang="en-US" altLang="zh-CN" b="1" i="1" dirty="0">
                <a:cs typeface="Arial" charset="0"/>
              </a:rPr>
              <a:t>LXX</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sz="1200" b="1" dirty="0">
                <a:cs typeface="Arial" charset="0"/>
              </a:rPr>
              <a:t>(</a:t>
            </a:r>
            <a:r>
              <a:rPr lang="si-LK" altLang="zh-CN" sz="1200" b="1" dirty="0">
                <a:cs typeface="Arial" charset="0"/>
              </a:rPr>
              <a:t>ග්රීක් පැ/ගි</a:t>
            </a:r>
            <a:r>
              <a:rPr lang="en-US" altLang="zh-CN" sz="1200" b="1" dirty="0">
                <a:cs typeface="Arial" charset="0"/>
              </a:rPr>
              <a:t>)	</a:t>
            </a:r>
            <a:r>
              <a:rPr lang="en-US" altLang="zh-CN" b="1" dirty="0">
                <a:cs typeface="Arial" charset="0"/>
              </a:rPr>
              <a:t>	</a:t>
            </a:r>
            <a:r>
              <a:rPr lang="en-US" altLang="zh-CN" sz="12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sz="1600" b="1" dirty="0">
                <a:cs typeface="Arial" charset="0"/>
              </a:rPr>
              <a:t>		</a:t>
            </a:r>
            <a:r>
              <a:rPr lang="si-LK" altLang="zh-CN" sz="1600" b="1" dirty="0">
                <a:cs typeface="Arial" charset="0"/>
              </a:rPr>
              <a:t>පොලිබියස්</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si-LK" altLang="zh-CN" sz="1600" b="1" dirty="0">
                <a:cs typeface="Arial" charset="0"/>
              </a:rPr>
              <a:t>ඩියොටොරස්</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si-LK" altLang="zh-CN" sz="1600" b="1" dirty="0">
                <a:cs typeface="Arial" charset="0"/>
              </a:rPr>
              <a:t>ස්ට්රාබො</a:t>
            </a:r>
            <a:r>
              <a:rPr lang="en-US" altLang="zh-CN" b="1" dirty="0">
                <a:cs typeface="Arial" charset="0"/>
              </a:rPr>
              <a:t>						 	</a:t>
            </a:r>
            <a:r>
              <a:rPr lang="si-LK" altLang="zh-CN" sz="1600" b="1" dirty="0">
                <a:cs typeface="Arial" charset="0"/>
              </a:rPr>
              <a:t>ප්ලූටාච්</a:t>
            </a:r>
            <a:endParaRPr lang="en-US" altLang="zh-CN" sz="1600"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si-LK" altLang="zh-CN" sz="1600" b="1" dirty="0">
                <a:cs typeface="Arial" charset="0"/>
              </a:rPr>
              <a:t>වායූරොධි</a:t>
            </a:r>
            <a:r>
              <a:rPr lang="en-US" altLang="zh-CN" sz="1600" b="1" dirty="0">
                <a:cs typeface="Arial" charset="0"/>
              </a:rPr>
              <a:t>  </a:t>
            </a:r>
            <a:r>
              <a:rPr lang="en-US" altLang="zh-CN" b="1" dirty="0">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si-LK" altLang="zh-CN" sz="1600" b="1" dirty="0">
                <a:cs typeface="Arial" charset="0"/>
              </a:rPr>
              <a:t>පිලො</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cs typeface="Arial" charset="0"/>
              </a:rPr>
              <a:t>යුදෙව්</a:t>
            </a:r>
            <a:r>
              <a:rPr lang="en-US" altLang="zh-CN" b="1" dirty="0">
                <a:cs typeface="Arial" charset="0"/>
              </a:rPr>
              <a:t>					</a:t>
            </a:r>
            <a:r>
              <a:rPr lang="en-US" altLang="zh-CN" sz="2400" b="1" baseline="30000" dirty="0">
                <a:cs typeface="Arial" charset="0"/>
              </a:rPr>
              <a:t>(</a:t>
            </a:r>
            <a:r>
              <a:rPr lang="si-LK" altLang="zh-CN" sz="2000" b="1" baseline="30000" dirty="0">
                <a:cs typeface="Arial" charset="0"/>
              </a:rPr>
              <a:t>ජුදෙව්</a:t>
            </a:r>
            <a:r>
              <a:rPr lang="en-US" altLang="zh-CN" sz="2400" b="1" baseline="30000" dirty="0">
                <a:cs typeface="Arial" charset="0"/>
              </a:rPr>
              <a:t>/</a:t>
            </a:r>
            <a:r>
              <a:rPr lang="si-LK" altLang="zh-CN" sz="2000" b="1" baseline="30000" dirty="0">
                <a:cs typeface="Arial" charset="0"/>
              </a:rPr>
              <a:t>ග්රීක්</a:t>
            </a:r>
            <a:r>
              <a:rPr lang="en-US" altLang="zh-CN" sz="2400" b="1" baseline="30000" dirty="0">
                <a:cs typeface="Arial" charset="0"/>
              </a:rPr>
              <a:t>)</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i="1" dirty="0">
                <a:cs typeface="Arial" charset="0"/>
              </a:rPr>
              <a:t>පැ/ගි</a:t>
            </a:r>
            <a:r>
              <a:rPr lang="en-US" altLang="zh-CN" b="1" dirty="0">
                <a:cs typeface="Arial" charset="0"/>
              </a:rPr>
              <a:t>				</a:t>
            </a:r>
            <a:r>
              <a:rPr lang="si-LK" altLang="zh-CN" sz="1200" b="1" dirty="0">
                <a:cs typeface="Arial" charset="0"/>
              </a:rPr>
              <a:t>ජම්නියා</a:t>
            </a:r>
            <a:r>
              <a:rPr lang="en-US" altLang="zh-CN" b="1" dirty="0">
                <a:cs typeface="Arial" charset="0"/>
              </a:rPr>
              <a:t>	 “</a:t>
            </a:r>
            <a:r>
              <a:rPr lang="si-LK" altLang="zh-CN" sz="1400" b="1" dirty="0">
                <a:cs typeface="Arial" charset="0"/>
              </a:rPr>
              <a:t>සභාව</a:t>
            </a:r>
            <a:r>
              <a:rPr lang="en-US" altLang="zh-CN" sz="1400" b="1" dirty="0">
                <a:cs typeface="Arial" charset="0"/>
              </a:rPr>
              <a:t>"</a:t>
            </a:r>
            <a:r>
              <a:rPr lang="en-US" altLang="zh-CN" b="1" dirty="0">
                <a:cs typeface="Arial" charset="0"/>
              </a:rPr>
              <a:t> 							</a:t>
            </a:r>
            <a:r>
              <a:rPr lang="en-US" altLang="zh-CN" b="1" i="1" dirty="0">
                <a:cs typeface="Arial" charset="0"/>
              </a:rPr>
              <a:t>MT</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cs typeface="Arial" charset="0"/>
              </a:rPr>
              <a:t>(</a:t>
            </a:r>
            <a:r>
              <a:rPr lang="si-LK" altLang="zh-CN" sz="1050" b="1" dirty="0">
                <a:cs typeface="Arial" charset="0"/>
              </a:rPr>
              <a:t>සම්පූරණකල</a:t>
            </a:r>
            <a:r>
              <a:rPr lang="en-US" altLang="zh-CN" sz="1200" b="1" dirty="0">
                <a:cs typeface="Arial" charset="0"/>
              </a:rPr>
              <a:t>)</a:t>
            </a:r>
            <a:r>
              <a:rPr lang="en-US" altLang="zh-CN" b="1" dirty="0">
                <a:cs typeface="Arial" charset="0"/>
              </a:rPr>
              <a:t>	  				</a:t>
            </a:r>
            <a:r>
              <a:rPr lang="en-US" altLang="zh-CN" sz="1400" b="1" dirty="0">
                <a:cs typeface="Arial" charset="0"/>
              </a:rPr>
              <a:t>								 600-1000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si-LK" altLang="zh-CN" b="1" dirty="0">
                <a:cs typeface="Arial" charset="0"/>
              </a:rPr>
              <a:t>පැ/ගි අපොක්රිපා</a:t>
            </a:r>
            <a:r>
              <a:rPr lang="en-US" altLang="zh-CN" b="1" dirty="0">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si-LK" altLang="zh-CN" sz="1600" b="1" dirty="0">
                <a:cs typeface="Arial" charset="0"/>
              </a:rPr>
              <a:t>සෙයුඩිපිග්රිපා</a:t>
            </a:r>
            <a:r>
              <a:rPr lang="en-US" altLang="zh-CN" b="1" dirty="0">
                <a:cs typeface="Arial" charset="0"/>
              </a:rPr>
              <a:t> -------(</a:t>
            </a:r>
            <a:r>
              <a:rPr lang="si-LK" altLang="zh-CN" sz="1400" b="1" dirty="0">
                <a:cs typeface="Arial" charset="0"/>
              </a:rPr>
              <a:t>සමහර ඒවා 7 ශ.ව දක්වා දීරග කර අැත</a:t>
            </a:r>
            <a:r>
              <a:rPr lang="en-US" altLang="zh-CN" b="1" dirty="0">
                <a:cs typeface="Arial" charset="0"/>
              </a:rPr>
              <a:t>)</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sz="1400" b="1" dirty="0">
                <a:cs typeface="Arial" charset="0"/>
              </a:rPr>
              <a:t> </a:t>
            </a:r>
            <a:r>
              <a:rPr lang="si-LK" altLang="zh-CN" sz="1400" b="1" dirty="0">
                <a:cs typeface="Arial" charset="0"/>
              </a:rPr>
              <a:t>මළ මුහුදෙ ලියවිලි</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si-LK" altLang="zh-CN" b="1" dirty="0">
                <a:cs typeface="Arial" charset="0"/>
              </a:rPr>
              <a:t>රබ්බිවරුන්ගෙ ලියවිලි</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 </a:t>
            </a:r>
            <a:r>
              <a:rPr lang="si-LK" altLang="zh-CN" sz="1400" b="1" dirty="0">
                <a:cs typeface="Arial" charset="0"/>
              </a:rPr>
              <a:t>මිඩ්රාස්</a:t>
            </a:r>
            <a:r>
              <a:rPr lang="en-US" altLang="zh-CN" sz="1400" b="1" dirty="0">
                <a:cs typeface="Arial" charset="0"/>
              </a:rPr>
              <a:t> (</a:t>
            </a:r>
            <a:r>
              <a:rPr lang="si-LK" altLang="zh-CN" sz="1200" b="1" dirty="0">
                <a:cs typeface="Arial" charset="0"/>
              </a:rPr>
              <a:t>වාචික සම්ප්රදාය</a:t>
            </a:r>
            <a:r>
              <a:rPr lang="en-US" altLang="zh-CN" sz="14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a:t>
            </a:r>
            <a:r>
              <a:rPr lang="si-LK" altLang="zh-CN" sz="1400" b="1" dirty="0">
                <a:cs typeface="Arial" charset="0"/>
              </a:rPr>
              <a:t>තල්මුද්</a:t>
            </a:r>
            <a:r>
              <a:rPr lang="en-US" altLang="zh-CN" sz="1400" b="1" dirty="0">
                <a:cs typeface="Arial" charset="0"/>
              </a:rPr>
              <a:t>  = </a:t>
            </a:r>
            <a:r>
              <a:rPr lang="si-LK" altLang="zh-CN" sz="1400" b="1" dirty="0">
                <a:cs typeface="Arial" charset="0"/>
              </a:rPr>
              <a:t>මිෂ්නා</a:t>
            </a:r>
            <a:r>
              <a:rPr lang="en-US" altLang="zh-CN" sz="1400" b="1" dirty="0">
                <a:cs typeface="Arial" charset="0"/>
              </a:rPr>
              <a:t> 200 + </a:t>
            </a:r>
            <a:r>
              <a:rPr lang="si-LK" altLang="zh-CN" sz="1400" b="1" dirty="0">
                <a:cs typeface="Arial" charset="0"/>
              </a:rPr>
              <a:t>ගෙමාරා</a:t>
            </a:r>
            <a:r>
              <a:rPr lang="en-US" altLang="zh-CN" sz="1400" b="1" dirty="0">
                <a:cs typeface="Arial" charset="0"/>
              </a:rPr>
              <a:t> 500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 </a:t>
            </a:r>
            <a:r>
              <a:rPr lang="si-LK" altLang="zh-CN" sz="1400" b="1" dirty="0">
                <a:cs typeface="Arial" charset="0"/>
              </a:rPr>
              <a:t>ටොසෙෆ්ටා</a:t>
            </a:r>
            <a:r>
              <a:rPr lang="en-US" altLang="zh-CN" sz="14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sz="1200" b="1" dirty="0">
                <a:cs typeface="Arial" charset="0"/>
              </a:rPr>
              <a:t>	</a:t>
            </a:r>
            <a:r>
              <a:rPr lang="si-LK" altLang="zh-CN" sz="1200" b="1" dirty="0">
                <a:cs typeface="Arial" charset="0"/>
              </a:rPr>
              <a:t>ජොසෙපස්</a:t>
            </a:r>
            <a:r>
              <a:rPr lang="en-US" altLang="zh-CN" sz="1200" b="1" dirty="0">
                <a:cs typeface="Arial" charset="0"/>
              </a:rPr>
              <a:t> 77-94</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si-LK" altLang="zh-CN" b="1" u="sng" dirty="0">
                <a:cs typeface="Arial" charset="0"/>
              </a:rPr>
              <a:t>රොම</a:t>
            </a:r>
            <a:r>
              <a:rPr lang="en-US" altLang="zh-CN" sz="1200" b="1" dirty="0">
                <a:cs typeface="Arial" charset="0"/>
              </a:rPr>
              <a:t>					 (</a:t>
            </a:r>
            <a:r>
              <a:rPr lang="si-LK" altLang="zh-CN" sz="1050" b="1" dirty="0">
                <a:cs typeface="Arial" charset="0"/>
              </a:rPr>
              <a:t>යුදෙව්වන් රොමය සදහා ලියූ</a:t>
            </a:r>
            <a:r>
              <a:rPr lang="en-US" altLang="zh-CN" sz="1200" b="1" dirty="0">
                <a:cs typeface="Arial" charset="0"/>
              </a:rPr>
              <a:t>)</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si-LK" altLang="zh-CN" sz="1600" b="1" dirty="0">
                <a:cs typeface="Arial" charset="0"/>
              </a:rPr>
              <a:t>සිසෙරො</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sz="1400" b="1" dirty="0">
                <a:cs typeface="Arial" charset="0"/>
              </a:rPr>
              <a:t>    </a:t>
            </a:r>
            <a:r>
              <a:rPr lang="si-LK" altLang="zh-CN" sz="1400" b="1" dirty="0">
                <a:cs typeface="Arial" charset="0"/>
              </a:rPr>
              <a:t>ලිවි</a:t>
            </a:r>
            <a:endParaRPr lang="en-US" altLang="zh-CN" sz="1400"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Pliny</a:t>
            </a:r>
            <a:r>
              <a:rPr lang="en-US" altLang="zh-CN" sz="1200" b="1" dirty="0">
                <a:cs typeface="Arial" charset="0"/>
              </a:rPr>
              <a:t> 113</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Tacitus</a:t>
            </a:r>
            <a:r>
              <a:rPr lang="en-US" altLang="zh-CN" sz="1200" b="1" dirty="0">
                <a:cs typeface="Arial" charset="0"/>
              </a:rPr>
              <a:t> 115</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CHRISTIAN</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b="1" i="1" dirty="0">
                <a:cs typeface="Arial" charset="0"/>
              </a:rPr>
              <a:t>New Testament</a:t>
            </a:r>
            <a:r>
              <a:rPr lang="en-US" altLang="zh-CN" b="1" dirty="0">
                <a:cs typeface="Arial" charset="0"/>
              </a:rPr>
              <a:t>  </a:t>
            </a:r>
            <a:r>
              <a:rPr lang="en-US" altLang="zh-CN" sz="1200" b="1" dirty="0">
                <a:cs typeface="Arial" charset="0"/>
              </a:rPr>
              <a:t>40s-95</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Apostolic Fathers</a:t>
            </a:r>
            <a:r>
              <a:rPr lang="en-US" altLang="zh-CN" sz="1200" b="1" dirty="0">
                <a:cs typeface="Arial" charset="0"/>
              </a:rPr>
              <a:t> 95-150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Most notable:</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i="1" dirty="0" err="1">
                <a:cs typeface="Arial" charset="0"/>
              </a:rPr>
              <a:t>Didache</a:t>
            </a:r>
            <a:r>
              <a:rPr lang="en-US" altLang="zh-CN" sz="1200" b="1" dirty="0">
                <a:cs typeface="Arial" charset="0"/>
              </a:rPr>
              <a:t> 95-120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i="1" dirty="0">
                <a:cs typeface="Arial" charset="0"/>
              </a:rPr>
              <a:t>Epistle of Barnabas</a:t>
            </a:r>
            <a:r>
              <a:rPr lang="en-US" altLang="zh-CN" sz="1200" b="1" dirty="0">
                <a:cs typeface="Arial" charset="0"/>
              </a:rPr>
              <a:t> 70-132</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sz="1400" b="1" i="1" dirty="0">
                <a:cs typeface="Arial" charset="0"/>
              </a:rPr>
              <a:t>Nag </a:t>
            </a:r>
            <a:r>
              <a:rPr lang="en-US" altLang="zh-CN" sz="1400" b="1" i="1" dirty="0" err="1">
                <a:cs typeface="Arial" charset="0"/>
              </a:rPr>
              <a:t>Hammadi</a:t>
            </a:r>
            <a:r>
              <a:rPr lang="en-US" altLang="zh-CN" sz="1400" b="1" i="1" dirty="0">
                <a:cs typeface="Arial" charset="0"/>
              </a:rPr>
              <a:t> Codices</a:t>
            </a:r>
            <a:r>
              <a:rPr lang="en-US" altLang="zh-CN" sz="1400" b="1" dirty="0">
                <a:cs typeface="Arial" charset="0"/>
              </a:rPr>
              <a:t> (Gnostic)</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a:t>
            </a:r>
            <a:r>
              <a:rPr lang="en-US" altLang="zh-CN" b="1" dirty="0">
                <a:cs typeface="Arial" charset="0"/>
              </a:rPr>
              <a:t>	• </a:t>
            </a:r>
            <a:r>
              <a:rPr lang="en-US" altLang="zh-CN" sz="1400" b="1" i="1" dirty="0">
                <a:cs typeface="Arial" charset="0"/>
              </a:rPr>
              <a:t>Gospel of Thomas</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MISCELLANEOUS</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i="1" dirty="0">
                <a:cs typeface="Arial" charset="0"/>
              </a:rPr>
              <a:t>Select Papyri</a:t>
            </a:r>
            <a:r>
              <a:rPr lang="en-US" altLang="zh-CN" b="1" dirty="0">
                <a:cs typeface="Arial" charset="0"/>
              </a:rPr>
              <a:t> --------------------------------------------</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cs typeface="Arial" charset="0"/>
              </a:rPr>
              <a:t>158</a:t>
            </a: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20417" y="980728"/>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611560" y="0"/>
            <a:ext cx="8229600" cy="457200"/>
          </a:xfrm>
        </p:spPr>
        <p:txBody>
          <a:bodyPr/>
          <a:lstStyle/>
          <a:p>
            <a:pPr eaLnBrk="1" hangingPunct="1">
              <a:defRPr/>
            </a:pPr>
            <a:r>
              <a:rPr lang="si-LK" altLang="zh-CN" sz="2400" b="1" dirty="0">
                <a:solidFill>
                  <a:schemeClr val="tx1"/>
                </a:solidFill>
                <a:effectLst/>
                <a:latin typeface="Arial" charset="0"/>
                <a:ea typeface="Arial" charset="0"/>
                <a:cs typeface="Arial" charset="0"/>
              </a:rPr>
              <a:t>ලියවිලිවල කාලානුරූප වගුවක්</a:t>
            </a:r>
            <a:endParaRPr lang="en-US" sz="2400" b="1" dirty="0">
              <a:latin typeface="Arial" charset="0"/>
              <a:ea typeface="Arial" charset="0"/>
              <a:cs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06896" y="381000"/>
            <a:ext cx="8229600" cy="1371600"/>
          </a:xfrm>
        </p:spPr>
        <p:txBody>
          <a:bodyPr/>
          <a:lstStyle/>
          <a:p>
            <a:pPr eaLnBrk="1" hangingPunct="1">
              <a:defRPr/>
            </a:pPr>
            <a:r>
              <a:rPr lang="si-LK" sz="3600" dirty="0">
                <a:latin typeface="Tahoma" charset="0"/>
                <a:ea typeface="ＭＳ Ｐゴシック" charset="0"/>
                <a:cs typeface="ＭＳ Ｐゴシック" charset="0"/>
              </a:rPr>
              <a:t>ඥාණවාදි සාහිත්යය</a:t>
            </a:r>
            <a:endParaRPr lang="en-US" sz="3600" dirty="0">
              <a:latin typeface="Tahoma" charset="0"/>
              <a:ea typeface="ＭＳ Ｐゴシック" charset="0"/>
              <a:cs typeface="ＭＳ Ｐゴシック" charset="0"/>
            </a:endParaRPr>
          </a:p>
        </p:txBody>
      </p:sp>
      <p:sp>
        <p:nvSpPr>
          <p:cNvPr id="23555" name="Rectangle 3"/>
          <p:cNvSpPr>
            <a:spLocks noGrp="1" noChangeArrowheads="1"/>
          </p:cNvSpPr>
          <p:nvPr>
            <p:ph type="body" idx="1"/>
          </p:nvPr>
        </p:nvSpPr>
        <p:spPr>
          <a:xfrm>
            <a:off x="2438400" y="1981200"/>
            <a:ext cx="6858000" cy="1295400"/>
          </a:xfrm>
        </p:spPr>
        <p:txBody>
          <a:bodyPr/>
          <a:lstStyle/>
          <a:p>
            <a:pPr eaLnBrk="1" hangingPunct="1">
              <a:defRPr/>
            </a:pPr>
            <a:endParaRPr lang="si-LK" dirty="0">
              <a:latin typeface="Tahoma" charset="0"/>
              <a:ea typeface="ＭＳ Ｐゴシック" charset="0"/>
              <a:cs typeface="ＭＳ Ｐゴシック" charset="0"/>
            </a:endParaRPr>
          </a:p>
          <a:p>
            <a:pPr eaLnBrk="1" hangingPunct="1">
              <a:defRPr/>
            </a:pPr>
            <a:r>
              <a:rPr lang="si-LK" dirty="0">
                <a:latin typeface="Tahoma" charset="0"/>
                <a:ea typeface="ＭＳ Ｐゴシック" charset="0"/>
                <a:cs typeface="ＭＳ Ｐゴシック" charset="0"/>
              </a:rPr>
              <a:t>නව ගිවිසුම් අපොක්රිපා</a:t>
            </a:r>
            <a:r>
              <a:rPr lang="en-US" dirty="0">
                <a:latin typeface="Tahoma" charset="0"/>
                <a:ea typeface="ＭＳ Ｐゴシック" charset="0"/>
                <a:cs typeface="ＭＳ Ｐゴシック" charset="0"/>
              </a:rPr>
              <a:t> (</a:t>
            </a:r>
            <a:r>
              <a:rPr lang="si-LK" dirty="0">
                <a:latin typeface="Tahoma" charset="0"/>
                <a:ea typeface="ＭＳ Ｐゴシック" charset="0"/>
                <a:cs typeface="ＭＳ Ｐゴシック" charset="0"/>
              </a:rPr>
              <a:t>කි.ව.</a:t>
            </a:r>
            <a:r>
              <a:rPr lang="en-US" dirty="0">
                <a:latin typeface="Tahoma" charset="0"/>
                <a:ea typeface="ＭＳ Ｐゴシック" charset="0"/>
                <a:cs typeface="ＭＳ Ｐゴシック" charset="0"/>
              </a:rPr>
              <a:t> </a:t>
            </a:r>
            <a:r>
              <a:rPr lang="en-US" sz="2800" dirty="0">
                <a:latin typeface="Tahoma" charset="0"/>
                <a:ea typeface="ＭＳ Ｐゴシック" charset="0"/>
                <a:cs typeface="ＭＳ Ｐゴシック" charset="0"/>
              </a:rPr>
              <a:t>100-600)</a:t>
            </a:r>
          </a:p>
          <a:p>
            <a:pPr eaLnBrk="1" hangingPunct="1">
              <a:defRPr/>
            </a:pPr>
            <a:endParaRPr lang="si-LK" dirty="0">
              <a:latin typeface="Tahoma" charset="0"/>
              <a:ea typeface="ＭＳ Ｐゴシック" charset="0"/>
              <a:cs typeface="ＭＳ Ｐゴシック" charset="0"/>
            </a:endParaRPr>
          </a:p>
          <a:p>
            <a:pPr eaLnBrk="1" hangingPunct="1">
              <a:defRPr/>
            </a:pPr>
            <a:r>
              <a:rPr lang="si-LK" dirty="0">
                <a:latin typeface="Tahoma" charset="0"/>
                <a:ea typeface="ＭＳ Ｐゴシック" charset="0"/>
                <a:cs typeface="ＭＳ Ｐゴシック" charset="0"/>
              </a:rPr>
              <a:t>තොමස් ශුභාරංචිය</a:t>
            </a:r>
            <a:r>
              <a:rPr lang="en-US" dirty="0">
                <a:latin typeface="Tahoma" charset="0"/>
                <a:ea typeface="ＭＳ Ｐゴシック" charset="0"/>
                <a:cs typeface="ＭＳ Ｐゴシック" charset="0"/>
              </a:rPr>
              <a:t> </a:t>
            </a:r>
          </a:p>
        </p:txBody>
      </p:sp>
      <p:sp>
        <p:nvSpPr>
          <p:cNvPr id="342019" name="Text Box 4"/>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t>
            </a:r>
            <a:endParaRPr lang="en-US" sz="2000" b="1"/>
          </a:p>
        </p:txBody>
      </p:sp>
      <p:pic>
        <p:nvPicPr>
          <p:cNvPr id="23560" name="Picture 8" descr="Feng Shu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60" y="0"/>
            <a:ext cx="2271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p:cNvSpPr txBox="1">
            <a:spLocks noChangeArrowheads="1"/>
          </p:cNvSpPr>
          <p:nvPr/>
        </p:nvSpPr>
        <p:spPr bwMode="auto">
          <a:xfrm rot="-1669184">
            <a:off x="2959099" y="1638466"/>
            <a:ext cx="5715000" cy="337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i-LK" sz="11700" i="1" u="sng" dirty="0">
                <a:solidFill>
                  <a:srgbClr val="FF0000"/>
                </a:solidFill>
                <a:latin typeface="Impact" charset="0"/>
              </a:rPr>
              <a:t>ප</a:t>
            </a:r>
            <a:r>
              <a:rPr lang="si-LK" sz="9600" i="1" u="sng" dirty="0">
                <a:solidFill>
                  <a:srgbClr val="FF0000"/>
                </a:solidFill>
                <a:latin typeface="Impact" charset="0"/>
              </a:rPr>
              <a:t>තික්ෂිප්ත</a:t>
            </a:r>
            <a:endParaRPr lang="en-US" sz="11700" i="1" u="sng" dirty="0">
              <a:solidFill>
                <a:srgbClr val="FF0000"/>
              </a:solidFill>
              <a:latin typeface="Impac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1000" fill="hold"/>
                                        <p:tgtEl>
                                          <p:spTgt spid="23560"/>
                                        </p:tgtEl>
                                        <p:attrNameLst>
                                          <p:attrName>ppt_w</p:attrName>
                                        </p:attrNameLst>
                                      </p:cBhvr>
                                      <p:tavLst>
                                        <p:tav tm="0">
                                          <p:val>
                                            <p:fltVal val="0"/>
                                          </p:val>
                                        </p:tav>
                                        <p:tav tm="100000">
                                          <p:val>
                                            <p:strVal val="#ppt_w"/>
                                          </p:val>
                                        </p:tav>
                                      </p:tavLst>
                                    </p:anim>
                                    <p:anim calcmode="lin" valueType="num">
                                      <p:cBhvr>
                                        <p:cTn id="8" dur="1000" fill="hold"/>
                                        <p:tgtEl>
                                          <p:spTgt spid="23560"/>
                                        </p:tgtEl>
                                        <p:attrNameLst>
                                          <p:attrName>ppt_h</p:attrName>
                                        </p:attrNameLst>
                                      </p:cBhvr>
                                      <p:tavLst>
                                        <p:tav tm="0">
                                          <p:val>
                                            <p:fltVal val="0"/>
                                          </p:val>
                                        </p:tav>
                                        <p:tav tm="100000">
                                          <p:val>
                                            <p:strVal val="#ppt_h"/>
                                          </p:val>
                                        </p:tav>
                                      </p:tavLst>
                                    </p:anim>
                                    <p:anim calcmode="lin" valueType="num">
                                      <p:cBhvr>
                                        <p:cTn id="9"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anim calcmode="lin" valueType="num">
                                      <p:cBhvr>
                                        <p:cTn id="16" dur="500" fill="hold"/>
                                        <p:tgtEl>
                                          <p:spTgt spid="23558"/>
                                        </p:tgtEl>
                                        <p:attrNameLst>
                                          <p:attrName>style.rotation</p:attrName>
                                        </p:attrNameLst>
                                      </p:cBhvr>
                                      <p:tavLst>
                                        <p:tav tm="0">
                                          <p:val>
                                            <p:fltVal val="720"/>
                                          </p:val>
                                        </p:tav>
                                        <p:tav tm="100000">
                                          <p:val>
                                            <p:fltVal val="0"/>
                                          </p:val>
                                        </p:tav>
                                      </p:tavLst>
                                    </p:anim>
                                    <p:anim calcmode="lin" valueType="num">
                                      <p:cBhvr>
                                        <p:cTn id="17" dur="500" fill="hold"/>
                                        <p:tgtEl>
                                          <p:spTgt spid="23558"/>
                                        </p:tgtEl>
                                        <p:attrNameLst>
                                          <p:attrName>ppt_h</p:attrName>
                                        </p:attrNameLst>
                                      </p:cBhvr>
                                      <p:tavLst>
                                        <p:tav tm="0">
                                          <p:val>
                                            <p:fltVal val="0"/>
                                          </p:val>
                                        </p:tav>
                                        <p:tav tm="100000">
                                          <p:val>
                                            <p:strVal val="#ppt_h"/>
                                          </p:val>
                                        </p:tav>
                                      </p:tavLst>
                                    </p:anim>
                                    <p:anim calcmode="lin" valueType="num">
                                      <p:cBhvr>
                                        <p:cTn id="18" dur="500" fill="hold"/>
                                        <p:tgtEl>
                                          <p:spTgt spid="235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883739" y="264294"/>
            <a:ext cx="7696200" cy="941388"/>
          </a:xfrm>
        </p:spPr>
        <p:txBody>
          <a:bodyPr/>
          <a:lstStyle/>
          <a:p>
            <a:pPr algn="l" eaLnBrk="1" hangingPunct="1">
              <a:defRPr/>
            </a:pPr>
            <a:r>
              <a:rPr lang="si-LK" sz="3200" dirty="0">
                <a:latin typeface="Arial" charset="0"/>
                <a:ea typeface="ＭＳ Ｐゴシック" charset="0"/>
                <a:cs typeface="ＭＳ Ｐゴシック" charset="0"/>
              </a:rPr>
              <a:t>නව ගිවිසුම් අපොක්රිපා</a:t>
            </a:r>
            <a:r>
              <a:rPr lang="en-US" sz="3200" dirty="0">
                <a:latin typeface="Arial" charset="0"/>
                <a:ea typeface="ＭＳ Ｐゴシック" charset="0"/>
                <a:cs typeface="ＭＳ Ｐゴシック" charset="0"/>
              </a:rPr>
              <a:t>: </a:t>
            </a:r>
            <a:r>
              <a:rPr lang="si-LK" sz="3200" dirty="0">
                <a:latin typeface="Arial" charset="0"/>
                <a:ea typeface="ＭＳ Ｐゴシック" charset="0"/>
                <a:cs typeface="ＭＳ Ｐゴシック" charset="0"/>
              </a:rPr>
              <a:t>ශුභාරංචි </a:t>
            </a:r>
            <a:r>
              <a:rPr lang="en-US" sz="3200" dirty="0">
                <a:latin typeface="Arial" charset="0"/>
                <a:ea typeface="ＭＳ Ｐゴシック" charset="0"/>
                <a:cs typeface="ＭＳ Ｐゴシック" charset="0"/>
              </a:rPr>
              <a:t>18 </a:t>
            </a:r>
          </a:p>
        </p:txBody>
      </p:sp>
      <p:pic>
        <p:nvPicPr>
          <p:cNvPr id="34406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420" name="Rectangle 4"/>
          <p:cNvSpPr>
            <a:spLocks noChangeArrowheads="1"/>
          </p:cNvSpPr>
          <p:nvPr/>
        </p:nvSpPr>
        <p:spPr bwMode="auto">
          <a:xfrm>
            <a:off x="883739" y="2276872"/>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si-LK" sz="2400" b="1" u="sng" dirty="0">
                <a:effectLst>
                  <a:outerShdw blurRad="38100" dist="38100" dir="2700000" algn="tl">
                    <a:srgbClr val="000080"/>
                  </a:outerShdw>
                </a:effectLst>
              </a:rPr>
              <a:t>ශුභාරංචි</a:t>
            </a:r>
          </a:p>
          <a:p>
            <a:pPr marL="342900" indent="-342900" eaLnBrk="1" hangingPunct="1">
              <a:spcBef>
                <a:spcPct val="20000"/>
              </a:spcBef>
              <a:buClr>
                <a:schemeClr val="hlink"/>
              </a:buClr>
              <a:buSzPct val="90000"/>
              <a:buFont typeface="Wingdings" charset="0"/>
              <a:buNone/>
              <a:defRPr/>
            </a:pPr>
            <a:r>
              <a:rPr lang="si-LK" sz="2000" b="1" dirty="0">
                <a:effectLst>
                  <a:outerShdw blurRad="38100" dist="38100" dir="2700000" algn="tl">
                    <a:srgbClr val="000080"/>
                  </a:outerShdw>
                </a:effectLst>
              </a:rPr>
              <a:t>අරාබි ශුභාරංචියෙ අාරම්භය</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si-LK" sz="2000" b="1" dirty="0">
                <a:effectLst>
                  <a:outerShdw blurRad="38100" dist="38100" dir="2700000" algn="tl">
                    <a:srgbClr val="000080"/>
                  </a:outerShdw>
                </a:effectLst>
              </a:rPr>
              <a:t>අාමෙනියානු ශුභාරංචියෙ අාරම්භය</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si-LK" sz="2000" b="1" dirty="0">
                <a:effectLst>
                  <a:outerShdw blurRad="38100" dist="38100" dir="2700000" algn="tl">
                    <a:srgbClr val="000080"/>
                  </a:outerShdw>
                </a:effectLst>
              </a:rPr>
              <a:t>කන්යා උපකල්පනය</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si-LK" sz="2000" b="1" dirty="0">
                <a:effectLst>
                  <a:outerShdw blurRad="38100" dist="38100" dir="2700000" algn="tl">
                    <a:srgbClr val="000080"/>
                  </a:outerShdw>
                </a:effectLst>
              </a:rPr>
              <a:t>බාතොලමෙව් විසින් රචිත කිස්තුස්වහන්සෙ මළවුන්ගෙන්  නැගිටීම 	</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si-LK" sz="2000" b="1" dirty="0">
                <a:effectLst>
                  <a:outerShdw blurRad="38100" dist="38100" dir="2700000" algn="tl">
                    <a:srgbClr val="000080"/>
                  </a:outerShdw>
                </a:effectLst>
              </a:rPr>
              <a:t>යොසෙප් නමැති වඩුවාගෙ ඉතිහාසය</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si-LK" sz="2000" b="1" dirty="0">
                <a:effectLst>
                  <a:outerShdw blurRad="38100" dist="38100" dir="2700000" algn="tl">
                    <a:srgbClr val="000080"/>
                  </a:outerShdw>
                </a:effectLst>
              </a:rPr>
              <a:t>යාකොබ්ගෙ ප්රාග් ශුභාරංචිකරණය </a:t>
            </a:r>
            <a:r>
              <a:rPr lang="en-US" sz="2000" b="1" dirty="0">
                <a:effectLst>
                  <a:outerShdw blurRad="38100" dist="38100" dir="2700000" algn="tl">
                    <a:srgbClr val="000080"/>
                  </a:outerShdw>
                </a:effectLst>
              </a:rPr>
              <a:t> </a:t>
            </a:r>
            <a:r>
              <a:rPr lang="en-US" sz="2400" b="1" dirty="0">
                <a:effectLst>
                  <a:outerShdw blurRad="38100" dist="38100" dir="2700000" algn="tl">
                    <a:srgbClr val="000080"/>
                  </a:outerShdw>
                </a:effectLst>
              </a:rPr>
              <a:t>(</a:t>
            </a:r>
            <a:r>
              <a:rPr lang="si-LK" sz="2000" b="1" dirty="0">
                <a:effectLst>
                  <a:outerShdw blurRad="38100" dist="38100" dir="2700000" algn="tl">
                    <a:srgbClr val="000080"/>
                  </a:outerShdw>
                </a:effectLst>
              </a:rPr>
              <a:t>අාරම්භක</a:t>
            </a:r>
            <a:r>
              <a:rPr lang="si-LK" sz="2400" b="1" dirty="0">
                <a:effectLst>
                  <a:outerShdw blurRad="38100" dist="38100" dir="2700000" algn="tl">
                    <a:srgbClr val="000080"/>
                  </a:outerShdw>
                </a:effectLst>
              </a:rPr>
              <a:t> </a:t>
            </a:r>
            <a:r>
              <a:rPr lang="si-LK" sz="2000" b="1" dirty="0">
                <a:effectLst>
                  <a:outerShdw blurRad="38100" dist="38100" dir="2700000" algn="tl">
                    <a:srgbClr val="000080"/>
                  </a:outerShdw>
                </a:effectLst>
              </a:rPr>
              <a:t>ශුභාරංචිය</a:t>
            </a:r>
            <a:r>
              <a:rPr lang="en-US" sz="2400" b="1" dirty="0">
                <a:effectLst>
                  <a:outerShdw blurRad="38100" dist="38100" dir="2700000" algn="tl">
                    <a:srgbClr val="000080"/>
                  </a:outerShdw>
                </a:effectLst>
              </a:rPr>
              <a:t>) </a:t>
            </a:r>
          </a:p>
        </p:txBody>
      </p:sp>
      <p:sp>
        <p:nvSpPr>
          <p:cNvPr id="57242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0" y="188118"/>
            <a:ext cx="8459788" cy="941388"/>
          </a:xfrm>
        </p:spPr>
        <p:txBody>
          <a:bodyPr/>
          <a:lstStyle/>
          <a:p>
            <a:pPr algn="l" eaLnBrk="1" hangingPunct="1">
              <a:defRPr/>
            </a:pPr>
            <a:r>
              <a:rPr lang="si-LK" sz="3200" dirty="0">
                <a:latin typeface="Arial" charset="0"/>
                <a:ea typeface="ＭＳ Ｐゴシック" charset="0"/>
                <a:cs typeface="ＭＳ Ｐゴシック" charset="0"/>
              </a:rPr>
              <a:t>නව ගිවිසුම් අපොක්රිපා</a:t>
            </a:r>
            <a:r>
              <a:rPr lang="en-US" sz="3200" dirty="0">
                <a:latin typeface="Arial" charset="0"/>
                <a:ea typeface="ＭＳ Ｐゴシック" charset="0"/>
                <a:cs typeface="ＭＳ Ｐゴシック" charset="0"/>
              </a:rPr>
              <a:t>: </a:t>
            </a:r>
            <a:r>
              <a:rPr lang="si-LK" sz="3200" dirty="0">
                <a:latin typeface="Arial" charset="0"/>
                <a:ea typeface="ＭＳ Ｐゴシック" charset="0"/>
                <a:cs typeface="ＭＳ Ｐゴシック" charset="0"/>
              </a:rPr>
              <a:t>ශුභාරංචි </a:t>
            </a:r>
            <a:r>
              <a:rPr lang="en-US" sz="3200" dirty="0">
                <a:latin typeface="Arial" charset="0"/>
                <a:ea typeface="ＭＳ Ｐゴシック" charset="0"/>
                <a:cs typeface="ＭＳ Ｐゴシック" charset="0"/>
              </a:rPr>
              <a:t>18 </a:t>
            </a:r>
          </a:p>
        </p:txBody>
      </p:sp>
      <p:pic>
        <p:nvPicPr>
          <p:cNvPr id="346114"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764704"/>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7540" name="Rectangle 4"/>
          <p:cNvSpPr>
            <a:spLocks noChangeArrowheads="1"/>
          </p:cNvSpPr>
          <p:nvPr/>
        </p:nvSpPr>
        <p:spPr bwMode="auto">
          <a:xfrm>
            <a:off x="1330361" y="1452562"/>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si-LK" sz="2400" b="1" u="sng" dirty="0">
                <a:effectLst>
                  <a:outerShdw blurRad="38100" dist="38100" dir="2700000" algn="tl">
                    <a:srgbClr val="000080"/>
                  </a:outerShdw>
                </a:effectLst>
              </a:rPr>
              <a:t>ශුභාරංචි පොත්</a:t>
            </a:r>
            <a:r>
              <a:rPr lang="en-US" sz="2400" b="1" u="sng" dirty="0">
                <a:effectLst>
                  <a:outerShdw blurRad="38100" dist="38100" dir="2700000" algn="tl">
                    <a:srgbClr val="000080"/>
                  </a:outerShdw>
                </a:effectLst>
              </a:rPr>
              <a:t>:</a:t>
            </a:r>
          </a:p>
          <a:p>
            <a:pPr marL="342900" indent="-342900" eaLnBrk="1" hangingPunct="1">
              <a:spcBef>
                <a:spcPct val="20000"/>
              </a:spcBef>
              <a:buClr>
                <a:schemeClr val="hlink"/>
              </a:buClr>
              <a:buSzPct val="90000"/>
              <a:buFont typeface="Wingdings" charset="0"/>
              <a:buNone/>
              <a:tabLst>
                <a:tab pos="6230938" algn="r"/>
              </a:tabLst>
              <a:defRPr/>
            </a:pPr>
            <a:endParaRPr lang="en-US" sz="1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000" b="1" dirty="0">
                <a:effectLst>
                  <a:outerShdw blurRad="38100" dist="38100" dir="2700000" algn="tl">
                    <a:srgbClr val="000080"/>
                  </a:outerShdw>
                </a:effectLst>
              </a:rPr>
              <a:t>• </a:t>
            </a:r>
            <a:r>
              <a:rPr lang="si-LK" sz="2000" b="1" dirty="0">
                <a:effectLst>
                  <a:outerShdw blurRad="38100" dist="38100" dir="2700000" algn="tl">
                    <a:srgbClr val="000080"/>
                  </a:outerShdw>
                </a:effectLst>
              </a:rPr>
              <a:t>බාතොලමෙව්</a:t>
            </a:r>
            <a:r>
              <a:rPr lang="en-US" sz="2000" b="1" dirty="0">
                <a:effectLst>
                  <a:outerShdw blurRad="38100" dist="38100" dir="2700000" algn="tl">
                    <a:srgbClr val="000080"/>
                  </a:outerShdw>
                </a:effectLst>
              </a:rPr>
              <a:t>                • </a:t>
            </a:r>
            <a:r>
              <a:rPr lang="si-LK" sz="2000" b="1" dirty="0">
                <a:effectLst>
                  <a:outerShdw blurRad="38100" dist="38100" dir="2700000" algn="tl">
                    <a:srgbClr val="000080"/>
                  </a:outerShdw>
                </a:effectLst>
              </a:rPr>
              <a:t>මරියතුමියගෙ උපත</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000" b="1" dirty="0">
                <a:effectLst>
                  <a:outerShdw blurRad="38100" dist="38100" dir="2700000" algn="tl">
                    <a:srgbClr val="000080"/>
                  </a:outerShdw>
                </a:effectLst>
              </a:rPr>
              <a:t>• </a:t>
            </a:r>
            <a:r>
              <a:rPr lang="si-LK" sz="2000" b="1" dirty="0">
                <a:effectLst>
                  <a:outerShdw blurRad="38100" dist="38100" dir="2700000" algn="tl">
                    <a:srgbClr val="000080"/>
                  </a:outerShdw>
                </a:effectLst>
              </a:rPr>
              <a:t>බැසිලිඩස්</a:t>
            </a:r>
            <a:r>
              <a:rPr lang="en-US" sz="2000" b="1" dirty="0">
                <a:effectLst>
                  <a:outerShdw blurRad="38100" dist="38100" dir="2700000" algn="tl">
                    <a:srgbClr val="000080"/>
                  </a:outerShdw>
                </a:effectLst>
              </a:rPr>
              <a:t>                        • </a:t>
            </a:r>
            <a:r>
              <a:rPr lang="si-LK" sz="2000" b="1" dirty="0">
                <a:effectLst>
                  <a:outerShdw blurRad="38100" dist="38100" dir="2700000" algn="tl">
                    <a:srgbClr val="000080"/>
                  </a:outerShdw>
                </a:effectLst>
              </a:rPr>
              <a:t>ව්යාජ</a:t>
            </a:r>
            <a:r>
              <a:rPr lang="en-US" sz="2000" b="1" dirty="0">
                <a:effectLst>
                  <a:outerShdw blurRad="38100" dist="38100" dir="2700000" algn="tl">
                    <a:srgbClr val="000080"/>
                  </a:outerShdw>
                </a:effectLst>
              </a:rPr>
              <a:t>-</a:t>
            </a:r>
            <a:r>
              <a:rPr lang="si-LK" sz="2000" b="1" dirty="0">
                <a:effectLst>
                  <a:outerShdw blurRad="38100" dist="38100" dir="2700000" algn="tl">
                    <a:srgbClr val="000080"/>
                  </a:outerShdw>
                </a:effectLst>
              </a:rPr>
              <a:t>මතෙව්</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000" b="1" dirty="0">
                <a:effectLst>
                  <a:outerShdw blurRad="38100" dist="38100" dir="2700000" algn="tl">
                    <a:srgbClr val="000080"/>
                  </a:outerShdw>
                </a:effectLst>
              </a:rPr>
              <a:t>• </a:t>
            </a:r>
            <a:r>
              <a:rPr lang="si-LK" sz="2000" b="1" dirty="0">
                <a:effectLst>
                  <a:outerShdw blurRad="38100" dist="38100" dir="2700000" algn="tl">
                    <a:srgbClr val="000080"/>
                  </a:outerShdw>
                </a:effectLst>
              </a:rPr>
              <a:t>සෙරින්තස්</a:t>
            </a:r>
            <a:r>
              <a:rPr lang="en-US" sz="2000" b="1" dirty="0">
                <a:effectLst>
                  <a:outerShdw blurRad="38100" dist="38100" dir="2700000" algn="tl">
                    <a:srgbClr val="000080"/>
                  </a:outerShdw>
                </a:effectLst>
              </a:rPr>
              <a:t>                               • </a:t>
            </a:r>
            <a:r>
              <a:rPr lang="si-LK" sz="2000" b="1" dirty="0">
                <a:effectLst>
                  <a:outerShdw blurRad="38100" dist="38100" dir="2700000" algn="tl">
                    <a:srgbClr val="000080"/>
                  </a:outerShdw>
                </a:effectLst>
              </a:rPr>
              <a:t>හෙබ්රෙව්</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000" b="1" dirty="0">
                <a:effectLst>
                  <a:outerShdw blurRad="38100" dist="38100" dir="2700000" algn="tl">
                    <a:srgbClr val="000080"/>
                  </a:outerShdw>
                </a:effectLst>
              </a:rPr>
              <a:t>• </a:t>
            </a:r>
            <a:r>
              <a:rPr lang="si-LK" sz="2000" b="1" dirty="0">
                <a:effectLst>
                  <a:outerShdw blurRad="38100" dist="38100" dir="2700000" algn="tl">
                    <a:srgbClr val="000080"/>
                  </a:outerShdw>
                </a:effectLst>
              </a:rPr>
              <a:t>ඒබියොනිටස්                                  </a:t>
            </a:r>
            <a:r>
              <a:rPr lang="en-US" sz="2000" b="1" dirty="0">
                <a:effectLst>
                  <a:outerShdw blurRad="38100" dist="38100" dir="2700000" algn="tl">
                    <a:srgbClr val="000080"/>
                  </a:outerShdw>
                </a:effectLst>
              </a:rPr>
              <a:t> • </a:t>
            </a:r>
            <a:r>
              <a:rPr lang="si-LK" sz="2000" b="1" dirty="0">
                <a:effectLst>
                  <a:outerShdw blurRad="38100" dist="38100" dir="2700000" algn="tl">
                    <a:srgbClr val="000080"/>
                  </a:outerShdw>
                </a:effectLst>
              </a:rPr>
              <a:t>පිලිප්</a:t>
            </a:r>
          </a:p>
          <a:p>
            <a:pPr marL="342900" indent="-342900" eaLnBrk="1" hangingPunct="1">
              <a:spcBef>
                <a:spcPct val="20000"/>
              </a:spcBef>
              <a:buClr>
                <a:schemeClr val="hlink"/>
              </a:buClr>
              <a:buSzPct val="90000"/>
              <a:buFont typeface="Wingdings" charset="0"/>
              <a:buNone/>
              <a:tabLst>
                <a:tab pos="6230938" algn="r"/>
              </a:tabLst>
              <a:defRPr/>
            </a:pPr>
            <a:r>
              <a:rPr lang="en-US" sz="2000" b="1" dirty="0">
                <a:effectLst>
                  <a:outerShdw blurRad="38100" dist="38100" dir="2700000" algn="tl">
                    <a:srgbClr val="000080"/>
                  </a:outerShdw>
                </a:effectLst>
              </a:rPr>
              <a:t>• </a:t>
            </a:r>
            <a:r>
              <a:rPr lang="si-LK" sz="2000" b="1" dirty="0">
                <a:effectLst>
                  <a:outerShdw blurRad="38100" dist="38100" dir="2700000" algn="tl">
                    <a:srgbClr val="000080"/>
                  </a:outerShdw>
                </a:effectLst>
              </a:rPr>
              <a:t>මෙරි මැග්දලිනා</a:t>
            </a:r>
            <a:r>
              <a:rPr lang="en-US" sz="2000" b="1" dirty="0">
                <a:effectLst>
                  <a:outerShdw blurRad="38100" dist="38100" dir="2700000" algn="tl">
                    <a:srgbClr val="000080"/>
                  </a:outerShdw>
                </a:effectLst>
              </a:rPr>
              <a:t>	 • </a:t>
            </a:r>
            <a:r>
              <a:rPr lang="si-LK" sz="2000" b="1" dirty="0">
                <a:effectLst>
                  <a:outerShdw blurRad="38100" dist="38100" dir="2700000" algn="tl">
                    <a:srgbClr val="000080"/>
                  </a:outerShdw>
                </a:effectLst>
              </a:rPr>
              <a:t>තොමස්</a:t>
            </a:r>
            <a:endParaRPr lang="en-US" sz="20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000" b="1" dirty="0">
                <a:effectLst>
                  <a:outerShdw blurRad="38100" dist="38100" dir="2700000" algn="tl">
                    <a:srgbClr val="000080"/>
                  </a:outerShdw>
                </a:effectLst>
              </a:rPr>
              <a:t>• </a:t>
            </a:r>
            <a:r>
              <a:rPr lang="si-LK" sz="2000" b="1" dirty="0">
                <a:effectLst>
                  <a:outerShdw blurRad="38100" dist="38100" dir="2700000" algn="tl">
                    <a:srgbClr val="000080"/>
                  </a:outerShdw>
                </a:effectLst>
              </a:rPr>
              <a:t>මාසියන්</a:t>
            </a:r>
            <a:r>
              <a:rPr lang="en-US" sz="2000" b="1" dirty="0">
                <a:effectLst>
                  <a:outerShdw blurRad="38100" dist="38100" dir="2700000" algn="tl">
                    <a:srgbClr val="000080"/>
                  </a:outerShdw>
                </a:effectLst>
              </a:rPr>
              <a:t>	• </a:t>
            </a:r>
            <a:r>
              <a:rPr lang="si-LK" sz="2000" b="1" dirty="0">
                <a:effectLst>
                  <a:outerShdw blurRad="38100" dist="38100" dir="2700000" algn="tl">
                    <a:srgbClr val="000080"/>
                  </a:outerShdw>
                </a:effectLst>
              </a:rPr>
              <a:t>තොමස් බිලිදු ශුභාරංචිය</a:t>
            </a:r>
            <a:endParaRPr lang="en-US" sz="2000" b="1" dirty="0">
              <a:effectLst>
                <a:outerShdw blurRad="38100" dist="38100" dir="2700000" algn="tl">
                  <a:srgbClr val="000080"/>
                </a:outerShdw>
              </a:effectLst>
            </a:endParaRPr>
          </a:p>
        </p:txBody>
      </p:sp>
      <p:sp>
        <p:nvSpPr>
          <p:cNvPr id="57754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1067594" y="227349"/>
            <a:ext cx="7696200" cy="941388"/>
          </a:xfrm>
        </p:spPr>
        <p:txBody>
          <a:bodyPr/>
          <a:lstStyle/>
          <a:p>
            <a:pPr algn="l" eaLnBrk="1" hangingPunct="1">
              <a:defRPr/>
            </a:pPr>
            <a:r>
              <a:rPr lang="si-LK" sz="3200" dirty="0">
                <a:latin typeface="Arial" charset="0"/>
                <a:ea typeface="ＭＳ Ｐゴシック" charset="0"/>
                <a:cs typeface="ＭＳ Ｐゴシック" charset="0"/>
              </a:rPr>
              <a:t>නව ගිවිසුම් අපොක්රිපා</a:t>
            </a:r>
            <a:r>
              <a:rPr lang="en-US" sz="3200" dirty="0">
                <a:latin typeface="Arial" charset="0"/>
                <a:ea typeface="ＭＳ Ｐゴシック" charset="0"/>
                <a:cs typeface="ＭＳ Ｐゴシック" charset="0"/>
              </a:rPr>
              <a:t>: 21 </a:t>
            </a:r>
            <a:r>
              <a:rPr lang="en-US" altLang="ja-JP" sz="3200" dirty="0">
                <a:latin typeface="Arial" charset="0"/>
                <a:ea typeface="ＭＳ Ｐゴシック" charset="0"/>
                <a:cs typeface="ＭＳ Ｐゴシック" charset="0"/>
              </a:rPr>
              <a:t>“</a:t>
            </a:r>
            <a:r>
              <a:rPr lang="si-LK" altLang="ja-JP" sz="3200" dirty="0">
                <a:latin typeface="Arial" charset="0"/>
                <a:ea typeface="ＭＳ Ｐゴシック" charset="0"/>
                <a:cs typeface="ＭＳ Ｐゴシック" charset="0"/>
              </a:rPr>
              <a:t>ක්රියා</a:t>
            </a:r>
            <a:r>
              <a:rPr lang="en-US" altLang="ja-JP" sz="3200" dirty="0">
                <a:latin typeface="Arial" charset="0"/>
                <a:ea typeface="ＭＳ Ｐゴシック" charset="0"/>
                <a:cs typeface="ＭＳ Ｐゴシック" charset="0"/>
              </a:rPr>
              <a:t>"</a:t>
            </a:r>
            <a:endParaRPr lang="en-US" sz="3200" dirty="0">
              <a:latin typeface="Arial" charset="0"/>
              <a:ea typeface="ＭＳ Ｐゴシック" charset="0"/>
              <a:cs typeface="ＭＳ Ｐゴシック" charset="0"/>
            </a:endParaRPr>
          </a:p>
        </p:txBody>
      </p:sp>
      <p:pic>
        <p:nvPicPr>
          <p:cNvPr id="34816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63732" y="856456"/>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8388" name="Rectangle 4"/>
          <p:cNvSpPr>
            <a:spLocks noChangeArrowheads="1"/>
          </p:cNvSpPr>
          <p:nvPr/>
        </p:nvSpPr>
        <p:spPr bwMode="auto">
          <a:xfrm>
            <a:off x="1384068" y="2132856"/>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si-LK" sz="2400" b="1" dirty="0">
                <a:effectLst>
                  <a:outerShdw blurRad="38100" dist="38100" dir="2700000" algn="tl">
                    <a:srgbClr val="000000"/>
                  </a:outerShdw>
                </a:effectLst>
              </a:rPr>
              <a:t>අබ්දියාගෙ අපොස්තුළු ඉතිහාසය</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b="1" dirty="0">
                <a:effectLst>
                  <a:outerShdw blurRad="38100" dist="38100" dir="2700000" algn="tl">
                    <a:srgbClr val="000000"/>
                  </a:outerShdw>
                </a:effectLst>
              </a:rPr>
              <a:t>අැන්ඩෘෘ ගෙ අසම්පූර්ණ ඉතිහාසය</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b="1" dirty="0">
                <a:effectLst>
                  <a:outerShdw blurRad="38100" dist="38100" dir="2700000" algn="tl">
                    <a:srgbClr val="000000"/>
                  </a:outerShdw>
                </a:effectLst>
              </a:rPr>
              <a:t>යාකොබ්ගෙ ඔසවාගැනීම</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b="1" dirty="0">
                <a:effectLst>
                  <a:outerShdw blurRad="38100" dist="38100" dir="2700000" algn="tl">
                    <a:srgbClr val="000000"/>
                  </a:outerShdw>
                </a:effectLst>
              </a:rPr>
              <a:t>මතෙව්ගෙ ජීවිත පරිත්යාගය</a:t>
            </a:r>
          </a:p>
          <a:p>
            <a:pPr marL="342900" indent="-342900" eaLnBrk="1" hangingPunct="1">
              <a:spcBef>
                <a:spcPct val="20000"/>
              </a:spcBef>
              <a:buClr>
                <a:schemeClr val="hlink"/>
              </a:buClr>
              <a:buSzPct val="90000"/>
              <a:buFont typeface="Wingdings" charset="0"/>
              <a:buNone/>
              <a:defRPr/>
            </a:pPr>
            <a:r>
              <a:rPr lang="si-LK" sz="2400" b="1" dirty="0">
                <a:effectLst>
                  <a:outerShdw blurRad="38100" dist="38100" dir="2700000" algn="tl">
                    <a:srgbClr val="000000"/>
                  </a:outerShdw>
                </a:effectLst>
              </a:rPr>
              <a:t>පාවුල්ගෙ දුක්විදීම</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defRPr/>
            </a:pPr>
            <a:r>
              <a:rPr lang="si-LK" sz="2400" b="1" dirty="0">
                <a:effectLst>
                  <a:outerShdw blurRad="38100" dist="38100" dir="2700000" algn="tl">
                    <a:srgbClr val="000000"/>
                  </a:outerShdw>
                </a:effectLst>
              </a:rPr>
              <a:t>පෙදුරු සහ පාවුල් ගෙ දුක්විදීම</a:t>
            </a:r>
            <a:endParaRPr lang="en-US" sz="2400" b="1" dirty="0">
              <a:effectLst>
                <a:outerShdw blurRad="38100" dist="38100" dir="2700000" algn="tl">
                  <a:srgbClr val="000000"/>
                </a:outerShdw>
              </a:effectLst>
            </a:endParaRPr>
          </a:p>
        </p:txBody>
      </p:sp>
      <p:sp>
        <p:nvSpPr>
          <p:cNvPr id="528389"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1011044" y="253206"/>
            <a:ext cx="7696200" cy="941388"/>
          </a:xfrm>
        </p:spPr>
        <p:txBody>
          <a:bodyPr/>
          <a:lstStyle/>
          <a:p>
            <a:pPr algn="l" eaLnBrk="1" hangingPunct="1">
              <a:defRPr/>
            </a:pPr>
            <a:r>
              <a:rPr lang="si-LK" sz="3200" dirty="0">
                <a:latin typeface="Arial" charset="0"/>
                <a:ea typeface="ＭＳ Ｐゴシック" charset="0"/>
                <a:cs typeface="ＭＳ Ｐゴシック" charset="0"/>
              </a:rPr>
              <a:t>නව ගිවිසුම් අපොක්රිපා</a:t>
            </a:r>
            <a:r>
              <a:rPr lang="en-US" sz="3200" dirty="0">
                <a:latin typeface="Arial" charset="0"/>
                <a:ea typeface="ＭＳ Ｐゴシック" charset="0"/>
                <a:cs typeface="ＭＳ Ｐゴシック" charset="0"/>
              </a:rPr>
              <a:t>: 21 </a:t>
            </a:r>
            <a:r>
              <a:rPr lang="en-US" altLang="ja-JP" sz="3200" dirty="0">
                <a:latin typeface="Arial" charset="0"/>
                <a:ea typeface="ＭＳ Ｐゴシック" charset="0"/>
                <a:cs typeface="ＭＳ Ｐゴシック" charset="0"/>
              </a:rPr>
              <a:t>“</a:t>
            </a:r>
            <a:r>
              <a:rPr lang="si-LK" altLang="ja-JP" sz="3200" dirty="0">
                <a:latin typeface="Arial" charset="0"/>
                <a:ea typeface="ＭＳ Ｐゴシック" charset="0"/>
                <a:cs typeface="ＭＳ Ｐゴシック" charset="0"/>
              </a:rPr>
              <a:t>ක්රියා</a:t>
            </a:r>
            <a:r>
              <a:rPr lang="en-US" altLang="ja-JP" sz="3200" dirty="0">
                <a:latin typeface="Arial" charset="0"/>
                <a:ea typeface="ＭＳ Ｐゴシック" charset="0"/>
                <a:cs typeface="ＭＳ Ｐゴシック" charset="0"/>
              </a:rPr>
              <a:t>"</a:t>
            </a:r>
            <a:endParaRPr lang="en-US" sz="3200" dirty="0">
              <a:latin typeface="Arial" charset="0"/>
              <a:ea typeface="ＭＳ Ｐゴシック" charset="0"/>
              <a:cs typeface="ＭＳ Ｐゴシック" charset="0"/>
            </a:endParaRPr>
          </a:p>
        </p:txBody>
      </p:sp>
      <p:pic>
        <p:nvPicPr>
          <p:cNvPr id="350210"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0436" name="Rectangle 4"/>
          <p:cNvSpPr>
            <a:spLocks noChangeArrowheads="1"/>
          </p:cNvSpPr>
          <p:nvPr/>
        </p:nvSpPr>
        <p:spPr bwMode="auto">
          <a:xfrm>
            <a:off x="1261941" y="1583703"/>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si-LK" sz="2400" b="1" u="sng" dirty="0">
                <a:effectLst>
                  <a:outerShdw blurRad="38100" dist="38100" dir="2700000" algn="tl">
                    <a:srgbClr val="000000"/>
                  </a:outerShdw>
                </a:effectLst>
              </a:rPr>
              <a:t>ක්රියා</a:t>
            </a:r>
            <a:r>
              <a:rPr lang="en-US" sz="2400" b="1" u="sng" dirty="0">
                <a:effectLst>
                  <a:outerShdw blurRad="38100" dist="38100" dir="2700000" algn="tl">
                    <a:srgbClr val="000000"/>
                  </a:outerShdw>
                </a:effectLst>
              </a:rPr>
              <a:t>:</a:t>
            </a:r>
            <a:endParaRPr lang="en-US" sz="2400"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panose="05000000000000000000" pitchFamily="2" charset="2"/>
              <a:buChar char="q"/>
              <a:tabLst>
                <a:tab pos="6178550" algn="r"/>
              </a:tabLst>
              <a:defRPr/>
            </a:pPr>
            <a:r>
              <a:rPr lang="en-US" sz="2000" b="1" dirty="0">
                <a:effectLst>
                  <a:outerShdw blurRad="38100" dist="38100" dir="2700000" algn="tl">
                    <a:srgbClr val="000000"/>
                  </a:outerShdw>
                </a:effectLst>
              </a:rPr>
              <a:t>• </a:t>
            </a:r>
            <a:r>
              <a:rPr lang="si-LK" b="1" dirty="0">
                <a:effectLst>
                  <a:outerShdw blurRad="38100" dist="38100" dir="2700000" algn="tl">
                    <a:srgbClr val="000000"/>
                  </a:outerShdw>
                </a:effectLst>
              </a:rPr>
              <a:t>අැන්ඩෘෘ සහ පාවුල්</a:t>
            </a: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පෙදුරු සහ අැන්ඩෘෘ</a:t>
            </a:r>
            <a:endParaRPr lang="en-US"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අැන්ඩෘෘ</a:t>
            </a:r>
            <a:r>
              <a:rPr lang="en-US" b="1" dirty="0">
                <a:effectLst>
                  <a:outerShdw blurRad="38100" dist="38100" dir="2700000" algn="tl">
                    <a:srgbClr val="000000"/>
                  </a:outerShdw>
                </a:effectLst>
              </a:rPr>
              <a:t> 	</a:t>
            </a:r>
          </a:p>
          <a:p>
            <a:pPr marL="342900" indent="-342900" eaLnBrk="1" hangingPunct="1">
              <a:spcBef>
                <a:spcPct val="20000"/>
              </a:spcBef>
              <a:buClr>
                <a:schemeClr val="hlink"/>
              </a:buClr>
              <a:buSzPct val="90000"/>
              <a:buFont typeface="Wingdings" charset="0"/>
              <a:buNone/>
              <a:tabLst>
                <a:tab pos="6178550" algn="r"/>
              </a:tabLst>
              <a:defRPr/>
            </a:pP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අැන්ඩෘෘ සහ මතෙව්</a:t>
            </a: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පෙදුරු</a:t>
            </a:r>
            <a:endParaRPr lang="en-US"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බරණබස්                           </a:t>
            </a: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   </a:t>
            </a: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පෙදුරු සහ පාවුල්</a:t>
            </a:r>
          </a:p>
          <a:p>
            <a:pPr marL="342900" indent="-342900" eaLnBrk="1" hangingPunct="1">
              <a:spcBef>
                <a:spcPct val="20000"/>
              </a:spcBef>
              <a:buClr>
                <a:schemeClr val="hlink"/>
              </a:buClr>
              <a:buSzPct val="90000"/>
              <a:tabLst>
                <a:tab pos="6178550" algn="r"/>
              </a:tabLst>
              <a:defRPr/>
            </a:pP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ශ්රෙෂ්ඨ යාකොබ්                      පිලිප්</a:t>
            </a:r>
          </a:p>
          <a:p>
            <a:pPr marL="342900" indent="-342900" eaLnBrk="1" hangingPunct="1">
              <a:spcBef>
                <a:spcPct val="20000"/>
              </a:spcBef>
              <a:buClr>
                <a:schemeClr val="hlink"/>
              </a:buClr>
              <a:buSzPct val="90000"/>
              <a:tabLst>
                <a:tab pos="6178550" algn="r"/>
              </a:tabLst>
              <a:defRPr/>
            </a:pP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යොහාන්                                               පිලාත්</a:t>
            </a:r>
            <a:endParaRPr lang="en-US" b="1" dirty="0">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b="1" dirty="0">
                <a:effectLst>
                  <a:outerShdw blurRad="38100" dist="38100" dir="2700000" algn="tl">
                    <a:srgbClr val="000000"/>
                  </a:outerShdw>
                </a:effectLst>
              </a:rPr>
              <a:t>• </a:t>
            </a:r>
            <a:r>
              <a:rPr lang="si-LK" b="1" dirty="0">
                <a:effectLst>
                  <a:outerShdw blurRad="38100" dist="38100" dir="2700000" algn="tl">
                    <a:srgbClr val="000000"/>
                  </a:outerShdw>
                </a:effectLst>
              </a:rPr>
              <a:t>යොහාන් සහ පෙර ගායකපිරිස             තද්දියස්</a:t>
            </a:r>
            <a:endParaRPr lang="en-US" b="1" dirty="0">
              <a:effectLst>
                <a:outerShdw blurRad="38100" dist="38100" dir="2700000" algn="tl">
                  <a:srgbClr val="000000"/>
                </a:outerShdw>
              </a:effectLst>
            </a:endParaRPr>
          </a:p>
          <a:p>
            <a:pPr marL="342900" indent="-342900" eaLnBrk="1" hangingPunct="1">
              <a:spcBef>
                <a:spcPct val="20000"/>
              </a:spcBef>
              <a:buClr>
                <a:schemeClr val="hlink"/>
              </a:buClr>
              <a:buSzPct val="90000"/>
              <a:tabLst>
                <a:tab pos="6178550" algn="r"/>
              </a:tabLst>
              <a:defRPr/>
            </a:pPr>
            <a:r>
              <a:rPr lang="en-US" b="1" dirty="0">
                <a:effectLst>
                  <a:outerShdw blurRad="38100" dist="38100" dir="2700000" algn="tl">
                    <a:srgbClr val="000000"/>
                  </a:outerShdw>
                </a:effectLst>
              </a:rPr>
              <a:t>•</a:t>
            </a:r>
            <a:r>
              <a:rPr lang="si-LK" b="1" dirty="0">
                <a:effectLst>
                  <a:outerShdw blurRad="38100" dist="38100" dir="2700000" algn="tl">
                    <a:srgbClr val="000000"/>
                  </a:outerShdw>
                </a:effectLst>
              </a:rPr>
              <a:t>පාවුල්                                                                  තොමස්</a:t>
            </a:r>
            <a:r>
              <a:rPr lang="en-US" sz="2000" b="1" dirty="0">
                <a:effectLst>
                  <a:outerShdw blurRad="38100" dist="38100" dir="2700000" algn="tl">
                    <a:srgbClr val="000000"/>
                  </a:outerShdw>
                </a:effectLst>
              </a:rPr>
              <a:t>	</a:t>
            </a:r>
          </a:p>
        </p:txBody>
      </p:sp>
      <p:sp>
        <p:nvSpPr>
          <p:cNvPr id="530437"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a:grpSpLocks/>
          </p:cNvGrpSpPr>
          <p:nvPr/>
        </p:nvGrpSpPr>
        <p:grpSpPr bwMode="auto">
          <a:xfrm>
            <a:off x="5442346" y="-387424"/>
            <a:ext cx="3671888" cy="4533900"/>
            <a:chOff x="5370512" y="-26011"/>
            <a:chExt cx="3810000" cy="4176464"/>
          </a:xfrm>
        </p:grpSpPr>
        <p:pic>
          <p:nvPicPr>
            <p:cNvPr id="3522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70512" y="-26011"/>
              <a:ext cx="3810000"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6" name="Rectangle 7"/>
            <p:cNvSpPr>
              <a:spLocks noChangeArrowheads="1"/>
            </p:cNvSpPr>
            <p:nvPr/>
          </p:nvSpPr>
          <p:spPr bwMode="auto">
            <a:xfrm>
              <a:off x="5796136" y="1052513"/>
              <a:ext cx="3087960" cy="176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Clr>
                  <a:schemeClr val="hlink"/>
                </a:buClr>
                <a:buSzPct val="90000"/>
                <a:buFont typeface="Wingdings" charset="0"/>
                <a:buNone/>
                <a:tabLst>
                  <a:tab pos="2566988" algn="r"/>
                </a:tabLst>
              </a:pPr>
              <a:r>
                <a:rPr lang="si-LK" sz="2400" b="1" u="sng" dirty="0">
                  <a:solidFill>
                    <a:schemeClr val="bg2"/>
                  </a:solidFill>
                </a:rPr>
                <a:t>ඒළිදරව්කිරීම්</a:t>
              </a:r>
              <a:endParaRPr lang="en-US" sz="2400" b="1" dirty="0">
                <a:solidFill>
                  <a:schemeClr val="bg2"/>
                </a:solidFill>
              </a:endParaRPr>
            </a:p>
            <a:p>
              <a:pPr marL="342900" indent="-342900" eaLnBrk="1" hangingPunct="1">
                <a:spcBef>
                  <a:spcPct val="20000"/>
                </a:spcBef>
                <a:buClr>
                  <a:schemeClr val="hlink"/>
                </a:buClr>
                <a:buSzPct val="90000"/>
                <a:buFont typeface="Wingdings" charset="0"/>
                <a:buNone/>
                <a:tabLst>
                  <a:tab pos="2566988" algn="r"/>
                </a:tabLst>
              </a:pPr>
              <a:endParaRPr lang="si-LK" sz="2000" b="1" dirty="0">
                <a:solidFill>
                  <a:schemeClr val="bg2"/>
                </a:solidFill>
              </a:endParaRPr>
            </a:p>
            <a:p>
              <a:pPr marL="342900" indent="-342900" eaLnBrk="1" hangingPunct="1">
                <a:spcBef>
                  <a:spcPct val="20000"/>
                </a:spcBef>
                <a:buClr>
                  <a:schemeClr val="hlink"/>
                </a:buClr>
                <a:buSzPct val="90000"/>
                <a:buFont typeface="Wingdings" charset="0"/>
                <a:buNone/>
                <a:tabLst>
                  <a:tab pos="2566988" algn="r"/>
                </a:tabLst>
              </a:pPr>
              <a:r>
                <a:rPr lang="si-LK" sz="2000" b="1" dirty="0">
                  <a:solidFill>
                    <a:schemeClr val="bg2"/>
                  </a:solidFill>
                </a:rPr>
                <a:t>යාකොබ්  ස්තෙපන්</a:t>
              </a:r>
              <a:r>
                <a:rPr lang="en-US" sz="2000" b="1" dirty="0">
                  <a:solidFill>
                    <a:schemeClr val="bg2"/>
                  </a:solidFill>
                </a:rPr>
                <a:t>      </a:t>
              </a:r>
            </a:p>
            <a:p>
              <a:pPr marL="342900" indent="-342900" eaLnBrk="1" hangingPunct="1">
                <a:spcBef>
                  <a:spcPct val="20000"/>
                </a:spcBef>
                <a:buClr>
                  <a:schemeClr val="hlink"/>
                </a:buClr>
                <a:buSzPct val="90000"/>
                <a:buFont typeface="Wingdings" charset="0"/>
                <a:buNone/>
                <a:tabLst>
                  <a:tab pos="2566988" algn="r"/>
                </a:tabLst>
              </a:pPr>
              <a:r>
                <a:rPr lang="si-LK" sz="2000" b="1" dirty="0">
                  <a:solidFill>
                    <a:schemeClr val="bg2"/>
                  </a:solidFill>
                </a:rPr>
                <a:t>පාවුල්</a:t>
              </a:r>
              <a:r>
                <a:rPr lang="en-US" sz="2000" b="1" dirty="0">
                  <a:solidFill>
                    <a:schemeClr val="bg2"/>
                  </a:solidFill>
                </a:rPr>
                <a:t>	 </a:t>
              </a:r>
              <a:r>
                <a:rPr lang="si-LK" sz="2000" b="1" dirty="0">
                  <a:solidFill>
                    <a:schemeClr val="bg2"/>
                  </a:solidFill>
                </a:rPr>
                <a:t>තොමස්</a:t>
              </a:r>
              <a:endParaRPr lang="en-US" sz="2000" b="1" dirty="0">
                <a:solidFill>
                  <a:schemeClr val="bg2"/>
                </a:solidFill>
              </a:endParaRPr>
            </a:p>
            <a:p>
              <a:pPr marL="342900" indent="-342900" eaLnBrk="1" hangingPunct="1">
                <a:spcBef>
                  <a:spcPct val="20000"/>
                </a:spcBef>
                <a:buClr>
                  <a:schemeClr val="hlink"/>
                </a:buClr>
                <a:buSzPct val="90000"/>
                <a:buFont typeface="Wingdings" charset="0"/>
                <a:buNone/>
                <a:tabLst>
                  <a:tab pos="2566988" algn="r"/>
                </a:tabLst>
              </a:pPr>
              <a:r>
                <a:rPr lang="si-LK" sz="2000" b="1" dirty="0">
                  <a:solidFill>
                    <a:schemeClr val="bg2"/>
                  </a:solidFill>
                </a:rPr>
                <a:t>පෙදුරු</a:t>
              </a:r>
              <a:r>
                <a:rPr lang="en-US" sz="2000" b="1" dirty="0">
                  <a:solidFill>
                    <a:schemeClr val="bg2"/>
                  </a:solidFill>
                </a:rPr>
                <a:t>     </a:t>
              </a:r>
              <a:r>
                <a:rPr lang="si-LK" sz="2000" b="1" dirty="0">
                  <a:solidFill>
                    <a:schemeClr val="bg2"/>
                  </a:solidFill>
                </a:rPr>
                <a:t>කන්යාවිය</a:t>
              </a:r>
              <a:endParaRPr lang="en-US" sz="2000" b="1" dirty="0">
                <a:solidFill>
                  <a:schemeClr val="bg2"/>
                </a:solidFill>
              </a:endParaRPr>
            </a:p>
          </p:txBody>
        </p:sp>
      </p:grpSp>
      <p:grpSp>
        <p:nvGrpSpPr>
          <p:cNvPr id="9" name="Group 8"/>
          <p:cNvGrpSpPr>
            <a:grpSpLocks/>
          </p:cNvGrpSpPr>
          <p:nvPr/>
        </p:nvGrpSpPr>
        <p:grpSpPr bwMode="auto">
          <a:xfrm>
            <a:off x="35496" y="-603250"/>
            <a:ext cx="5634978" cy="7461250"/>
            <a:chOff x="262495" y="-25400"/>
            <a:chExt cx="5635419" cy="7461448"/>
          </a:xfrm>
        </p:grpSpPr>
        <p:pic>
          <p:nvPicPr>
            <p:cNvPr id="352263"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495" y="-25400"/>
              <a:ext cx="5507469" cy="7461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4" name="Rectangle 10"/>
            <p:cNvSpPr>
              <a:spLocks noChangeArrowheads="1"/>
            </p:cNvSpPr>
            <p:nvPr/>
          </p:nvSpPr>
          <p:spPr bwMode="auto">
            <a:xfrm>
              <a:off x="951841" y="2060848"/>
              <a:ext cx="494607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hlink"/>
                </a:buClr>
                <a:buSzPct val="90000"/>
                <a:buFont typeface="Wingdings" charset="0"/>
                <a:buNone/>
              </a:pPr>
              <a:r>
                <a:rPr lang="si-LK" sz="2400" b="1" u="sng" dirty="0">
                  <a:solidFill>
                    <a:schemeClr val="bg2"/>
                  </a:solidFill>
                </a:rPr>
                <a:t>හසුන්</a:t>
              </a:r>
              <a:endParaRPr lang="si-LK" sz="2400"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endParaRPr lang="si-LK" sz="2400"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කිස්තුස් හා අබ්ගරස් හසුන</a:t>
              </a:r>
              <a:endParaRPr lang="en-US"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අපොස්තුළුවරුන්ගෙ හසුන</a:t>
              </a:r>
              <a:endParaRPr lang="en-US"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කොරින්තිවරුන්ට ලියූ තුන්වන හසුන</a:t>
              </a:r>
              <a:endParaRPr lang="en-US"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ලවොදිකයට ලියූ හසුන</a:t>
              </a:r>
              <a:endParaRPr lang="en-US"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ලෙන්ටුලස්ට ලියූ හසුන</a:t>
              </a:r>
              <a:endParaRPr lang="en-US"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පාවුල් සහ සෙනිකා ගෙ හසුන</a:t>
              </a:r>
              <a:endParaRPr lang="en-US"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si-LK" b="1" dirty="0">
                  <a:solidFill>
                    <a:schemeClr val="bg2"/>
                  </a:solidFill>
                </a:rPr>
                <a:t>ටයිටස් මිත්යා හසුන</a:t>
              </a:r>
              <a:endParaRPr lang="en-US" b="1" dirty="0">
                <a:solidFill>
                  <a:schemeClr val="bg2"/>
                </a:solidFill>
              </a:endParaRPr>
            </a:p>
          </p:txBody>
        </p:sp>
      </p:grpSp>
      <p:pic>
        <p:nvPicPr>
          <p:cNvPr id="352260" name="Picture 2" descr="j0335474"/>
          <p:cNvPicPr>
            <a:picLocks noChangeAspect="1" noChangeArrowheads="1"/>
          </p:cNvPicPr>
          <p:nvPr/>
        </p:nvPicPr>
        <p:blipFill>
          <a:blip r:embed="rId6">
            <a:lum bright="-66000"/>
            <a:extLst>
              <a:ext uri="{28A0092B-C50C-407E-A947-70E740481C1C}">
                <a14:useLocalDpi xmlns:a14="http://schemas.microsoft.com/office/drawing/2010/main"/>
              </a:ext>
            </a:extLst>
          </a:blip>
          <a:srcRect/>
          <a:stretch>
            <a:fillRect/>
          </a:stretch>
        </p:blipFill>
        <p:spPr bwMode="auto">
          <a:xfrm>
            <a:off x="11460" y="0"/>
            <a:ext cx="1464196"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1"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sp>
        <p:nvSpPr>
          <p:cNvPr id="522243" name="Rectangle 3"/>
          <p:cNvSpPr>
            <a:spLocks noGrp="1" noChangeArrowheads="1"/>
          </p:cNvSpPr>
          <p:nvPr>
            <p:ph type="title"/>
          </p:nvPr>
        </p:nvSpPr>
        <p:spPr>
          <a:xfrm>
            <a:off x="971600" y="-99392"/>
            <a:ext cx="7344816" cy="941388"/>
          </a:xfrm>
        </p:spPr>
        <p:txBody>
          <a:bodyPr/>
          <a:lstStyle/>
          <a:p>
            <a:pPr algn="l" eaLnBrk="1" hangingPunct="1">
              <a:defRPr/>
            </a:pPr>
            <a:r>
              <a:rPr lang="si-LK" sz="3200" dirty="0">
                <a:latin typeface="Arial" charset="0"/>
                <a:ea typeface="ＭＳ Ｐゴシック" charset="0"/>
                <a:cs typeface="ＭＳ Ｐゴシック" charset="0"/>
              </a:rPr>
              <a:t> </a:t>
            </a:r>
            <a:r>
              <a:rPr lang="si-LK" sz="2800" dirty="0">
                <a:latin typeface="Arial" charset="0"/>
                <a:ea typeface="ＭＳ Ｐゴシック" charset="0"/>
                <a:cs typeface="ＭＳ Ｐゴシック" charset="0"/>
              </a:rPr>
              <a:t>නව ගිවිසුම් අපොක්රිපා</a:t>
            </a:r>
            <a:r>
              <a:rPr lang="en-US" sz="2800" dirty="0">
                <a:latin typeface="Arial" charset="0"/>
                <a:ea typeface="ＭＳ Ｐゴシック" charset="0"/>
                <a:cs typeface="ＭＳ Ｐゴシック" charset="0"/>
              </a:rPr>
              <a:t>: </a:t>
            </a:r>
            <a:r>
              <a:rPr lang="si-LK" sz="2800" dirty="0">
                <a:latin typeface="Arial" charset="0"/>
                <a:ea typeface="ＭＳ Ｐゴシック" charset="0"/>
                <a:cs typeface="ＭＳ Ｐゴシック" charset="0"/>
              </a:rPr>
              <a:t>වෙනත්</a:t>
            </a:r>
            <a:endParaRPr lang="en-US" sz="2800" dirty="0">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5" descr="gnostic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9463"/>
            <a:ext cx="9144000" cy="763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7" name="Rectangle 3"/>
          <p:cNvSpPr>
            <a:spLocks noGrp="1" noRot="1" noChangeArrowheads="1"/>
          </p:cNvSpPr>
          <p:nvPr>
            <p:ph type="title"/>
          </p:nvPr>
        </p:nvSpPr>
        <p:spPr>
          <a:xfrm>
            <a:off x="301625" y="457200"/>
            <a:ext cx="8540750" cy="1143000"/>
          </a:xfrm>
          <a:effectLst>
            <a:glow rad="228600">
              <a:schemeClr val="accent3">
                <a:satMod val="175000"/>
                <a:alpha val="40000"/>
              </a:schemeClr>
            </a:glow>
          </a:effectLst>
        </p:spPr>
        <p:txBody>
          <a:bodyPr/>
          <a:lstStyle/>
          <a:p>
            <a:pPr eaLnBrk="1" hangingPunct="1">
              <a:defRPr/>
            </a:pPr>
            <a:r>
              <a:rPr lang="si-LK" b="1" dirty="0">
                <a:solidFill>
                  <a:srgbClr val="020104"/>
                </a:solidFill>
                <a:effectLst>
                  <a:glow rad="241300">
                    <a:schemeClr val="tx1">
                      <a:alpha val="75000"/>
                    </a:schemeClr>
                  </a:glow>
                </a:effectLst>
                <a:latin typeface="Tahoma" charset="0"/>
                <a:ea typeface="ＭＳ Ｐゴシック" charset="0"/>
                <a:cs typeface="ＭＳ Ｐゴシック" charset="0"/>
              </a:rPr>
              <a:t>මුල් ඥාණවාදය</a:t>
            </a:r>
            <a:endParaRPr lang="en-US" dirty="0">
              <a:solidFill>
                <a:srgbClr val="020104"/>
              </a:solidFill>
              <a:effectLst>
                <a:glow rad="241300">
                  <a:schemeClr val="tx1">
                    <a:alpha val="75000"/>
                  </a:schemeClr>
                </a:glow>
              </a:effectLst>
              <a:latin typeface="Tahoma" charset="0"/>
              <a:ea typeface="ＭＳ Ｐゴシック" charset="0"/>
              <a:cs typeface="ＭＳ Ｐゴシック" charset="0"/>
            </a:endParaRPr>
          </a:p>
        </p:txBody>
      </p:sp>
      <p:sp>
        <p:nvSpPr>
          <p:cNvPr id="293893" name="Text Box 6"/>
          <p:cNvSpPr txBox="1">
            <a:spLocks noChangeArrowheads="1"/>
          </p:cNvSpPr>
          <p:nvPr/>
        </p:nvSpPr>
        <p:spPr bwMode="auto">
          <a:xfrm>
            <a:off x="8028384" y="44450"/>
            <a:ext cx="1013922" cy="432222"/>
          </a:xfrm>
          <a:prstGeom prst="rect">
            <a:avLst/>
          </a:prstGeom>
          <a:noFill/>
          <a:ln w="9525">
            <a:noFill/>
            <a:miter lim="800000"/>
            <a:headEnd/>
            <a:tailEnd/>
          </a:ln>
          <a:effectLst>
            <a:glow rad="228600">
              <a:schemeClr val="accent3">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4400" b="1">
                <a:solidFill>
                  <a:srgbClr val="020104"/>
                </a:solidFill>
                <a:effectLst>
                  <a:glow rad="241300">
                    <a:schemeClr val="tx1">
                      <a:alpha val="75000"/>
                    </a:schemeClr>
                  </a:glow>
                </a:effectLst>
                <a:latin typeface="Tahoma" charset="0"/>
              </a:defRPr>
            </a:lvl1pPr>
            <a:lvl2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defRPr/>
            </a:pPr>
            <a:r>
              <a:rPr lang="en-US" sz="2400" dirty="0">
                <a:latin typeface="Arial"/>
                <a:cs typeface="Arial"/>
              </a:rPr>
              <a:t>153d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AutoShape 2"/>
          <p:cNvSpPr>
            <a:spLocks noChangeArrowheads="1"/>
          </p:cNvSpPr>
          <p:nvPr/>
        </p:nvSpPr>
        <p:spPr bwMode="auto">
          <a:xfrm>
            <a:off x="1954212" y="263544"/>
            <a:ext cx="5327650" cy="2859087"/>
          </a:xfrm>
          <a:prstGeom prst="downArrowCallout">
            <a:avLst>
              <a:gd name="adj1" fmla="val 106611"/>
              <a:gd name="adj2" fmla="val 80299"/>
              <a:gd name="adj3" fmla="val 22426"/>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431107" name="Rectangle 3"/>
          <p:cNvSpPr>
            <a:spLocks noGrp="1" noRot="1" noChangeArrowheads="1"/>
          </p:cNvSpPr>
          <p:nvPr>
            <p:ph type="title"/>
          </p:nvPr>
        </p:nvSpPr>
        <p:spPr>
          <a:xfrm>
            <a:off x="301625" y="457200"/>
            <a:ext cx="8540750" cy="1143000"/>
          </a:xfrm>
          <a:effectLst>
            <a:outerShdw blurRad="63500" dist="107763" dir="13500000" algn="ctr" rotWithShape="0">
              <a:srgbClr val="000000">
                <a:alpha val="74998"/>
              </a:srgbClr>
            </a:outerShdw>
          </a:effectLst>
        </p:spPr>
        <p:txBody>
          <a:bodyPr/>
          <a:lstStyle/>
          <a:p>
            <a:pPr eaLnBrk="1" hangingPunct="1">
              <a:defRPr/>
            </a:pPr>
            <a:r>
              <a:rPr lang="si-LK" sz="3600" b="1" dirty="0">
                <a:latin typeface="Tahoma" charset="0"/>
                <a:ea typeface="ＭＳ Ｐゴシック" charset="0"/>
                <a:cs typeface="ＭＳ Ｐゴシック" charset="0"/>
              </a:rPr>
              <a:t> 1 </a:t>
            </a:r>
            <a:r>
              <a:rPr lang="si-LK" sz="2400" b="1" dirty="0">
                <a:latin typeface="Tahoma" charset="0"/>
                <a:ea typeface="ＭＳ Ｐゴシック" charset="0"/>
                <a:cs typeface="ＭＳ Ｐゴシック" charset="0"/>
              </a:rPr>
              <a:t>යොහාන් තුලින් ඥාණවාදය</a:t>
            </a:r>
            <a:endParaRPr lang="en-US" sz="2400" dirty="0">
              <a:latin typeface="Tahoma" charset="0"/>
              <a:ea typeface="ＭＳ Ｐゴシック" charset="0"/>
              <a:cs typeface="ＭＳ Ｐゴシック" charset="0"/>
            </a:endParaRPr>
          </a:p>
        </p:txBody>
      </p:sp>
      <p:sp>
        <p:nvSpPr>
          <p:cNvPr id="431108" name="Rectangle 4"/>
          <p:cNvSpPr>
            <a:spLocks noGrp="1" noRot="1" noChangeArrowheads="1"/>
          </p:cNvSpPr>
          <p:nvPr>
            <p:ph type="body" sz="half" idx="1"/>
          </p:nvPr>
        </p:nvSpPr>
        <p:spPr>
          <a:xfrm>
            <a:off x="19256" y="2949013"/>
            <a:ext cx="4480736" cy="3657600"/>
          </a:xfrm>
        </p:spPr>
        <p:txBody>
          <a:bodyPr/>
          <a:lstStyle/>
          <a:p>
            <a:pPr eaLnBrk="1" hangingPunct="1">
              <a:buFont typeface="Arial" charset="0"/>
              <a:buNone/>
              <a:defRPr/>
            </a:pPr>
            <a:r>
              <a:rPr lang="si-LK" sz="2000" b="1" u="sng" dirty="0">
                <a:latin typeface="Tahoma" charset="0"/>
                <a:ea typeface="ＭＳ Ｐゴシック" charset="0"/>
                <a:cs typeface="ＭＳ Ｐゴシック" charset="0"/>
              </a:rPr>
              <a:t>ඩොකෙටික්ඥාණවාදය</a:t>
            </a:r>
            <a:r>
              <a:rPr lang="en-US" sz="2000" b="1" dirty="0">
                <a:latin typeface="Tahoma" charset="0"/>
                <a:ea typeface="ＭＳ Ｐゴシック" charset="0"/>
                <a:cs typeface="ＭＳ Ｐゴシック" charset="0"/>
              </a:rPr>
              <a:t> </a:t>
            </a:r>
          </a:p>
          <a:p>
            <a:pPr eaLnBrk="1" hangingPunct="1">
              <a:buFont typeface="Arial" charset="0"/>
              <a:buNone/>
              <a:defRPr/>
            </a:pPr>
            <a:endParaRPr lang="si-LK"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නපුර කාරණයයි.</a:t>
            </a:r>
            <a:endParaRPr lang="en-US"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භෞතිකවාදය අගයඅඩුවෙ.</a:t>
            </a:r>
            <a:endParaRPr lang="en-US"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කිස්තුස්වහන්සෙගෙ මනුෂ්ශත්වය ප්රතික්ෂෙ කිරීම.</a:t>
            </a:r>
            <a:endParaRPr lang="en-US"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යෙසුස්වහන්සෙ ස්පරශය</a:t>
            </a:r>
            <a:r>
              <a:rPr lang="en-US" sz="2000" b="1" dirty="0">
                <a:latin typeface="Tahoma" charset="0"/>
                <a:ea typeface="ＭＳ Ｐゴシック" charset="0"/>
                <a:cs typeface="ＭＳ Ｐゴシック" charset="0"/>
              </a:rPr>
              <a:t> (1:1)</a:t>
            </a:r>
          </a:p>
          <a:p>
            <a:pPr eaLnBrk="1" hangingPunct="1">
              <a:buFont typeface="Arial" charset="0"/>
              <a:buNone/>
              <a:defRPr/>
            </a:pPr>
            <a:r>
              <a:rPr lang="si-LK" sz="2000" b="1" dirty="0">
                <a:latin typeface="Tahoma" charset="0"/>
                <a:ea typeface="ＭＳ Ｐゴシック" charset="0"/>
                <a:cs typeface="ＭＳ Ｐゴシック" charset="0"/>
              </a:rPr>
              <a:t>තවුස්භාවය</a:t>
            </a:r>
            <a:endParaRPr lang="en-US"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දුරාචාරය</a:t>
            </a:r>
            <a:endParaRPr lang="en-US" sz="2000" b="1" dirty="0">
              <a:latin typeface="Tahoma" charset="0"/>
              <a:ea typeface="ＭＳ Ｐゴシック" charset="0"/>
              <a:cs typeface="ＭＳ Ｐゴシック" charset="0"/>
            </a:endParaRPr>
          </a:p>
        </p:txBody>
      </p:sp>
      <p:sp>
        <p:nvSpPr>
          <p:cNvPr id="431109" name="Rectangle 5"/>
          <p:cNvSpPr>
            <a:spLocks noGrp="1" noRot="1" noChangeArrowheads="1"/>
          </p:cNvSpPr>
          <p:nvPr>
            <p:ph type="body" sz="half" idx="2"/>
          </p:nvPr>
        </p:nvSpPr>
        <p:spPr>
          <a:xfrm>
            <a:off x="4499992" y="2949013"/>
            <a:ext cx="4572000" cy="3733800"/>
          </a:xfrm>
        </p:spPr>
        <p:txBody>
          <a:bodyPr/>
          <a:lstStyle/>
          <a:p>
            <a:pPr eaLnBrk="1" hangingPunct="1">
              <a:buFont typeface="Arial" charset="0"/>
              <a:buNone/>
              <a:defRPr/>
            </a:pPr>
            <a:r>
              <a:rPr lang="si-LK" sz="2000" b="1" u="sng" dirty="0">
                <a:latin typeface="Tahoma" charset="0"/>
                <a:ea typeface="ＭＳ Ｐゴシック" charset="0"/>
                <a:cs typeface="ＭＳ Ｐゴシック" charset="0"/>
              </a:rPr>
              <a:t>සෙරින්තියන්</a:t>
            </a:r>
            <a:r>
              <a:rPr lang="en-US" sz="2000" b="1" u="sng" dirty="0">
                <a:latin typeface="Tahoma" charset="0"/>
                <a:ea typeface="ＭＳ Ｐゴシック" charset="0"/>
                <a:cs typeface="ＭＳ Ｐゴシック" charset="0"/>
              </a:rPr>
              <a:t> </a:t>
            </a:r>
            <a:r>
              <a:rPr lang="si-LK" sz="2000" b="1" u="sng" dirty="0">
                <a:latin typeface="Tahoma" charset="0"/>
                <a:ea typeface="ＭＳ Ｐゴシック" charset="0"/>
                <a:cs typeface="ＭＳ Ｐゴシック" charset="0"/>
              </a:rPr>
              <a:t>ඥාණවාදය</a:t>
            </a:r>
            <a:r>
              <a:rPr lang="en-US" sz="2000" b="1" dirty="0">
                <a:latin typeface="Tahoma" charset="0"/>
                <a:ea typeface="ＭＳ Ｐゴシック" charset="0"/>
                <a:cs typeface="ＭＳ Ｐゴシック" charset="0"/>
              </a:rPr>
              <a:t> </a:t>
            </a:r>
          </a:p>
          <a:p>
            <a:pPr eaLnBrk="1" hangingPunct="1">
              <a:buFont typeface="Arial" charset="0"/>
              <a:buNone/>
              <a:defRPr/>
            </a:pPr>
            <a:endParaRPr lang="si-LK"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දෙවියන්වහන්සෙගෙ අාත්මය</a:t>
            </a:r>
            <a:endParaRPr lang="en-US"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උත්කෘෂ්ට දැණුම</a:t>
            </a:r>
            <a:r>
              <a:rPr lang="en-US" sz="2000" b="1" dirty="0">
                <a:latin typeface="Tahoma" charset="0"/>
                <a:ea typeface="ＭＳ Ｐゴシック" charset="0"/>
                <a:cs typeface="ＭＳ Ｐゴシック" charset="0"/>
              </a:rPr>
              <a:t> (</a:t>
            </a:r>
            <a:r>
              <a:rPr lang="si-LK" sz="2000" b="1" dirty="0">
                <a:latin typeface="Tahoma" charset="0"/>
                <a:ea typeface="ＭＳ Ｐゴシック" charset="0"/>
                <a:cs typeface="ＭＳ Ｐゴシック" charset="0"/>
              </a:rPr>
              <a:t>ඥාණය</a:t>
            </a:r>
            <a:r>
              <a:rPr lang="en-US" sz="2000" b="1" dirty="0">
                <a:latin typeface="Tahoma" charset="0"/>
                <a:ea typeface="ＭＳ Ｐゴシック" charset="0"/>
                <a:cs typeface="ＭＳ Ｐゴシック" charset="0"/>
              </a:rPr>
              <a:t>)</a:t>
            </a:r>
          </a:p>
          <a:p>
            <a:pPr eaLnBrk="1" hangingPunct="1">
              <a:buFont typeface="Arial" charset="0"/>
              <a:buNone/>
              <a:defRPr/>
            </a:pPr>
            <a:r>
              <a:rPr lang="si-LK" sz="2000" b="1" dirty="0">
                <a:latin typeface="Tahoma" charset="0"/>
                <a:ea typeface="ＭＳ Ｐゴシック" charset="0"/>
                <a:cs typeface="ＭＳ Ｐゴシック" charset="0"/>
              </a:rPr>
              <a:t>කිස්තුස්වහන්සෙගෙ ප්රතික්ෂෙප කිරීම.</a:t>
            </a:r>
          </a:p>
          <a:p>
            <a:pPr eaLnBrk="1" hangingPunct="1">
              <a:buFont typeface="Arial" charset="0"/>
              <a:buNone/>
              <a:defRPr/>
            </a:pPr>
            <a:r>
              <a:rPr lang="si-LK" sz="2000" b="1" dirty="0">
                <a:latin typeface="Tahoma" charset="0"/>
                <a:ea typeface="ＭＳ Ｐゴシック" charset="0"/>
                <a:cs typeface="ＭＳ Ｐゴシック" charset="0"/>
              </a:rPr>
              <a:t>වතුර සහ ලෙය</a:t>
            </a:r>
            <a:r>
              <a:rPr lang="en-US" sz="2000" b="1" dirty="0">
                <a:latin typeface="Tahoma" charset="0"/>
                <a:ea typeface="ＭＳ Ｐゴシック" charset="0"/>
                <a:cs typeface="ＭＳ Ｐゴシック" charset="0"/>
              </a:rPr>
              <a:t> (5:6)</a:t>
            </a:r>
          </a:p>
          <a:p>
            <a:pPr eaLnBrk="1" hangingPunct="1">
              <a:buFont typeface="Arial" charset="0"/>
              <a:buNone/>
              <a:defRPr/>
            </a:pPr>
            <a:r>
              <a:rPr lang="si-LK" sz="2000" b="1" dirty="0">
                <a:latin typeface="Tahoma" charset="0"/>
                <a:ea typeface="ＭＳ Ｐゴシック" charset="0"/>
                <a:cs typeface="ＭＳ Ｐゴシック" charset="0"/>
              </a:rPr>
              <a:t>අහංකාරය</a:t>
            </a:r>
            <a:endParaRPr lang="en-US" sz="2000" b="1" dirty="0">
              <a:latin typeface="Tahoma" charset="0"/>
              <a:ea typeface="ＭＳ Ｐゴシック" charset="0"/>
              <a:cs typeface="ＭＳ Ｐゴシック" charset="0"/>
            </a:endParaRPr>
          </a:p>
          <a:p>
            <a:pPr eaLnBrk="1" hangingPunct="1">
              <a:buFont typeface="Arial" charset="0"/>
              <a:buNone/>
              <a:defRPr/>
            </a:pPr>
            <a:r>
              <a:rPr lang="si-LK" sz="2000" b="1" dirty="0">
                <a:latin typeface="Tahoma" charset="0"/>
                <a:ea typeface="ＭＳ Ｐゴシック" charset="0"/>
                <a:cs typeface="ＭＳ Ｐゴシック" charset="0"/>
              </a:rPr>
              <a:t>අධ්‍යාපනය</a:t>
            </a:r>
            <a:endParaRPr lang="en-US" sz="2000" b="1" dirty="0">
              <a:latin typeface="Tahoma" charset="0"/>
              <a:ea typeface="ＭＳ Ｐゴシック" charset="0"/>
              <a:cs typeface="ＭＳ Ｐゴシック" charset="0"/>
            </a:endParaRPr>
          </a:p>
        </p:txBody>
      </p:sp>
      <p:sp>
        <p:nvSpPr>
          <p:cNvPr id="356357" name="Text Box 6"/>
          <p:cNvSpPr txBox="1">
            <a:spLocks noChangeArrowheads="1"/>
          </p:cNvSpPr>
          <p:nvPr/>
        </p:nvSpPr>
        <p:spPr bwMode="auto">
          <a:xfrm>
            <a:off x="8172450"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153d</a:t>
            </a:r>
            <a:endParaRPr lang="en-US" sz="2000" b="1"/>
          </a:p>
        </p:txBody>
      </p:sp>
      <p:sp>
        <p:nvSpPr>
          <p:cNvPr id="431111" name="Text Box 7"/>
          <p:cNvSpPr txBox="1">
            <a:spLocks noChangeArrowheads="1"/>
          </p:cNvSpPr>
          <p:nvPr/>
        </p:nvSpPr>
        <p:spPr bwMode="auto">
          <a:xfrm>
            <a:off x="2895600" y="1600200"/>
            <a:ext cx="3124200" cy="584775"/>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si-LK" sz="3200" b="1" i="1" dirty="0">
                <a:effectLst>
                  <a:outerShdw blurRad="38100" dist="38100" dir="2700000" algn="tl">
                    <a:srgbClr val="000000"/>
                  </a:outerShdw>
                </a:effectLst>
                <a:latin typeface="Tahoma" charset="0"/>
              </a:rPr>
              <a:t>දෙවර්ගයකි</a:t>
            </a:r>
            <a:endParaRPr lang="en-US" sz="3200" b="1" i="1" dirty="0">
              <a:effectLst>
                <a:outerShdw blurRad="38100" dist="38100" dir="2700000" algn="tl">
                  <a:srgbClr val="000000"/>
                </a:outerShdw>
              </a:effectLst>
              <a:latin typeface="Tahoma" charset="0"/>
            </a:endParaRPr>
          </a:p>
        </p:txBody>
      </p:sp>
      <p:pic>
        <p:nvPicPr>
          <p:cNvPr id="356359" name="Picture 7" descr="gnosticism WisdomNew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881187"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si-LK" b="1" dirty="0">
                <a:effectLst/>
                <a:latin typeface="Tahoma" charset="0"/>
                <a:ea typeface="ＭＳ Ｐゴシック" charset="0"/>
                <a:cs typeface="ＭＳ Ｐゴシック" charset="0"/>
              </a:rPr>
              <a:t>යූදස් ශුභාරංචිය</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marL="0" indent="0" eaLnBrk="1" hangingPunct="1">
              <a:lnSpc>
                <a:spcPct val="90000"/>
              </a:lnSpc>
              <a:buNone/>
              <a:defRPr/>
            </a:pPr>
            <a:r>
              <a:rPr lang="si-LK" altLang="ja-JP" sz="1800" b="1" dirty="0">
                <a:latin typeface="Tahoma" charset="0"/>
                <a:ea typeface="ＭＳ Ｐゴシック" charset="0"/>
                <a:cs typeface="ＭＳ Ｐゴシック" charset="0"/>
              </a:rPr>
              <a:t>“</a:t>
            </a:r>
            <a:r>
              <a:rPr lang="si-LK" altLang="ja-JP" sz="2400" b="1" dirty="0">
                <a:latin typeface="Tahoma" charset="0"/>
                <a:ea typeface="ＭＳ Ｐゴシック" charset="0"/>
                <a:cs typeface="ＭＳ Ｐゴシック" charset="0"/>
              </a:rPr>
              <a:t>ගුරුතුමනි,මෙම පාලකයින්ගෙ පාලනය යටතෙ මාගෙ පැවැත්මට හැකියාවක් තිබෙද? ජූදස් අැසුවෙය.යෙසුස්වහන්සෙ පිළිතුරු දෙමින්,ඔහුට කියන්නෙ,නුඹ රාජ්යය හා ඒහි සියලු පරම්පරාව දකිනවිට බොහො ශොකවනවා අැත. මෙය අැසූවිට ජූදස් පවසනුයෙ,කුමන යහපතක් මෙයින් මට ලබාගත හැකි වෙයිද?ඒම පරම්පරාව සමග ඔබ මාව වෙන්ව තබනවාද? යෙසුස්වහන්සෙ පිළිතුරු දෙමින් කියන්නෙ,නුඹ දහතුන වනවිට අනෙක් පරම්පරාවන් නුඹට ශාප කරනවා අැත.--නුඹ ඔවුන් පාලනය කිරීමට පැමිණනවා අැත, අවසාන කාලයෙදි නුඹෙ උසස් වීමට ඔවුන් ශාප කරනවා අැත(47) ශුද්ධ (පරම්පරාව)ට.”</a:t>
            </a:r>
            <a:endParaRPr lang="en-US" sz="2400" b="1" dirty="0">
              <a:latin typeface="Tahoma" charset="0"/>
              <a:ea typeface="ＭＳ Ｐゴシック" charset="0"/>
              <a:cs typeface="ＭＳ Ｐゴシック" charset="0"/>
            </a:endParaRPr>
          </a:p>
        </p:txBody>
      </p:sp>
      <p:sp>
        <p:nvSpPr>
          <p:cNvPr id="358404"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a:t>
            </a:r>
            <a:endParaRPr lang="en-US" sz="2000" b="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20836" y="497032"/>
            <a:ext cx="8229600" cy="914400"/>
          </a:xfrm>
          <a:solidFill>
            <a:srgbClr val="000000"/>
          </a:solidFill>
        </p:spPr>
        <p:txBody>
          <a:bodyPr/>
          <a:lstStyle/>
          <a:p>
            <a:pPr eaLnBrk="1" hangingPunct="1">
              <a:defRPr/>
            </a:pPr>
            <a:r>
              <a:rPr lang="si-LK" b="1" dirty="0">
                <a:effectLst/>
                <a:latin typeface="Tahoma" charset="0"/>
                <a:ea typeface="ＭＳ Ｐゴシック" charset="0"/>
                <a:cs typeface="ＭＳ Ｐゴシック" charset="0"/>
              </a:rPr>
              <a:t>යූදස් ශුභාරංචිය</a:t>
            </a:r>
            <a:endParaRPr lang="en-US" dirty="0">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573956" y="1402444"/>
            <a:ext cx="8305800" cy="5029200"/>
          </a:xfrm>
        </p:spPr>
        <p:txBody>
          <a:bodyPr/>
          <a:lstStyle/>
          <a:p>
            <a:pPr eaLnBrk="1" hangingPunct="1">
              <a:lnSpc>
                <a:spcPct val="90000"/>
              </a:lnSpc>
              <a:defRPr/>
            </a:pPr>
            <a:endParaRPr lang="si-LK" sz="2800" b="1" dirty="0">
              <a:latin typeface="Tahoma" charset="0"/>
              <a:ea typeface="ＭＳ Ｐゴシック" charset="0"/>
              <a:cs typeface="ＭＳ Ｐゴシック" charset="0"/>
            </a:endParaRPr>
          </a:p>
          <a:p>
            <a:pPr eaLnBrk="1" hangingPunct="1">
              <a:lnSpc>
                <a:spcPct val="90000"/>
              </a:lnSpc>
              <a:defRPr/>
            </a:pPr>
            <a:r>
              <a:rPr lang="si-LK" sz="2800" b="1" dirty="0">
                <a:latin typeface="Tahoma" charset="0"/>
                <a:ea typeface="ＭＳ Ｐゴシック" charset="0"/>
                <a:cs typeface="ＭＳ Ｐゴシック" charset="0"/>
              </a:rPr>
              <a:t>යූදස් යෙසුස්වහන්සෙට පවසනුයෙ ,බලන්න,මෙ සියලුදෙනා ඔබගෙ නාමයෙන් බෞතීස්ම කරනු ලබන්නෙ අැයි?යෙසුස්වහන්සෙ කියනුයෙ, “.....සැබවින්ම (මම) ඔබට කියමි,යූදස්</a:t>
            </a:r>
            <a:r>
              <a:rPr lang="en-US" sz="2800" b="1" dirty="0">
                <a:latin typeface="Tahoma" charset="0"/>
                <a:ea typeface="ＭＳ Ｐゴシック" charset="0"/>
                <a:cs typeface="ＭＳ Ｐゴシック" charset="0"/>
              </a:rPr>
              <a:t> </a:t>
            </a:r>
            <a:r>
              <a:rPr lang="si-LK" sz="2800" b="1" dirty="0">
                <a:latin typeface="Tahoma" charset="0"/>
                <a:ea typeface="ＭＳ Ｐゴシック" charset="0"/>
                <a:cs typeface="ＭＳ Ｐゴシック" charset="0"/>
              </a:rPr>
              <a:t>(ඒ අය) කැපකිරීමෙන් පුජාකරනවා සැක්ලාට (....) දෙවියන්වහන්සෙ (------නැතිවෙනවා----) ඒ සියල්ලම නපුරයි.නමුත් ඔබ ඒ සියල්ලම පරදවනු ලබනවා</a:t>
            </a:r>
            <a:r>
              <a:rPr lang="en-US" sz="2800" b="1" dirty="0">
                <a:latin typeface="Tahoma" charset="0"/>
                <a:ea typeface="ＭＳ Ｐゴシック" charset="0"/>
                <a:cs typeface="ＭＳ Ｐゴシック" charset="0"/>
              </a:rPr>
              <a:t>. </a:t>
            </a:r>
            <a:r>
              <a:rPr lang="si-LK" sz="2800" b="1" dirty="0">
                <a:latin typeface="Tahoma" charset="0"/>
                <a:ea typeface="ＭＳ Ｐゴシック" charset="0"/>
                <a:cs typeface="ＭＳ Ｐゴシック" charset="0"/>
              </a:rPr>
              <a:t>ඔබ තමයි මට ඒ සළු පූජාකරන මනුෂ්යයා.”</a:t>
            </a:r>
            <a:endParaRPr lang="en-US" sz="2800" b="1" dirty="0">
              <a:latin typeface="Tahoma" charset="0"/>
              <a:ea typeface="ＭＳ Ｐゴシック" charset="0"/>
              <a:cs typeface="ＭＳ Ｐゴシック" charset="0"/>
            </a:endParaRPr>
          </a:p>
        </p:txBody>
      </p:sp>
      <p:sp>
        <p:nvSpPr>
          <p:cNvPr id="36045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a:t>
            </a:r>
            <a:endParaRPr lang="en-US" sz="20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8"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34273" y="2133600"/>
            <a:ext cx="3017837"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descr="White marble"/>
          <p:cNvSpPr>
            <a:spLocks noGrp="1" noChangeArrowheads="1"/>
          </p:cNvSpPr>
          <p:nvPr>
            <p:ph type="title"/>
          </p:nvPr>
        </p:nvSpPr>
        <p:spPr>
          <a:xfrm>
            <a:off x="323528" y="443988"/>
            <a:ext cx="6919664" cy="811560"/>
          </a:xfrm>
          <a:blipFill dpi="0" rotWithShape="1">
            <a:blip r:embed="rId4"/>
            <a:srcRect/>
            <a:tile tx="0" ty="0" sx="100000" sy="100000" flip="none" algn="tl"/>
          </a:blipFill>
        </p:spPr>
        <p:txBody>
          <a:bodyPr/>
          <a:lstStyle/>
          <a:p>
            <a:pPr algn="l" eaLnBrk="1" hangingPunct="1">
              <a:defRPr/>
            </a:pPr>
            <a:r>
              <a:rPr lang="en-US" altLang="zh-CN" sz="2800" b="1" dirty="0">
                <a:solidFill>
                  <a:srgbClr val="000000"/>
                </a:solidFill>
                <a:effectLst>
                  <a:outerShdw blurRad="38100" dist="38100" dir="2700000" algn="tl">
                    <a:srgbClr val="DDDDDD"/>
                  </a:outerShdw>
                </a:effectLst>
                <a:latin typeface="Arial" charset="0"/>
                <a:ea typeface="SimSun" charset="0"/>
                <a:cs typeface="SimSun" charset="0"/>
              </a:rPr>
              <a:t>I. </a:t>
            </a:r>
            <a:r>
              <a:rPr lang="si-LK" altLang="zh-CN" sz="2800" b="1" dirty="0">
                <a:solidFill>
                  <a:srgbClr val="000000"/>
                </a:solidFill>
                <a:effectLst>
                  <a:outerShdw blurRad="38100" dist="38100" dir="2700000" algn="tl">
                    <a:srgbClr val="DDDDDD"/>
                  </a:outerShdw>
                </a:effectLst>
                <a:latin typeface="Arial" charset="0"/>
                <a:ea typeface="SimSun" charset="0"/>
                <a:cs typeface="SimSun" charset="0"/>
              </a:rPr>
              <a:t>දෙවානුභාවයෙන් යුත් ලියවිල්ල</a:t>
            </a:r>
            <a:endParaRPr lang="en-US" sz="2800" dirty="0">
              <a:solidFill>
                <a:srgbClr val="00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4339" name="Rectangle 3"/>
          <p:cNvSpPr>
            <a:spLocks noGrp="1" noChangeArrowheads="1"/>
          </p:cNvSpPr>
          <p:nvPr>
            <p:ph type="body" idx="1"/>
          </p:nvPr>
        </p:nvSpPr>
        <p:spPr>
          <a:xfrm>
            <a:off x="152400" y="1600200"/>
            <a:ext cx="8229600" cy="685800"/>
          </a:xfrm>
        </p:spPr>
        <p:txBody>
          <a:bodyPr/>
          <a:lstStyle/>
          <a:p>
            <a:pPr marL="465138" indent="-465138" eaLnBrk="1" hangingPunct="1">
              <a:buFont typeface="Wingdings" charset="0"/>
              <a:buNone/>
              <a:defRPr/>
            </a:pPr>
            <a:r>
              <a:rPr lang="en-US" altLang="zh-CN" dirty="0">
                <a:latin typeface="Arial" charset="0"/>
                <a:ea typeface="SimSun" charset="0"/>
                <a:cs typeface="SimSun" charset="0"/>
              </a:rPr>
              <a:t>A.	</a:t>
            </a:r>
            <a:r>
              <a:rPr lang="si-LK" altLang="zh-CN" dirty="0">
                <a:latin typeface="Arial" charset="0"/>
                <a:ea typeface="SimSun" charset="0"/>
                <a:cs typeface="SimSun" charset="0"/>
              </a:rPr>
              <a:t>පැරණි ගිවිසුම</a:t>
            </a:r>
            <a:endParaRPr lang="en-US" dirty="0">
              <a:latin typeface="Arial" charset="0"/>
              <a:ea typeface="ＭＳ Ｐゴシック" charset="0"/>
              <a:cs typeface="ＭＳ Ｐゴシック" charset="0"/>
            </a:endParaRPr>
          </a:p>
        </p:txBody>
      </p:sp>
      <p:sp>
        <p:nvSpPr>
          <p:cNvPr id="14340" name="Rectangle 4"/>
          <p:cNvSpPr>
            <a:spLocks noChangeArrowheads="1"/>
          </p:cNvSpPr>
          <p:nvPr/>
        </p:nvSpPr>
        <p:spPr bwMode="auto">
          <a:xfrm>
            <a:off x="609600" y="2286000"/>
            <a:ext cx="60960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1.	 </a:t>
            </a:r>
            <a:r>
              <a:rPr lang="en-US" altLang="zh-CN" sz="2400" dirty="0">
                <a:effectLst>
                  <a:outerShdw blurRad="38100" dist="38100" dir="2700000" algn="tl">
                    <a:srgbClr val="000000"/>
                  </a:outerShdw>
                </a:effectLst>
                <a:ea typeface="SimSun" charset="0"/>
                <a:cs typeface="SimSun" charset="0"/>
              </a:rPr>
              <a:t> </a:t>
            </a:r>
            <a:r>
              <a:rPr lang="si-LK" altLang="zh-CN" sz="2400" dirty="0">
                <a:effectLst>
                  <a:outerShdw blurRad="38100" dist="38100" dir="2700000" algn="tl">
                    <a:srgbClr val="000000"/>
                  </a:outerShdw>
                </a:effectLst>
                <a:ea typeface="SimSun" charset="0"/>
                <a:cs typeface="SimSun" charset="0"/>
              </a:rPr>
              <a:t>හීබෘ</a:t>
            </a:r>
            <a:r>
              <a:rPr lang="en-US" altLang="zh-CN" sz="2400" dirty="0">
                <a:effectLst>
                  <a:outerShdw blurRad="38100" dist="38100" dir="2700000" algn="tl">
                    <a:srgbClr val="000000"/>
                  </a:outerShdw>
                </a:effectLst>
                <a:ea typeface="SimSun" charset="0"/>
                <a:cs typeface="SimSun" charset="0"/>
              </a:rPr>
              <a:t> </a:t>
            </a:r>
            <a:r>
              <a:rPr lang="si-LK" altLang="zh-CN" sz="2400" dirty="0">
                <a:effectLst>
                  <a:outerShdw blurRad="38100" dist="38100" dir="2700000" algn="tl">
                    <a:srgbClr val="000000"/>
                  </a:outerShdw>
                </a:effectLst>
                <a:ea typeface="SimSun" charset="0"/>
                <a:cs typeface="SimSun" charset="0"/>
              </a:rPr>
              <a:t>මැසොරෙටික් පාඨ</a:t>
            </a:r>
            <a:r>
              <a:rPr lang="en-US" altLang="zh-CN" sz="2400" dirty="0">
                <a:effectLst>
                  <a:outerShdw blurRad="38100" dist="38100" dir="2700000" algn="tl">
                    <a:srgbClr val="000000"/>
                  </a:outerShdw>
                </a:effectLst>
                <a:ea typeface="SimSun" charset="0"/>
                <a:cs typeface="SimSun" charset="0"/>
              </a:rPr>
              <a:t> (MT)</a:t>
            </a:r>
          </a:p>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2.	 </a:t>
            </a:r>
            <a:r>
              <a:rPr lang="si-LK" altLang="zh-CN" sz="2400" dirty="0">
                <a:effectLst>
                  <a:outerShdw blurRad="38100" dist="38100" dir="2700000" algn="tl">
                    <a:srgbClr val="000000"/>
                  </a:outerShdw>
                </a:effectLst>
                <a:ea typeface="SimSun" charset="0"/>
                <a:cs typeface="SimSun" charset="0"/>
              </a:rPr>
              <a:t>ගීක් </a:t>
            </a:r>
            <a:r>
              <a:rPr lang="en-US" altLang="zh-CN" sz="2400" dirty="0">
                <a:effectLst>
                  <a:outerShdw blurRad="38100" dist="38100" dir="2700000" algn="tl">
                    <a:srgbClr val="000000"/>
                  </a:outerShdw>
                </a:effectLst>
                <a:ea typeface="SimSun" charset="0"/>
                <a:cs typeface="SimSun" charset="0"/>
              </a:rPr>
              <a:t>: </a:t>
            </a:r>
            <a:r>
              <a:rPr lang="si-LK" altLang="zh-CN" sz="2400" dirty="0">
                <a:effectLst>
                  <a:outerShdw blurRad="38100" dist="38100" dir="2700000" algn="tl">
                    <a:srgbClr val="000000"/>
                  </a:outerShdw>
                </a:effectLst>
                <a:ea typeface="SimSun" charset="0"/>
                <a:cs typeface="SimSun" charset="0"/>
              </a:rPr>
              <a:t>සෙප්ටුවාජින්ට්</a:t>
            </a:r>
            <a:r>
              <a:rPr lang="en-US" altLang="zh-CN" sz="2400" dirty="0">
                <a:effectLst>
                  <a:outerShdw blurRad="38100" dist="38100" dir="2700000" algn="tl">
                    <a:srgbClr val="000000"/>
                  </a:outerShdw>
                </a:effectLst>
                <a:ea typeface="SimSun" charset="0"/>
                <a:cs typeface="SimSun" charset="0"/>
              </a:rPr>
              <a:t> (LXX)</a:t>
            </a:r>
          </a:p>
          <a:p>
            <a:pPr marL="342900" indent="-342900" eaLnBrk="1" hangingPunct="1">
              <a:spcBef>
                <a:spcPct val="20000"/>
              </a:spcBef>
              <a:buClr>
                <a:schemeClr val="hlink"/>
              </a:buClr>
              <a:buSzPct val="90000"/>
              <a:buFont typeface="Wingdings" charset="0"/>
              <a:buNone/>
              <a:defRPr/>
            </a:pPr>
            <a:r>
              <a:rPr lang="en-US" altLang="zh-CN" sz="2400" dirty="0">
                <a:effectLst>
                  <a:outerShdw blurRad="38100" dist="38100" dir="2700000" algn="tl">
                    <a:srgbClr val="000000"/>
                  </a:outerShdw>
                </a:effectLst>
                <a:ea typeface="SimSun" charset="0"/>
                <a:cs typeface="SimSun" charset="0"/>
              </a:rPr>
              <a:t>3.	 </a:t>
            </a:r>
            <a:r>
              <a:rPr lang="si-LK" altLang="zh-CN" sz="2400" dirty="0">
                <a:effectLst>
                  <a:outerShdw blurRad="38100" dist="38100" dir="2700000" algn="tl">
                    <a:srgbClr val="000000"/>
                  </a:outerShdw>
                </a:effectLst>
                <a:ea typeface="SimSun" charset="0"/>
                <a:cs typeface="SimSun" charset="0"/>
              </a:rPr>
              <a:t>පැරණි ගිවිසුම</a:t>
            </a:r>
            <a:r>
              <a:rPr lang="en-US" altLang="zh-CN" sz="2400" dirty="0">
                <a:effectLst>
                  <a:outerShdw blurRad="38100" dist="38100" dir="2700000" algn="tl">
                    <a:srgbClr val="000000"/>
                  </a:outerShdw>
                </a:effectLst>
                <a:ea typeface="SimSun" charset="0"/>
                <a:cs typeface="SimSun" charset="0"/>
              </a:rPr>
              <a:t> </a:t>
            </a:r>
            <a:r>
              <a:rPr lang="si-LK" altLang="zh-CN" sz="2400" dirty="0">
                <a:effectLst>
                  <a:outerShdw blurRad="38100" dist="38100" dir="2700000" algn="tl">
                    <a:srgbClr val="000000"/>
                  </a:outerShdw>
                </a:effectLst>
                <a:ea typeface="SimSun" charset="0"/>
                <a:cs typeface="SimSun" charset="0"/>
              </a:rPr>
              <a:t>ධර්මග්රන්ථ</a:t>
            </a:r>
            <a:r>
              <a:rPr lang="en-US" altLang="zh-CN" sz="2400" dirty="0">
                <a:effectLst>
                  <a:outerShdw blurRad="38100" dist="38100" dir="2700000" algn="tl">
                    <a:srgbClr val="000000"/>
                  </a:outerShdw>
                </a:effectLst>
                <a:ea typeface="SimSun" charset="0"/>
                <a:cs typeface="SimSun" charset="0"/>
              </a:rPr>
              <a:t> </a:t>
            </a:r>
            <a:endParaRPr lang="en-US" sz="2400" dirty="0">
              <a:effectLst>
                <a:outerShdw blurRad="38100" dist="38100" dir="2700000" algn="tl">
                  <a:srgbClr val="000000"/>
                </a:outerShdw>
              </a:effectLst>
              <a:ea typeface="SimSun" charset="0"/>
              <a:cs typeface="SimSun" charset="0"/>
            </a:endParaRPr>
          </a:p>
        </p:txBody>
      </p:sp>
      <p:sp>
        <p:nvSpPr>
          <p:cNvPr id="14341" name="Rectangle 5"/>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p>
            <a:pPr marL="465138" indent="-465138"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B.</a:t>
            </a:r>
            <a:r>
              <a:rPr lang="si-LK" altLang="zh-CN" sz="3200" dirty="0">
                <a:effectLst>
                  <a:outerShdw blurRad="38100" dist="38100" dir="2700000" algn="tl">
                    <a:srgbClr val="000000"/>
                  </a:outerShdw>
                </a:effectLst>
                <a:ea typeface="SimSun" charset="0"/>
                <a:cs typeface="SimSun" charset="0"/>
              </a:rPr>
              <a:t>නව ගිවිසුම</a:t>
            </a:r>
          </a:p>
          <a:p>
            <a:pPr marL="465138" indent="-465138" eaLnBrk="1" hangingPunct="1">
              <a:spcBef>
                <a:spcPct val="20000"/>
              </a:spcBef>
              <a:buClr>
                <a:schemeClr val="hlink"/>
              </a:buClr>
              <a:buSzPct val="90000"/>
              <a:buFont typeface="Wingdings" charset="0"/>
              <a:buNone/>
              <a:defRPr/>
            </a:pPr>
            <a:endParaRPr lang="en-US" sz="3200" dirty="0">
              <a:effectLst>
                <a:outerShdw blurRad="38100" dist="38100" dir="2700000" algn="tl">
                  <a:srgbClr val="000000"/>
                </a:outerShdw>
              </a:effectLst>
              <a:ea typeface="SimSun" charset="0"/>
              <a:cs typeface="SimSun" charset="0"/>
            </a:endParaRPr>
          </a:p>
        </p:txBody>
      </p:sp>
      <p:sp>
        <p:nvSpPr>
          <p:cNvPr id="14342" name="Rectangle 6"/>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p>
            <a:pPr marL="514350" indent="-514350" eaLnBrk="1" hangingPunct="1">
              <a:spcBef>
                <a:spcPct val="20000"/>
              </a:spcBef>
              <a:buClr>
                <a:schemeClr val="hlink"/>
              </a:buClr>
              <a:buSzPct val="90000"/>
              <a:buFont typeface="Wingdings" charset="0"/>
              <a:buAutoNum type="arabicPeriod"/>
              <a:defRPr/>
            </a:pPr>
            <a:r>
              <a:rPr lang="si-LK" altLang="zh-CN" sz="2400" dirty="0">
                <a:effectLst>
                  <a:outerShdw blurRad="38100" dist="38100" dir="2700000" algn="tl">
                    <a:srgbClr val="000000"/>
                  </a:outerShdw>
                </a:effectLst>
                <a:ea typeface="SimSun" charset="0"/>
                <a:cs typeface="SimSun" charset="0"/>
              </a:rPr>
              <a:t>දිනයන්</a:t>
            </a:r>
          </a:p>
          <a:p>
            <a:pPr marL="514350" indent="-514350" eaLnBrk="1" hangingPunct="1">
              <a:spcBef>
                <a:spcPct val="20000"/>
              </a:spcBef>
              <a:buClr>
                <a:schemeClr val="hlink"/>
              </a:buClr>
              <a:buSzPct val="90000"/>
              <a:buFont typeface="Wingdings" charset="0"/>
              <a:buAutoNum type="arabicPeriod"/>
              <a:defRPr/>
            </a:pPr>
            <a:r>
              <a:rPr lang="si-LK" altLang="zh-CN" sz="2400" dirty="0">
                <a:effectLst>
                  <a:outerShdw blurRad="38100" dist="38100" dir="2700000" algn="tl">
                    <a:srgbClr val="000000"/>
                  </a:outerShdw>
                </a:effectLst>
                <a:ea typeface="SimSun" charset="0"/>
                <a:cs typeface="SimSun" charset="0"/>
              </a:rPr>
              <a:t>නව ගිවිසුම</a:t>
            </a:r>
          </a:p>
          <a:p>
            <a:pPr marL="514350" indent="-514350" eaLnBrk="1" hangingPunct="1">
              <a:spcBef>
                <a:spcPct val="20000"/>
              </a:spcBef>
              <a:buClr>
                <a:schemeClr val="hlink"/>
              </a:buClr>
              <a:buSzPct val="90000"/>
              <a:buFont typeface="Wingdings" charset="0"/>
              <a:buAutoNum type="arabicPeriod"/>
              <a:defRPr/>
            </a:pPr>
            <a:endParaRPr lang="en-US" altLang="zh-CN" sz="3200" dirty="0">
              <a:effectLst>
                <a:outerShdw blurRad="38100" dist="38100" dir="2700000" algn="tl">
                  <a:srgbClr val="000000"/>
                </a:outerShdw>
              </a:effectLst>
              <a:ea typeface="SimSun" charset="0"/>
              <a:cs typeface="SimSun" charset="0"/>
            </a:endParaRPr>
          </a:p>
          <a:p>
            <a:pPr marL="342900" indent="-342900" eaLnBrk="1" hangingPunct="1">
              <a:spcBef>
                <a:spcPct val="20000"/>
              </a:spcBef>
              <a:buClr>
                <a:schemeClr val="hlink"/>
              </a:buClr>
              <a:buSzPct val="90000"/>
              <a:buFont typeface="Wingdings" charset="0"/>
              <a:buNone/>
              <a:defRPr/>
            </a:pPr>
            <a:r>
              <a:rPr lang="en-US" altLang="zh-CN" sz="3200" dirty="0">
                <a:effectLst>
                  <a:outerShdw blurRad="38100" dist="38100" dir="2700000" algn="tl">
                    <a:srgbClr val="000000"/>
                  </a:outerShdw>
                </a:effectLst>
                <a:ea typeface="SimSun" charset="0"/>
                <a:cs typeface="SimSun" charset="0"/>
              </a:rPr>
              <a:t>.	   </a:t>
            </a:r>
            <a:endParaRPr lang="en-US" sz="3200" dirty="0">
              <a:effectLst>
                <a:outerShdw blurRad="38100" dist="38100" dir="2700000" algn="tl">
                  <a:srgbClr val="000000"/>
                </a:outerShdw>
              </a:effectLst>
              <a:ea typeface="SimSun" charset="0"/>
              <a:cs typeface="SimSun" charset="0"/>
            </a:endParaRPr>
          </a:p>
        </p:txBody>
      </p:sp>
      <p:sp>
        <p:nvSpPr>
          <p:cNvPr id="199687" name="Text Box 7"/>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82549" y="1011237"/>
            <a:ext cx="2954337" cy="692150"/>
          </a:xfrm>
        </p:spPr>
        <p:txBody>
          <a:bodyPr/>
          <a:lstStyle/>
          <a:p>
            <a:pPr eaLnBrk="1" hangingPunct="1"/>
            <a:r>
              <a:rPr lang="si-LK" sz="3200" dirty="0">
                <a:latin typeface="Arial Black" charset="0"/>
                <a:ea typeface="ＭＳ Ｐゴシック" charset="0"/>
                <a:cs typeface="ＭＳ Ｐゴシック" charset="0"/>
              </a:rPr>
              <a:t>ඉරෙනියස්</a:t>
            </a:r>
            <a:r>
              <a:rPr lang="en-US" sz="3200" dirty="0">
                <a:latin typeface="Arial Black" charset="0"/>
                <a:ea typeface="ＭＳ Ｐゴシック" charset="0"/>
                <a:cs typeface="ＭＳ Ｐゴシック" charset="0"/>
              </a:rPr>
              <a:t> </a:t>
            </a:r>
            <a:r>
              <a:rPr lang="en-US" sz="2400" dirty="0">
                <a:latin typeface="Arial Black" charset="0"/>
                <a:ea typeface="ＭＳ Ｐゴシック" charset="0"/>
                <a:cs typeface="ＭＳ Ｐゴシック" charset="0"/>
              </a:rPr>
              <a:t>(</a:t>
            </a:r>
            <a:r>
              <a:rPr lang="si-LK" sz="2400" dirty="0">
                <a:latin typeface="Arial Black" charset="0"/>
                <a:ea typeface="ＭＳ Ｐゴシック" charset="0"/>
                <a:cs typeface="ＭＳ Ｐゴシック" charset="0"/>
              </a:rPr>
              <a:t>කි.ව.180</a:t>
            </a:r>
            <a:r>
              <a:rPr lang="en-US" sz="2400" dirty="0">
                <a:latin typeface="Arial Black" charset="0"/>
                <a:ea typeface="ＭＳ Ｐゴシック" charset="0"/>
                <a:cs typeface="ＭＳ Ｐゴシック" charset="0"/>
              </a:rPr>
              <a:t>)</a:t>
            </a: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si-LK" i="1" dirty="0">
                <a:solidFill>
                  <a:srgbClr val="FFFFFF"/>
                </a:solidFill>
              </a:rPr>
              <a:t>හෙරසිවරුන්ට  විරුද්ධව</a:t>
            </a:r>
            <a:r>
              <a:rPr lang="en-US" sz="2400" dirty="0">
                <a:solidFill>
                  <a:srgbClr val="FFFFFF"/>
                </a:solidFill>
              </a:rPr>
              <a:t> </a:t>
            </a:r>
            <a:r>
              <a:rPr lang="en-US" sz="1600" dirty="0">
                <a:solidFill>
                  <a:srgbClr val="FFFFFF"/>
                </a:solidFill>
              </a:rPr>
              <a:t>1.31.1</a:t>
            </a: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852506"/>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887566" y="1642849"/>
            <a:ext cx="6156325" cy="4302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nSpc>
                <a:spcPct val="90000"/>
              </a:lnSpc>
              <a:buAutoNum type="arabicPeriod"/>
            </a:pPr>
            <a:r>
              <a:rPr lang="si-LK" sz="1600" b="1" dirty="0"/>
              <a:t>“අන්යයන් නැවතත් ප්රකාශ කරමින් සිටිනුයෙ කායින් නැවත ඔහුගෙ අධි බලයෙන් උත්පත්තිය ලබා ජීවත්වෙන්නට සොයමින් සිටින බව සහ ඒසව්,කොරාවැනි සොදොම්වරු මෙන්ම ඒවැනි</a:t>
            </a:r>
            <a:r>
              <a:rPr lang="en-US" sz="1600" b="1" dirty="0"/>
              <a:t> </a:t>
            </a:r>
            <a:r>
              <a:rPr lang="si-LK" sz="1600" b="1" dirty="0"/>
              <a:t>පුද්ගලයන් ඔවුන්ට සම්බන්ධ බවට ඒත්තු ගන්වමින්, ඒයට තවත් දෙ ඒකතුකරමින්, ඔවුන් මැවුම්කරුවාට පහර ගසමින් සිටී. ඒ වුවත්  ඔවුන් කිසිවෙකුට මෙ වනතුරු අනර්ථයක් සිදුවී නොමැත. සොෆියා පුරුද්දක් වශයෙන් අැයට අයිති දෙ අැය සදහාම ඔවුන්ගෙන්</a:t>
            </a:r>
            <a:r>
              <a:rPr lang="en-US" sz="1600" b="1" dirty="0"/>
              <a:t> </a:t>
            </a:r>
            <a:r>
              <a:rPr lang="si-LK" sz="1600" b="1" dirty="0"/>
              <a:t>පිටතට රැගෙන පැමිණියා. මෙ දෙවල් සමග පාවාදෙන්නා වන ජූදස් ව සම්පූර්ණයෙන් හදුනාගත් බව ඔවුන් ප්රකාශ කලහ</a:t>
            </a:r>
            <a:r>
              <a:rPr lang="en-US" sz="1600" b="1" dirty="0"/>
              <a:t>,</a:t>
            </a:r>
            <a:r>
              <a:rPr lang="si-LK" sz="1600" b="1" dirty="0"/>
              <a:t>, අන් අය නොකල ලෙස, ඔහු තනිවම  අැත්ත දැනගනිමන් පාවාදීමෙ අභිරහස සම්පූර්ණ කලා. ඒසෙ ඔහු විසින් පොළොවෙ හා ස්වර්ගයෙ සියලුදෙම වියවුලට දැමුවා‍;”             </a:t>
            </a:r>
          </a:p>
          <a:p>
            <a:pPr marL="342900" indent="-342900">
              <a:lnSpc>
                <a:spcPct val="90000"/>
              </a:lnSpc>
              <a:buAutoNum type="arabicPeriod"/>
            </a:pPr>
            <a:endParaRPr lang="si-LK" sz="1600" b="1" dirty="0"/>
          </a:p>
          <a:p>
            <a:pPr marL="342900" indent="-342900">
              <a:lnSpc>
                <a:spcPct val="90000"/>
              </a:lnSpc>
              <a:buAutoNum type="arabicPeriod"/>
            </a:pPr>
            <a:r>
              <a:rPr lang="si-LK" sz="1600" b="1" dirty="0"/>
              <a:t> මෙසෙ ඔවුන් “යූදස් ශුභාරංචිය” වැනි ප්රබන්ධිත ඉතිහාසයක් නිෂ්පාදනය කළා.</a:t>
            </a:r>
            <a:endParaRPr lang="en-US" sz="1600" b="1" dirty="0"/>
          </a:p>
        </p:txBody>
      </p:sp>
      <p:sp>
        <p:nvSpPr>
          <p:cNvPr id="362501"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186b</a:t>
            </a:r>
            <a:endParaRPr lang="en-US" sz="2000"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0" y="4077072"/>
            <a:ext cx="4572000" cy="165618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pic>
        <p:nvPicPr>
          <p:cNvPr id="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58" t="2026" b="8784"/>
          <a:stretch/>
        </p:blipFill>
        <p:spPr bwMode="auto">
          <a:xfrm>
            <a:off x="0" y="-20638"/>
            <a:ext cx="492068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396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364546" name="Rectangle 3"/>
          <p:cNvSpPr>
            <a:spLocks noGrp="1" noChangeArrowheads="1"/>
          </p:cNvSpPr>
          <p:nvPr>
            <p:ph type="title"/>
          </p:nvPr>
        </p:nvSpPr>
        <p:spPr>
          <a:xfrm>
            <a:off x="275456" y="4293096"/>
            <a:ext cx="4800600" cy="1066800"/>
          </a:xfrm>
        </p:spPr>
        <p:txBody>
          <a:bodyPr/>
          <a:lstStyle/>
          <a:p>
            <a:pPr eaLnBrk="1" hangingPunct="1"/>
            <a:r>
              <a:rPr lang="en-US" sz="4000">
                <a:solidFill>
                  <a:srgbClr val="FFFFFF"/>
                </a:solidFill>
                <a:latin typeface="Arial" charset="0"/>
                <a:ea typeface="ＭＳ Ｐゴシック" charset="0"/>
                <a:cs typeface="ＭＳ Ｐゴシック" charset="0"/>
              </a:rPr>
              <a:t>How should we fight heresy?</a:t>
            </a:r>
          </a:p>
        </p:txBody>
      </p:sp>
    </p:spTree>
    <p:extLst>
      <p:ext uri="{BB962C8B-B14F-4D97-AF65-F5344CB8AC3E}">
        <p14:creationId xmlns:p14="http://schemas.microsoft.com/office/powerpoint/2010/main" val="1332244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590800" y="0"/>
            <a:ext cx="4724400" cy="1447800"/>
          </a:xfrm>
        </p:spPr>
        <p:txBody>
          <a:bodyPr/>
          <a:lstStyle/>
          <a:p>
            <a:pPr algn="l" eaLnBrk="1" hangingPunct="1">
              <a:defRPr/>
            </a:pPr>
            <a:r>
              <a:rPr lang="si-LK" sz="3200" dirty="0">
                <a:latin typeface="Tahoma" charset="0"/>
                <a:ea typeface="ＭＳ Ｐゴシック" charset="0"/>
                <a:cs typeface="ＭＳ Ｐゴシック" charset="0"/>
              </a:rPr>
              <a:t>සෑම අතකින්ම බැංකුවට සිනාසෙමින්</a:t>
            </a:r>
            <a:endParaRPr lang="en-US" sz="3200" dirty="0">
              <a:latin typeface="Tahoma" charset="0"/>
              <a:ea typeface="ＭＳ Ｐゴシック" charset="0"/>
              <a:cs typeface="ＭＳ Ｐゴシック" charset="0"/>
            </a:endParaRPr>
          </a:p>
        </p:txBody>
      </p:sp>
      <p:sp>
        <p:nvSpPr>
          <p:cNvPr id="243715" name="Rectangle 3"/>
          <p:cNvSpPr>
            <a:spLocks noGrp="1" noChangeArrowheads="1"/>
          </p:cNvSpPr>
          <p:nvPr>
            <p:ph type="body" idx="1"/>
          </p:nvPr>
        </p:nvSpPr>
        <p:spPr>
          <a:xfrm>
            <a:off x="755576" y="1844824"/>
            <a:ext cx="3429000" cy="4191000"/>
          </a:xfrm>
        </p:spPr>
        <p:txBody>
          <a:bodyPr/>
          <a:lstStyle/>
          <a:p>
            <a:pPr eaLnBrk="1" hangingPunct="1">
              <a:lnSpc>
                <a:spcPct val="90000"/>
              </a:lnSpc>
              <a:buFont typeface="Monotype Sorts" pitchFamily="22" charset="2"/>
              <a:buChar char="F"/>
              <a:defRPr/>
            </a:pPr>
            <a:r>
              <a:rPr lang="si-LK" sz="2800" dirty="0"/>
              <a:t>පිටපත් දශලක්ෂ 12 විකිණීමෙන් </a:t>
            </a:r>
            <a:r>
              <a:rPr lang="en-US" sz="2800" dirty="0"/>
              <a:t>$260</a:t>
            </a:r>
            <a:r>
              <a:rPr lang="si-LK" sz="2800" dirty="0"/>
              <a:t>   </a:t>
            </a:r>
            <a:endParaRPr lang="en-US" sz="2800" dirty="0"/>
          </a:p>
          <a:p>
            <a:pPr eaLnBrk="1" hangingPunct="1">
              <a:lnSpc>
                <a:spcPct val="90000"/>
              </a:lnSpc>
              <a:buFont typeface="Monotype Sorts" pitchFamily="22" charset="2"/>
              <a:buChar char="F"/>
              <a:defRPr/>
            </a:pPr>
            <a:endParaRPr lang="si-LK" sz="2800" dirty="0"/>
          </a:p>
          <a:p>
            <a:pPr eaLnBrk="1" hangingPunct="1">
              <a:lnSpc>
                <a:spcPct val="90000"/>
              </a:lnSpc>
              <a:buFont typeface="Monotype Sorts" pitchFamily="22" charset="2"/>
              <a:buChar char="F"/>
              <a:defRPr/>
            </a:pPr>
            <a:r>
              <a:rPr lang="si-LK" sz="2800" dirty="0"/>
              <a:t>අනෙකුත් පොත් වලින් </a:t>
            </a:r>
            <a:r>
              <a:rPr lang="en-US" sz="2800" dirty="0"/>
              <a:t>$100 </a:t>
            </a:r>
          </a:p>
          <a:p>
            <a:pPr eaLnBrk="1" hangingPunct="1">
              <a:lnSpc>
                <a:spcPct val="90000"/>
              </a:lnSpc>
              <a:buFont typeface="Monotype Sorts" pitchFamily="22" charset="2"/>
              <a:buChar char="F"/>
              <a:defRPr/>
            </a:pPr>
            <a:endParaRPr lang="si-LK" sz="2800" dirty="0"/>
          </a:p>
          <a:p>
            <a:pPr eaLnBrk="1" hangingPunct="1">
              <a:lnSpc>
                <a:spcPct val="90000"/>
              </a:lnSpc>
              <a:buFont typeface="Monotype Sorts" pitchFamily="22" charset="2"/>
              <a:buChar char="F"/>
              <a:defRPr/>
            </a:pPr>
            <a:r>
              <a:rPr lang="si-LK" sz="2800" dirty="0"/>
              <a:t>දැනට පොත් දශලක්ෂ</a:t>
            </a:r>
            <a:r>
              <a:rPr lang="en-US" sz="2800" dirty="0"/>
              <a:t> 40 </a:t>
            </a:r>
            <a:r>
              <a:rPr lang="si-LK" sz="2800" dirty="0"/>
              <a:t>විකුණා අැත.</a:t>
            </a:r>
            <a:endParaRPr lang="en-US" sz="2800" dirty="0"/>
          </a:p>
        </p:txBody>
      </p:sp>
      <p:pic>
        <p:nvPicPr>
          <p:cNvPr id="366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body" idx="1"/>
          </p:nvPr>
        </p:nvSpPr>
        <p:spPr>
          <a:xfrm>
            <a:off x="1979712" y="3998168"/>
            <a:ext cx="7162800" cy="2743200"/>
          </a:xfrm>
          <a:effectLst/>
        </p:spPr>
        <p:txBody>
          <a:bodyPr/>
          <a:lstStyle/>
          <a:p>
            <a:pPr eaLnBrk="1" hangingPunct="1"/>
            <a:endParaRPr lang="si-LK" sz="2000" b="1" dirty="0">
              <a:latin typeface="Tahoma" charset="0"/>
              <a:ea typeface="ＭＳ Ｐゴシック" charset="0"/>
              <a:cs typeface="ＭＳ Ｐゴシック" charset="0"/>
            </a:endParaRPr>
          </a:p>
          <a:p>
            <a:pPr eaLnBrk="1" hangingPunct="1"/>
            <a:r>
              <a:rPr lang="si-LK" sz="2000" b="1" dirty="0">
                <a:latin typeface="Tahoma" charset="0"/>
                <a:ea typeface="ＭＳ Ｐゴシック" charset="0"/>
                <a:cs typeface="ＭＳ Ｐゴシック" charset="0"/>
              </a:rPr>
              <a:t>යොහාන් සැබවින්ම මග්දලායෙ මරියාය. යෙසුස්කිස්තුස්ගෙ බිරිදය</a:t>
            </a:r>
            <a:r>
              <a:rPr lang="en-US" sz="2000" b="1" dirty="0">
                <a:latin typeface="Tahoma" charset="0"/>
                <a:ea typeface="ＭＳ Ｐゴシック" charset="0"/>
                <a:cs typeface="ＭＳ Ｐゴシック" charset="0"/>
              </a:rPr>
              <a:t>!</a:t>
            </a:r>
            <a:r>
              <a:rPr lang="si-LK" sz="2000" b="1" dirty="0">
                <a:latin typeface="Tahoma" charset="0"/>
                <a:ea typeface="ＭＳ Ｐゴシック" charset="0"/>
                <a:cs typeface="ＭＳ Ｐゴシック" charset="0"/>
              </a:rPr>
              <a:t> බ්රවුන් පවසයි.</a:t>
            </a:r>
            <a:endParaRPr lang="en-US" sz="2000" b="1" dirty="0">
              <a:latin typeface="Tahoma" charset="0"/>
              <a:ea typeface="ＭＳ Ｐゴシック" charset="0"/>
              <a:cs typeface="ＭＳ Ｐゴシック" charset="0"/>
            </a:endParaRPr>
          </a:p>
          <a:p>
            <a:pPr eaLnBrk="1" hangingPunct="1"/>
            <a:endParaRPr lang="si-LK" sz="2000" b="1" dirty="0">
              <a:latin typeface="Tahoma" charset="0"/>
              <a:ea typeface="ＭＳ Ｐゴシック" charset="0"/>
              <a:cs typeface="ＭＳ Ｐゴシック" charset="0"/>
            </a:endParaRPr>
          </a:p>
          <a:p>
            <a:pPr eaLnBrk="1" hangingPunct="1"/>
            <a:endParaRPr lang="si-LK" sz="2000" b="1" dirty="0">
              <a:latin typeface="Tahoma" charset="0"/>
              <a:ea typeface="ＭＳ Ｐゴシック" charset="0"/>
              <a:cs typeface="ＭＳ Ｐゴシック" charset="0"/>
            </a:endParaRPr>
          </a:p>
          <a:p>
            <a:pPr eaLnBrk="1" hangingPunct="1"/>
            <a:r>
              <a:rPr lang="si-LK" sz="2000" b="1" dirty="0">
                <a:latin typeface="Tahoma" charset="0"/>
                <a:ea typeface="ＭＳ Ｐゴシック" charset="0"/>
                <a:cs typeface="ＭＳ Ｐゴシック" charset="0"/>
              </a:rPr>
              <a:t>කෙසෙවුවත්</a:t>
            </a:r>
            <a:r>
              <a:rPr lang="en-US" sz="2000" b="1" dirty="0">
                <a:latin typeface="Tahoma" charset="0"/>
                <a:ea typeface="ＭＳ Ｐゴシック" charset="0"/>
                <a:cs typeface="ＭＳ Ｐゴシック" charset="0"/>
              </a:rPr>
              <a:t>,</a:t>
            </a:r>
            <a:r>
              <a:rPr lang="si-LK" sz="2000" b="1" dirty="0">
                <a:latin typeface="Tahoma" charset="0"/>
                <a:ea typeface="ＭＳ Ｐゴシック" charset="0"/>
                <a:cs typeface="ＭＳ Ｐゴシック" charset="0"/>
              </a:rPr>
              <a:t>ඩා වින්චි චිත්රයෙන් දක්වන්නෙ යොහාන් ෆ්ලොරන්ටයින්  විලාසිතාවෙන්</a:t>
            </a:r>
            <a:r>
              <a:rPr lang="en-US" sz="2000" b="1" dirty="0">
                <a:latin typeface="Tahoma" charset="0"/>
                <a:ea typeface="ＭＳ Ｐゴシック" charset="0"/>
                <a:cs typeface="ＭＳ Ｐゴシック" charset="0"/>
              </a:rPr>
              <a:t> </a:t>
            </a:r>
            <a:r>
              <a:rPr lang="si-LK" sz="2000" b="1" dirty="0">
                <a:latin typeface="Tahoma" charset="0"/>
                <a:ea typeface="ＭＳ Ｐゴシック" charset="0"/>
                <a:cs typeface="ＭＳ Ｐゴシック" charset="0"/>
              </a:rPr>
              <a:t>සැරසුණු අලංකාර තරුණයෙකු ලෙස පමණි.</a:t>
            </a:r>
            <a:endParaRPr lang="en-US" sz="2000" b="1" dirty="0">
              <a:latin typeface="Tahoma" charset="0"/>
              <a:ea typeface="ＭＳ Ｐゴシック" charset="0"/>
              <a:cs typeface="ＭＳ Ｐゴシック" charset="0"/>
            </a:endParaRPr>
          </a:p>
        </p:txBody>
      </p:sp>
      <p:pic>
        <p:nvPicPr>
          <p:cNvPr id="368642" name="Picture 2"/>
          <p:cNvPicPr>
            <a:picLocks noChangeAspect="1" noChangeArrowheads="1"/>
          </p:cNvPicPr>
          <p:nvPr/>
        </p:nvPicPr>
        <p:blipFill>
          <a:blip r:embed="rId3">
            <a:lum bright="14000" contrast="28000"/>
            <a:extLst>
              <a:ext uri="{28A0092B-C50C-407E-A947-70E740481C1C}">
                <a14:useLocalDpi xmlns:a14="http://schemas.microsoft.com/office/drawing/2010/main"/>
              </a:ext>
            </a:extLst>
          </a:blip>
          <a:srcRect/>
          <a:stretch>
            <a:fillRect/>
          </a:stretch>
        </p:blipFill>
        <p:spPr bwMode="auto">
          <a:xfrm>
            <a:off x="16412" y="60325"/>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45763" name="Rectangle 3"/>
          <p:cNvSpPr>
            <a:spLocks noGrp="1" noChangeArrowheads="1"/>
          </p:cNvSpPr>
          <p:nvPr>
            <p:ph type="title"/>
          </p:nvPr>
        </p:nvSpPr>
        <p:spPr>
          <a:xfrm>
            <a:off x="4275406" y="48725"/>
            <a:ext cx="3581400" cy="762000"/>
          </a:xfrm>
          <a:effectLst/>
        </p:spPr>
        <p:txBody>
          <a:bodyPr/>
          <a:lstStyle/>
          <a:p>
            <a:pPr eaLnBrk="1" hangingPunct="1">
              <a:defRPr/>
            </a:pPr>
            <a:r>
              <a:rPr lang="si-LK" sz="4000" dirty="0">
                <a:effectLst>
                  <a:glow rad="228600">
                    <a:schemeClr val="bg1"/>
                  </a:glow>
                </a:effectLst>
              </a:rPr>
              <a:t>මෙ කවුද</a:t>
            </a:r>
            <a:r>
              <a:rPr lang="en-US" sz="4000" dirty="0">
                <a:effectLst>
                  <a:glow rad="228600">
                    <a:schemeClr val="bg1"/>
                  </a:glow>
                </a:effectLst>
              </a:rPr>
              <a:t>?</a:t>
            </a:r>
          </a:p>
        </p:txBody>
      </p:sp>
      <p:sp>
        <p:nvSpPr>
          <p:cNvPr id="245765" name="Rectangle 5"/>
          <p:cNvSpPr>
            <a:spLocks noChangeArrowheads="1"/>
          </p:cNvSpPr>
          <p:nvPr/>
        </p:nvSpPr>
        <p:spPr bwMode="auto">
          <a:xfrm>
            <a:off x="4419600" y="787051"/>
            <a:ext cx="2895600" cy="685800"/>
          </a:xfrm>
          <a:prstGeom prst="rect">
            <a:avLst/>
          </a:prstGeom>
          <a:noFill/>
          <a:ln w="9525">
            <a:noFill/>
            <a:miter lim="800000"/>
            <a:headEnd/>
            <a:tailEnd/>
          </a:ln>
          <a:effectLst/>
        </p:spPr>
        <p:txBody>
          <a:bodyPr anchor="ctr"/>
          <a:lstStyle/>
          <a:p>
            <a:pPr algn="r" eaLnBrk="1" hangingPunct="1">
              <a:defRPr/>
            </a:pPr>
            <a:r>
              <a:rPr lang="si-LK" sz="3600" i="1" dirty="0">
                <a:solidFill>
                  <a:schemeClr val="tx2"/>
                </a:solidFill>
                <a:effectLst>
                  <a:glow rad="228600">
                    <a:schemeClr val="bg1"/>
                  </a:glow>
                </a:effectLst>
                <a:latin typeface="Tahoma" pitchFamily="22" charset="-52"/>
                <a:ea typeface="+mn-ea"/>
                <a:cs typeface="+mn-cs"/>
              </a:rPr>
              <a:t>ජොන්ද</a:t>
            </a:r>
            <a:r>
              <a:rPr lang="en-US" sz="3600" i="1" dirty="0">
                <a:solidFill>
                  <a:schemeClr val="tx2"/>
                </a:solidFill>
                <a:effectLst>
                  <a:glow rad="228600">
                    <a:schemeClr val="bg1"/>
                  </a:glow>
                </a:effectLst>
                <a:latin typeface="Tahoma" pitchFamily="22" charset="-52"/>
                <a:ea typeface="+mn-ea"/>
                <a:cs typeface="+mn-cs"/>
              </a:rPr>
              <a:t>?</a:t>
            </a:r>
          </a:p>
        </p:txBody>
      </p:sp>
      <p:sp>
        <p:nvSpPr>
          <p:cNvPr id="245766" name="Rectangle 6"/>
          <p:cNvSpPr>
            <a:spLocks noChangeArrowheads="1"/>
          </p:cNvSpPr>
          <p:nvPr/>
        </p:nvSpPr>
        <p:spPr bwMode="auto">
          <a:xfrm>
            <a:off x="4495800" y="1219200"/>
            <a:ext cx="2743200" cy="990600"/>
          </a:xfrm>
          <a:prstGeom prst="rect">
            <a:avLst/>
          </a:prstGeom>
          <a:noFill/>
          <a:ln w="9525">
            <a:noFill/>
            <a:miter lim="800000"/>
            <a:headEnd/>
            <a:tailEnd/>
          </a:ln>
          <a:effectLst/>
        </p:spPr>
        <p:txBody>
          <a:bodyPr anchor="ctr"/>
          <a:lstStyle/>
          <a:p>
            <a:pPr algn="r" eaLnBrk="1" hangingPunct="1">
              <a:defRPr/>
            </a:pPr>
            <a:r>
              <a:rPr lang="si-LK" sz="3600" i="1" dirty="0">
                <a:solidFill>
                  <a:schemeClr val="tx2"/>
                </a:solidFill>
                <a:effectLst>
                  <a:glow rad="228600">
                    <a:schemeClr val="bg1"/>
                  </a:glow>
                </a:effectLst>
                <a:latin typeface="Tahoma" pitchFamily="22" charset="-52"/>
                <a:ea typeface="+mn-ea"/>
                <a:cs typeface="+mn-cs"/>
              </a:rPr>
              <a:t>මරියාද</a:t>
            </a:r>
            <a:r>
              <a:rPr lang="en-US" sz="3600" i="1" dirty="0">
                <a:solidFill>
                  <a:schemeClr val="tx2"/>
                </a:solidFill>
                <a:effectLst>
                  <a:glow rad="228600">
                    <a:schemeClr val="bg1"/>
                  </a:glow>
                </a:effectLst>
                <a:latin typeface="Tahoma" pitchFamily="22" charset="-52"/>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checkerboard(across)">
                                      <p:cBhvr>
                                        <p:cTn id="17" dur="500"/>
                                        <p:tgtEl>
                                          <p:spTgt spid="24576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64">
                                            <p:txEl>
                                              <p:pRg st="1" end="1"/>
                                            </p:txEl>
                                          </p:spTgt>
                                        </p:tgtEl>
                                        <p:attrNameLst>
                                          <p:attrName>style.visibility</p:attrName>
                                        </p:attrNameLst>
                                      </p:cBhvr>
                                      <p:to>
                                        <p:strVal val="visible"/>
                                      </p:to>
                                    </p:set>
                                    <p:animEffect transition="in" filter="checkerboard(across)">
                                      <p:cBhvr>
                                        <p:cTn id="22" dur="500"/>
                                        <p:tgtEl>
                                          <p:spTgt spid="24576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764">
                                            <p:txEl>
                                              <p:pRg st="4" end="4"/>
                                            </p:txEl>
                                          </p:spTgt>
                                        </p:tgtEl>
                                        <p:attrNameLst>
                                          <p:attrName>style.visibility</p:attrName>
                                        </p:attrNameLst>
                                      </p:cBhvr>
                                      <p:to>
                                        <p:strVal val="visible"/>
                                      </p:to>
                                    </p:set>
                                    <p:animEffect transition="in" filter="checkerboard(across)">
                                      <p:cBhvr>
                                        <p:cTn id="27" dur="500"/>
                                        <p:tgtEl>
                                          <p:spTgt spid="2457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build="p"/>
      <p:bldP spid="245763" grpId="0"/>
      <p:bldP spid="245765" grpId="0"/>
      <p:bldP spid="24576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ext Box 4"/>
          <p:cNvSpPr txBox="1">
            <a:spLocks noChangeArrowheads="1"/>
          </p:cNvSpPr>
          <p:nvPr/>
        </p:nvSpPr>
        <p:spPr bwMode="auto">
          <a:xfrm>
            <a:off x="3348038" y="6356350"/>
            <a:ext cx="5373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http://www.gnosis.org/naghamm/gop.html</a:t>
            </a:r>
          </a:p>
        </p:txBody>
      </p:sp>
      <p:sp>
        <p:nvSpPr>
          <p:cNvPr id="6" name="Rectangle 1028"/>
          <p:cNvSpPr>
            <a:spLocks noGrp="1" noChangeArrowheads="1"/>
          </p:cNvSpPr>
          <p:nvPr>
            <p:ph type="dt" sz="quarter" idx="10"/>
          </p:nvPr>
        </p:nvSpPr>
        <p:spPr/>
        <p:txBody>
          <a:bodyPr/>
          <a:lstStyle/>
          <a:p>
            <a:pPr>
              <a:defRPr/>
            </a:pPr>
            <a:endParaRPr lang="en-US"/>
          </a:p>
        </p:txBody>
      </p:sp>
      <p:pic>
        <p:nvPicPr>
          <p:cNvPr id="3706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52" y="712847"/>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Rectangle 3"/>
          <p:cNvSpPr>
            <a:spLocks noGrp="1" noChangeArrowheads="1"/>
          </p:cNvSpPr>
          <p:nvPr>
            <p:ph type="ctrTitle"/>
          </p:nvPr>
        </p:nvSpPr>
        <p:spPr>
          <a:xfrm>
            <a:off x="876300" y="166849"/>
            <a:ext cx="7391400" cy="1295400"/>
          </a:xfrm>
        </p:spPr>
        <p:txBody>
          <a:bodyPr/>
          <a:lstStyle/>
          <a:p>
            <a:pPr eaLnBrk="1" hangingPunct="1">
              <a:defRPr/>
            </a:pPr>
            <a:r>
              <a:rPr lang="si-LK" sz="2800" dirty="0"/>
              <a:t>මෙරි මග්දලෙන කිස්තුස්වහන්සෙගෙ</a:t>
            </a:r>
            <a:br>
              <a:rPr lang="si-LK" sz="2000" dirty="0"/>
            </a:br>
            <a:r>
              <a:rPr lang="si-LK" sz="2800" dirty="0"/>
              <a:t>“සහකාරිය” (භාර්යාව) !</a:t>
            </a:r>
            <a:endParaRPr lang="en-US" sz="2800" dirty="0"/>
          </a:p>
        </p:txBody>
      </p:sp>
      <p:sp>
        <p:nvSpPr>
          <p:cNvPr id="297988" name="Rectangle 4"/>
          <p:cNvSpPr>
            <a:spLocks noGrp="1" noChangeArrowheads="1"/>
          </p:cNvSpPr>
          <p:nvPr>
            <p:ph type="subTitle" idx="1"/>
          </p:nvPr>
        </p:nvSpPr>
        <p:spPr>
          <a:xfrm>
            <a:off x="2267744" y="2084447"/>
            <a:ext cx="6781800" cy="2667000"/>
          </a:xfrm>
        </p:spPr>
        <p:txBody>
          <a:bodyPr/>
          <a:lstStyle/>
          <a:p>
            <a:pPr eaLnBrk="1" hangingPunct="1">
              <a:buFont typeface="Monotype Sorts" charset="0"/>
              <a:buNone/>
              <a:defRPr/>
            </a:pPr>
            <a:r>
              <a:rPr lang="si-LK" sz="1600" b="1" dirty="0">
                <a:latin typeface="Tahoma" charset="0"/>
                <a:ea typeface="ＭＳ Ｐゴシック" charset="0"/>
                <a:cs typeface="ＭＳ Ｐゴシック" charset="0"/>
              </a:rPr>
              <a:t>සහකාරිය වන (....) මෙරි</a:t>
            </a:r>
            <a:r>
              <a:rPr lang="en-US" sz="1600" b="1" dirty="0">
                <a:latin typeface="Tahoma" charset="0"/>
                <a:ea typeface="ＭＳ Ｐゴシック" charset="0"/>
                <a:cs typeface="ＭＳ Ｐゴシック" charset="0"/>
              </a:rPr>
              <a:t> </a:t>
            </a:r>
            <a:r>
              <a:rPr lang="si-LK" sz="1600" b="1" dirty="0">
                <a:latin typeface="Tahoma" charset="0"/>
                <a:ea typeface="ＭＳ Ｐゴシック" charset="0"/>
                <a:cs typeface="ＭＳ Ｐゴシック" charset="0"/>
              </a:rPr>
              <a:t>මග්දලෙන (...)</a:t>
            </a:r>
            <a:r>
              <a:rPr lang="en-US" sz="1600" b="1" dirty="0">
                <a:latin typeface="Tahoma" charset="0"/>
                <a:ea typeface="ＭＳ Ｐゴシック" charset="0"/>
                <a:cs typeface="ＭＳ Ｐゴシック" charset="0"/>
              </a:rPr>
              <a:t> </a:t>
            </a:r>
            <a:r>
              <a:rPr lang="si-LK" sz="1600" b="1" dirty="0">
                <a:latin typeface="Tahoma" charset="0"/>
                <a:ea typeface="ＭＳ Ｐゴシック" charset="0"/>
                <a:cs typeface="ＭＳ Ｐゴシック" charset="0"/>
              </a:rPr>
              <a:t>අනෙක් සෑම ගොලයෙකුටම වඩා අැයට අාදරය කලා, මෙන්ම නිතරම අැයගෙ මුව සිපගත්තා.අනෙක් ගොලයන් (...) “ඔබ අප සියලුදෙනාටම වඩා අැයට අාදරය කරන්නෙ අැයි?</a:t>
            </a:r>
            <a:endParaRPr lang="en-US" sz="1600" b="1" dirty="0">
              <a:latin typeface="Tahoma" charset="0"/>
              <a:ea typeface="ＭＳ Ｐゴシック" charset="0"/>
              <a:cs typeface="ＭＳ Ｐゴシック" charset="0"/>
            </a:endParaRPr>
          </a:p>
          <a:p>
            <a:pPr eaLnBrk="1" hangingPunct="1">
              <a:buFont typeface="Monotype Sorts" charset="0"/>
              <a:buNone/>
              <a:defRPr/>
            </a:pPr>
            <a:endParaRPr lang="si-LK" sz="1800" b="1" i="1" dirty="0">
              <a:latin typeface="Tahoma" charset="0"/>
              <a:ea typeface="ＭＳ Ｐゴシック" charset="0"/>
              <a:cs typeface="ＭＳ Ｐゴシック" charset="0"/>
            </a:endParaRPr>
          </a:p>
          <a:p>
            <a:pPr eaLnBrk="1" hangingPunct="1">
              <a:buFont typeface="Monotype Sorts" charset="0"/>
              <a:buNone/>
              <a:defRPr/>
            </a:pPr>
            <a:r>
              <a:rPr lang="si-LK" sz="1400" b="1" i="1" dirty="0">
                <a:latin typeface="Tahoma" charset="0"/>
                <a:ea typeface="ＭＳ Ｐゴシック" charset="0"/>
                <a:cs typeface="ＭＳ Ｐゴシック" charset="0"/>
              </a:rPr>
              <a:t>පිලිප් ශුභාරංචිය</a:t>
            </a:r>
            <a:r>
              <a:rPr lang="en-GB" sz="1400" b="1" i="1" dirty="0">
                <a:latin typeface="Tahoma" charset="0"/>
                <a:ea typeface="ＭＳ Ｐゴシック" charset="0"/>
                <a:cs typeface="ＭＳ Ｐゴシック" charset="0"/>
              </a:rPr>
              <a:t> </a:t>
            </a:r>
            <a:r>
              <a:rPr lang="en-US" sz="1400" b="1" i="1" dirty="0">
                <a:latin typeface="Tahoma" charset="0"/>
                <a:ea typeface="ＭＳ Ｐゴシック" charset="0"/>
                <a:cs typeface="ＭＳ Ｐゴシック" charset="0"/>
              </a:rPr>
              <a:t> (</a:t>
            </a:r>
            <a:r>
              <a:rPr lang="si-LK" sz="1400" b="1" i="1" dirty="0">
                <a:latin typeface="Tahoma" charset="0"/>
                <a:ea typeface="ＭＳ Ｐゴシック" charset="0"/>
                <a:cs typeface="ＭＳ Ｐゴシック" charset="0"/>
              </a:rPr>
              <a:t>ඥාණවාදි නව ගිවිසුම්</a:t>
            </a:r>
            <a:r>
              <a:rPr lang="en-US" sz="1400" b="1" i="1" dirty="0">
                <a:latin typeface="Tahoma" charset="0"/>
                <a:ea typeface="ＭＳ Ｐゴシック" charset="0"/>
                <a:cs typeface="ＭＳ Ｐゴシック" charset="0"/>
              </a:rPr>
              <a:t> </a:t>
            </a:r>
            <a:r>
              <a:rPr lang="si-LK" sz="1400" b="1" i="1" dirty="0">
                <a:latin typeface="Tahoma" charset="0"/>
                <a:ea typeface="ＭＳ Ｐゴシック" charset="0"/>
                <a:cs typeface="ＭＳ Ｐゴシック" charset="0"/>
              </a:rPr>
              <a:t>අපොක්රිපා</a:t>
            </a:r>
            <a:r>
              <a:rPr lang="en-US" sz="1400" b="1" i="1" dirty="0">
                <a:latin typeface="Tahoma" charset="0"/>
                <a:ea typeface="ＭＳ Ｐゴシック" charset="0"/>
                <a:cs typeface="ＭＳ Ｐゴシック" charset="0"/>
              </a:rPr>
              <a:t>)</a:t>
            </a:r>
            <a:endParaRPr lang="en-US" sz="1400" b="1" dirty="0">
              <a:latin typeface="Tahoma" charset="0"/>
              <a:ea typeface="ＭＳ Ｐゴシック" charset="0"/>
              <a:cs typeface="ＭＳ Ｐゴシック" charset="0"/>
            </a:endParaRPr>
          </a:p>
        </p:txBody>
      </p:sp>
      <p:sp>
        <p:nvSpPr>
          <p:cNvPr id="297990" name="Text Box 6"/>
          <p:cNvSpPr txBox="1">
            <a:spLocks noChangeArrowheads="1"/>
          </p:cNvSpPr>
          <p:nvPr/>
        </p:nvSpPr>
        <p:spPr bwMode="auto">
          <a:xfrm>
            <a:off x="0" y="4751447"/>
            <a:ext cx="9144000" cy="2062103"/>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7663" indent="-3476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si-LK" sz="1600" b="1" dirty="0"/>
              <a:t>නමුත්</a:t>
            </a:r>
            <a:r>
              <a:rPr lang="en-US" sz="1600" b="1" dirty="0"/>
              <a:t>…</a:t>
            </a:r>
          </a:p>
          <a:p>
            <a:pPr>
              <a:buFontTx/>
              <a:buChar char="•"/>
            </a:pPr>
            <a:r>
              <a:rPr lang="si-LK" sz="1600" b="1" dirty="0"/>
              <a:t>යෙසුස්වහන්සෙ සැබැවින්ම විවාහක වුවත්, ගොලයන් ඊරෂ්යාවන්නෙ අැයි?</a:t>
            </a:r>
            <a:r>
              <a:rPr lang="en-US" b="1" dirty="0"/>
              <a:t> </a:t>
            </a:r>
            <a:r>
              <a:rPr lang="si-LK" b="1" dirty="0"/>
              <a:t>“</a:t>
            </a:r>
            <a:r>
              <a:rPr lang="si-LK" sz="1600" b="1" dirty="0"/>
              <a:t>සයකාරිය භාර්යාව” ලෙස හැගවීම අවශ්යනොවෙ</a:t>
            </a:r>
            <a:r>
              <a:rPr lang="en-US" altLang="ja-JP" sz="1600" b="1" dirty="0"/>
              <a:t>“</a:t>
            </a:r>
            <a:r>
              <a:rPr lang="si-LK" altLang="ja-JP" sz="1600" b="1" dirty="0"/>
              <a:t>යෙසුස්වහන්සෙට විවිධ සංචාරක සහකාරයන් සිටි අතර බොහොමයක් කාන්තාවන්ය.</a:t>
            </a:r>
            <a:endParaRPr lang="en-US" sz="1600" b="1" dirty="0"/>
          </a:p>
          <a:p>
            <a:pPr>
              <a:buFontTx/>
              <a:buChar char="•"/>
            </a:pPr>
            <a:r>
              <a:rPr lang="si-LK" sz="1600" b="1" dirty="0"/>
              <a:t>“මුඛය” යන වචනය හගවන්නෙ මුල් වචනය අපැහැදිළි ලෙස පරිවර්තකයන් විසින්       සපයාගැනීමයි.ඒය සැබැවින්ම අැයගෙ හිස,අත,කම්මුල විය හැකිය.</a:t>
            </a:r>
            <a:endParaRPr lang="en-US" sz="1600" b="1" dirty="0"/>
          </a:p>
          <a:p>
            <a:pPr>
              <a:buFontTx/>
              <a:buChar char="•"/>
            </a:pPr>
            <a:r>
              <a:rPr lang="si-LK" sz="1600" b="1" dirty="0"/>
              <a:t>මෙය දෙවන-සියවසෙ සිදුවූ ධර්ම විරොධි ක්රියාවකි.</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90">
                                            <p:bg/>
                                          </p:spTgt>
                                        </p:tgtEl>
                                        <p:attrNameLst>
                                          <p:attrName>style.visibility</p:attrName>
                                        </p:attrNameLst>
                                      </p:cBhvr>
                                      <p:to>
                                        <p:strVal val="visible"/>
                                      </p:to>
                                    </p:set>
                                    <p:animEffect transition="in" filter="dissolve">
                                      <p:cBhvr>
                                        <p:cTn id="7" dur="500"/>
                                        <p:tgtEl>
                                          <p:spTgt spid="2979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990">
                                            <p:txEl>
                                              <p:pRg st="0" end="0"/>
                                            </p:txEl>
                                          </p:spTgt>
                                        </p:tgtEl>
                                        <p:attrNameLst>
                                          <p:attrName>style.visibility</p:attrName>
                                        </p:attrNameLst>
                                      </p:cBhvr>
                                      <p:to>
                                        <p:strVal val="visible"/>
                                      </p:to>
                                    </p:set>
                                    <p:animEffect transition="in" filter="dissolve">
                                      <p:cBhvr>
                                        <p:cTn id="12" dur="500"/>
                                        <p:tgtEl>
                                          <p:spTgt spid="2979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990">
                                            <p:txEl>
                                              <p:pRg st="1" end="1"/>
                                            </p:txEl>
                                          </p:spTgt>
                                        </p:tgtEl>
                                        <p:attrNameLst>
                                          <p:attrName>style.visibility</p:attrName>
                                        </p:attrNameLst>
                                      </p:cBhvr>
                                      <p:to>
                                        <p:strVal val="visible"/>
                                      </p:to>
                                    </p:set>
                                    <p:animEffect transition="in" filter="dissolve">
                                      <p:cBhvr>
                                        <p:cTn id="17" dur="500"/>
                                        <p:tgtEl>
                                          <p:spTgt spid="2979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990">
                                            <p:txEl>
                                              <p:pRg st="2" end="2"/>
                                            </p:txEl>
                                          </p:spTgt>
                                        </p:tgtEl>
                                        <p:attrNameLst>
                                          <p:attrName>style.visibility</p:attrName>
                                        </p:attrNameLst>
                                      </p:cBhvr>
                                      <p:to>
                                        <p:strVal val="visible"/>
                                      </p:to>
                                    </p:set>
                                    <p:animEffect transition="in" filter="dissolve">
                                      <p:cBhvr>
                                        <p:cTn id="22" dur="500"/>
                                        <p:tgtEl>
                                          <p:spTgt spid="2979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990">
                                            <p:txEl>
                                              <p:pRg st="3" end="3"/>
                                            </p:txEl>
                                          </p:spTgt>
                                        </p:tgtEl>
                                        <p:attrNameLst>
                                          <p:attrName>style.visibility</p:attrName>
                                        </p:attrNameLst>
                                      </p:cBhvr>
                                      <p:to>
                                        <p:strVal val="visible"/>
                                      </p:to>
                                    </p:set>
                                    <p:animEffect transition="in" filter="dissolve">
                                      <p:cBhvr>
                                        <p:cTn id="27" dur="500"/>
                                        <p:tgtEl>
                                          <p:spTgt spid="2979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2737"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2738" name="Picture 7" descr="EmpConstantin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Rectangle 3"/>
          <p:cNvSpPr>
            <a:spLocks noGrp="1" noChangeArrowheads="1"/>
          </p:cNvSpPr>
          <p:nvPr>
            <p:ph type="title"/>
          </p:nvPr>
        </p:nvSpPr>
        <p:spPr>
          <a:xfrm>
            <a:off x="-152400" y="228600"/>
            <a:ext cx="9296400" cy="1143000"/>
          </a:xfrm>
          <a:effectLst>
            <a:outerShdw blurRad="63500" dist="35921" dir="2700000" algn="ctr" rotWithShape="0">
              <a:schemeClr val="tx2">
                <a:alpha val="74998"/>
              </a:schemeClr>
            </a:outerShdw>
          </a:effectLst>
        </p:spPr>
        <p:txBody>
          <a:bodyPr/>
          <a:lstStyle/>
          <a:p>
            <a:pPr eaLnBrk="1" hangingPunct="1">
              <a:defRPr/>
            </a:pPr>
            <a:r>
              <a:rPr lang="en-US" sz="7200" dirty="0">
                <a:solidFill>
                  <a:schemeClr val="bg1"/>
                </a:solidFill>
                <a:latin typeface="Arial" charset="0"/>
                <a:ea typeface="ＭＳ Ｐゴシック" charset="0"/>
                <a:cs typeface="ＭＳ Ｐゴシック" charset="0"/>
              </a:rPr>
              <a:t>Brown</a:t>
            </a:r>
            <a:r>
              <a:rPr lang="fr-FR" altLang="ja-JP" sz="7200" dirty="0">
                <a:solidFill>
                  <a:schemeClr val="bg1"/>
                </a:solidFill>
                <a:latin typeface="Arial" charset="0"/>
                <a:ea typeface="ＭＳ Ｐゴシック" charset="0"/>
                <a:cs typeface="ＭＳ Ｐゴシック" charset="0"/>
              </a:rPr>
              <a:t>'</a:t>
            </a:r>
            <a:r>
              <a:rPr lang="en-US" sz="7200" dirty="0">
                <a:solidFill>
                  <a:schemeClr val="bg1"/>
                </a:solidFill>
                <a:latin typeface="Arial" charset="0"/>
                <a:ea typeface="ＭＳ Ｐゴシック" charset="0"/>
                <a:cs typeface="ＭＳ Ｐゴシック" charset="0"/>
              </a:rPr>
              <a:t>s Thesis</a:t>
            </a:r>
            <a:endParaRPr lang="en-US" dirty="0">
              <a:solidFill>
                <a:schemeClr val="bg1"/>
              </a:solidFill>
              <a:latin typeface="Arial" charset="0"/>
              <a:ea typeface="ＭＳ Ｐゴシック" charset="0"/>
              <a:cs typeface="ＭＳ Ｐゴシック" charset="0"/>
            </a:endParaRPr>
          </a:p>
        </p:txBody>
      </p:sp>
      <p:sp>
        <p:nvSpPr>
          <p:cNvPr id="334854" name="Text Box 6"/>
          <p:cNvSpPr txBox="1">
            <a:spLocks noChangeArrowheads="1"/>
          </p:cNvSpPr>
          <p:nvPr/>
        </p:nvSpPr>
        <p:spPr bwMode="auto">
          <a:xfrm>
            <a:off x="107504" y="1508125"/>
            <a:ext cx="8964488" cy="452431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26" charset="0"/>
                <a:ea typeface="ＭＳ Ｐゴシック" charset="0"/>
                <a:cs typeface="+mn-cs"/>
              </a:rPr>
              <a:t>"Constantine</a:t>
            </a:r>
            <a:r>
              <a:rPr kumimoji="0" lang="en-US" sz="3600" b="1" i="0" u="none" strike="noStrike" kern="1200" cap="none" spc="0" normalizeH="0" baseline="0" noProof="0" dirty="0">
                <a:ln>
                  <a:noFill/>
                </a:ln>
                <a:solidFill>
                  <a:srgbClr val="000000"/>
                </a:solidFill>
                <a:effectLst>
                  <a:glow rad="228600">
                    <a:srgbClr val="000000"/>
                  </a:glow>
                </a:effectLst>
                <a:uLnTx/>
                <a:uFillTx/>
                <a:latin typeface="Times" pitchFamily="-105" charset="0"/>
                <a:ea typeface="ＭＳ Ｐゴシック" charset="0"/>
                <a:cs typeface="+mn-cs"/>
              </a:rPr>
              <a:t> </a:t>
            </a:r>
            <a:r>
              <a:rPr kumimoji="0" lang="en-US" sz="3600" b="1" i="0" u="none" strike="noStrike" kern="1200" cap="none" spc="0" normalizeH="0" baseline="0" noProof="0" dirty="0">
                <a:ln>
                  <a:noFill/>
                </a:ln>
                <a:solidFill>
                  <a:srgbClr val="FFFFFF"/>
                </a:solidFill>
                <a:effectLst>
                  <a:glow rad="228600">
                    <a:srgbClr val="000000"/>
                  </a:glow>
                </a:effectLst>
                <a:uLnTx/>
                <a:uFillTx/>
                <a:latin typeface="26" charset="0"/>
                <a:ea typeface="ＭＳ Ｐゴシック" charset="0"/>
                <a:cs typeface="+mn-cs"/>
              </a:rPr>
              <a:t>and his male successors successfully converted the world from matriarchal paganism to patriarchal Christianity by waging a campaign of propaganda that demonized the sacred feminine, obliterating the goddess from modern religion forever"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26" charset="0"/>
                <a:ea typeface="ＭＳ Ｐゴシック" charset="0"/>
                <a:cs typeface="+mn-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26" charset="0"/>
                <a:ea typeface="ＭＳ Ｐゴシック" charset="0"/>
                <a:cs typeface="+mn-cs"/>
              </a:rPr>
              <a:t>(</a:t>
            </a:r>
            <a:r>
              <a:rPr kumimoji="0" lang="en-US" sz="3600" b="1" i="1" u="none" strike="noStrike" kern="1200" cap="none" spc="0" normalizeH="0" baseline="0" noProof="0" dirty="0">
                <a:ln>
                  <a:noFill/>
                </a:ln>
                <a:solidFill>
                  <a:srgbClr val="FFFFFF"/>
                </a:solidFill>
                <a:effectLst>
                  <a:glow rad="228600">
                    <a:srgbClr val="000000"/>
                  </a:glow>
                </a:effectLst>
                <a:uLnTx/>
                <a:uFillTx/>
                <a:latin typeface="26" charset="0"/>
                <a:ea typeface="ＭＳ Ｐゴシック" charset="0"/>
                <a:cs typeface="+mn-cs"/>
              </a:rPr>
              <a:t>The Da Vinci Code</a:t>
            </a:r>
            <a:r>
              <a:rPr kumimoji="0" lang="en-US" sz="3600" b="1" i="0" u="none" strike="noStrike" kern="1200" cap="none" spc="0" normalizeH="0" baseline="0" noProof="0" dirty="0">
                <a:ln>
                  <a:noFill/>
                </a:ln>
                <a:solidFill>
                  <a:srgbClr val="FFFFFF"/>
                </a:solidFill>
                <a:effectLst>
                  <a:glow rad="228600">
                    <a:srgbClr val="000000"/>
                  </a:glow>
                </a:effectLst>
                <a:uLnTx/>
                <a:uFillTx/>
                <a:latin typeface="26" charset="0"/>
                <a:ea typeface="ＭＳ Ｐゴシック" charset="0"/>
                <a:cs typeface="+mn-cs"/>
              </a:rPr>
              <a:t>, 104).</a:t>
            </a:r>
          </a:p>
        </p:txBody>
      </p:sp>
    </p:spTree>
    <p:extLst>
      <p:ext uri="{BB962C8B-B14F-4D97-AF65-F5344CB8AC3E}">
        <p14:creationId xmlns:p14="http://schemas.microsoft.com/office/powerpoint/2010/main" val="3955485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a:xfrm>
            <a:off x="0" y="228600"/>
            <a:ext cx="9144000" cy="838200"/>
          </a:xfrm>
        </p:spPr>
        <p:txBody>
          <a:bodyPr/>
          <a:lstStyle/>
          <a:p>
            <a:pPr eaLnBrk="1" hangingPunct="1"/>
            <a:r>
              <a:rPr lang="en-US" sz="4000">
                <a:latin typeface="Arial" charset="0"/>
                <a:ea typeface="ＭＳ Ｐゴシック" charset="0"/>
                <a:cs typeface="ＭＳ Ｐゴシック" charset="0"/>
              </a:rPr>
              <a:t>Brown encourages goddess worship!</a:t>
            </a:r>
            <a:endParaRPr lang="en-US">
              <a:latin typeface="Arial" charset="0"/>
              <a:ea typeface="ＭＳ Ｐゴシック" charset="0"/>
              <a:cs typeface="ＭＳ Ｐゴシック" charset="0"/>
            </a:endParaRPr>
          </a:p>
        </p:txBody>
      </p:sp>
      <p:pic>
        <p:nvPicPr>
          <p:cNvPr id="374786"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076325"/>
            <a:ext cx="7696200" cy="5753100"/>
          </a:xfrm>
        </p:spPr>
      </p:pic>
    </p:spTree>
    <p:extLst>
      <p:ext uri="{BB962C8B-B14F-4D97-AF65-F5344CB8AC3E}">
        <p14:creationId xmlns:p14="http://schemas.microsoft.com/office/powerpoint/2010/main" val="1481895967"/>
      </p:ext>
    </p:extLst>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5776" y="273692"/>
            <a:ext cx="8763000" cy="914400"/>
          </a:xfrm>
          <a:blipFill dpi="0" rotWithShape="0">
            <a:blip r:embed="rId3"/>
            <a:srcRect/>
            <a:tile tx="0" ty="0" sx="100000" sy="100000" flip="none" algn="tl"/>
          </a:blipFill>
        </p:spPr>
        <p:txBody>
          <a:bodyPr/>
          <a:lstStyle/>
          <a:p>
            <a:pPr eaLnBrk="1" hangingPunct="1">
              <a:defRPr/>
            </a:pPr>
            <a:r>
              <a:rPr lang="si-LK" sz="2400" b="1" dirty="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කෙසෙවුවත්, ඥාණවාදීන් පුරුෂයන්ට වැඩි අනුග්රහයක් දක්වා අැත.</a:t>
            </a:r>
            <a:endParaRPr lang="en-US" sz="2400" dirty="0">
              <a:effectLst>
                <a:outerShdw blurRad="38100" dist="38100" dir="2700000" algn="tl">
                  <a:srgbClr val="000000">
                    <a:alpha val="43137"/>
                  </a:srgbClr>
                </a:outerShdw>
              </a:effectLst>
              <a:latin typeface="Copperplate Gothic Light" charset="0"/>
              <a:ea typeface="MS Pゴシック" charset="0"/>
              <a:cs typeface="MS Pゴシック" charset="0"/>
            </a:endParaRPr>
          </a:p>
        </p:txBody>
      </p:sp>
      <p:sp>
        <p:nvSpPr>
          <p:cNvPr id="1309699" name="Rectangle 3"/>
          <p:cNvSpPr>
            <a:spLocks noGrp="1" noChangeArrowheads="1"/>
          </p:cNvSpPr>
          <p:nvPr>
            <p:ph type="body" idx="1"/>
          </p:nvPr>
        </p:nvSpPr>
        <p:spPr>
          <a:xfrm>
            <a:off x="2730202" y="1213502"/>
            <a:ext cx="6019800" cy="5638800"/>
          </a:xfrm>
          <a:solidFill>
            <a:schemeClr val="bg1"/>
          </a:solidFill>
        </p:spPr>
        <p:txBody>
          <a:bodyPr anchor="ctr"/>
          <a:lstStyle/>
          <a:p>
            <a:pPr marL="0" indent="0" eaLnBrk="1" hangingPunct="1">
              <a:lnSpc>
                <a:spcPct val="90000"/>
              </a:lnSpc>
              <a:buFont typeface="Wingdings" charset="0"/>
              <a:buNone/>
              <a:defRPr/>
            </a:pPr>
            <a:r>
              <a:rPr lang="si-LK" sz="2800" b="1" dirty="0">
                <a:latin typeface="Copperplate Gothic Light" charset="0"/>
                <a:ea typeface="MS Pゴシック" charset="0"/>
                <a:cs typeface="MS Pゴシック" charset="0"/>
              </a:rPr>
              <a:t>සයිමන් පීටර් ඔවුන්ට කියනූයෙ,”</a:t>
            </a:r>
          </a:p>
          <a:p>
            <a:pPr marL="0" indent="0" eaLnBrk="1" hangingPunct="1">
              <a:lnSpc>
                <a:spcPct val="90000"/>
              </a:lnSpc>
              <a:buFont typeface="Wingdings" charset="0"/>
              <a:buNone/>
              <a:defRPr/>
            </a:pPr>
            <a:r>
              <a:rPr lang="si-LK" sz="2800" b="1" dirty="0">
                <a:latin typeface="Copperplate Gothic Light" charset="0"/>
                <a:ea typeface="MS Pゴシック" charset="0"/>
                <a:cs typeface="MS Pゴシック" charset="0"/>
              </a:rPr>
              <a:t>මෙරිට අපෙන් ඉවත්ව යන්න කියන්න.කාන්තාවන්ට මෙ ජීවිතය සුදුසු නැහැ.”</a:t>
            </a:r>
          </a:p>
          <a:p>
            <a:pPr marL="0" indent="0" eaLnBrk="1" hangingPunct="1">
              <a:lnSpc>
                <a:spcPct val="90000"/>
              </a:lnSpc>
              <a:buFont typeface="Wingdings" charset="0"/>
              <a:buNone/>
              <a:defRPr/>
            </a:pPr>
            <a:r>
              <a:rPr lang="si-LK" sz="2800" b="1" dirty="0">
                <a:latin typeface="Copperplate Gothic Light" charset="0"/>
                <a:ea typeface="MS Pゴシック" charset="0"/>
                <a:cs typeface="MS Pゴシック" charset="0"/>
              </a:rPr>
              <a:t>යෙසුස්වහන්සෙ කියනුයෙ, </a:t>
            </a:r>
          </a:p>
          <a:p>
            <a:pPr marL="0" indent="0" eaLnBrk="1" hangingPunct="1">
              <a:lnSpc>
                <a:spcPct val="90000"/>
              </a:lnSpc>
              <a:buFont typeface="Wingdings" charset="0"/>
              <a:buNone/>
              <a:defRPr/>
            </a:pPr>
            <a:r>
              <a:rPr lang="si-LK" sz="2800" b="1" dirty="0">
                <a:latin typeface="Copperplate Gothic Light" charset="0"/>
                <a:ea typeface="MS Pゴシック" charset="0"/>
                <a:cs typeface="MS Pゴシック" charset="0"/>
              </a:rPr>
              <a:t>“බලන්න,මම අැයට මගපෙනවමින් අැයව පුරුෂයෙකු කරන්නම්,</a:t>
            </a:r>
          </a:p>
          <a:p>
            <a:pPr marL="0" indent="0" eaLnBrk="1" hangingPunct="1">
              <a:lnSpc>
                <a:spcPct val="90000"/>
              </a:lnSpc>
              <a:buFont typeface="Wingdings" charset="0"/>
              <a:buNone/>
              <a:defRPr/>
            </a:pPr>
            <a:r>
              <a:rPr lang="si-LK" sz="2800" b="1" dirty="0">
                <a:latin typeface="Copperplate Gothic Light" charset="0"/>
                <a:ea typeface="MS Pゴシック" charset="0"/>
                <a:cs typeface="MS Pゴシック" charset="0"/>
              </a:rPr>
              <a:t>ඒවිට අැයටත් ඔබ හා සමාන  ජීවයෙන් පිරි පුරුෂ අාත්මයක් විය හැකිය. </a:t>
            </a:r>
          </a:p>
          <a:p>
            <a:pPr marL="0" indent="0" eaLnBrk="1" hangingPunct="1">
              <a:lnSpc>
                <a:spcPct val="90000"/>
              </a:lnSpc>
              <a:buFont typeface="Wingdings" charset="0"/>
              <a:buNone/>
              <a:defRPr/>
            </a:pPr>
            <a:r>
              <a:rPr lang="si-LK" sz="2800" b="1" dirty="0">
                <a:latin typeface="Copperplate Gothic Light" charset="0"/>
                <a:ea typeface="MS Pゴシック" charset="0"/>
                <a:cs typeface="MS Pゴシック" charset="0"/>
              </a:rPr>
              <a:t>ස්වර්ගයට අැතුල්වීම සදහාසෑම කාන්තාවක්ම තමාව පුරුෂයෙකු කරගතයුතුය.”</a:t>
            </a:r>
            <a:endParaRPr lang="en-US" sz="2800" b="1" i="1" u="sng" dirty="0">
              <a:latin typeface="Times" charset="0"/>
              <a:ea typeface="MS Pゴシック" charset="0"/>
              <a:cs typeface="MS Pゴシック" charset="0"/>
            </a:endParaRPr>
          </a:p>
        </p:txBody>
      </p:sp>
      <p:sp>
        <p:nvSpPr>
          <p:cNvPr id="376835" name="Text Box 4"/>
          <p:cNvSpPr txBox="1">
            <a:spLocks noChangeArrowheads="1"/>
          </p:cNvSpPr>
          <p:nvPr/>
        </p:nvSpPr>
        <p:spPr bwMode="auto">
          <a:xfrm>
            <a:off x="15776" y="5900499"/>
            <a:ext cx="2819400" cy="9848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si-LK" sz="1600" b="1" i="1" dirty="0">
                <a:solidFill>
                  <a:srgbClr val="000000"/>
                </a:solidFill>
                <a:latin typeface="Times" charset="0"/>
                <a:ea typeface="MS Pゴシック" charset="0"/>
                <a:cs typeface="MS Pゴシック" charset="0"/>
              </a:rPr>
              <a:t>තොමස් ශුභාරංචිය</a:t>
            </a:r>
            <a:br>
              <a:rPr lang="en-US" sz="1600" b="1" i="1" dirty="0">
                <a:solidFill>
                  <a:srgbClr val="000000"/>
                </a:solidFill>
                <a:latin typeface="Times" charset="0"/>
                <a:ea typeface="MS Pゴシック" charset="0"/>
                <a:cs typeface="MS Pゴシック" charset="0"/>
              </a:rPr>
            </a:br>
            <a:r>
              <a:rPr lang="si-LK" sz="1600" b="1" i="1" dirty="0">
                <a:solidFill>
                  <a:srgbClr val="000000"/>
                </a:solidFill>
                <a:latin typeface="Times" charset="0"/>
                <a:ea typeface="MS Pゴシック" charset="0"/>
                <a:cs typeface="MS Pゴシック" charset="0"/>
              </a:rPr>
              <a:t>පවසයි</a:t>
            </a:r>
            <a:r>
              <a:rPr lang="en-US" sz="2800" b="1" dirty="0">
                <a:solidFill>
                  <a:srgbClr val="000000"/>
                </a:solidFill>
                <a:latin typeface="Times" charset="0"/>
                <a:ea typeface="MS Pゴシック" charset="0"/>
                <a:cs typeface="MS Pゴシック" charset="0"/>
              </a:rPr>
              <a:t> </a:t>
            </a:r>
            <a:r>
              <a:rPr lang="en-US" sz="1600" b="1" dirty="0">
                <a:solidFill>
                  <a:srgbClr val="000000"/>
                </a:solidFill>
                <a:latin typeface="Times" charset="0"/>
                <a:ea typeface="MS Pゴシック" charset="0"/>
                <a:cs typeface="MS Pゴシック" charset="0"/>
              </a:rPr>
              <a:t>114 </a:t>
            </a:r>
            <a:br>
              <a:rPr lang="en-US" sz="2800" b="1" dirty="0">
                <a:solidFill>
                  <a:srgbClr val="000000"/>
                </a:solidFill>
                <a:latin typeface="Times" charset="0"/>
                <a:ea typeface="MS Pゴシック" charset="0"/>
                <a:cs typeface="MS Pゴシック" charset="0"/>
              </a:rPr>
            </a:br>
            <a:r>
              <a:rPr lang="si-LK" sz="1400" b="1" i="1" dirty="0">
                <a:solidFill>
                  <a:srgbClr val="000000"/>
                </a:solidFill>
                <a:latin typeface="Times" charset="0"/>
                <a:ea typeface="MS Pゴシック" charset="0"/>
                <a:cs typeface="MS Pゴシック" charset="0"/>
              </a:rPr>
              <a:t>(අවසාන පදය)</a:t>
            </a:r>
            <a:r>
              <a:rPr lang="en-US" sz="1400" b="1" i="1" dirty="0">
                <a:solidFill>
                  <a:srgbClr val="000000"/>
                </a:solidFill>
                <a:latin typeface="Times" charset="0"/>
                <a:ea typeface="MS Pゴシック" charset="0"/>
                <a:cs typeface="MS Pゴシック" charset="0"/>
              </a:rPr>
              <a:t> </a:t>
            </a:r>
            <a:endParaRPr lang="en-US" sz="1400" b="1" dirty="0">
              <a:solidFill>
                <a:srgbClr val="000000"/>
              </a:solidFill>
              <a:latin typeface="Times" charset="0"/>
              <a:ea typeface="MS Pゴシック" charset="0"/>
              <a:cs typeface="MS Pゴシック" charset="0"/>
            </a:endParaRPr>
          </a:p>
        </p:txBody>
      </p:sp>
      <p:pic>
        <p:nvPicPr>
          <p:cNvPr id="376836" name="Picture 5" descr="c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76" y="1556792"/>
            <a:ext cx="2823300" cy="4043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762000" y="381000"/>
            <a:ext cx="7772400" cy="1736725"/>
          </a:xfrm>
        </p:spPr>
        <p:txBody>
          <a:bodyPr/>
          <a:lstStyle/>
          <a:p>
            <a:pPr eaLnBrk="1" hangingPunct="1">
              <a:defRPr/>
            </a:pPr>
            <a:r>
              <a:rPr lang="si-LK" sz="3600" dirty="0">
                <a:latin typeface="Arial" charset="0"/>
                <a:ea typeface="ＭＳ Ｐゴシック" charset="0"/>
                <a:cs typeface="ＭＳ Ｐゴシック" charset="0"/>
              </a:rPr>
              <a:t>ග්රීක් සහ හීබෘෘ අකුරු වර්ගය සැළකිලිමත් ලෙස බලන්න.</a:t>
            </a:r>
            <a:endParaRPr lang="en-US" sz="3600" dirty="0">
              <a:latin typeface="Arial" charset="0"/>
              <a:ea typeface="ＭＳ Ｐゴシック" charset="0"/>
              <a:cs typeface="ＭＳ Ｐゴシック" charset="0"/>
            </a:endParaRPr>
          </a:p>
        </p:txBody>
      </p:sp>
      <p:sp>
        <p:nvSpPr>
          <p:cNvPr id="378882" name="Rectangle 3"/>
          <p:cNvSpPr>
            <a:spLocks noGrp="1" noChangeArrowheads="1"/>
          </p:cNvSpPr>
          <p:nvPr>
            <p:ph type="subTitle" idx="1"/>
          </p:nvPr>
        </p:nvSpPr>
        <p:spPr>
          <a:xfrm>
            <a:off x="609600" y="2514600"/>
            <a:ext cx="8001000" cy="3124200"/>
          </a:xfrm>
        </p:spPr>
        <p:txBody>
          <a:bodyPr/>
          <a:lstStyle/>
          <a:p>
            <a:pPr eaLnBrk="1" hangingPunct="1"/>
            <a:r>
              <a:rPr lang="en-US" sz="2000" b="1" dirty="0">
                <a:solidFill>
                  <a:srgbClr val="FFFFFF"/>
                </a:solidFill>
                <a:effectLst/>
                <a:latin typeface="Verdana" charset="0"/>
                <a:ea typeface="ＭＳ Ｐゴシック" charset="0"/>
                <a:cs typeface="ＭＳ Ｐゴシック" charset="0"/>
              </a:rPr>
              <a:t>BWHEBB, BWHEBL [</a:t>
            </a:r>
            <a:r>
              <a:rPr lang="si-LK" sz="2000" b="1" dirty="0">
                <a:solidFill>
                  <a:srgbClr val="FFFFFF"/>
                </a:solidFill>
                <a:effectLst/>
                <a:latin typeface="Verdana" charset="0"/>
                <a:ea typeface="ＭＳ Ｐゴシック" charset="0"/>
                <a:cs typeface="ＭＳ Ｐゴシック" charset="0"/>
              </a:rPr>
              <a:t>හීබෘ</a:t>
            </a:r>
            <a:r>
              <a:rPr lang="en-US" sz="2000" b="1" dirty="0">
                <a:solidFill>
                  <a:srgbClr val="FFFFFF"/>
                </a:solidFill>
                <a:effectLst/>
                <a:latin typeface="Verdana" charset="0"/>
                <a:ea typeface="ＭＳ Ｐゴシック" charset="0"/>
                <a:cs typeface="ＭＳ Ｐゴシック" charset="0"/>
              </a:rPr>
              <a:t>]; BWGRKL, BWGRKN, </a:t>
            </a:r>
            <a:r>
              <a:rPr lang="si-LK" sz="2000" b="1" dirty="0">
                <a:solidFill>
                  <a:srgbClr val="FFFFFF"/>
                </a:solidFill>
                <a:effectLst/>
                <a:latin typeface="Verdana" charset="0"/>
                <a:ea typeface="ＭＳ Ｐゴシック" charset="0"/>
                <a:cs typeface="ＭＳ Ｐゴシック" charset="0"/>
              </a:rPr>
              <a:t>සහ </a:t>
            </a:r>
            <a:r>
              <a:rPr lang="en-US" sz="2000" b="1" dirty="0">
                <a:solidFill>
                  <a:srgbClr val="FFFFFF"/>
                </a:solidFill>
                <a:effectLst/>
                <a:latin typeface="Verdana" charset="0"/>
                <a:ea typeface="ＭＳ Ｐゴシック" charset="0"/>
                <a:cs typeface="ＭＳ Ｐゴシック" charset="0"/>
              </a:rPr>
              <a:t>BWGRKI</a:t>
            </a:r>
            <a:r>
              <a:rPr lang="si-LK" sz="2000" b="1" dirty="0">
                <a:solidFill>
                  <a:srgbClr val="FFFFFF"/>
                </a:solidFill>
                <a:effectLst/>
                <a:latin typeface="Verdana" charset="0"/>
                <a:ea typeface="ＭＳ Ｐゴシック" charset="0"/>
                <a:cs typeface="ＭＳ Ｐゴシック" charset="0"/>
              </a:rPr>
              <a:t> (ග්රීක්)</a:t>
            </a:r>
            <a:r>
              <a:rPr lang="en-US" sz="2000" b="1" dirty="0">
                <a:solidFill>
                  <a:srgbClr val="FFFFFF"/>
                </a:solidFill>
                <a:effectLst/>
                <a:latin typeface="Verdana" charset="0"/>
                <a:ea typeface="ＭＳ Ｐゴシック" charset="0"/>
                <a:cs typeface="ＭＳ Ｐゴシック" charset="0"/>
              </a:rPr>
              <a:t> </a:t>
            </a:r>
            <a:r>
              <a:rPr lang="si-LK" sz="2000" b="1" dirty="0">
                <a:solidFill>
                  <a:srgbClr val="FFFFFF"/>
                </a:solidFill>
                <a:effectLst/>
                <a:latin typeface="Verdana" charset="0"/>
                <a:ea typeface="ＭＳ Ｐゴシック" charset="0"/>
                <a:cs typeface="ＭＳ Ｐゴシック" charset="0"/>
              </a:rPr>
              <a:t>අනුලෙඛණය</a:t>
            </a:r>
            <a:r>
              <a:rPr lang="en-US" sz="2000" b="1" dirty="0">
                <a:solidFill>
                  <a:srgbClr val="FFFFFF"/>
                </a:solidFill>
                <a:effectLst/>
                <a:latin typeface="Verdana" charset="0"/>
                <a:ea typeface="ＭＳ Ｐゴシック" charset="0"/>
                <a:cs typeface="ＭＳ Ｐゴシック" charset="0"/>
              </a:rPr>
              <a:t>®  1 </a:t>
            </a:r>
            <a:r>
              <a:rPr lang="si-LK" sz="2000" b="1" dirty="0">
                <a:solidFill>
                  <a:srgbClr val="FFFFFF"/>
                </a:solidFill>
                <a:effectLst/>
                <a:latin typeface="Verdana" charset="0"/>
                <a:ea typeface="ＭＳ Ｐゴシック" charset="0"/>
                <a:cs typeface="ＭＳ Ｐゴシック" charset="0"/>
              </a:rPr>
              <a:t>වර්ගය සහ</a:t>
            </a:r>
            <a:r>
              <a:rPr lang="en-US" sz="2000" b="1" dirty="0">
                <a:solidFill>
                  <a:srgbClr val="FFFFFF"/>
                </a:solidFill>
                <a:effectLst/>
                <a:latin typeface="Verdana" charset="0"/>
                <a:ea typeface="ＭＳ Ｐゴシック" charset="0"/>
                <a:cs typeface="ＭＳ Ｐゴシック" charset="0"/>
              </a:rPr>
              <a:t> </a:t>
            </a:r>
            <a:r>
              <a:rPr lang="si-LK" sz="2000" b="1" dirty="0">
                <a:solidFill>
                  <a:srgbClr val="FFFFFF"/>
                </a:solidFill>
                <a:effectLst/>
                <a:latin typeface="Verdana" charset="0"/>
                <a:ea typeface="ＭＳ Ｐゴシック" charset="0"/>
                <a:cs typeface="ＭＳ Ｐゴシック" charset="0"/>
              </a:rPr>
              <a:t>සැබෑ වර්ගය</a:t>
            </a:r>
            <a:r>
              <a:rPr lang="en-US" sz="2000" b="1" dirty="0">
                <a:solidFill>
                  <a:srgbClr val="FFFFFF"/>
                </a:solidFill>
                <a:effectLst/>
                <a:latin typeface="Verdana" charset="0"/>
                <a:ea typeface="ＭＳ Ｐゴシック" charset="0"/>
                <a:cs typeface="ＭＳ Ｐゴシック" charset="0"/>
              </a:rPr>
              <a:t>™ </a:t>
            </a:r>
            <a:r>
              <a:rPr lang="si-LK" sz="2000" b="1" dirty="0">
                <a:solidFill>
                  <a:srgbClr val="FFFFFF"/>
                </a:solidFill>
                <a:effectLst/>
                <a:latin typeface="Verdana" charset="0"/>
                <a:ea typeface="ＭＳ Ｐゴシック" charset="0"/>
                <a:cs typeface="ＭＳ Ｐゴシック" charset="0"/>
              </a:rPr>
              <a:t>අකුරු පිටපතෙ හිමිකම</a:t>
            </a:r>
            <a:r>
              <a:rPr lang="en-US" sz="2000" b="1" dirty="0">
                <a:solidFill>
                  <a:srgbClr val="FFFFFF"/>
                </a:solidFill>
                <a:effectLst/>
                <a:latin typeface="Verdana" charset="0"/>
                <a:ea typeface="ＭＳ Ｐゴシック" charset="0"/>
                <a:cs typeface="ＭＳ Ｐゴシック" charset="0"/>
              </a:rPr>
              <a:t> © 1994-200</a:t>
            </a:r>
            <a:r>
              <a:rPr lang="si-LK" sz="2000" b="1" dirty="0">
                <a:solidFill>
                  <a:srgbClr val="FFFFFF"/>
                </a:solidFill>
                <a:effectLst/>
                <a:latin typeface="Verdana" charset="0"/>
                <a:ea typeface="ＭＳ Ｐゴシック" charset="0"/>
                <a:cs typeface="ＭＳ Ｐゴシック" charset="0"/>
              </a:rPr>
              <a:t>2 </a:t>
            </a:r>
            <a:r>
              <a:rPr lang="en-US" sz="2000" b="1" dirty="0" err="1">
                <a:solidFill>
                  <a:srgbClr val="FFFFFF"/>
                </a:solidFill>
                <a:effectLst/>
                <a:latin typeface="Verdana" charset="0"/>
                <a:ea typeface="ＭＳ Ｐゴシック" charset="0"/>
                <a:cs typeface="ＭＳ Ｐゴシック" charset="0"/>
              </a:rPr>
              <a:t>BibleWorks</a:t>
            </a:r>
            <a:r>
              <a:rPr lang="en-US" sz="2000" b="1" dirty="0">
                <a:solidFill>
                  <a:srgbClr val="FFFFFF"/>
                </a:solidFill>
                <a:effectLst/>
                <a:latin typeface="Verdana" charset="0"/>
                <a:ea typeface="ＭＳ Ｐゴシック" charset="0"/>
                <a:cs typeface="ＭＳ Ｐゴシック" charset="0"/>
              </a:rPr>
              <a:t>, LLC. </a:t>
            </a:r>
            <a:r>
              <a:rPr lang="si-LK" sz="2000" b="1" dirty="0">
                <a:solidFill>
                  <a:srgbClr val="FFFFFF"/>
                </a:solidFill>
                <a:effectLst/>
                <a:latin typeface="Verdana" charset="0"/>
                <a:ea typeface="ＭＳ Ｐゴシック" charset="0"/>
                <a:cs typeface="ＭＳ Ｐゴシック" charset="0"/>
              </a:rPr>
              <a:t>සියලු හිමිකම් අැවරිණ</a:t>
            </a:r>
            <a:r>
              <a:rPr lang="en-US" sz="2000" b="1" dirty="0">
                <a:solidFill>
                  <a:srgbClr val="FFFFFF"/>
                </a:solidFill>
                <a:effectLst/>
                <a:latin typeface="Verdana" charset="0"/>
                <a:ea typeface="ＭＳ Ｐゴシック" charset="0"/>
                <a:cs typeface="ＭＳ Ｐゴシック" charset="0"/>
              </a:rPr>
              <a:t>. </a:t>
            </a:r>
            <a:endParaRPr lang="si-LK" sz="2000" b="1" dirty="0">
              <a:solidFill>
                <a:srgbClr val="FFFFFF"/>
              </a:solidFill>
              <a:effectLst/>
              <a:latin typeface="Verdana" charset="0"/>
              <a:ea typeface="ＭＳ Ｐゴシック" charset="0"/>
              <a:cs typeface="ＭＳ Ｐゴシック" charset="0"/>
            </a:endParaRPr>
          </a:p>
          <a:p>
            <a:pPr eaLnBrk="1" hangingPunct="1"/>
            <a:r>
              <a:rPr lang="si-LK" sz="2000" b="1" dirty="0">
                <a:solidFill>
                  <a:srgbClr val="FFFFFF"/>
                </a:solidFill>
                <a:effectLst/>
                <a:latin typeface="Verdana" charset="0"/>
                <a:ea typeface="ＭＳ Ｐゴシック" charset="0"/>
                <a:cs typeface="ＭＳ Ｐゴシック" charset="0"/>
              </a:rPr>
              <a:t>මෙම බයිබලීය ග්රීක් සහ හීබෘෘ අකුරු වර්ග පාවිච්චි කිරීමට “</a:t>
            </a:r>
            <a:r>
              <a:rPr lang="en-US" sz="2000" b="1" dirty="0" err="1">
                <a:solidFill>
                  <a:srgbClr val="FFFFFF"/>
                </a:solidFill>
                <a:effectLst/>
                <a:latin typeface="Verdana" charset="0"/>
                <a:ea typeface="ＭＳ Ｐゴシック" charset="0"/>
                <a:cs typeface="ＭＳ Ｐゴシック" charset="0"/>
              </a:rPr>
              <a:t>BibleWorks</a:t>
            </a:r>
            <a:r>
              <a:rPr lang="si-LK" sz="2000" b="1" dirty="0">
                <a:solidFill>
                  <a:srgbClr val="FFFFFF"/>
                </a:solidFill>
                <a:effectLst/>
                <a:latin typeface="Verdana" charset="0"/>
                <a:ea typeface="ＭＳ Ｐゴシック" charset="0"/>
                <a:cs typeface="ＭＳ Ｐゴシック" charset="0"/>
              </a:rPr>
              <a:t>” වෙතින් අවසර ලබා ගත යුතුය. </a:t>
            </a:r>
          </a:p>
          <a:p>
            <a:pPr eaLnBrk="1" hangingPunct="1"/>
            <a:r>
              <a:rPr lang="si-LK" sz="2000" b="1" dirty="0">
                <a:solidFill>
                  <a:srgbClr val="FFFFFF"/>
                </a:solidFill>
                <a:effectLst/>
                <a:latin typeface="Verdana" charset="0"/>
                <a:ea typeface="ＭＳ Ｐゴシック" charset="0"/>
                <a:cs typeface="ＭＳ Ｐゴシック" charset="0"/>
              </a:rPr>
              <a:t>මෘදුකාංග සදහා, බයිබලීය අර්ථවිවරණ හා පරීක්ෂණ</a:t>
            </a:r>
            <a:endParaRPr lang="en-US" sz="2000" b="1" dirty="0">
              <a:solidFill>
                <a:srgbClr val="FFFFFF"/>
              </a:solidFill>
              <a:effectLst/>
              <a:latin typeface="Verdana" charset="0"/>
              <a:ea typeface="ＭＳ Ｐゴシック" charset="0"/>
              <a:cs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si-LK" b="1" dirty="0">
                <a:solidFill>
                  <a:srgbClr val="FFFFFF"/>
                </a:solidFill>
                <a:latin typeface="Arial" charset="0"/>
                <a:cs typeface="Arial" charset="0"/>
              </a:rPr>
              <a:t>මෙම ඉදිරිපත් කිරීම නොමිලයේ ලබා ගන්න!</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636981"/>
            <a:ext cx="9144000"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253585"/>
            <a:ext cx="6081224" cy="3483594"/>
          </a:xfrm>
          <a:prstGeom prst="rect">
            <a:avLst/>
          </a:prstGeom>
        </p:spPr>
      </p:pic>
      <p:sp>
        <p:nvSpPr>
          <p:cNvPr id="7" name="Rectangle 6">
            <a:extLst>
              <a:ext uri="{FF2B5EF4-FFF2-40B4-BE49-F238E27FC236}">
                <a16:creationId xmlns:a16="http://schemas.microsoft.com/office/drawing/2014/main" id="{A4851E73-9930-44DD-B98A-9AB051C1AF26}"/>
              </a:ext>
            </a:extLst>
          </p:cNvPr>
          <p:cNvSpPr/>
          <p:nvPr/>
        </p:nvSpPr>
        <p:spPr>
          <a:xfrm>
            <a:off x="827584" y="763538"/>
            <a:ext cx="1596288" cy="415498"/>
          </a:xfrm>
          <a:prstGeom prst="rect">
            <a:avLst/>
          </a:prstGeom>
          <a:solidFill>
            <a:srgbClr val="202835"/>
          </a:solidFill>
        </p:spPr>
        <p:txBody>
          <a:bodyPr wrap="square">
            <a:spAutoFit/>
          </a:bodyPr>
          <a:lstStyle/>
          <a:p>
            <a:pPr eaLnBrk="1" hangingPunct="1"/>
            <a:r>
              <a:rPr lang="si-LK" sz="1050" b="1" dirty="0">
                <a:solidFill>
                  <a:srgbClr val="FFFFFF"/>
                </a:solidFill>
                <a:latin typeface="Times New Roman" charset="0"/>
              </a:rPr>
              <a:t>බයිබලය අධ්‍යයන බාගත</a:t>
            </a:r>
            <a:r>
              <a:rPr lang="en-US" sz="1050" b="1" dirty="0">
                <a:solidFill>
                  <a:srgbClr val="FFFFFF"/>
                </a:solidFill>
                <a:latin typeface="Times New Roman" charset="0"/>
              </a:rPr>
              <a:t> </a:t>
            </a:r>
            <a:r>
              <a:rPr lang="si-LK" sz="1050" b="1" dirty="0">
                <a:solidFill>
                  <a:srgbClr val="FFFFFF"/>
                </a:solidFill>
                <a:latin typeface="Times New Roman" charset="0"/>
              </a:rPr>
              <a:t>කිරීම්</a:t>
            </a:r>
            <a:endParaRPr lang="en-US" sz="1050" b="1" dirty="0">
              <a:solidFill>
                <a:srgbClr val="FFFFFF"/>
              </a:solidFill>
              <a:latin typeface="Times New Roman" charset="0"/>
            </a:endParaRPr>
          </a:p>
        </p:txBody>
      </p:sp>
      <p:sp>
        <p:nvSpPr>
          <p:cNvPr id="11" name="Rectangle 10">
            <a:extLst>
              <a:ext uri="{FF2B5EF4-FFF2-40B4-BE49-F238E27FC236}">
                <a16:creationId xmlns:a16="http://schemas.microsoft.com/office/drawing/2014/main" id="{BBE1F7DB-198F-4394-889B-0A0719D839D0}"/>
              </a:ext>
            </a:extLst>
          </p:cNvPr>
          <p:cNvSpPr/>
          <p:nvPr/>
        </p:nvSpPr>
        <p:spPr>
          <a:xfrm>
            <a:off x="3001915" y="855871"/>
            <a:ext cx="560994" cy="230832"/>
          </a:xfrm>
          <a:prstGeom prst="rect">
            <a:avLst/>
          </a:prstGeom>
          <a:solidFill>
            <a:srgbClr val="202835"/>
          </a:solidFill>
        </p:spPr>
        <p:txBody>
          <a:bodyPr wrap="square">
            <a:spAutoFit/>
          </a:bodyPr>
          <a:lstStyle/>
          <a:p>
            <a:pPr eaLnBrk="1" hangingPunct="1"/>
            <a:r>
              <a:rPr lang="si-LK" sz="900" b="1" dirty="0">
                <a:solidFill>
                  <a:srgbClr val="FFFFFF"/>
                </a:solidFill>
                <a:latin typeface="Times New Roman" charset="0"/>
              </a:rPr>
              <a:t>නිවස</a:t>
            </a:r>
            <a:endParaRPr lang="en-US" sz="900" b="1" dirty="0">
              <a:solidFill>
                <a:srgbClr val="FFFFFF"/>
              </a:solidFill>
              <a:latin typeface="Times New Roman" charset="0"/>
            </a:endParaRPr>
          </a:p>
        </p:txBody>
      </p:sp>
      <p:sp>
        <p:nvSpPr>
          <p:cNvPr id="12" name="Rectangle 11">
            <a:extLst>
              <a:ext uri="{FF2B5EF4-FFF2-40B4-BE49-F238E27FC236}">
                <a16:creationId xmlns:a16="http://schemas.microsoft.com/office/drawing/2014/main" id="{DA4D8EE8-B621-49AA-B200-2EAC96173E34}"/>
              </a:ext>
            </a:extLst>
          </p:cNvPr>
          <p:cNvSpPr/>
          <p:nvPr/>
        </p:nvSpPr>
        <p:spPr>
          <a:xfrm>
            <a:off x="3562909" y="855871"/>
            <a:ext cx="988508" cy="230832"/>
          </a:xfrm>
          <a:prstGeom prst="rect">
            <a:avLst/>
          </a:prstGeom>
          <a:solidFill>
            <a:srgbClr val="202835"/>
          </a:solidFill>
        </p:spPr>
        <p:txBody>
          <a:bodyPr wrap="square">
            <a:spAutoFit/>
          </a:bodyPr>
          <a:lstStyle/>
          <a:p>
            <a:pPr eaLnBrk="1" hangingPunct="1"/>
            <a:r>
              <a:rPr lang="si-LK" sz="900" b="1" dirty="0">
                <a:solidFill>
                  <a:srgbClr val="FFFFFF"/>
                </a:solidFill>
                <a:latin typeface="Times New Roman" charset="0"/>
              </a:rPr>
              <a:t>බාගත කිරීම්</a:t>
            </a:r>
            <a:endParaRPr lang="en-US" sz="900" b="1" dirty="0">
              <a:solidFill>
                <a:srgbClr val="FFFFFF"/>
              </a:solidFill>
              <a:latin typeface="Times New Roman" charset="0"/>
            </a:endParaRPr>
          </a:p>
        </p:txBody>
      </p:sp>
      <p:sp>
        <p:nvSpPr>
          <p:cNvPr id="13" name="Rectangle 12">
            <a:extLst>
              <a:ext uri="{FF2B5EF4-FFF2-40B4-BE49-F238E27FC236}">
                <a16:creationId xmlns:a16="http://schemas.microsoft.com/office/drawing/2014/main" id="{C350853E-FB9F-4122-8778-E07205AE2E28}"/>
              </a:ext>
            </a:extLst>
          </p:cNvPr>
          <p:cNvSpPr/>
          <p:nvPr/>
        </p:nvSpPr>
        <p:spPr>
          <a:xfrm>
            <a:off x="4534368" y="855871"/>
            <a:ext cx="1188146" cy="230832"/>
          </a:xfrm>
          <a:prstGeom prst="rect">
            <a:avLst/>
          </a:prstGeom>
          <a:solidFill>
            <a:srgbClr val="202835"/>
          </a:solidFill>
        </p:spPr>
        <p:txBody>
          <a:bodyPr wrap="none">
            <a:spAutoFit/>
          </a:bodyPr>
          <a:lstStyle/>
          <a:p>
            <a:pPr eaLnBrk="1" hangingPunct="1"/>
            <a:r>
              <a:rPr lang="si-LK" sz="900" b="1" dirty="0">
                <a:solidFill>
                  <a:srgbClr val="FFFFFF"/>
                </a:solidFill>
                <a:latin typeface="Times New Roman" charset="0"/>
              </a:rPr>
              <a:t>නිති </a:t>
            </a:r>
            <a:r>
              <a:rPr lang="en-US" sz="900" b="1" dirty="0">
                <a:solidFill>
                  <a:srgbClr val="FFFFFF"/>
                </a:solidFill>
                <a:latin typeface="Times New Roman" charset="0"/>
              </a:rPr>
              <a:t>/</a:t>
            </a:r>
            <a:r>
              <a:rPr lang="si-LK" sz="900" b="1" dirty="0">
                <a:solidFill>
                  <a:srgbClr val="FFFFFF"/>
                </a:solidFill>
                <a:latin typeface="Times New Roman" charset="0"/>
              </a:rPr>
              <a:t>අසන පැණ</a:t>
            </a:r>
            <a:endParaRPr lang="en-US" sz="900" b="1" dirty="0">
              <a:solidFill>
                <a:srgbClr val="FFFFFF"/>
              </a:solidFill>
              <a:latin typeface="Times New Roman" charset="0"/>
            </a:endParaRPr>
          </a:p>
        </p:txBody>
      </p:sp>
      <p:sp>
        <p:nvSpPr>
          <p:cNvPr id="14" name="Rectangle 13">
            <a:extLst>
              <a:ext uri="{FF2B5EF4-FFF2-40B4-BE49-F238E27FC236}">
                <a16:creationId xmlns:a16="http://schemas.microsoft.com/office/drawing/2014/main" id="{536A474C-4CD5-48D8-873E-F3734BABFCDB}"/>
              </a:ext>
            </a:extLst>
          </p:cNvPr>
          <p:cNvSpPr/>
          <p:nvPr/>
        </p:nvSpPr>
        <p:spPr>
          <a:xfrm>
            <a:off x="5690454" y="855871"/>
            <a:ext cx="1428596" cy="230832"/>
          </a:xfrm>
          <a:prstGeom prst="rect">
            <a:avLst/>
          </a:prstGeom>
          <a:solidFill>
            <a:srgbClr val="202835"/>
          </a:solidFill>
        </p:spPr>
        <p:txBody>
          <a:bodyPr wrap="none">
            <a:spAutoFit/>
          </a:bodyPr>
          <a:lstStyle/>
          <a:p>
            <a:pPr eaLnBrk="1" hangingPunct="1"/>
            <a:r>
              <a:rPr lang="si-LK" sz="900" b="1" dirty="0">
                <a:solidFill>
                  <a:srgbClr val="FFFFFF"/>
                </a:solidFill>
                <a:latin typeface="Times New Roman" charset="0"/>
              </a:rPr>
              <a:t>වෙබ් සම්බන්ධකිරීම</a:t>
            </a:r>
            <a:endParaRPr lang="en-US" sz="900" b="1" dirty="0">
              <a:solidFill>
                <a:srgbClr val="FFFFFF"/>
              </a:solidFill>
              <a:latin typeface="Times New Roman" charset="0"/>
            </a:endParaRPr>
          </a:p>
        </p:txBody>
      </p:sp>
      <p:sp>
        <p:nvSpPr>
          <p:cNvPr id="15" name="Rectangle 14">
            <a:extLst>
              <a:ext uri="{FF2B5EF4-FFF2-40B4-BE49-F238E27FC236}">
                <a16:creationId xmlns:a16="http://schemas.microsoft.com/office/drawing/2014/main" id="{D53D6110-D456-4437-9A04-874713969E9D}"/>
              </a:ext>
            </a:extLst>
          </p:cNvPr>
          <p:cNvSpPr/>
          <p:nvPr/>
        </p:nvSpPr>
        <p:spPr>
          <a:xfrm>
            <a:off x="7119050" y="854998"/>
            <a:ext cx="806631" cy="230832"/>
          </a:xfrm>
          <a:prstGeom prst="rect">
            <a:avLst/>
          </a:prstGeom>
          <a:solidFill>
            <a:srgbClr val="202835"/>
          </a:solidFill>
        </p:spPr>
        <p:txBody>
          <a:bodyPr wrap="none">
            <a:spAutoFit/>
          </a:bodyPr>
          <a:lstStyle/>
          <a:p>
            <a:pPr eaLnBrk="1" hangingPunct="1"/>
            <a:r>
              <a:rPr lang="si-LK" sz="900" b="1" dirty="0">
                <a:solidFill>
                  <a:srgbClr val="FFFFFF"/>
                </a:solidFill>
                <a:latin typeface="Times New Roman" charset="0"/>
              </a:rPr>
              <a:t>දායක වීම</a:t>
            </a:r>
            <a:endParaRPr lang="en-US" sz="900" b="1" dirty="0">
              <a:solidFill>
                <a:srgbClr val="FFFFFF"/>
              </a:solidFill>
              <a:latin typeface="Times New Roman" charset="0"/>
            </a:endParaRPr>
          </a:p>
        </p:txBody>
      </p:sp>
      <p:sp>
        <p:nvSpPr>
          <p:cNvPr id="16" name="Rectangle 15">
            <a:extLst>
              <a:ext uri="{FF2B5EF4-FFF2-40B4-BE49-F238E27FC236}">
                <a16:creationId xmlns:a16="http://schemas.microsoft.com/office/drawing/2014/main" id="{60AD4C66-4E12-4BAC-B186-3E886CE6F3D3}"/>
              </a:ext>
            </a:extLst>
          </p:cNvPr>
          <p:cNvSpPr/>
          <p:nvPr/>
        </p:nvSpPr>
        <p:spPr>
          <a:xfrm>
            <a:off x="7925681" y="854998"/>
            <a:ext cx="1077760" cy="230832"/>
          </a:xfrm>
          <a:prstGeom prst="rect">
            <a:avLst/>
          </a:prstGeom>
          <a:solidFill>
            <a:srgbClr val="202835"/>
          </a:solidFill>
        </p:spPr>
        <p:txBody>
          <a:bodyPr wrap="square">
            <a:spAutoFit/>
          </a:bodyPr>
          <a:lstStyle/>
          <a:p>
            <a:pPr eaLnBrk="1" hangingPunct="1"/>
            <a:r>
              <a:rPr lang="si-LK" sz="900" b="1" dirty="0">
                <a:solidFill>
                  <a:srgbClr val="FFFFFF"/>
                </a:solidFill>
                <a:latin typeface="Times New Roman" charset="0"/>
              </a:rPr>
              <a:t>සම්බන්ධ </a:t>
            </a:r>
            <a:r>
              <a:rPr lang="en-US" sz="900" b="1" dirty="0">
                <a:solidFill>
                  <a:srgbClr val="FFFFFF"/>
                </a:solidFill>
                <a:latin typeface="Times New Roman" charset="0"/>
              </a:rPr>
              <a:t> </a:t>
            </a:r>
            <a:r>
              <a:rPr lang="si-LK" sz="900" b="1" dirty="0">
                <a:solidFill>
                  <a:srgbClr val="FFFFFF"/>
                </a:solidFill>
                <a:latin typeface="Times New Roman" charset="0"/>
              </a:rPr>
              <a:t>වීම</a:t>
            </a:r>
            <a:endParaRPr lang="en-US" sz="900" b="1" dirty="0">
              <a:solidFill>
                <a:srgbClr val="FFFFFF"/>
              </a:solidFill>
              <a:latin typeface="Times New Roman" charset="0"/>
            </a:endParaRPr>
          </a:p>
        </p:txBody>
      </p:sp>
      <p:sp>
        <p:nvSpPr>
          <p:cNvPr id="17" name="Rectangle 16">
            <a:extLst>
              <a:ext uri="{FF2B5EF4-FFF2-40B4-BE49-F238E27FC236}">
                <a16:creationId xmlns:a16="http://schemas.microsoft.com/office/drawing/2014/main" id="{FA1BF508-35E5-456A-9793-A47D23165788}"/>
              </a:ext>
            </a:extLst>
          </p:cNvPr>
          <p:cNvSpPr/>
          <p:nvPr/>
        </p:nvSpPr>
        <p:spPr>
          <a:xfrm>
            <a:off x="715274" y="3623812"/>
            <a:ext cx="4431620" cy="400110"/>
          </a:xfrm>
          <a:prstGeom prst="rect">
            <a:avLst/>
          </a:prstGeom>
          <a:solidFill>
            <a:srgbClr val="202835"/>
          </a:solidFill>
        </p:spPr>
        <p:txBody>
          <a:bodyPr wrap="square">
            <a:spAutoFit/>
          </a:bodyPr>
          <a:lstStyle/>
          <a:p>
            <a:pPr eaLnBrk="1" hangingPunct="1"/>
            <a:r>
              <a:rPr lang="si-LK" sz="2000" b="1" dirty="0">
                <a:solidFill>
                  <a:srgbClr val="FFFFFF"/>
                </a:solidFill>
                <a:latin typeface="Times New Roman" charset="0"/>
              </a:rPr>
              <a:t>ඔබව සාදරයෙන් පිලිගන්නවා</a:t>
            </a:r>
            <a:r>
              <a:rPr lang="en-US" sz="2000" b="1" dirty="0">
                <a:solidFill>
                  <a:srgbClr val="FFFFFF"/>
                </a:solidFill>
                <a:latin typeface="Times New Roman" charset="0"/>
              </a:rPr>
              <a:t>.</a:t>
            </a:r>
          </a:p>
        </p:txBody>
      </p:sp>
      <p:sp>
        <p:nvSpPr>
          <p:cNvPr id="18" name="Rectangle 17">
            <a:extLst>
              <a:ext uri="{FF2B5EF4-FFF2-40B4-BE49-F238E27FC236}">
                <a16:creationId xmlns:a16="http://schemas.microsoft.com/office/drawing/2014/main" id="{A10BFE53-9DE7-4633-84ED-5E87789515CB}"/>
              </a:ext>
            </a:extLst>
          </p:cNvPr>
          <p:cNvSpPr/>
          <p:nvPr/>
        </p:nvSpPr>
        <p:spPr>
          <a:xfrm>
            <a:off x="739037" y="4124288"/>
            <a:ext cx="4690226" cy="707886"/>
          </a:xfrm>
          <a:prstGeom prst="rect">
            <a:avLst/>
          </a:prstGeom>
          <a:solidFill>
            <a:srgbClr val="202835"/>
          </a:solidFill>
        </p:spPr>
        <p:txBody>
          <a:bodyPr wrap="square">
            <a:spAutoFit/>
          </a:bodyPr>
          <a:lstStyle/>
          <a:p>
            <a:pPr eaLnBrk="1" hangingPunct="1"/>
            <a:r>
              <a:rPr lang="si-LK" sz="2000" b="1" dirty="0">
                <a:solidFill>
                  <a:srgbClr val="FFFFFF"/>
                </a:solidFill>
                <a:latin typeface="Times New Roman" charset="0"/>
              </a:rPr>
              <a:t>භාෂා 40 කට වඩා වැඩි බයිබලය </a:t>
            </a:r>
            <a:r>
              <a:rPr lang="en-US" sz="2000" b="1" dirty="0">
                <a:solidFill>
                  <a:srgbClr val="FFFFFF"/>
                </a:solidFill>
                <a:latin typeface="Times New Roman" charset="0"/>
              </a:rPr>
              <a:t>  </a:t>
            </a:r>
            <a:r>
              <a:rPr lang="si-LK" sz="2000" b="1" dirty="0">
                <a:solidFill>
                  <a:srgbClr val="FFFFFF"/>
                </a:solidFill>
                <a:latin typeface="Times New Roman" charset="0"/>
              </a:rPr>
              <a:t>අධ්‍යයන බාගත කිරීම්</a:t>
            </a:r>
            <a:r>
              <a:rPr lang="en-US" sz="2000" b="1" dirty="0">
                <a:solidFill>
                  <a:srgbClr val="FFFFFF"/>
                </a:solidFill>
                <a:latin typeface="Times New Roman" charset="0"/>
              </a:rPr>
              <a:t>.</a:t>
            </a:r>
          </a:p>
        </p:txBody>
      </p:sp>
      <p:sp>
        <p:nvSpPr>
          <p:cNvPr id="19" name="Rectangle 18">
            <a:extLst>
              <a:ext uri="{FF2B5EF4-FFF2-40B4-BE49-F238E27FC236}">
                <a16:creationId xmlns:a16="http://schemas.microsoft.com/office/drawing/2014/main" id="{6C5B803A-3E76-4F3B-90B8-267AA0E67B32}"/>
              </a:ext>
            </a:extLst>
          </p:cNvPr>
          <p:cNvSpPr/>
          <p:nvPr/>
        </p:nvSpPr>
        <p:spPr>
          <a:xfrm>
            <a:off x="44360" y="5744194"/>
            <a:ext cx="9099640" cy="307777"/>
          </a:xfrm>
          <a:prstGeom prst="rect">
            <a:avLst/>
          </a:prstGeom>
          <a:solidFill>
            <a:schemeClr val="tx1"/>
          </a:solidFill>
        </p:spPr>
        <p:txBody>
          <a:bodyPr wrap="square">
            <a:spAutoFit/>
          </a:bodyPr>
          <a:lstStyle/>
          <a:p>
            <a:pPr algn="ctr" eaLnBrk="1" hangingPunct="1"/>
            <a:r>
              <a:rPr lang="si-LK" sz="1400" b="1" dirty="0">
                <a:solidFill>
                  <a:srgbClr val="000000"/>
                </a:solidFill>
                <a:latin typeface="Times New Roman" charset="0"/>
              </a:rPr>
              <a:t>බයිබලය අධ්‍යයන බාගත කිරීම් නොමිලේ කළහැකිය</a:t>
            </a:r>
            <a:r>
              <a:rPr lang="en-US" sz="1400" b="1" dirty="0">
                <a:solidFill>
                  <a:srgbClr val="000000"/>
                </a:solidFill>
                <a:latin typeface="Times New Roman" charset="0"/>
              </a:rPr>
              <a:t>.</a:t>
            </a:r>
            <a:r>
              <a:rPr lang="si-LK" sz="1400" b="1" dirty="0">
                <a:solidFill>
                  <a:srgbClr val="000000"/>
                </a:solidFill>
                <a:latin typeface="Times New Roman" charset="0"/>
              </a:rPr>
              <a:t> ඒ සඳහා</a:t>
            </a:r>
            <a:r>
              <a:rPr lang="en-US" sz="1400" b="1" dirty="0">
                <a:solidFill>
                  <a:srgbClr val="000000"/>
                </a:solidFill>
                <a:latin typeface="Times New Roman" charset="0"/>
              </a:rPr>
              <a:t>,</a:t>
            </a:r>
            <a:r>
              <a:rPr lang="si-LK" sz="1400" b="1" dirty="0">
                <a:solidFill>
                  <a:srgbClr val="000000"/>
                </a:solidFill>
                <a:latin typeface="Times New Roman" charset="0"/>
              </a:rPr>
              <a:t> භාෂා 44 ක</a:t>
            </a:r>
            <a:r>
              <a:rPr lang="en-US" sz="1400" b="1">
                <a:solidFill>
                  <a:srgbClr val="000000"/>
                </a:solidFill>
                <a:latin typeface="Times New Roman" charset="0"/>
              </a:rPr>
              <a:t> </a:t>
            </a:r>
            <a:r>
              <a:rPr lang="si-LK" sz="1400" b="1">
                <a:solidFill>
                  <a:srgbClr val="000000"/>
                </a:solidFill>
                <a:latin typeface="Times New Roman" charset="0"/>
              </a:rPr>
              <a:t>ප</a:t>
            </a:r>
            <a:r>
              <a:rPr lang="si-LK" sz="1400" b="1" dirty="0">
                <a:solidFill>
                  <a:srgbClr val="000000"/>
                </a:solidFill>
                <a:latin typeface="Times New Roman" charset="0"/>
              </a:rPr>
              <a:t>ින්තූර විස්තර ගොනු සහ වචන ගොනු 44 ක් මෙහි</a:t>
            </a:r>
            <a:r>
              <a:rPr lang="en-US" sz="1400" b="1" dirty="0">
                <a:solidFill>
                  <a:srgbClr val="000000"/>
                </a:solidFill>
                <a:latin typeface="Times New Roman" charset="0"/>
              </a:rPr>
              <a:t> </a:t>
            </a:r>
            <a:r>
              <a:rPr lang="si-LK" sz="1400" b="1" dirty="0">
                <a:solidFill>
                  <a:srgbClr val="000000"/>
                </a:solidFill>
                <a:latin typeface="Times New Roman" charset="0"/>
              </a:rPr>
              <a:t>ඇත.</a:t>
            </a:r>
            <a:endParaRPr lang="en-US" sz="1400" b="1" dirty="0">
              <a:solidFill>
                <a:srgbClr val="000000"/>
              </a:solidFill>
              <a:latin typeface="Times New Roman" charset="0"/>
            </a:endParaRPr>
          </a:p>
        </p:txBody>
      </p:sp>
      <p:sp>
        <p:nvSpPr>
          <p:cNvPr id="20" name="Rectangle 1026">
            <a:extLst>
              <a:ext uri="{FF2B5EF4-FFF2-40B4-BE49-F238E27FC236}">
                <a16:creationId xmlns:a16="http://schemas.microsoft.com/office/drawing/2014/main" id="{96FD4FF5-5E99-49F6-A4AA-6B3DA2CC12F0}"/>
              </a:ext>
            </a:extLst>
          </p:cNvPr>
          <p:cNvSpPr>
            <a:spLocks noGrp="1" noChangeArrowheads="1"/>
          </p:cNvSpPr>
          <p:nvPr>
            <p:ph type="ctrTitle"/>
          </p:nvPr>
        </p:nvSpPr>
        <p:spPr>
          <a:xfrm>
            <a:off x="0" y="6172200"/>
            <a:ext cx="9144000" cy="685800"/>
          </a:xfrm>
        </p:spPr>
        <p:txBody>
          <a:bodyPr/>
          <a:lstStyle/>
          <a:p>
            <a:pPr eaLnBrk="1" hangingPunct="1">
              <a:defRPr/>
            </a:pPr>
            <a:r>
              <a:rPr lang="si-LK" sz="2000" b="1" dirty="0">
                <a:solidFill>
                  <a:srgbClr val="FFFFFF"/>
                </a:solidFill>
                <a:latin typeface="Arial" charset="0"/>
                <a:ea typeface="ＭＳ Ｐゴシック" charset="0"/>
              </a:rPr>
              <a:t>නව ගිවිසුම පසුබිම් </a:t>
            </a:r>
            <a:r>
              <a:rPr lang="en-US" sz="2000" b="1" dirty="0">
                <a:solidFill>
                  <a:srgbClr val="FFFFFF"/>
                </a:solidFill>
                <a:latin typeface="Arial" charset="0"/>
                <a:ea typeface="ＭＳ Ｐゴシック" charset="0"/>
              </a:rPr>
              <a:t>BibleStudyDownloads.org </a:t>
            </a:r>
            <a:r>
              <a:rPr lang="si-LK" sz="2000" b="1" dirty="0">
                <a:solidFill>
                  <a:srgbClr val="FFFFFF"/>
                </a:solidFill>
                <a:latin typeface="Arial" charset="0"/>
                <a:ea typeface="ＭＳ Ｐゴシック" charset="0"/>
              </a:rPr>
              <a:t>දී සබැඳෙයි</a:t>
            </a:r>
            <a:endParaRPr lang="en-US" sz="2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075778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2004:Templates:Presentations:Designs:Fun Clip</Template>
  <TotalTime>19549</TotalTime>
  <Words>9179</Words>
  <Application>Microsoft Macintosh PowerPoint</Application>
  <PresentationFormat>On-screen Show (4:3)</PresentationFormat>
  <Paragraphs>1161</Paragraphs>
  <Slides>100</Slides>
  <Notes>97</Notes>
  <HiddenSlides>2</HiddenSlides>
  <MMClips>0</MMClips>
  <ScaleCrop>false</ScaleCrop>
  <HeadingPairs>
    <vt:vector size="6" baseType="variant">
      <vt:variant>
        <vt:lpstr>Fonts Used</vt:lpstr>
      </vt:variant>
      <vt:variant>
        <vt:i4>19</vt:i4>
      </vt:variant>
      <vt:variant>
        <vt:lpstr>Theme</vt:lpstr>
      </vt:variant>
      <vt:variant>
        <vt:i4>22</vt:i4>
      </vt:variant>
      <vt:variant>
        <vt:lpstr>Slide Titles</vt:lpstr>
      </vt:variant>
      <vt:variant>
        <vt:i4>100</vt:i4>
      </vt:variant>
    </vt:vector>
  </HeadingPairs>
  <TitlesOfParts>
    <vt:vector size="141" baseType="lpstr">
      <vt:lpstr>26</vt:lpstr>
      <vt:lpstr>Aril</vt:lpstr>
      <vt:lpstr>Cursive-Elegant</vt:lpstr>
      <vt:lpstr>Arial</vt:lpstr>
      <vt:lpstr>Arial Black</vt:lpstr>
      <vt:lpstr>Bauhaus 93</vt:lpstr>
      <vt:lpstr>Comic Sans MS</vt:lpstr>
      <vt:lpstr>Copperplate Gothic Light</vt:lpstr>
      <vt:lpstr>Garamond</vt:lpstr>
      <vt:lpstr>Geneva</vt:lpstr>
      <vt:lpstr>Impact</vt:lpstr>
      <vt:lpstr>Monotype Sorts</vt:lpstr>
      <vt:lpstr>Script MT Bold</vt:lpstr>
      <vt:lpstr>Stencil</vt:lpstr>
      <vt:lpstr>Tahoma</vt:lpstr>
      <vt:lpstr>Times</vt:lpstr>
      <vt:lpstr>Times New Roman</vt:lpstr>
      <vt:lpstr>Verdana</vt:lpstr>
      <vt:lpstr>Wingdings</vt:lpstr>
      <vt:lpstr>Beam</vt:lpstr>
      <vt:lpstr>Compass</vt:lpstr>
      <vt:lpstr>untitled 1</vt:lpstr>
      <vt:lpstr>Full Moon</vt:lpstr>
      <vt:lpstr>Capsules</vt:lpstr>
      <vt:lpstr>Default Design</vt:lpstr>
      <vt:lpstr>Blank Presentation</vt:lpstr>
      <vt:lpstr>Balance</vt:lpstr>
      <vt:lpstr>Textured</vt:lpstr>
      <vt:lpstr>Fun Clip</vt:lpstr>
      <vt:lpstr>1_Blue Diagonal</vt:lpstr>
      <vt:lpstr>1_Compass</vt:lpstr>
      <vt:lpstr>Marble Top</vt:lpstr>
      <vt:lpstr>3_Blank Presentation</vt:lpstr>
      <vt:lpstr>Orbit</vt:lpstr>
      <vt:lpstr>2_Default Design</vt:lpstr>
      <vt:lpstr>1_Orbit</vt:lpstr>
      <vt:lpstr>2_Orbit</vt:lpstr>
      <vt:lpstr>3_Textured</vt:lpstr>
      <vt:lpstr>1_Textured</vt:lpstr>
      <vt:lpstr>1_Default Design</vt:lpstr>
      <vt:lpstr>1_Blank Presentation</vt:lpstr>
      <vt:lpstr>නව ගිවිසුමෙ සාහිත්‍යමය සංදර්භය</vt:lpstr>
      <vt:lpstr>යුදෙව් ලියවිලි තුලින් විවාහක  පසුබිම</vt:lpstr>
      <vt:lpstr>පලමු ශතවර්ෂයෙ විවාහ උත්සව පෙරහැර</vt:lpstr>
      <vt:lpstr>“අපි  ස්වාමීන්වහන්සෙ සම්මුඛවන පිණිස ඔසවාගනු ලබන්නෙමුව.        (1 තෙස.4:17)</vt:lpstr>
      <vt:lpstr>Marriage &amp; the Church Timeline</vt:lpstr>
      <vt:lpstr>කුඤ්ඤාකාර ලිවීම</vt:lpstr>
      <vt:lpstr>ශ්රාස්තීය ග්රන්ථ කාණ්ඩයන්හී දළ විශ්ලෙෂණයක්</vt:lpstr>
      <vt:lpstr>ලියවිලිවල කාලානුරූප වගුවක්</vt:lpstr>
      <vt:lpstr>I. දෙවානුභාවයෙන් යුත් ලියවිල්ල</vt:lpstr>
      <vt:lpstr>යුදෙව් ලියවිලි</vt:lpstr>
      <vt:lpstr>අද අප සතුව හීබෘෘ ලියවිලි නොමැති අතර ඒවා පැවතුනෙ සීනායි කදු කාලයට පෙරය. (1445 BC)</vt:lpstr>
      <vt:lpstr>යුදෙව් මුල් මූලාශ්රයන් පටන් ගැණුනෙ කූඩාරමෙනි</vt:lpstr>
      <vt:lpstr>ලියවිලිවල කාලානුරූප වගුවක්</vt:lpstr>
      <vt:lpstr>The Hebrew Canon</vt:lpstr>
      <vt:lpstr>The Hebrew Canon</vt:lpstr>
      <vt:lpstr>The Hebrew Canon</vt:lpstr>
      <vt:lpstr>1. හීබෘෘ:   මැසොරෙටික් පාඨ (MT)</vt:lpstr>
      <vt:lpstr>බොහො හීබෘෘ අත්පිටපත්වල ප්රානාක්ෂර සම්පූර්ණ කිරීමෙ අඩුපාඩු පවතින අතර හීබෘෘ හා ගීක් අත්පිටපත් දෙකෙහිම වචන අතර පරතරය නොතැබීමෙ දොෂයද පවතී.</vt:lpstr>
      <vt:lpstr>ප්රාණාක්ෂර නොමැතිවත් ඔබට කියවිය හැකිද!</vt:lpstr>
      <vt:lpstr>1.හීබෘෘ:   මැසොරෙටික් පාඨ (MT)</vt:lpstr>
      <vt:lpstr>2.ග්රීක්: පරණ ගිවිසුම (LXX)</vt:lpstr>
      <vt:lpstr>Lxx  ඉගෙනගන්නෙ අැයි? </vt:lpstr>
      <vt:lpstr>3. පැරණි ගිවිසුම් ධර්මග්රන්ථ </vt:lpstr>
      <vt:lpstr>නව ගිවිසුම් ධර්මග්රන්ථ</vt:lpstr>
      <vt:lpstr>සැබෑ මුල් කොටස් !</vt:lpstr>
      <vt:lpstr>නව ගිවිසුමෙ ලියවිලි පළමු ඒවා නොවන්නෙ කෙසෙද? </vt:lpstr>
      <vt:lpstr>NT Canonicity</vt:lpstr>
      <vt:lpstr>ලුක්ගෙ ශුභාරංචිය පාවුල් “දෙව වචනය” ලෙස නම්කලෙ  වසර 5 අැතුලත!</vt:lpstr>
      <vt:lpstr>පාවුල්ගෙ ලිපිවලට පෙදුරූ අමතනු ලැබුවෙ “දෙව වචනය” ලෙසයි !</vt:lpstr>
      <vt:lpstr>නව ගිවිසුම් ධර්ම ග්රන්ථ</vt:lpstr>
      <vt:lpstr>දෙවානුභාවයෙන් තොර ලියවිලි   (පසුතලයන්)</vt:lpstr>
      <vt:lpstr>ග්රීක් ඉතිහාසඥයො</vt:lpstr>
      <vt:lpstr>රොම ඉතිහාසඥයො</vt:lpstr>
      <vt:lpstr>ප්ලිනි කනිෂ්ක (කි.ව 111-113)</vt:lpstr>
      <vt:lpstr>වැදගත් ලිපිහුවමාරුව (කි.ව 111)</vt:lpstr>
      <vt:lpstr>මුල් සභාවෙ පීඩාවන්</vt:lpstr>
      <vt:lpstr>මුල් සභාවෙ පීඩාවන්</vt:lpstr>
      <vt:lpstr>මුල් සභාවෙ පීඩාවන්</vt:lpstr>
      <vt:lpstr>රොම ඉතිහාසඥයො</vt:lpstr>
      <vt:lpstr>රොම ඉතිහාසඥයො</vt:lpstr>
      <vt:lpstr>දැනට තිබෙන මිසදිටු පිටපත් සමග නව ගිවිසුම් ලියවිලි</vt:lpstr>
      <vt:lpstr>Uninspired Jewish Writings</vt:lpstr>
      <vt:lpstr>අපොක්රිපා සහ සෙයුඩිපිග්රිපා</vt:lpstr>
      <vt:lpstr>අපොක්රිපා සහ සෙයුඩිපිග්රිපා</vt:lpstr>
      <vt:lpstr>බයිබලීය පොත් රාක්කය </vt:lpstr>
      <vt:lpstr>මෙවා සුදුසු කොතනටද?</vt:lpstr>
      <vt:lpstr>PowerPoint Presentation</vt:lpstr>
      <vt:lpstr>කාලීන ගීක් දර්ශණවාදය</vt:lpstr>
      <vt:lpstr>සෙප්ටුවාජින්ට් ස්ථාපනය</vt:lpstr>
      <vt:lpstr>විශාරදයන් 70  (LXX)</vt:lpstr>
      <vt:lpstr>පරණ ගිවිසුමෙ අපොක්රිපා පොත් 15 පිලිගත්තෙ කෙසෙද? (250 කි.පූ-කි.ව 100)</vt:lpstr>
      <vt:lpstr>තොරාගත් සෙයුඩිපිග්රැපා        (200 කි.පූ - කි.ව 200)</vt:lpstr>
      <vt:lpstr>ලියවිලි වර්ගකිරීම</vt:lpstr>
      <vt:lpstr>උත්පත්ති 5  අන්තරයක් නැත</vt:lpstr>
      <vt:lpstr>PowerPoint Presentation</vt:lpstr>
      <vt:lpstr>ඒනොක් පොතෙන් උපුටාගැනීම</vt:lpstr>
      <vt:lpstr>අධිකාරිලත් ලියවිලිවල නාමාවලිය</vt:lpstr>
      <vt:lpstr>Why are these books doubted?</vt:lpstr>
      <vt:lpstr>Why are these books doubted?</vt:lpstr>
      <vt:lpstr>So do these books have any value?  </vt:lpstr>
      <vt:lpstr>ටොබියාගෙ පවුල තුලින් උසස් දෙවදූතයන්   පිටවී ගියාද?</vt:lpstr>
      <vt:lpstr>So do these books have any value?  </vt:lpstr>
      <vt:lpstr>2.  අලෙක්සැනඩ්රියාවෙ පිලො</vt:lpstr>
      <vt:lpstr>ලියවිලිවල කාලානුරූප වගුවක්</vt:lpstr>
      <vt:lpstr>රබ්බිවරුන්ගෙ සාහිත්යය (කි.පූ-කි.ව 500)</vt:lpstr>
      <vt:lpstr>The Babylonian Talmud</vt:lpstr>
      <vt:lpstr>4.  ජොසෙපස්</vt:lpstr>
      <vt:lpstr>4.  Josephus</vt:lpstr>
      <vt:lpstr>ජොසෙපස් අැගයීමක්</vt:lpstr>
      <vt:lpstr>Attacks Continue</vt:lpstr>
      <vt:lpstr>ජොසෙපස්ගෙ සුවිශේෂත්වය</vt:lpstr>
      <vt:lpstr>ජොසෙපස්ගෙ  උපුටා ගැනීම</vt:lpstr>
      <vt:lpstr>දිගු උපුටාගැනීම (අනුවාදයන් දෙකක්)</vt:lpstr>
      <vt:lpstr>ජොසෙපස්ගෙ සුවිශෙෂිතාවය</vt:lpstr>
      <vt:lpstr>ජෙරුසලමෙ ප්රාකාරය වටලෑම (කි.ව. 70)</vt:lpstr>
      <vt:lpstr>ජොසෙපස්ගෙ සුවිශෙෂත්වය</vt:lpstr>
      <vt:lpstr>5. මළ මුහුදෙ ලියවිලි</vt:lpstr>
      <vt:lpstr>කිතුණු සාහිත්යය</vt:lpstr>
      <vt:lpstr>උපදෙශ සාහිත්යය (ඉගැන්වීම්)</vt:lpstr>
      <vt:lpstr>ඥාණවාදි සාහිත්යය</vt:lpstr>
      <vt:lpstr>නව ගිවිසුම් අපොක්රිපා: ශුභාරංචි 18 </vt:lpstr>
      <vt:lpstr>නව ගිවිසුම් අපොක්රිපා: ශුභාරංචි 18 </vt:lpstr>
      <vt:lpstr>නව ගිවිසුම් අපොක්රිපා: 21 “ක්රියා"</vt:lpstr>
      <vt:lpstr>නව ගිවිසුම් අපොක්රිපා: 21 “ක්රියා"</vt:lpstr>
      <vt:lpstr> නව ගිවිසුම් අපොක්රිපා: වෙනත්</vt:lpstr>
      <vt:lpstr>මුල් ඥාණවාදය</vt:lpstr>
      <vt:lpstr> 1 යොහාන් තුලින් ඥාණවාදය</vt:lpstr>
      <vt:lpstr>යූදස් ශුභාරංචිය</vt:lpstr>
      <vt:lpstr>යූදස් ශුභාරංචිය</vt:lpstr>
      <vt:lpstr>ඉරෙනියස් (කි.ව.180)</vt:lpstr>
      <vt:lpstr>How should we fight heresy?</vt:lpstr>
      <vt:lpstr>සෑම අතකින්ම බැංකුවට සිනාසෙමින්</vt:lpstr>
      <vt:lpstr>මෙ කවුද?</vt:lpstr>
      <vt:lpstr>මෙරි මග්දලෙන කිස්තුස්වහන්සෙගෙ “සහකාරිය” (භාර්යාව) !</vt:lpstr>
      <vt:lpstr>Brown's Thesis</vt:lpstr>
      <vt:lpstr>Brown encourages goddess worship!</vt:lpstr>
      <vt:lpstr>කෙසෙවුවත්, ඥාණවාදීන් පුරුෂයන්ට වැඩි අනුග්රහයක් දක්වා අැත.</vt:lpstr>
      <vt:lpstr>ග්රීක් සහ හීබෘෘ අකුරු වර්ගය සැළකිලිමත් ලෙස බලන්න.</vt:lpstr>
      <vt:lpstr>නව ගිවිසුම පසුබිම් BibleStudyDownloads.org දී සබැඳෙයි</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Testament Literary Context</dc:title>
  <dc:creator>Rick Griffith</dc:creator>
  <cp:lastModifiedBy>Rick Griffith</cp:lastModifiedBy>
  <cp:revision>1045</cp:revision>
  <dcterms:created xsi:type="dcterms:W3CDTF">2009-06-16T00:33:44Z</dcterms:created>
  <dcterms:modified xsi:type="dcterms:W3CDTF">2019-11-26T02:08:49Z</dcterms:modified>
</cp:coreProperties>
</file>