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3.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51" r:id="rId3"/>
    <p:sldMasterId id="2147483653" r:id="rId4"/>
    <p:sldMasterId id="2147483654" r:id="rId5"/>
    <p:sldMasterId id="2147483657" r:id="rId6"/>
    <p:sldMasterId id="2147483659" r:id="rId7"/>
    <p:sldMasterId id="2147483660" r:id="rId8"/>
    <p:sldMasterId id="2147483661" r:id="rId9"/>
    <p:sldMasterId id="2147483663" r:id="rId10"/>
    <p:sldMasterId id="2147483664" r:id="rId11"/>
    <p:sldMasterId id="2147483665" r:id="rId12"/>
    <p:sldMasterId id="2147483666" r:id="rId13"/>
    <p:sldMasterId id="2147483667" r:id="rId14"/>
    <p:sldMasterId id="2147483668" r:id="rId15"/>
    <p:sldMasterId id="2147483669" r:id="rId16"/>
    <p:sldMasterId id="2147483670" r:id="rId17"/>
    <p:sldMasterId id="2147483671" r:id="rId18"/>
    <p:sldMasterId id="2147483672" r:id="rId19"/>
    <p:sldMasterId id="2147483673" r:id="rId20"/>
    <p:sldMasterId id="2147483677" r:id="rId21"/>
    <p:sldMasterId id="2147483679" r:id="rId22"/>
    <p:sldMasterId id="2147483680" r:id="rId23"/>
    <p:sldMasterId id="2147483681" r:id="rId24"/>
    <p:sldMasterId id="2147483682" r:id="rId25"/>
    <p:sldMasterId id="2147483683" r:id="rId26"/>
    <p:sldMasterId id="2147483684" r:id="rId27"/>
    <p:sldMasterId id="2147483685" r:id="rId28"/>
    <p:sldMasterId id="2147483686" r:id="rId29"/>
    <p:sldMasterId id="2147483687" r:id="rId30"/>
    <p:sldMasterId id="2147483689" r:id="rId31"/>
    <p:sldMasterId id="2147483690" r:id="rId32"/>
    <p:sldMasterId id="2147483693" r:id="rId33"/>
    <p:sldMasterId id="2147483696" r:id="rId34"/>
    <p:sldMasterId id="2147483697" r:id="rId35"/>
    <p:sldMasterId id="2147483698" r:id="rId36"/>
    <p:sldMasterId id="2147483700" r:id="rId37"/>
    <p:sldMasterId id="2147483702" r:id="rId38"/>
    <p:sldMasterId id="2147483703" r:id="rId39"/>
    <p:sldMasterId id="2147485423" r:id="rId40"/>
    <p:sldMasterId id="2147485424" r:id="rId41"/>
  </p:sldMasterIdLst>
  <p:notesMasterIdLst>
    <p:notesMasterId r:id="rId116"/>
  </p:notesMasterIdLst>
  <p:handoutMasterIdLst>
    <p:handoutMasterId r:id="rId117"/>
  </p:handoutMasterIdLst>
  <p:sldIdLst>
    <p:sldId id="861" r:id="rId42"/>
    <p:sldId id="862" r:id="rId43"/>
    <p:sldId id="1120" r:id="rId44"/>
    <p:sldId id="1121" r:id="rId45"/>
    <p:sldId id="815" r:id="rId46"/>
    <p:sldId id="816" r:id="rId47"/>
    <p:sldId id="1034" r:id="rId48"/>
    <p:sldId id="1211" r:id="rId49"/>
    <p:sldId id="1123" r:id="rId50"/>
    <p:sldId id="1194" r:id="rId51"/>
    <p:sldId id="864" r:id="rId52"/>
    <p:sldId id="1122" r:id="rId53"/>
    <p:sldId id="868" r:id="rId54"/>
    <p:sldId id="1125" r:id="rId55"/>
    <p:sldId id="1195" r:id="rId56"/>
    <p:sldId id="866" r:id="rId57"/>
    <p:sldId id="1201" r:id="rId58"/>
    <p:sldId id="1127" r:id="rId59"/>
    <p:sldId id="1018" r:id="rId60"/>
    <p:sldId id="411" r:id="rId61"/>
    <p:sldId id="855" r:id="rId62"/>
    <p:sldId id="1066" r:id="rId63"/>
    <p:sldId id="1209" r:id="rId64"/>
    <p:sldId id="1202" r:id="rId65"/>
    <p:sldId id="1129" r:id="rId66"/>
    <p:sldId id="838" r:id="rId67"/>
    <p:sldId id="1130" r:id="rId68"/>
    <p:sldId id="872" r:id="rId69"/>
    <p:sldId id="874" r:id="rId70"/>
    <p:sldId id="877" r:id="rId71"/>
    <p:sldId id="1203" r:id="rId72"/>
    <p:sldId id="1204" r:id="rId73"/>
    <p:sldId id="1133" r:id="rId74"/>
    <p:sldId id="1134" r:id="rId75"/>
    <p:sldId id="878" r:id="rId76"/>
    <p:sldId id="1135" r:id="rId77"/>
    <p:sldId id="880" r:id="rId78"/>
    <p:sldId id="839" r:id="rId79"/>
    <p:sldId id="840" r:id="rId80"/>
    <p:sldId id="842" r:id="rId81"/>
    <p:sldId id="629" r:id="rId82"/>
    <p:sldId id="1136" r:id="rId83"/>
    <p:sldId id="1196" r:id="rId84"/>
    <p:sldId id="1139" r:id="rId85"/>
    <p:sldId id="1197" r:id="rId86"/>
    <p:sldId id="1198" r:id="rId87"/>
    <p:sldId id="1199" r:id="rId88"/>
    <p:sldId id="907" r:id="rId89"/>
    <p:sldId id="908" r:id="rId90"/>
    <p:sldId id="909" r:id="rId91"/>
    <p:sldId id="910" r:id="rId92"/>
    <p:sldId id="911" r:id="rId93"/>
    <p:sldId id="912" r:id="rId94"/>
    <p:sldId id="1205" r:id="rId95"/>
    <p:sldId id="1208" r:id="rId96"/>
    <p:sldId id="1143" r:id="rId97"/>
    <p:sldId id="1144" r:id="rId98"/>
    <p:sldId id="1159" r:id="rId99"/>
    <p:sldId id="1161" r:id="rId100"/>
    <p:sldId id="1163" r:id="rId101"/>
    <p:sldId id="1165" r:id="rId102"/>
    <p:sldId id="1167" r:id="rId103"/>
    <p:sldId id="1206" r:id="rId104"/>
    <p:sldId id="1181" r:id="rId105"/>
    <p:sldId id="1207" r:id="rId106"/>
    <p:sldId id="1185" r:id="rId107"/>
    <p:sldId id="847" r:id="rId108"/>
    <p:sldId id="1187" r:id="rId109"/>
    <p:sldId id="1189" r:id="rId110"/>
    <p:sldId id="1210" r:id="rId111"/>
    <p:sldId id="1021" r:id="rId112"/>
    <p:sldId id="1191" r:id="rId113"/>
    <p:sldId id="1212" r:id="rId114"/>
    <p:sldId id="1213" r:id="rId11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663300"/>
    <a:srgbClr val="3333FF"/>
    <a:srgbClr val="0000FF"/>
    <a:srgbClr val="FF9900"/>
    <a:srgbClr val="66FF33"/>
    <a:srgbClr val="00CC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34" autoAdjust="0"/>
    <p:restoredTop sz="87424" autoAdjust="0"/>
  </p:normalViewPr>
  <p:slideViewPr>
    <p:cSldViewPr>
      <p:cViewPr varScale="1">
        <p:scale>
          <a:sx n="95" d="100"/>
          <a:sy n="95" d="100"/>
        </p:scale>
        <p:origin x="-96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136"/>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19.xml"/><Relationship Id="rId61" Type="http://schemas.openxmlformats.org/officeDocument/2006/relationships/slide" Target="slides/slide20.xml"/><Relationship Id="rId62" Type="http://schemas.openxmlformats.org/officeDocument/2006/relationships/slide" Target="slides/slide21.xml"/><Relationship Id="rId63" Type="http://schemas.openxmlformats.org/officeDocument/2006/relationships/slide" Target="slides/slide22.xml"/><Relationship Id="rId64" Type="http://schemas.openxmlformats.org/officeDocument/2006/relationships/slide" Target="slides/slide23.xml"/><Relationship Id="rId65" Type="http://schemas.openxmlformats.org/officeDocument/2006/relationships/slide" Target="slides/slide24.xml"/><Relationship Id="rId66" Type="http://schemas.openxmlformats.org/officeDocument/2006/relationships/slide" Target="slides/slide25.xml"/><Relationship Id="rId67" Type="http://schemas.openxmlformats.org/officeDocument/2006/relationships/slide" Target="slides/slide26.xml"/><Relationship Id="rId68" Type="http://schemas.openxmlformats.org/officeDocument/2006/relationships/slide" Target="slides/slide27.xml"/><Relationship Id="rId69" Type="http://schemas.openxmlformats.org/officeDocument/2006/relationships/slide" Target="slides/slide28.xml"/><Relationship Id="rId120" Type="http://schemas.openxmlformats.org/officeDocument/2006/relationships/viewProps" Target="viewProps.xml"/><Relationship Id="rId121" Type="http://schemas.openxmlformats.org/officeDocument/2006/relationships/theme" Target="theme/theme1.xml"/><Relationship Id="rId122" Type="http://schemas.openxmlformats.org/officeDocument/2006/relationships/tableStyles" Target="tableStyles.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 Target="slides/slide1.xml"/><Relationship Id="rId90" Type="http://schemas.openxmlformats.org/officeDocument/2006/relationships/slide" Target="slides/slide49.xml"/><Relationship Id="rId91" Type="http://schemas.openxmlformats.org/officeDocument/2006/relationships/slide" Target="slides/slide50.xml"/><Relationship Id="rId92" Type="http://schemas.openxmlformats.org/officeDocument/2006/relationships/slide" Target="slides/slide51.xml"/><Relationship Id="rId93" Type="http://schemas.openxmlformats.org/officeDocument/2006/relationships/slide" Target="slides/slide52.xml"/><Relationship Id="rId94" Type="http://schemas.openxmlformats.org/officeDocument/2006/relationships/slide" Target="slides/slide53.xml"/><Relationship Id="rId95" Type="http://schemas.openxmlformats.org/officeDocument/2006/relationships/slide" Target="slides/slide54.xml"/><Relationship Id="rId96" Type="http://schemas.openxmlformats.org/officeDocument/2006/relationships/slide" Target="slides/slide55.xml"/><Relationship Id="rId101" Type="http://schemas.openxmlformats.org/officeDocument/2006/relationships/slide" Target="slides/slide60.xml"/><Relationship Id="rId102" Type="http://schemas.openxmlformats.org/officeDocument/2006/relationships/slide" Target="slides/slide61.xml"/><Relationship Id="rId103" Type="http://schemas.openxmlformats.org/officeDocument/2006/relationships/slide" Target="slides/slide62.xml"/><Relationship Id="rId104" Type="http://schemas.openxmlformats.org/officeDocument/2006/relationships/slide" Target="slides/slide63.xml"/><Relationship Id="rId105" Type="http://schemas.openxmlformats.org/officeDocument/2006/relationships/slide" Target="slides/slide64.xml"/><Relationship Id="rId106" Type="http://schemas.openxmlformats.org/officeDocument/2006/relationships/slide" Target="slides/slide65.xml"/><Relationship Id="rId107" Type="http://schemas.openxmlformats.org/officeDocument/2006/relationships/slide" Target="slides/slide66.xml"/><Relationship Id="rId108" Type="http://schemas.openxmlformats.org/officeDocument/2006/relationships/slide" Target="slides/slide67.xml"/><Relationship Id="rId109" Type="http://schemas.openxmlformats.org/officeDocument/2006/relationships/slide" Target="slides/slide68.xml"/><Relationship Id="rId97" Type="http://schemas.openxmlformats.org/officeDocument/2006/relationships/slide" Target="slides/slide56.xml"/><Relationship Id="rId98" Type="http://schemas.openxmlformats.org/officeDocument/2006/relationships/slide" Target="slides/slide57.xml"/><Relationship Id="rId99" Type="http://schemas.openxmlformats.org/officeDocument/2006/relationships/slide" Target="slides/slide58.xml"/><Relationship Id="rId43" Type="http://schemas.openxmlformats.org/officeDocument/2006/relationships/slide" Target="slides/slide2.xml"/><Relationship Id="rId44" Type="http://schemas.openxmlformats.org/officeDocument/2006/relationships/slide" Target="slides/slide3.xml"/><Relationship Id="rId45" Type="http://schemas.openxmlformats.org/officeDocument/2006/relationships/slide" Target="slides/slide4.xml"/><Relationship Id="rId46" Type="http://schemas.openxmlformats.org/officeDocument/2006/relationships/slide" Target="slides/slide5.xml"/><Relationship Id="rId47" Type="http://schemas.openxmlformats.org/officeDocument/2006/relationships/slide" Target="slides/slide6.xml"/><Relationship Id="rId48" Type="http://schemas.openxmlformats.org/officeDocument/2006/relationships/slide" Target="slides/slide7.xml"/><Relationship Id="rId49" Type="http://schemas.openxmlformats.org/officeDocument/2006/relationships/slide" Target="slides/slide8.xml"/><Relationship Id="rId100" Type="http://schemas.openxmlformats.org/officeDocument/2006/relationships/slide" Target="slides/slide59.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29.xml"/><Relationship Id="rId71" Type="http://schemas.openxmlformats.org/officeDocument/2006/relationships/slide" Target="slides/slide30.xml"/><Relationship Id="rId72" Type="http://schemas.openxmlformats.org/officeDocument/2006/relationships/slide" Target="slides/slide31.xml"/><Relationship Id="rId73" Type="http://schemas.openxmlformats.org/officeDocument/2006/relationships/slide" Target="slides/slide32.xml"/><Relationship Id="rId74" Type="http://schemas.openxmlformats.org/officeDocument/2006/relationships/slide" Target="slides/slide33.xml"/><Relationship Id="rId75" Type="http://schemas.openxmlformats.org/officeDocument/2006/relationships/slide" Target="slides/slide34.xml"/><Relationship Id="rId76" Type="http://schemas.openxmlformats.org/officeDocument/2006/relationships/slide" Target="slides/slide35.xml"/><Relationship Id="rId77" Type="http://schemas.openxmlformats.org/officeDocument/2006/relationships/slide" Target="slides/slide36.xml"/><Relationship Id="rId78" Type="http://schemas.openxmlformats.org/officeDocument/2006/relationships/slide" Target="slides/slide37.xml"/><Relationship Id="rId79" Type="http://schemas.openxmlformats.org/officeDocument/2006/relationships/slide" Target="slides/slide38.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9.xml"/><Relationship Id="rId51" Type="http://schemas.openxmlformats.org/officeDocument/2006/relationships/slide" Target="slides/slide10.xml"/><Relationship Id="rId52" Type="http://schemas.openxmlformats.org/officeDocument/2006/relationships/slide" Target="slides/slide11.xml"/><Relationship Id="rId53" Type="http://schemas.openxmlformats.org/officeDocument/2006/relationships/slide" Target="slides/slide12.xml"/><Relationship Id="rId54" Type="http://schemas.openxmlformats.org/officeDocument/2006/relationships/slide" Target="slides/slide13.xml"/><Relationship Id="rId55" Type="http://schemas.openxmlformats.org/officeDocument/2006/relationships/slide" Target="slides/slide14.xml"/><Relationship Id="rId56" Type="http://schemas.openxmlformats.org/officeDocument/2006/relationships/slide" Target="slides/slide15.xml"/><Relationship Id="rId57" Type="http://schemas.openxmlformats.org/officeDocument/2006/relationships/slide" Target="slides/slide16.xml"/><Relationship Id="rId58" Type="http://schemas.openxmlformats.org/officeDocument/2006/relationships/slide" Target="slides/slide17.xml"/><Relationship Id="rId59" Type="http://schemas.openxmlformats.org/officeDocument/2006/relationships/slide" Target="slides/slide18.xml"/><Relationship Id="rId110" Type="http://schemas.openxmlformats.org/officeDocument/2006/relationships/slide" Target="slides/slide69.xml"/><Relationship Id="rId111" Type="http://schemas.openxmlformats.org/officeDocument/2006/relationships/slide" Target="slides/slide70.xml"/><Relationship Id="rId112" Type="http://schemas.openxmlformats.org/officeDocument/2006/relationships/slide" Target="slides/slide71.xml"/><Relationship Id="rId113" Type="http://schemas.openxmlformats.org/officeDocument/2006/relationships/slide" Target="slides/slide72.xml"/><Relationship Id="rId114" Type="http://schemas.openxmlformats.org/officeDocument/2006/relationships/slide" Target="slides/slide73.xml"/><Relationship Id="rId115" Type="http://schemas.openxmlformats.org/officeDocument/2006/relationships/slide" Target="slides/slide74.xml"/><Relationship Id="rId116" Type="http://schemas.openxmlformats.org/officeDocument/2006/relationships/notesMaster" Target="notesMasters/notesMaster1.xml"/><Relationship Id="rId117" Type="http://schemas.openxmlformats.org/officeDocument/2006/relationships/handoutMaster" Target="handoutMasters/handoutMaster1.xml"/><Relationship Id="rId118" Type="http://schemas.openxmlformats.org/officeDocument/2006/relationships/printerSettings" Target="printerSettings/printerSettings1.bin"/><Relationship Id="rId119" Type="http://schemas.openxmlformats.org/officeDocument/2006/relationships/presProps" Target="presProps.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39.xml"/><Relationship Id="rId81" Type="http://schemas.openxmlformats.org/officeDocument/2006/relationships/slide" Target="slides/slide40.xml"/><Relationship Id="rId82" Type="http://schemas.openxmlformats.org/officeDocument/2006/relationships/slide" Target="slides/slide41.xml"/><Relationship Id="rId83" Type="http://schemas.openxmlformats.org/officeDocument/2006/relationships/slide" Target="slides/slide42.xml"/><Relationship Id="rId84" Type="http://schemas.openxmlformats.org/officeDocument/2006/relationships/slide" Target="slides/slide43.xml"/><Relationship Id="rId85" Type="http://schemas.openxmlformats.org/officeDocument/2006/relationships/slide" Target="slides/slide44.xml"/><Relationship Id="rId86" Type="http://schemas.openxmlformats.org/officeDocument/2006/relationships/slide" Target="slides/slide45.xml"/><Relationship Id="rId87" Type="http://schemas.openxmlformats.org/officeDocument/2006/relationships/slide" Target="slides/slide46.xml"/><Relationship Id="rId88" Type="http://schemas.openxmlformats.org/officeDocument/2006/relationships/slide" Target="slides/slide47.xml"/><Relationship Id="rId8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05F776CF-BCB8-9D4E-9C6A-DA9BB7DEADEF}" type="datetimeFigureOut">
              <a:rPr lang="en-US"/>
              <a:pPr/>
              <a:t>4/9/18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663D79CC-498F-E94C-9EFA-A4B337F911DC}" type="slidenum">
              <a:rPr lang="en-US"/>
              <a:pPr/>
              <a:t>‹#›</a:t>
            </a:fld>
            <a:endParaRPr lang="en-US"/>
          </a:p>
        </p:txBody>
      </p:sp>
    </p:spTree>
    <p:extLst>
      <p:ext uri="{BB962C8B-B14F-4D97-AF65-F5344CB8AC3E}">
        <p14:creationId xmlns:p14="http://schemas.microsoft.com/office/powerpoint/2010/main" val="30291395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p>
        </p:txBody>
      </p:sp>
      <p:sp>
        <p:nvSpPr>
          <p:cNvPr id="11059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194AF75C-055B-2345-B02A-004F2CAAC979}" type="slidenum">
              <a:rPr lang="en-US"/>
              <a:pPr/>
              <a:t>‹#›</a:t>
            </a:fld>
            <a:endParaRPr lang="en-US"/>
          </a:p>
        </p:txBody>
      </p:sp>
    </p:spTree>
    <p:extLst>
      <p:ext uri="{BB962C8B-B14F-4D97-AF65-F5344CB8AC3E}">
        <p14:creationId xmlns:p14="http://schemas.microsoft.com/office/powerpoint/2010/main" val="29435350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1A84FEE9-FEB1-0449-B68B-41BF4C1D3693}" type="slidenum">
              <a:rPr lang="en-US"/>
              <a:pPr/>
              <a:t>1</a:t>
            </a:fld>
            <a:endParaRPr lang="en-US"/>
          </a:p>
        </p:txBody>
      </p:sp>
      <p:sp>
        <p:nvSpPr>
          <p:cNvPr id="114690" name="Rectangle 2"/>
          <p:cNvSpPr>
            <a:spLocks noRo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This template is intended for talk titles. Although it can be used for significant section titles, its </a:t>
            </a:r>
            <a:r>
              <a:rPr lang="ja-JP" altLang="en-US">
                <a:latin typeface="Arial" charset="0"/>
              </a:rPr>
              <a:t>“</a:t>
            </a:r>
            <a:r>
              <a:rPr lang="en-US">
                <a:latin typeface="Arial" charset="0"/>
              </a:rPr>
              <a:t>cover page</a:t>
            </a:r>
            <a:r>
              <a:rPr lang="ja-JP" altLang="en-US">
                <a:latin typeface="Arial" charset="0"/>
              </a:rPr>
              <a:t>”</a:t>
            </a:r>
            <a:r>
              <a:rPr lang="en-US">
                <a:latin typeface="Arial" charset="0"/>
              </a:rPr>
              <a:t> feel makes it best used once at the beginning of a presentation. Subtitle can be as its name suggests or the speaker</a:t>
            </a:r>
            <a:r>
              <a:rPr lang="ja-JP" altLang="en-US">
                <a:latin typeface="Arial" charset="0"/>
              </a:rPr>
              <a:t>’</a:t>
            </a:r>
            <a:r>
              <a:rPr lang="en-US">
                <a:latin typeface="Arial" charset="0"/>
              </a:rPr>
              <a:t>s name. Presentation Team recommends title text size as 50–72 and subtitle size as 30–48 with optimal sizes already used in this example. This also contains a floating AiG logo that can be repositioned or removed as appropriate for the overhead</a:t>
            </a:r>
            <a:r>
              <a:rPr lang="ja-JP" altLang="en-US">
                <a:latin typeface="Arial" charset="0"/>
              </a:rPr>
              <a:t>’</a:t>
            </a:r>
            <a:r>
              <a:rPr lang="en-US">
                <a:latin typeface="Arial" charset="0"/>
              </a:rPr>
              <a:t>s content.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99CFE892-5033-2046-844E-6F912B735F26}" type="slidenum">
              <a:rPr lang="en-US"/>
              <a:pPr/>
              <a:t>10</a:t>
            </a:fld>
            <a:endParaRPr lang="en-US"/>
          </a:p>
        </p:txBody>
      </p:sp>
      <p:sp>
        <p:nvSpPr>
          <p:cNvPr id="133122" name="Rectangle 2"/>
          <p:cNvSpPr>
            <a:spLocks noRo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86E2F7FE-4AB2-1649-BDE1-39B316304F46}" type="slidenum">
              <a:rPr lang="en-US"/>
              <a:pPr/>
              <a:t>11</a:t>
            </a:fld>
            <a:endParaRPr lang="en-US"/>
          </a:p>
        </p:txBody>
      </p:sp>
      <p:sp>
        <p:nvSpPr>
          <p:cNvPr id="135170" name="Rectangle 2"/>
          <p:cNvSpPr>
            <a:spLocks noRo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9A34AFCF-8071-9647-AD53-D02A913ABF87}" type="slidenum">
              <a:rPr lang="en-US"/>
              <a:pPr/>
              <a:t>12</a:t>
            </a:fld>
            <a:endParaRPr lang="en-US"/>
          </a:p>
        </p:txBody>
      </p:sp>
      <p:sp>
        <p:nvSpPr>
          <p:cNvPr id="137218" name="Rectangle 2"/>
          <p:cNvSpPr>
            <a:spLocks noRo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05F0F1DD-1BA8-384B-8B83-90EEC0641AD2}" type="slidenum">
              <a:rPr lang="en-US"/>
              <a:pPr/>
              <a:t>13</a:t>
            </a:fld>
            <a:endParaRPr lang="en-US"/>
          </a:p>
        </p:txBody>
      </p:sp>
      <p:sp>
        <p:nvSpPr>
          <p:cNvPr id="139266" name="Rectangle 2"/>
          <p:cNvSpPr>
            <a:spLocks noRo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B870F339-8B5E-9940-BCAA-35EE9297538C}" type="slidenum">
              <a:rPr lang="en-US"/>
              <a:pPr/>
              <a:t>14</a:t>
            </a:fld>
            <a:endParaRPr lang="en-US"/>
          </a:p>
        </p:txBody>
      </p:sp>
      <p:sp>
        <p:nvSpPr>
          <p:cNvPr id="141314" name="Rectangle 2"/>
          <p:cNvSpPr>
            <a:spLocks noRo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BDA68198-63A6-434B-AD72-F9E5BF7ADDE3}" type="slidenum">
              <a:rPr lang="en-US"/>
              <a:pPr/>
              <a:t>15</a:t>
            </a:fld>
            <a:endParaRPr lang="en-US"/>
          </a:p>
        </p:txBody>
      </p:sp>
      <p:sp>
        <p:nvSpPr>
          <p:cNvPr id="1433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eaLnBrk="1" hangingPunct="1"/>
            <a:fld id="{4C7223C8-86A5-AB4F-8F60-4207B54014B0}" type="slidenum">
              <a:rPr lang="en-US">
                <a:cs typeface="Arial" charset="0"/>
              </a:rPr>
              <a:pPr algn="r" eaLnBrk="1" hangingPunct="1"/>
              <a:t>15</a:t>
            </a:fld>
            <a:endParaRPr lang="en-US">
              <a:cs typeface="Arial" charset="0"/>
            </a:endParaRPr>
          </a:p>
        </p:txBody>
      </p:sp>
      <p:sp>
        <p:nvSpPr>
          <p:cNvPr id="143363" name="Rectangle 2"/>
          <p:cNvSpPr>
            <a:spLocks noRo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71B62434-0F0F-2049-BA7F-8D347B2475E1}" type="slidenum">
              <a:rPr lang="en-US"/>
              <a:pPr/>
              <a:t>16</a:t>
            </a:fld>
            <a:endParaRPr lang="en-US"/>
          </a:p>
        </p:txBody>
      </p:sp>
      <p:sp>
        <p:nvSpPr>
          <p:cNvPr id="145410" name="Rectangle 2"/>
          <p:cNvSpPr>
            <a:spLocks noRo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9E00F06A-934F-CF47-A2AF-F0140598C6FA}" type="slidenum">
              <a:rPr lang="en-US"/>
              <a:pPr/>
              <a:t>17</a:t>
            </a:fld>
            <a:endParaRPr lang="en-US"/>
          </a:p>
        </p:txBody>
      </p:sp>
      <p:sp>
        <p:nvSpPr>
          <p:cNvPr id="147458" name="Rectangle 2"/>
          <p:cNvSpPr>
            <a:spLocks noRot="1" noChangeArrowheads="1" noTextEdit="1"/>
          </p:cNvSpPr>
          <p:nvPr>
            <p:ph type="sldImg"/>
          </p:nvPr>
        </p:nvSpPr>
        <p:spPr>
          <a:xfrm>
            <a:off x="1177925" y="720725"/>
            <a:ext cx="4521200" cy="3390900"/>
          </a:xfrm>
          <a:ln/>
        </p:spPr>
      </p:sp>
      <p:sp>
        <p:nvSpPr>
          <p:cNvPr id="147459" name="Rectangle 3"/>
          <p:cNvSpPr>
            <a:spLocks noGrp="1" noChangeArrowheads="1"/>
          </p:cNvSpPr>
          <p:nvPr>
            <p:ph type="body" idx="1"/>
          </p:nvPr>
        </p:nvSpPr>
        <p:spPr>
          <a:xfrm>
            <a:off x="917575" y="4329113"/>
            <a:ext cx="5043488"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AU">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4A0535B4-5736-EC45-ABE9-1A3B910A3BB0}" type="slidenum">
              <a:rPr lang="en-US"/>
              <a:pPr/>
              <a:t>18</a:t>
            </a:fld>
            <a:endParaRPr lang="en-US"/>
          </a:p>
        </p:txBody>
      </p:sp>
      <p:sp>
        <p:nvSpPr>
          <p:cNvPr id="149506" name="Rectangle 2"/>
          <p:cNvSpPr>
            <a:spLocks noRo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157C66D9-348E-4542-AF59-206EDC2C9CA7}" type="slidenum">
              <a:rPr lang="en-US"/>
              <a:pPr/>
              <a:t>19</a:t>
            </a:fld>
            <a:endParaRPr lang="en-US"/>
          </a:p>
        </p:txBody>
      </p:sp>
      <p:sp>
        <p:nvSpPr>
          <p:cNvPr id="151554" name="Rectangle 2"/>
          <p:cNvSpPr>
            <a:spLocks noRo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Another way that Jesus revealed His complete trust in the Scriptures was by treating as historical fact the accounts in the Old Testament which most contemporary people think are unbelievable mythology.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8961C8EE-D9CF-2F40-8044-5A26ECAA4BC9}" type="slidenum">
              <a:rPr lang="en-US"/>
              <a:pPr/>
              <a:t>2</a:t>
            </a:fld>
            <a:endParaRPr lang="en-US"/>
          </a:p>
        </p:txBody>
      </p:sp>
      <p:sp>
        <p:nvSpPr>
          <p:cNvPr id="116738" name="Rectangle 2"/>
          <p:cNvSpPr>
            <a:spLocks noRo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solidFill>
                  <a:schemeClr val="bg1"/>
                </a:solidFill>
                <a:latin typeface="Arial" charset="0"/>
              </a:rPr>
              <a:t>JP Moreland (Hugh Ross) article that I refute where he relies on Kaiser and Archer</a:t>
            </a:r>
          </a:p>
          <a:p>
            <a:pPr eaLnBrk="1" hangingPunct="1"/>
            <a:endParaRPr lang="en-US">
              <a:latin typeface="Arial" charset="0"/>
            </a:endParaRPr>
          </a:p>
          <a:p>
            <a:pPr eaLnBrk="1" hangingPunct="1"/>
            <a:endParaRPr lang="en-US">
              <a:latin typeface="Arial" charset="0"/>
            </a:endParaRPr>
          </a:p>
          <a:p>
            <a:pPr eaLnBrk="1" hangingPunct="1"/>
            <a:r>
              <a:rPr lang="en-US">
                <a:latin typeface="Arial" charset="0"/>
              </a:rPr>
              <a:t>The underlined word is </a:t>
            </a:r>
            <a:r>
              <a:rPr lang="en-US" i="1">
                <a:latin typeface="Arial" charset="0"/>
              </a:rPr>
              <a:t>eretz</a:t>
            </a:r>
            <a:r>
              <a:rPr lang="en-US">
                <a:latin typeface="Arial" charset="0"/>
              </a:rPr>
              <a:t>, the same word translated earth in Gen. 1:1 and 2:1 and 2:4.  </a:t>
            </a:r>
            <a:r>
              <a:rPr lang="en-US" i="1">
                <a:latin typeface="Arial" charset="0"/>
              </a:rPr>
              <a:t>Eretz</a:t>
            </a:r>
            <a:r>
              <a:rPr lang="en-US">
                <a:latin typeface="Arial" charset="0"/>
              </a:rPr>
              <a:t> is used 45 times in the Flood account in Gen. 6:5-9:17.  The circled word is </a:t>
            </a:r>
            <a:r>
              <a:rPr lang="en-US" i="1">
                <a:latin typeface="Arial" charset="0"/>
              </a:rPr>
              <a:t>adamah</a:t>
            </a:r>
            <a:r>
              <a:rPr lang="en-US">
                <a:latin typeface="Arial" charset="0"/>
              </a:rPr>
              <a:t>, which in modern translations is rendered more accurately as </a:t>
            </a:r>
            <a:r>
              <a:rPr lang="ja-JP" altLang="en-US">
                <a:latin typeface="Arial" charset="0"/>
              </a:rPr>
              <a:t>“</a:t>
            </a:r>
            <a:r>
              <a:rPr lang="en-US">
                <a:latin typeface="Arial" charset="0"/>
              </a:rPr>
              <a:t>ground</a:t>
            </a:r>
            <a:r>
              <a:rPr lang="ja-JP" altLang="en-US">
                <a:latin typeface="Arial" charset="0"/>
              </a:rPr>
              <a:t>”</a:t>
            </a:r>
            <a:r>
              <a:rPr lang="en-US">
                <a:latin typeface="Arial" charset="0"/>
              </a:rPr>
              <a:t> or </a:t>
            </a:r>
            <a:r>
              <a:rPr lang="ja-JP" altLang="en-US">
                <a:latin typeface="Arial" charset="0"/>
              </a:rPr>
              <a:t>“</a:t>
            </a:r>
            <a:r>
              <a:rPr lang="en-US">
                <a:latin typeface="Arial" charset="0"/>
              </a:rPr>
              <a:t>land.</a:t>
            </a:r>
            <a:r>
              <a:rPr lang="ja-JP" altLang="en-US">
                <a:latin typeface="Arial" charset="0"/>
              </a:rPr>
              <a:t>”</a:t>
            </a:r>
            <a:r>
              <a:rPr lang="en-US">
                <a:latin typeface="Arial" charset="0"/>
              </a:rPr>
              <a:t>  It is used only 9 times in the Flood account.  In his rejection of the global Flood, OT scholar Dr. Walter Kaiser said in the Feb. 2006 John Ankerberg debates on creation that </a:t>
            </a:r>
            <a:r>
              <a:rPr lang="en-US" i="1">
                <a:latin typeface="Arial" charset="0"/>
              </a:rPr>
              <a:t>eretz</a:t>
            </a:r>
            <a:r>
              <a:rPr lang="en-US">
                <a:latin typeface="Arial" charset="0"/>
              </a:rPr>
              <a:t> is never used in the flood account, but that only </a:t>
            </a:r>
            <a:r>
              <a:rPr lang="en-US" i="1">
                <a:latin typeface="Arial" charset="0"/>
              </a:rPr>
              <a:t>adamah</a:t>
            </a:r>
            <a:r>
              <a:rPr lang="en-US">
                <a:latin typeface="Arial" charset="0"/>
              </a:rPr>
              <a:t> is used.  He was seriously in error.</a:t>
            </a:r>
          </a:p>
          <a:p>
            <a:pPr eaLnBrk="1" hangingPunct="1"/>
            <a:endParaRPr 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508F4454-3B1A-0443-8B0F-DC98AA23598E}" type="slidenum">
              <a:rPr lang="en-US"/>
              <a:pPr/>
              <a:t>20</a:t>
            </a:fld>
            <a:endParaRPr lang="en-US"/>
          </a:p>
        </p:txBody>
      </p:sp>
      <p:sp>
        <p:nvSpPr>
          <p:cNvPr id="153602" name="Rectangle 2"/>
          <p:cNvSpPr>
            <a:spLocks noRot="1" noChangeArrowheads="1" noTextEdit="1"/>
          </p:cNvSpPr>
          <p:nvPr>
            <p:ph type="sldImg"/>
          </p:nvPr>
        </p:nvSpPr>
        <p:spPr>
          <a:ln/>
        </p:spPr>
      </p:sp>
      <p:sp>
        <p:nvSpPr>
          <p:cNvPr id="15360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If the biblical timeline = 2 metres (7 feet) on the screen, then the evolutionary timeline would stretch 7,500 km (4500 miles).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63033289-3BAB-5042-A62A-6B17D7869370}" type="slidenum">
              <a:rPr lang="en-US"/>
              <a:pPr/>
              <a:t>21</a:t>
            </a:fld>
            <a:endParaRPr lang="en-US"/>
          </a:p>
        </p:txBody>
      </p:sp>
      <p:sp>
        <p:nvSpPr>
          <p:cNvPr id="155650" name="Rectangle 2"/>
          <p:cNvSpPr>
            <a:spLocks noRo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73A18DF6-25A0-5640-82CD-708A645CAA89}" type="slidenum">
              <a:rPr lang="en-US"/>
              <a:pPr/>
              <a:t>22</a:t>
            </a:fld>
            <a:endParaRPr lang="en-US"/>
          </a:p>
        </p:txBody>
      </p:sp>
      <p:sp>
        <p:nvSpPr>
          <p:cNvPr id="157698" name="Rectangle 2"/>
          <p:cNvSpPr>
            <a:spLocks noRo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eaLnBrk="1" hangingPunct="1"/>
            <a:fld id="{9041A8D9-5462-CC47-8EFA-33ECC643F59C}" type="slidenum">
              <a:rPr lang="en-US">
                <a:cs typeface="Arial" charset="0"/>
              </a:rPr>
              <a:pPr algn="r" eaLnBrk="1" hangingPunct="1"/>
              <a:t>23</a:t>
            </a:fld>
            <a:endParaRPr lang="en-US">
              <a:cs typeface="Arial" charset="0"/>
            </a:endParaRPr>
          </a:p>
        </p:txBody>
      </p:sp>
      <p:sp>
        <p:nvSpPr>
          <p:cNvPr id="159746" name="Rectangle 2"/>
          <p:cNvSpPr>
            <a:spLocks noRo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A38AE403-03B1-6849-B4E7-48941765B1FB}" type="slidenum">
              <a:rPr lang="en-US"/>
              <a:pPr/>
              <a:t>25</a:t>
            </a:fld>
            <a:endParaRPr lang="en-US"/>
          </a:p>
        </p:txBody>
      </p:sp>
      <p:sp>
        <p:nvSpPr>
          <p:cNvPr id="162818" name="Rectangle 2"/>
          <p:cNvSpPr>
            <a:spLocks noRot="1" noChangeArrowheads="1" noTextEdit="1"/>
          </p:cNvSpPr>
          <p:nvPr>
            <p:ph type="sldImg"/>
          </p:nvPr>
        </p:nvSpPr>
        <p:spPr>
          <a:ln/>
        </p:spPr>
      </p:sp>
      <p:sp>
        <p:nvSpPr>
          <p:cNvPr id="162819" name="Rectangle 3"/>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This is fully animated. The Scripture text frame is editable so you can insert a different version if you so desire.</a:t>
            </a:r>
          </a:p>
          <a:p>
            <a:pPr eaLnBrk="1" hangingPunct="1"/>
            <a:endParaRPr lang="en-US">
              <a:latin typeface="Arial" charset="0"/>
            </a:endParaRPr>
          </a:p>
          <a:p>
            <a:pPr eaLnBrk="1" hangingPunct="1"/>
            <a:r>
              <a:rPr lang="en-US">
                <a:latin typeface="Arial" charset="0"/>
              </a:rPr>
              <a:t>In case you want to know. Each element is a TIFF image with alpha channels. This whole page totals 1.1 MB rather than 11+ MB that flat JPEGs would produce.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EF5C399A-54C2-3844-A040-010A560AFED0}" type="slidenum">
              <a:rPr lang="en-US"/>
              <a:pPr/>
              <a:t>26</a:t>
            </a:fld>
            <a:endParaRPr lang="en-US"/>
          </a:p>
        </p:txBody>
      </p:sp>
      <p:sp>
        <p:nvSpPr>
          <p:cNvPr id="164866" name="Rectangle 2"/>
          <p:cNvSpPr>
            <a:spLocks noRo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Verse 9 echoes the language of Gen. 9:10-16.  There is nothing on Day 3, when God made dry land, to link this description with creation week.</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1BDF1D6A-9F9D-CC49-909B-B3FD2F7DCF21}" type="slidenum">
              <a:rPr lang="en-US"/>
              <a:pPr/>
              <a:t>27</a:t>
            </a:fld>
            <a:endParaRPr lang="en-US"/>
          </a:p>
        </p:txBody>
      </p:sp>
      <p:sp>
        <p:nvSpPr>
          <p:cNvPr id="166914" name="Rectangle 2"/>
          <p:cNvSpPr>
            <a:spLocks noRot="1" noChangeArrowheads="1" noTextEdit="1"/>
          </p:cNvSpPr>
          <p:nvPr>
            <p:ph type="sldImg"/>
          </p:nvPr>
        </p:nvSpPr>
        <p:spPr>
          <a:ln/>
        </p:spPr>
      </p:sp>
      <p:sp>
        <p:nvSpPr>
          <p:cNvPr id="16691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710A0665-C771-234C-8289-0A74FBC405B8}" type="slidenum">
              <a:rPr lang="en-US"/>
              <a:pPr/>
              <a:t>28</a:t>
            </a:fld>
            <a:endParaRPr lang="en-US"/>
          </a:p>
        </p:txBody>
      </p:sp>
      <p:sp>
        <p:nvSpPr>
          <p:cNvPr id="168962" name="Rectangle 2"/>
          <p:cNvSpPr>
            <a:spLocks noRo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And Adam gave names to all cattle, and to the fowl of the air, and to every beast of the field; but for Adam there was not found an help meet for him.</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7A4A8E57-67B1-724E-873A-525F82334973}" type="slidenum">
              <a:rPr lang="en-US"/>
              <a:pPr/>
              <a:t>29</a:t>
            </a:fld>
            <a:endParaRPr lang="en-US"/>
          </a:p>
        </p:txBody>
      </p:sp>
      <p:sp>
        <p:nvSpPr>
          <p:cNvPr id="171010" name="Rectangle 2"/>
          <p:cNvSpPr>
            <a:spLocks noRo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And Adam gave names to all cattle, and to the fowl of the air, and to every beast of the field; but for Adam there was not found an help meet for him.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8AC531BC-D61D-DB43-B6C9-0B60F8427960}" type="slidenum">
              <a:rPr lang="en-US"/>
              <a:pPr/>
              <a:t>30</a:t>
            </a:fld>
            <a:endParaRPr lang="en-US"/>
          </a:p>
        </p:txBody>
      </p:sp>
      <p:sp>
        <p:nvSpPr>
          <p:cNvPr id="173058" name="Rectangle 2"/>
          <p:cNvSpPr>
            <a:spLocks noRo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8009B448-71B3-2D47-A06D-A9FD1F63D7BB}" type="slidenum">
              <a:rPr lang="en-US"/>
              <a:pPr/>
              <a:t>3</a:t>
            </a:fld>
            <a:endParaRPr lang="en-US"/>
          </a:p>
        </p:txBody>
      </p:sp>
      <p:sp>
        <p:nvSpPr>
          <p:cNvPr id="118786" name="Rectangle 2"/>
          <p:cNvSpPr>
            <a:spLocks noRo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E3B3A352-6F60-C244-9C9F-B4DF9F89A342}" type="slidenum">
              <a:rPr lang="en-US"/>
              <a:pPr/>
              <a:t>33</a:t>
            </a:fld>
            <a:endParaRPr lang="en-US"/>
          </a:p>
        </p:txBody>
      </p:sp>
      <p:sp>
        <p:nvSpPr>
          <p:cNvPr id="177154" name="Rectangle 2"/>
          <p:cNvSpPr>
            <a:spLocks noRot="1" noChangeArrowheads="1" noTextEdit="1"/>
          </p:cNvSpPr>
          <p:nvPr>
            <p:ph type="sldImg"/>
          </p:nvPr>
        </p:nvSpPr>
        <p:spPr>
          <a:ln/>
        </p:spPr>
      </p:sp>
      <p:sp>
        <p:nvSpPr>
          <p:cNvPr id="1771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89F27EBE-8BC2-0945-BC0D-B80295665F72}" type="slidenum">
              <a:rPr lang="en-US"/>
              <a:pPr/>
              <a:t>34</a:t>
            </a:fld>
            <a:endParaRPr lang="en-US"/>
          </a:p>
        </p:txBody>
      </p:sp>
      <p:sp>
        <p:nvSpPr>
          <p:cNvPr id="179202" name="Rectangle 2"/>
          <p:cNvSpPr>
            <a:spLocks noRot="1" noChangeArrowheads="1" noTextEdit="1"/>
          </p:cNvSpPr>
          <p:nvPr>
            <p:ph type="sldImg"/>
          </p:nvPr>
        </p:nvSpPr>
        <p:spPr>
          <a:ln/>
        </p:spPr>
      </p:sp>
      <p:sp>
        <p:nvSpPr>
          <p:cNvPr id="17920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192F7D19-BEC4-D246-B7AF-249F7C9BCC29}" type="slidenum">
              <a:rPr lang="en-US"/>
              <a:pPr/>
              <a:t>35</a:t>
            </a:fld>
            <a:endParaRPr lang="en-US"/>
          </a:p>
        </p:txBody>
      </p:sp>
      <p:sp>
        <p:nvSpPr>
          <p:cNvPr id="181250" name="Rectangle 2"/>
          <p:cNvSpPr>
            <a:spLocks noRo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And Adam gave names to all cattle, and to the fowl of the air, and to every beast of the field; but for Adam there was not found an help meet for him.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2EFBA977-A688-004E-A3FB-E859FE5E76C5}" type="slidenum">
              <a:rPr lang="en-US"/>
              <a:pPr/>
              <a:t>36</a:t>
            </a:fld>
            <a:endParaRPr lang="en-US"/>
          </a:p>
        </p:txBody>
      </p:sp>
      <p:sp>
        <p:nvSpPr>
          <p:cNvPr id="183298" name="Rectangle 2"/>
          <p:cNvSpPr>
            <a:spLocks noRot="1" noChangeArrowheads="1" noTextEdit="1"/>
          </p:cNvSpPr>
          <p:nvPr>
            <p:ph type="sldImg"/>
          </p:nvPr>
        </p:nvSpPr>
        <p:spPr>
          <a:ln/>
        </p:spPr>
      </p:sp>
      <p:sp>
        <p:nvSpPr>
          <p:cNvPr id="18329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1A10118D-BFD0-3346-B7E7-9FE4EB285D15}" type="slidenum">
              <a:rPr lang="en-US"/>
              <a:pPr/>
              <a:t>37</a:t>
            </a:fld>
            <a:endParaRPr lang="en-US"/>
          </a:p>
        </p:txBody>
      </p:sp>
      <p:sp>
        <p:nvSpPr>
          <p:cNvPr id="185346" name="Rectangle 2"/>
          <p:cNvSpPr>
            <a:spLocks noRo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And Adam gave names to all cattle, and to the fowl of the air, and to every beast of the field; but for Adam there was not found an help meet for him.</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3CFF6F4D-AB1C-CB4D-9A47-9471D5553530}" type="slidenum">
              <a:rPr lang="en-US"/>
              <a:pPr/>
              <a:t>38</a:t>
            </a:fld>
            <a:endParaRPr lang="en-US"/>
          </a:p>
        </p:txBody>
      </p:sp>
      <p:sp>
        <p:nvSpPr>
          <p:cNvPr id="187394" name="Rectangle 2"/>
          <p:cNvSpPr>
            <a:spLocks noRot="1"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EC868C71-2B68-BA45-8AF5-1DE751DDAE21}" type="slidenum">
              <a:rPr lang="en-US"/>
              <a:pPr/>
              <a:t>39</a:t>
            </a:fld>
            <a:endParaRPr lang="en-US"/>
          </a:p>
        </p:txBody>
      </p:sp>
      <p:sp>
        <p:nvSpPr>
          <p:cNvPr id="189442" name="Rectangle 2"/>
          <p:cNvSpPr>
            <a:spLocks noRo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C384B5F4-1167-054A-9C76-EE46F6B64693}" type="slidenum">
              <a:rPr lang="en-US"/>
              <a:pPr/>
              <a:t>40</a:t>
            </a:fld>
            <a:endParaRPr lang="en-US"/>
          </a:p>
        </p:txBody>
      </p:sp>
      <p:sp>
        <p:nvSpPr>
          <p:cNvPr id="191490" name="Rectangle 2"/>
          <p:cNvSpPr>
            <a:spLocks noRot="1" noChangeArrowheads="1" noTextEdit="1"/>
          </p:cNvSpPr>
          <p:nvPr>
            <p:ph type="sldImg"/>
          </p:nvPr>
        </p:nvSpPr>
        <p:spPr>
          <a:ln/>
        </p:spPr>
      </p:sp>
      <p:sp>
        <p:nvSpPr>
          <p:cNvPr id="191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BCE57BA8-79C1-5A4E-B8F8-EB7C2852A85F}" type="slidenum">
              <a:rPr lang="en-US"/>
              <a:pPr/>
              <a:t>41</a:t>
            </a:fld>
            <a:endParaRPr lang="en-US"/>
          </a:p>
        </p:txBody>
      </p:sp>
      <p:sp>
        <p:nvSpPr>
          <p:cNvPr id="193538" name="Rectangle 2"/>
          <p:cNvSpPr>
            <a:spLocks noRot="1" noChangeArrowheads="1" noTextEdit="1"/>
          </p:cNvSpPr>
          <p:nvPr>
            <p:ph type="sldImg"/>
          </p:nvPr>
        </p:nvSpPr>
        <p:spPr>
          <a:ln/>
        </p:spPr>
      </p:sp>
      <p:sp>
        <p:nvSpPr>
          <p:cNvPr id="19353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32 Now when they heard of the resurrection of the dead, some began to sneer, but others said, </a:t>
            </a:r>
            <a:r>
              <a:rPr lang="ja-JP" altLang="en-US">
                <a:latin typeface="Arial" charset="0"/>
              </a:rPr>
              <a:t>“</a:t>
            </a:r>
            <a:r>
              <a:rPr lang="en-US">
                <a:latin typeface="Arial" charset="0"/>
              </a:rPr>
              <a:t>We shall hear you again concerning this.</a:t>
            </a:r>
            <a:r>
              <a:rPr lang="ja-JP" altLang="en-US">
                <a:latin typeface="Arial" charset="0"/>
              </a:rPr>
              <a:t>”</a:t>
            </a:r>
            <a:r>
              <a:rPr lang="en-US">
                <a:latin typeface="Arial" charset="0"/>
              </a:rPr>
              <a:t> </a:t>
            </a:r>
            <a:br>
              <a:rPr lang="en-US">
                <a:latin typeface="Arial" charset="0"/>
              </a:rPr>
            </a:br>
            <a:r>
              <a:rPr lang="en-US">
                <a:latin typeface="Arial" charset="0"/>
              </a:rPr>
              <a:t>33 So Paul went out of their midst. </a:t>
            </a:r>
            <a:br>
              <a:rPr lang="en-US">
                <a:latin typeface="Arial" charset="0"/>
              </a:rPr>
            </a:br>
            <a:r>
              <a:rPr lang="en-US">
                <a:latin typeface="Arial" charset="0"/>
              </a:rPr>
              <a:t>34 But some men joined him and believed, among whom also were Dionysius the Areopagite and a woman named Damaris and others with them.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F0D5F54E-3900-454D-8745-3AF3F635E4D6}" type="slidenum">
              <a:rPr lang="en-US"/>
              <a:pPr/>
              <a:t>42</a:t>
            </a:fld>
            <a:endParaRPr lang="en-US"/>
          </a:p>
        </p:txBody>
      </p:sp>
      <p:sp>
        <p:nvSpPr>
          <p:cNvPr id="195586" name="Rectangle 2"/>
          <p:cNvSpPr>
            <a:spLocks noRo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04A05F63-BA51-EB47-A8C4-5DD99D6CE66A}" type="slidenum">
              <a:rPr lang="en-US"/>
              <a:pPr/>
              <a:t>4</a:t>
            </a:fld>
            <a:endParaRPr lang="en-US"/>
          </a:p>
        </p:txBody>
      </p:sp>
      <p:sp>
        <p:nvSpPr>
          <p:cNvPr id="120834" name="Rectangle 2"/>
          <p:cNvSpPr>
            <a:spLocks noRo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46D6AB4F-6D5F-5D4F-8B80-35C30BB7D6AD}" type="slidenum">
              <a:rPr lang="en-US"/>
              <a:pPr/>
              <a:t>43</a:t>
            </a:fld>
            <a:endParaRPr lang="en-US"/>
          </a:p>
        </p:txBody>
      </p:sp>
      <p:sp>
        <p:nvSpPr>
          <p:cNvPr id="1976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eaLnBrk="1" hangingPunct="1"/>
            <a:fld id="{2563738C-7212-3345-A57F-9C7DF2841DA0}" type="slidenum">
              <a:rPr lang="en-US">
                <a:cs typeface="Arial" charset="0"/>
              </a:rPr>
              <a:pPr algn="r" eaLnBrk="1" hangingPunct="1"/>
              <a:t>43</a:t>
            </a:fld>
            <a:endParaRPr lang="en-US">
              <a:cs typeface="Arial" charset="0"/>
            </a:endParaRPr>
          </a:p>
        </p:txBody>
      </p:sp>
      <p:sp>
        <p:nvSpPr>
          <p:cNvPr id="197635" name="Rectangle 2"/>
          <p:cNvSpPr>
            <a:spLocks noRo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14F0E7BA-3114-124A-89D9-D8FA0E28BF5E}" type="slidenum">
              <a:rPr lang="en-US"/>
              <a:pPr/>
              <a:t>44</a:t>
            </a:fld>
            <a:endParaRPr lang="en-US"/>
          </a:p>
        </p:txBody>
      </p:sp>
      <p:sp>
        <p:nvSpPr>
          <p:cNvPr id="199682" name="Rectangle 2"/>
          <p:cNvSpPr>
            <a:spLocks noRot="1" noChangeArrowheads="1" noTextEdit="1"/>
          </p:cNvSpPr>
          <p:nvPr>
            <p:ph type="sldImg"/>
          </p:nvPr>
        </p:nvSpPr>
        <p:spPr>
          <a:ln/>
        </p:spPr>
      </p:sp>
      <p:sp>
        <p:nvSpPr>
          <p:cNvPr id="19968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CD4972AD-2735-CA41-BDBE-2AAA10D302A8}" type="slidenum">
              <a:rPr lang="en-US"/>
              <a:pPr/>
              <a:t>45</a:t>
            </a:fld>
            <a:endParaRPr lang="en-US"/>
          </a:p>
        </p:txBody>
      </p:sp>
      <p:sp>
        <p:nvSpPr>
          <p:cNvPr id="2017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eaLnBrk="1" hangingPunct="1"/>
            <a:fld id="{6F8AC4FF-27AA-ED4F-AB16-62D6ACBFA569}" type="slidenum">
              <a:rPr lang="en-US">
                <a:cs typeface="Arial" charset="0"/>
              </a:rPr>
              <a:pPr algn="r" eaLnBrk="1" hangingPunct="1"/>
              <a:t>45</a:t>
            </a:fld>
            <a:endParaRPr lang="en-US">
              <a:cs typeface="Arial" charset="0"/>
            </a:endParaRPr>
          </a:p>
        </p:txBody>
      </p:sp>
      <p:sp>
        <p:nvSpPr>
          <p:cNvPr id="201731" name="Rectangle 2"/>
          <p:cNvSpPr>
            <a:spLocks noRot="1" noChangeArrowheads="1" noTextEdit="1"/>
          </p:cNvSpPr>
          <p:nvPr>
            <p:ph type="sldImg"/>
          </p:nvPr>
        </p:nvSpPr>
        <p:spPr>
          <a:ln/>
        </p:spPr>
      </p:sp>
      <p:sp>
        <p:nvSpPr>
          <p:cNvPr id="2017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92AC7BCD-19FF-CB40-A954-E29FB27491B7}" type="slidenum">
              <a:rPr lang="en-US"/>
              <a:pPr/>
              <a:t>46</a:t>
            </a:fld>
            <a:endParaRPr lang="en-US"/>
          </a:p>
        </p:txBody>
      </p:sp>
      <p:sp>
        <p:nvSpPr>
          <p:cNvPr id="2037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eaLnBrk="1" hangingPunct="1"/>
            <a:fld id="{121FBE89-D2F9-1D49-A9E5-7E22163E1441}" type="slidenum">
              <a:rPr lang="en-US">
                <a:cs typeface="Arial" charset="0"/>
              </a:rPr>
              <a:pPr algn="r" eaLnBrk="1" hangingPunct="1"/>
              <a:t>46</a:t>
            </a:fld>
            <a:endParaRPr lang="en-US">
              <a:cs typeface="Arial" charset="0"/>
            </a:endParaRPr>
          </a:p>
        </p:txBody>
      </p:sp>
      <p:sp>
        <p:nvSpPr>
          <p:cNvPr id="203779" name="Rectangle 2"/>
          <p:cNvSpPr>
            <a:spLocks noRot="1" noChangeArrowheads="1" noTextEdit="1"/>
          </p:cNvSpPr>
          <p:nvPr>
            <p:ph type="sldImg"/>
          </p:nvPr>
        </p:nvSpPr>
        <p:spPr>
          <a:ln/>
        </p:spPr>
      </p:sp>
      <p:sp>
        <p:nvSpPr>
          <p:cNvPr id="20378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9260D376-F12B-E14F-9FAA-15CCE4960144}" type="slidenum">
              <a:rPr lang="en-US"/>
              <a:pPr/>
              <a:t>47</a:t>
            </a:fld>
            <a:endParaRPr lang="en-US"/>
          </a:p>
        </p:txBody>
      </p:sp>
      <p:sp>
        <p:nvSpPr>
          <p:cNvPr id="2058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eaLnBrk="1" hangingPunct="1"/>
            <a:fld id="{330BE8E6-5170-BB4E-AA9A-38DED9C12557}" type="slidenum">
              <a:rPr lang="en-US">
                <a:cs typeface="Arial" charset="0"/>
              </a:rPr>
              <a:pPr algn="r" eaLnBrk="1" hangingPunct="1"/>
              <a:t>47</a:t>
            </a:fld>
            <a:endParaRPr lang="en-US">
              <a:cs typeface="Arial" charset="0"/>
            </a:endParaRPr>
          </a:p>
        </p:txBody>
      </p:sp>
      <p:sp>
        <p:nvSpPr>
          <p:cNvPr id="205827" name="Rectangle 2"/>
          <p:cNvSpPr>
            <a:spLocks noRot="1" noChangeArrowheads="1" noTextEdit="1"/>
          </p:cNvSpPr>
          <p:nvPr>
            <p:ph type="sldImg"/>
          </p:nvPr>
        </p:nvSpPr>
        <p:spPr>
          <a:ln/>
        </p:spPr>
      </p:sp>
      <p:sp>
        <p:nvSpPr>
          <p:cNvPr id="20582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36E982F7-A2E7-3C45-BFAE-951D0C328FDD}" type="slidenum">
              <a:rPr lang="en-US"/>
              <a:pPr/>
              <a:t>48</a:t>
            </a:fld>
            <a:endParaRPr lang="en-US"/>
          </a:p>
        </p:txBody>
      </p:sp>
      <p:sp>
        <p:nvSpPr>
          <p:cNvPr id="207874" name="Rectangle 2"/>
          <p:cNvSpPr>
            <a:spLocks noRot="1" noChangeArrowheads="1" noTextEdit="1"/>
          </p:cNvSpPr>
          <p:nvPr>
            <p:ph type="sldImg"/>
          </p:nvPr>
        </p:nvSpPr>
        <p:spPr>
          <a:ln/>
        </p:spPr>
      </p:sp>
      <p:sp>
        <p:nvSpPr>
          <p:cNvPr id="207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Picture from http://aleph0.clarku.edu/huxley/, accessed 19 Feb. 2004</a:t>
            </a:r>
          </a:p>
          <a:p>
            <a:pPr eaLnBrk="1" hangingPunct="1"/>
            <a:endParaRPr lang="en-US">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146911EC-889F-0A42-8A16-54765D6AEC9A}" type="slidenum">
              <a:rPr lang="en-US"/>
              <a:pPr/>
              <a:t>49</a:t>
            </a:fld>
            <a:endParaRPr lang="en-US"/>
          </a:p>
        </p:txBody>
      </p:sp>
      <p:sp>
        <p:nvSpPr>
          <p:cNvPr id="209922" name="Rectangle 2"/>
          <p:cNvSpPr>
            <a:spLocks noRo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41237195-54A0-5F43-A3C1-FBF3CE82D39A}" type="slidenum">
              <a:rPr lang="en-US"/>
              <a:pPr/>
              <a:t>50</a:t>
            </a:fld>
            <a:endParaRPr lang="en-US"/>
          </a:p>
        </p:txBody>
      </p:sp>
      <p:sp>
        <p:nvSpPr>
          <p:cNvPr id="211970" name="Rectangle 2"/>
          <p:cNvSpPr>
            <a:spLocks noRo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FE03045E-0DF3-9544-9E24-F56EE60ECF75}" type="slidenum">
              <a:rPr lang="en-US"/>
              <a:pPr/>
              <a:t>51</a:t>
            </a:fld>
            <a:endParaRPr lang="en-US"/>
          </a:p>
        </p:txBody>
      </p:sp>
      <p:sp>
        <p:nvSpPr>
          <p:cNvPr id="214018" name="Rectangle 2"/>
          <p:cNvSpPr>
            <a:spLocks noRo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A9709579-B5D5-A249-94ED-133B75660306}" type="slidenum">
              <a:rPr lang="en-US"/>
              <a:pPr/>
              <a:t>52</a:t>
            </a:fld>
            <a:endParaRPr lang="en-US"/>
          </a:p>
        </p:txBody>
      </p:sp>
      <p:sp>
        <p:nvSpPr>
          <p:cNvPr id="216066" name="Rectangle 2"/>
          <p:cNvSpPr>
            <a:spLocks noRo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F9D31129-9821-4E41-AC6C-010B08A35892}" type="slidenum">
              <a:rPr lang="en-US"/>
              <a:pPr/>
              <a:t>5</a:t>
            </a:fld>
            <a:endParaRPr lang="en-US"/>
          </a:p>
        </p:txBody>
      </p:sp>
      <p:sp>
        <p:nvSpPr>
          <p:cNvPr id="122882" name="Rectangle 2"/>
          <p:cNvSpPr>
            <a:spLocks noRo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53BB9A7E-1BC7-2F4C-B579-5B7A202004E0}" type="slidenum">
              <a:rPr lang="en-US"/>
              <a:pPr/>
              <a:t>53</a:t>
            </a:fld>
            <a:endParaRPr lang="en-US"/>
          </a:p>
        </p:txBody>
      </p:sp>
      <p:sp>
        <p:nvSpPr>
          <p:cNvPr id="218114" name="Rectangle 2"/>
          <p:cNvSpPr>
            <a:spLocks noRo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E6490F4A-5886-2740-B1F7-49812B5A9D6A}" type="slidenum">
              <a:rPr lang="en-US"/>
              <a:pPr/>
              <a:t>55</a:t>
            </a:fld>
            <a:endParaRPr lang="en-US"/>
          </a:p>
        </p:txBody>
      </p:sp>
      <p:sp>
        <p:nvSpPr>
          <p:cNvPr id="221186" name="Rectangle 2"/>
          <p:cNvSpPr>
            <a:spLocks noRot="1" noChangeArrowheads="1" noTextEdit="1"/>
          </p:cNvSpPr>
          <p:nvPr>
            <p:ph type="sldImg"/>
          </p:nvPr>
        </p:nvSpPr>
        <p:spPr>
          <a:ln/>
        </p:spPr>
      </p:sp>
      <p:sp>
        <p:nvSpPr>
          <p:cNvPr id="221187" name="Rectangle 3"/>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This is fully animated. The Scripture text frame is editable so you can insert a different version if you so desire.</a:t>
            </a:r>
          </a:p>
          <a:p>
            <a:pPr eaLnBrk="1" hangingPunct="1"/>
            <a:endParaRPr lang="en-US">
              <a:latin typeface="Arial" charset="0"/>
            </a:endParaRPr>
          </a:p>
          <a:p>
            <a:pPr eaLnBrk="1" hangingPunct="1"/>
            <a:r>
              <a:rPr lang="en-US">
                <a:latin typeface="Arial" charset="0"/>
              </a:rPr>
              <a:t>In case you want to know. Each element is a TIFF image with alpha channels. This whole page totals 1.1 MB rather than 11+ MB that flat JPEGs would produce.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38BF8B9F-F662-904B-AB71-2DE333B81CA8}" type="slidenum">
              <a:rPr lang="en-US"/>
              <a:pPr/>
              <a:t>56</a:t>
            </a:fld>
            <a:endParaRPr lang="en-US"/>
          </a:p>
        </p:txBody>
      </p:sp>
      <p:sp>
        <p:nvSpPr>
          <p:cNvPr id="223234" name="Rectangle 2"/>
          <p:cNvSpPr>
            <a:spLocks noRot="1" noChangeArrowheads="1" noTextEdit="1"/>
          </p:cNvSpPr>
          <p:nvPr>
            <p:ph type="sldImg"/>
          </p:nvPr>
        </p:nvSpPr>
        <p:spPr>
          <a:ln/>
        </p:spPr>
      </p:sp>
      <p:sp>
        <p:nvSpPr>
          <p:cNvPr id="22323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5ADA2053-D32D-E24A-80CF-C84C508526BB}" type="slidenum">
              <a:rPr lang="en-US"/>
              <a:pPr/>
              <a:t>57</a:t>
            </a:fld>
            <a:endParaRPr lang="en-US"/>
          </a:p>
        </p:txBody>
      </p:sp>
      <p:sp>
        <p:nvSpPr>
          <p:cNvPr id="225282" name="Rectangle 2"/>
          <p:cNvSpPr>
            <a:spLocks noRo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132C9B1C-1380-7742-9D73-5A5FE247CF71}" type="slidenum">
              <a:rPr lang="en-US"/>
              <a:pPr/>
              <a:t>58</a:t>
            </a:fld>
            <a:endParaRPr lang="en-US"/>
          </a:p>
        </p:txBody>
      </p:sp>
      <p:sp>
        <p:nvSpPr>
          <p:cNvPr id="227330" name="Rectangle 2"/>
          <p:cNvSpPr>
            <a:spLocks noRo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E118F54A-7698-4744-8CA0-12E22B5FE638}" type="slidenum">
              <a:rPr lang="en-US"/>
              <a:pPr/>
              <a:t>59</a:t>
            </a:fld>
            <a:endParaRPr lang="en-US"/>
          </a:p>
        </p:txBody>
      </p:sp>
      <p:sp>
        <p:nvSpPr>
          <p:cNvPr id="229378" name="Rectangle 2"/>
          <p:cNvSpPr>
            <a:spLocks noRo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3C1321B8-84C5-464E-992B-F75D8EE9DA68}" type="slidenum">
              <a:rPr lang="en-US"/>
              <a:pPr/>
              <a:t>60</a:t>
            </a:fld>
            <a:endParaRPr lang="en-US"/>
          </a:p>
        </p:txBody>
      </p:sp>
      <p:sp>
        <p:nvSpPr>
          <p:cNvPr id="231426" name="Rectangle 2"/>
          <p:cNvSpPr>
            <a:spLocks noRo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482B286E-0755-8B45-AFC4-7B299D7DB5F7}" type="slidenum">
              <a:rPr lang="en-US"/>
              <a:pPr/>
              <a:t>61</a:t>
            </a:fld>
            <a:endParaRPr lang="en-US"/>
          </a:p>
        </p:txBody>
      </p:sp>
      <p:sp>
        <p:nvSpPr>
          <p:cNvPr id="233474" name="Rectangle 2"/>
          <p:cNvSpPr>
            <a:spLocks noRo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79429D2F-2418-5840-8B1B-2B8CE5677935}" type="slidenum">
              <a:rPr lang="en-US"/>
              <a:pPr/>
              <a:t>62</a:t>
            </a:fld>
            <a:endParaRPr lang="en-US"/>
          </a:p>
        </p:txBody>
      </p:sp>
      <p:sp>
        <p:nvSpPr>
          <p:cNvPr id="235522" name="Rectangle 2"/>
          <p:cNvSpPr>
            <a:spLocks noRo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9F41E888-284F-504B-A072-B274AC07991C}" type="slidenum">
              <a:rPr lang="en-US"/>
              <a:pPr/>
              <a:t>64</a:t>
            </a:fld>
            <a:endParaRPr lang="en-US"/>
          </a:p>
        </p:txBody>
      </p:sp>
      <p:sp>
        <p:nvSpPr>
          <p:cNvPr id="238594" name="Rectangle 2"/>
          <p:cNvSpPr>
            <a:spLocks noRo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63CC381F-BDD7-244F-9465-70B0244C8D74}" type="slidenum">
              <a:rPr lang="en-US"/>
              <a:pPr/>
              <a:t>6</a:t>
            </a:fld>
            <a:endParaRPr lang="en-US"/>
          </a:p>
        </p:txBody>
      </p:sp>
      <p:sp>
        <p:nvSpPr>
          <p:cNvPr id="124930" name="Rectangle 2"/>
          <p:cNvSpPr>
            <a:spLocks noRo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5AF675F4-0E46-6D48-9199-228A9A392891}" type="slidenum">
              <a:rPr lang="en-US"/>
              <a:pPr/>
              <a:t>66</a:t>
            </a:fld>
            <a:endParaRPr lang="en-US"/>
          </a:p>
        </p:txBody>
      </p:sp>
      <p:sp>
        <p:nvSpPr>
          <p:cNvPr id="241666" name="Rectangle 2"/>
          <p:cNvSpPr>
            <a:spLocks noRo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ACE8AC47-1D63-2D4C-9324-B5297533FE5C}" type="slidenum">
              <a:rPr lang="en-US"/>
              <a:pPr/>
              <a:t>67</a:t>
            </a:fld>
            <a:endParaRPr lang="en-US"/>
          </a:p>
        </p:txBody>
      </p:sp>
      <p:sp>
        <p:nvSpPr>
          <p:cNvPr id="243714" name="Rectangle 2"/>
          <p:cNvSpPr>
            <a:spLocks noRo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Verse 9 echoes the language of Gen. 9:10-16.  There is nothing on Day 3, when God made dry land, to link this description with creation week.</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90D682E0-F634-9B42-AB29-70AC421A6BEA}" type="slidenum">
              <a:rPr lang="en-US"/>
              <a:pPr/>
              <a:t>68</a:t>
            </a:fld>
            <a:endParaRPr lang="en-US"/>
          </a:p>
        </p:txBody>
      </p:sp>
      <p:sp>
        <p:nvSpPr>
          <p:cNvPr id="245762" name="Rectangle 2"/>
          <p:cNvSpPr>
            <a:spLocks noRot="1" noChangeArrowheads="1" noTextEdit="1"/>
          </p:cNvSpPr>
          <p:nvPr>
            <p:ph type="sldImg"/>
          </p:nvPr>
        </p:nvSpPr>
        <p:spPr>
          <a:ln/>
        </p:spPr>
      </p:sp>
      <p:sp>
        <p:nvSpPr>
          <p:cNvPr id="245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69779F4F-8298-A440-A70A-646D37EE3593}" type="slidenum">
              <a:rPr lang="en-US"/>
              <a:pPr/>
              <a:t>69</a:t>
            </a:fld>
            <a:endParaRPr lang="en-US"/>
          </a:p>
        </p:txBody>
      </p:sp>
      <p:sp>
        <p:nvSpPr>
          <p:cNvPr id="247810" name="Rectangle 2"/>
          <p:cNvSpPr>
            <a:spLocks noRot="1" noChangeArrowheads="1" noTextEdit="1"/>
          </p:cNvSpPr>
          <p:nvPr>
            <p:ph type="sldImg"/>
          </p:nvPr>
        </p:nvSpPr>
        <p:spPr>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eaLnBrk="1" hangingPunct="1"/>
            <a:fld id="{E985301C-FD4D-AB4F-B7AC-CC968E30AE80}" type="slidenum">
              <a:rPr lang="en-US"/>
              <a:pPr algn="r" eaLnBrk="1" hangingPunct="1"/>
              <a:t>70</a:t>
            </a:fld>
            <a:endParaRPr lang="en-US"/>
          </a:p>
        </p:txBody>
      </p:sp>
      <p:sp>
        <p:nvSpPr>
          <p:cNvPr id="249858" name="Rectangle 2"/>
          <p:cNvSpPr>
            <a:spLocks noRo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99E4E46A-5FB4-1247-AC47-23D0C1AE748D}" type="slidenum">
              <a:rPr lang="en-US"/>
              <a:pPr/>
              <a:t>71</a:t>
            </a:fld>
            <a:endParaRPr lang="en-US"/>
          </a:p>
        </p:txBody>
      </p:sp>
      <p:sp>
        <p:nvSpPr>
          <p:cNvPr id="251906" name="Rectangle 2"/>
          <p:cNvSpPr>
            <a:spLocks noRot="1" noChangeArrowheads="1" noTextEdit="1"/>
          </p:cNvSpPr>
          <p:nvPr>
            <p:ph type="sldImg"/>
          </p:nvPr>
        </p:nvSpPr>
        <p:spPr>
          <a:ln/>
        </p:spPr>
      </p:sp>
      <p:sp>
        <p:nvSpPr>
          <p:cNvPr id="251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9DEB811E-DFB8-CB4B-A649-88F343D4A274}" type="slidenum">
              <a:rPr lang="en-US"/>
              <a:pPr/>
              <a:t>72</a:t>
            </a:fld>
            <a:endParaRPr lang="en-US"/>
          </a:p>
        </p:txBody>
      </p:sp>
      <p:sp>
        <p:nvSpPr>
          <p:cNvPr id="253954" name="Rectangle 2"/>
          <p:cNvSpPr>
            <a:spLocks noRo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Creation (cr)</a:t>
            </a:r>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A7262E3E-600B-AF4F-B007-77E71B1885D1}" type="slidenum">
              <a:rPr lang="en-US"/>
              <a:pPr/>
              <a:t>7</a:t>
            </a:fld>
            <a:endParaRPr lang="en-US"/>
          </a:p>
        </p:txBody>
      </p:sp>
      <p:sp>
        <p:nvSpPr>
          <p:cNvPr id="126978" name="Rectangle 2"/>
          <p:cNvSpPr>
            <a:spLocks noRot="1" noChangeArrowheads="1" noTextEdit="1"/>
          </p:cNvSpPr>
          <p:nvPr>
            <p:ph type="sldImg"/>
          </p:nvPr>
        </p:nvSpPr>
        <p:spPr>
          <a:ln/>
        </p:spPr>
      </p:sp>
      <p:sp>
        <p:nvSpPr>
          <p:cNvPr id="126979" name="Rectangle 3"/>
          <p:cNvSpPr>
            <a:spLocks noGrp="1" noChangeArrowheads="1"/>
          </p:cNvSpPr>
          <p:nvPr>
            <p:ph type="body" idx="1"/>
          </p:nvPr>
        </p:nvSpPr>
        <p:spPr>
          <a:xfrm>
            <a:off x="915988" y="4343400"/>
            <a:ext cx="50260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Athanasius knew the times as he defended the deity and humanity of Christ</a:t>
            </a:r>
          </a:p>
          <a:p>
            <a:pPr eaLnBrk="1" hangingPunct="1"/>
            <a:r>
              <a:rPr lang="en-US">
                <a:latin typeface="Arial" charset="0"/>
              </a:rPr>
              <a:t>Luther knew the times as he defended the authority of the Scriptures and the doctrine of justification by faith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7" rIns="91436" bIns="45717" anchor="b"/>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30188">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eaLnBrk="1" hangingPunct="1"/>
            <a:fld id="{85629E10-FD8C-2F4C-9FAA-C06483F61C7E}" type="slidenum">
              <a:rPr lang="en-US">
                <a:cs typeface="Arial" charset="0"/>
              </a:rPr>
              <a:pPr algn="r" eaLnBrk="1" hangingPunct="1"/>
              <a:t>8</a:t>
            </a:fld>
            <a:endParaRPr lang="en-US">
              <a:cs typeface="Arial" charset="0"/>
            </a:endParaRPr>
          </a:p>
        </p:txBody>
      </p:sp>
      <p:sp>
        <p:nvSpPr>
          <p:cNvPr id="129026" name="Rectangle 2"/>
          <p:cNvSpPr>
            <a:spLocks noRo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7" rIns="91436" bIns="45717"/>
          <a:lstStyle/>
          <a:p>
            <a:pPr eaLnBrk="1" hangingPunct="1">
              <a:lnSpc>
                <a:spcPct val="90000"/>
              </a:lnSpc>
              <a:spcBef>
                <a:spcPct val="50000"/>
              </a:spcBef>
            </a:pPr>
            <a:r>
              <a:rPr lang="ja-JP" altLang="en-US" b="1">
                <a:solidFill>
                  <a:schemeClr val="bg1"/>
                </a:solidFill>
                <a:latin typeface="Arial" charset="0"/>
              </a:rPr>
              <a:t>“</a:t>
            </a:r>
            <a:r>
              <a:rPr lang="en-US" b="1">
                <a:solidFill>
                  <a:schemeClr val="bg1"/>
                </a:solidFill>
                <a:latin typeface="Arial" charset="0"/>
              </a:rPr>
              <a:t>Today it is perhaps the Darwinian view of nature more than any other that is responsible for the agnostic and skeptical outlook of the twentieth century.</a:t>
            </a:r>
            <a:r>
              <a:rPr lang="ja-JP" altLang="en-US" b="1">
                <a:solidFill>
                  <a:schemeClr val="bg1"/>
                </a:solidFill>
                <a:latin typeface="Arial" charset="0"/>
              </a:rPr>
              <a:t>”</a:t>
            </a:r>
            <a:endParaRPr lang="en-US" b="1">
              <a:solidFill>
                <a:schemeClr val="bg1"/>
              </a:solidFill>
              <a:latin typeface="Arial" charset="0"/>
            </a:endParaRPr>
          </a:p>
          <a:p>
            <a:pPr eaLnBrk="1" hangingPunct="1"/>
            <a:r>
              <a:rPr lang="en-US">
                <a:latin typeface="Arial" charset="0"/>
              </a:rPr>
              <a:t>Denton is medical doctor and PhD molecular biologist.</a:t>
            </a:r>
          </a:p>
          <a:p>
            <a:pPr eaLnBrk="1" hangingPunct="1"/>
            <a:r>
              <a:rPr lang="en-US">
                <a:latin typeface="Arial" charset="0"/>
              </a:rPr>
              <a:t>At the time of his book, he was an agnostic regarding the existence of God.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B746B427-C64B-7642-898C-BFC41ACEC38E}" type="slidenum">
              <a:rPr lang="en-US"/>
              <a:pPr/>
              <a:t>9</a:t>
            </a:fld>
            <a:endParaRPr lang="en-US"/>
          </a:p>
        </p:txBody>
      </p:sp>
      <p:sp>
        <p:nvSpPr>
          <p:cNvPr id="131074" name="Rectangle 2"/>
          <p:cNvSpPr>
            <a:spLocks noRo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F374C92-ADA3-0743-9C23-82150A08EE1E}" type="slidenum">
              <a:rPr lang="en-US"/>
              <a:pPr/>
              <a:t>‹#›</a:t>
            </a:fld>
            <a:endParaRPr lang="en-US"/>
          </a:p>
        </p:txBody>
      </p:sp>
    </p:spTree>
    <p:extLst>
      <p:ext uri="{BB962C8B-B14F-4D97-AF65-F5344CB8AC3E}">
        <p14:creationId xmlns:p14="http://schemas.microsoft.com/office/powerpoint/2010/main" val="3531451844"/>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C5CC42F-F31A-F54D-BCB1-F382AFBE07F8}" type="slidenum">
              <a:rPr lang="en-US"/>
              <a:pPr/>
              <a:t>‹#›</a:t>
            </a:fld>
            <a:endParaRPr lang="en-US"/>
          </a:p>
        </p:txBody>
      </p:sp>
    </p:spTree>
    <p:extLst>
      <p:ext uri="{BB962C8B-B14F-4D97-AF65-F5344CB8AC3E}">
        <p14:creationId xmlns:p14="http://schemas.microsoft.com/office/powerpoint/2010/main" val="1156071111"/>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92798864"/>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1167201"/>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13436245"/>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671153"/>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4869512"/>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49943566"/>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963363"/>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0202092"/>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0736066"/>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109329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223D22A-AC8C-0A46-837B-D8D30909D6AE}" type="slidenum">
              <a:rPr lang="en-US"/>
              <a:pPr/>
              <a:t>‹#›</a:t>
            </a:fld>
            <a:endParaRPr lang="en-US"/>
          </a:p>
        </p:txBody>
      </p:sp>
    </p:spTree>
    <p:extLst>
      <p:ext uri="{BB962C8B-B14F-4D97-AF65-F5344CB8AC3E}">
        <p14:creationId xmlns:p14="http://schemas.microsoft.com/office/powerpoint/2010/main" val="2238973416"/>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1898474"/>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32184344"/>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9189733"/>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22751824"/>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3870127"/>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6690745"/>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01601545"/>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988307"/>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99700284"/>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32281045"/>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804DF42-4D57-CA4E-AC1D-D62E74DF552E}" type="slidenum">
              <a:rPr lang="en-US"/>
              <a:pPr/>
              <a:t>‹#›</a:t>
            </a:fld>
            <a:endParaRPr lang="en-US"/>
          </a:p>
        </p:txBody>
      </p:sp>
    </p:spTree>
    <p:extLst>
      <p:ext uri="{BB962C8B-B14F-4D97-AF65-F5344CB8AC3E}">
        <p14:creationId xmlns:p14="http://schemas.microsoft.com/office/powerpoint/2010/main" val="4281475737"/>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89699"/>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4043391"/>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40228202"/>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736356"/>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23303261"/>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8224704"/>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8605414"/>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28936480"/>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760355"/>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7295746"/>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EB7E04-050C-C944-BF07-A31FD9D88437}" type="slidenum">
              <a:rPr lang="en-US"/>
              <a:pPr/>
              <a:t>‹#›</a:t>
            </a:fld>
            <a:endParaRPr lang="en-US"/>
          </a:p>
        </p:txBody>
      </p:sp>
    </p:spTree>
    <p:extLst>
      <p:ext uri="{BB962C8B-B14F-4D97-AF65-F5344CB8AC3E}">
        <p14:creationId xmlns:p14="http://schemas.microsoft.com/office/powerpoint/2010/main" val="1021794429"/>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17346959"/>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6309288"/>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4423262"/>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00778420"/>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9801570"/>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23039756"/>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3059365"/>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2707139"/>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5995565"/>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827266"/>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236A13E-5BAA-7F4B-9043-9E3339A31195}" type="slidenum">
              <a:rPr lang="en-US"/>
              <a:pPr/>
              <a:t>‹#›</a:t>
            </a:fld>
            <a:endParaRPr lang="en-US"/>
          </a:p>
        </p:txBody>
      </p:sp>
    </p:spTree>
    <p:extLst>
      <p:ext uri="{BB962C8B-B14F-4D97-AF65-F5344CB8AC3E}">
        <p14:creationId xmlns:p14="http://schemas.microsoft.com/office/powerpoint/2010/main" val="1806417001"/>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95615626"/>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45393478"/>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174407"/>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9352374"/>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83480136"/>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142124"/>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42424794"/>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2510888"/>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7210344"/>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8136857"/>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7761D9E-1DBD-ED45-9E1A-335D65777EF1}" type="slidenum">
              <a:rPr lang="en-US"/>
              <a:pPr/>
              <a:t>‹#›</a:t>
            </a:fld>
            <a:endParaRPr lang="en-US"/>
          </a:p>
        </p:txBody>
      </p:sp>
    </p:spTree>
    <p:extLst>
      <p:ext uri="{BB962C8B-B14F-4D97-AF65-F5344CB8AC3E}">
        <p14:creationId xmlns:p14="http://schemas.microsoft.com/office/powerpoint/2010/main" val="1666475429"/>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710192"/>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34038741"/>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68873690"/>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0879293"/>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9388"/>
            <a:ext cx="2057400" cy="59467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9388"/>
            <a:ext cx="6019800" cy="59467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6356676"/>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17730856"/>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4850867"/>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02157137"/>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6255796"/>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1240976"/>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E39C25AF-5E27-5B4F-99DC-2AD9719ED423}" type="slidenum">
              <a:rPr lang="en-US"/>
              <a:pPr/>
              <a:t>‹#›</a:t>
            </a:fld>
            <a:endParaRPr lang="en-US"/>
          </a:p>
        </p:txBody>
      </p:sp>
    </p:spTree>
    <p:extLst>
      <p:ext uri="{BB962C8B-B14F-4D97-AF65-F5344CB8AC3E}">
        <p14:creationId xmlns:p14="http://schemas.microsoft.com/office/powerpoint/2010/main" val="1991827322"/>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48560851"/>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31113"/>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04331160"/>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28597198"/>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7710456"/>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0009786"/>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64695464"/>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3923176"/>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80804770"/>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6990846"/>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FE041B22-B52A-4447-A81D-AA2A83F1EB4D}" type="slidenum">
              <a:rPr lang="en-US"/>
              <a:pPr/>
              <a:t>‹#›</a:t>
            </a:fld>
            <a:endParaRPr lang="en-US"/>
          </a:p>
        </p:txBody>
      </p:sp>
    </p:spTree>
    <p:extLst>
      <p:ext uri="{BB962C8B-B14F-4D97-AF65-F5344CB8AC3E}">
        <p14:creationId xmlns:p14="http://schemas.microsoft.com/office/powerpoint/2010/main" val="2419372560"/>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0209752"/>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50477852"/>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016169"/>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02545741"/>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80337612"/>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892240"/>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7695773"/>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67766402"/>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5078264"/>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28600069"/>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CCA604B6-ECA2-9345-8CB4-22DBC90D013B}" type="slidenum">
              <a:rPr lang="en-US"/>
              <a:pPr/>
              <a:t>‹#›</a:t>
            </a:fld>
            <a:endParaRPr lang="en-US"/>
          </a:p>
        </p:txBody>
      </p:sp>
    </p:spTree>
    <p:extLst>
      <p:ext uri="{BB962C8B-B14F-4D97-AF65-F5344CB8AC3E}">
        <p14:creationId xmlns:p14="http://schemas.microsoft.com/office/powerpoint/2010/main" val="2416221100"/>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660194"/>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8270896"/>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25606804"/>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736822"/>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6479669"/>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4728634"/>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7004944"/>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3136682"/>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87277587"/>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4856229"/>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A33B900C-0F4E-694E-B1C3-D32C18A377EE}" type="slidenum">
              <a:rPr lang="en-US"/>
              <a:pPr/>
              <a:t>‹#›</a:t>
            </a:fld>
            <a:endParaRPr lang="en-US"/>
          </a:p>
        </p:txBody>
      </p:sp>
    </p:spTree>
    <p:extLst>
      <p:ext uri="{BB962C8B-B14F-4D97-AF65-F5344CB8AC3E}">
        <p14:creationId xmlns:p14="http://schemas.microsoft.com/office/powerpoint/2010/main" val="10863301"/>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87215988"/>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014688"/>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7515657"/>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7571019"/>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255721"/>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34035144"/>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17402064"/>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7885225"/>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6850565"/>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B3DE326-1D8D-124B-8E56-ACD8799E9F8F}" type="slidenum">
              <a:rPr lang="en-US"/>
              <a:pPr/>
              <a:t>‹#›</a:t>
            </a:fld>
            <a:endParaRPr lang="en-US"/>
          </a:p>
        </p:txBody>
      </p:sp>
    </p:spTree>
    <p:extLst>
      <p:ext uri="{BB962C8B-B14F-4D97-AF65-F5344CB8AC3E}">
        <p14:creationId xmlns:p14="http://schemas.microsoft.com/office/powerpoint/2010/main" val="3410114672"/>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E5C01EC-64AC-F54F-B554-535AD97708B3}" type="slidenum">
              <a:rPr lang="en-US"/>
              <a:pPr/>
              <a:t>‹#›</a:t>
            </a:fld>
            <a:endParaRPr lang="en-US"/>
          </a:p>
        </p:txBody>
      </p:sp>
    </p:spTree>
    <p:extLst>
      <p:ext uri="{BB962C8B-B14F-4D97-AF65-F5344CB8AC3E}">
        <p14:creationId xmlns:p14="http://schemas.microsoft.com/office/powerpoint/2010/main" val="912742711"/>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2F52D12-A611-BB4F-A7B2-E8223FC6D118}" type="slidenum">
              <a:rPr lang="en-US"/>
              <a:pPr/>
              <a:t>‹#›</a:t>
            </a:fld>
            <a:endParaRPr lang="en-US"/>
          </a:p>
        </p:txBody>
      </p:sp>
    </p:spTree>
    <p:extLst>
      <p:ext uri="{BB962C8B-B14F-4D97-AF65-F5344CB8AC3E}">
        <p14:creationId xmlns:p14="http://schemas.microsoft.com/office/powerpoint/2010/main" val="4156872274"/>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0342B4E-4937-9743-8690-B26E5C2874B7}" type="slidenum">
              <a:rPr lang="en-US"/>
              <a:pPr/>
              <a:t>‹#›</a:t>
            </a:fld>
            <a:endParaRPr lang="en-US"/>
          </a:p>
        </p:txBody>
      </p:sp>
    </p:spTree>
    <p:extLst>
      <p:ext uri="{BB962C8B-B14F-4D97-AF65-F5344CB8AC3E}">
        <p14:creationId xmlns:p14="http://schemas.microsoft.com/office/powerpoint/2010/main" val="2569361407"/>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C41031C-B1B1-F146-9E32-C11AF57D3642}" type="slidenum">
              <a:rPr lang="en-US"/>
              <a:pPr/>
              <a:t>‹#›</a:t>
            </a:fld>
            <a:endParaRPr lang="en-US"/>
          </a:p>
        </p:txBody>
      </p:sp>
    </p:spTree>
    <p:extLst>
      <p:ext uri="{BB962C8B-B14F-4D97-AF65-F5344CB8AC3E}">
        <p14:creationId xmlns:p14="http://schemas.microsoft.com/office/powerpoint/2010/main" val="2431216959"/>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D3DD218F-8EA9-7349-BD62-D67C84E2C725}" type="slidenum">
              <a:rPr lang="en-US"/>
              <a:pPr/>
              <a:t>‹#›</a:t>
            </a:fld>
            <a:endParaRPr lang="en-US"/>
          </a:p>
        </p:txBody>
      </p:sp>
    </p:spTree>
    <p:extLst>
      <p:ext uri="{BB962C8B-B14F-4D97-AF65-F5344CB8AC3E}">
        <p14:creationId xmlns:p14="http://schemas.microsoft.com/office/powerpoint/2010/main" val="2148098825"/>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BDC62A09-1BE3-3A4C-A651-FFFB20CEC3E8}" type="slidenum">
              <a:rPr lang="en-US"/>
              <a:pPr/>
              <a:t>‹#›</a:t>
            </a:fld>
            <a:endParaRPr lang="en-US"/>
          </a:p>
        </p:txBody>
      </p:sp>
    </p:spTree>
    <p:extLst>
      <p:ext uri="{BB962C8B-B14F-4D97-AF65-F5344CB8AC3E}">
        <p14:creationId xmlns:p14="http://schemas.microsoft.com/office/powerpoint/2010/main" val="899539213"/>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1C3E035D-CC55-794A-B879-C63833F13302}" type="slidenum">
              <a:rPr lang="en-US"/>
              <a:pPr/>
              <a:t>‹#›</a:t>
            </a:fld>
            <a:endParaRPr lang="en-US"/>
          </a:p>
        </p:txBody>
      </p:sp>
    </p:spTree>
    <p:extLst>
      <p:ext uri="{BB962C8B-B14F-4D97-AF65-F5344CB8AC3E}">
        <p14:creationId xmlns:p14="http://schemas.microsoft.com/office/powerpoint/2010/main" val="243882109"/>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F2DFA6B1-5670-534B-B671-A7DB3B3AE6F0}" type="slidenum">
              <a:rPr lang="en-US"/>
              <a:pPr/>
              <a:t>‹#›</a:t>
            </a:fld>
            <a:endParaRPr lang="en-US"/>
          </a:p>
        </p:txBody>
      </p:sp>
    </p:spTree>
    <p:extLst>
      <p:ext uri="{BB962C8B-B14F-4D97-AF65-F5344CB8AC3E}">
        <p14:creationId xmlns:p14="http://schemas.microsoft.com/office/powerpoint/2010/main" val="2030926074"/>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AA2AE7A-444B-004B-8FD0-14AC41D5094B}" type="slidenum">
              <a:rPr lang="en-US"/>
              <a:pPr/>
              <a:t>‹#›</a:t>
            </a:fld>
            <a:endParaRPr lang="en-US"/>
          </a:p>
        </p:txBody>
      </p:sp>
    </p:spTree>
    <p:extLst>
      <p:ext uri="{BB962C8B-B14F-4D97-AF65-F5344CB8AC3E}">
        <p14:creationId xmlns:p14="http://schemas.microsoft.com/office/powerpoint/2010/main" val="1169217720"/>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1E2653A-AD5F-704B-B27D-E7E6EBC05425}" type="slidenum">
              <a:rPr lang="en-US"/>
              <a:pPr/>
              <a:t>‹#›</a:t>
            </a:fld>
            <a:endParaRPr lang="en-US"/>
          </a:p>
        </p:txBody>
      </p:sp>
    </p:spTree>
    <p:extLst>
      <p:ext uri="{BB962C8B-B14F-4D97-AF65-F5344CB8AC3E}">
        <p14:creationId xmlns:p14="http://schemas.microsoft.com/office/powerpoint/2010/main" val="333721864"/>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650F81-9D08-7E47-8DDF-EF1EF71BBE4A}" type="slidenum">
              <a:rPr lang="en-US"/>
              <a:pPr/>
              <a:t>‹#›</a:t>
            </a:fld>
            <a:endParaRPr lang="en-US"/>
          </a:p>
        </p:txBody>
      </p:sp>
    </p:spTree>
    <p:extLst>
      <p:ext uri="{BB962C8B-B14F-4D97-AF65-F5344CB8AC3E}">
        <p14:creationId xmlns:p14="http://schemas.microsoft.com/office/powerpoint/2010/main" val="158330257"/>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9A7D2DF-4A7E-AC4D-B654-BFD7E5F5E50E}" type="slidenum">
              <a:rPr lang="en-US"/>
              <a:pPr/>
              <a:t>‹#›</a:t>
            </a:fld>
            <a:endParaRPr lang="en-US"/>
          </a:p>
        </p:txBody>
      </p:sp>
    </p:spTree>
    <p:extLst>
      <p:ext uri="{BB962C8B-B14F-4D97-AF65-F5344CB8AC3E}">
        <p14:creationId xmlns:p14="http://schemas.microsoft.com/office/powerpoint/2010/main" val="3129950716"/>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DB161CB-DF28-1446-8358-C61F2E8E9C79}" type="slidenum">
              <a:rPr lang="en-US"/>
              <a:pPr/>
              <a:t>‹#›</a:t>
            </a:fld>
            <a:endParaRPr lang="en-US"/>
          </a:p>
        </p:txBody>
      </p:sp>
    </p:spTree>
    <p:extLst>
      <p:ext uri="{BB962C8B-B14F-4D97-AF65-F5344CB8AC3E}">
        <p14:creationId xmlns:p14="http://schemas.microsoft.com/office/powerpoint/2010/main" val="2797848371"/>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9655714"/>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7490913"/>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36919056"/>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8425043"/>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3102679"/>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817146"/>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019203"/>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08338017"/>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52061517"/>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1584132"/>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B919048-C70F-5345-9F92-6AA59A2463E1}" type="slidenum">
              <a:rPr lang="en-US"/>
              <a:pPr/>
              <a:t>‹#›</a:t>
            </a:fld>
            <a:endParaRPr lang="en-US"/>
          </a:p>
        </p:txBody>
      </p:sp>
    </p:spTree>
    <p:extLst>
      <p:ext uri="{BB962C8B-B14F-4D97-AF65-F5344CB8AC3E}">
        <p14:creationId xmlns:p14="http://schemas.microsoft.com/office/powerpoint/2010/main" val="1840523310"/>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837704"/>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993927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494906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7668595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177238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971711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1113302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940189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9224898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22590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en-US">
                  <a:latin typeface="Arial" pitchFamily="34" charset="0"/>
                  <a:ea typeface="+mn-ea"/>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en-US">
                  <a:latin typeface="Arial" pitchFamily="34" charset="0"/>
                  <a:ea typeface="+mn-ea"/>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en-US">
                  <a:latin typeface="Arial" pitchFamily="34" charset="0"/>
                  <a:ea typeface="+mn-ea"/>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en-US">
                  <a:latin typeface="Arial" pitchFamily="34" charset="0"/>
                  <a:ea typeface="+mn-ea"/>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a:latin typeface="Arial" pitchFamily="34" charset="0"/>
                <a:ea typeface="+mn-ea"/>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6183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6183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62589E89-C971-4042-BF98-0A7EB8AC062C}" type="slidenum">
              <a:rPr lang="en-US"/>
              <a:pPr/>
              <a:t>‹#›</a:t>
            </a:fld>
            <a:endParaRPr lang="en-US"/>
          </a:p>
        </p:txBody>
      </p:sp>
    </p:spTree>
    <p:extLst>
      <p:ext uri="{BB962C8B-B14F-4D97-AF65-F5344CB8AC3E}">
        <p14:creationId xmlns:p14="http://schemas.microsoft.com/office/powerpoint/2010/main" val="2494563329"/>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063540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21198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6798237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406655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6273222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46894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719399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7044207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56413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54275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BA51C926-CAA6-A34B-B4EE-2B87C5D20A4D}"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301649996"/>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2328706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065082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941914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139885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715795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8585063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524951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316715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3937097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730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46873AC5-8093-E14E-8840-9ABC869C878C}"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3642424381"/>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1525549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1180105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060299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69832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17866994"/>
      </p:ext>
    </p:extLst>
  </p:cSld>
  <p:clrMapOvr>
    <a:masterClrMapping/>
  </p:clrMapOvr>
  <p:transition xmlns:p14="http://schemas.microsoft.com/office/powerpoint/2010/mai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4479652"/>
      </p:ext>
    </p:extLst>
  </p:cSld>
  <p:clrMapOvr>
    <a:masterClrMapping/>
  </p:clrMapOvr>
  <p:transition xmlns:p14="http://schemas.microsoft.com/office/powerpoint/2010/mai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35324031"/>
      </p:ext>
    </p:extLst>
  </p:cSld>
  <p:clrMapOvr>
    <a:masterClrMapping/>
  </p:clrMapOvr>
  <p:transition xmlns:p14="http://schemas.microsoft.com/office/powerpoint/2010/mai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0169012"/>
      </p:ext>
    </p:extLst>
  </p:cSld>
  <p:clrMapOvr>
    <a:masterClrMapping/>
  </p:clrMapOvr>
  <p:transition xmlns:p14="http://schemas.microsoft.com/office/powerpoint/2010/mai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971672"/>
      </p:ext>
    </p:extLst>
  </p:cSld>
  <p:clrMapOvr>
    <a:masterClrMapping/>
  </p:clrMapOvr>
  <p:transition xmlns:p14="http://schemas.microsoft.com/office/powerpoint/2010/mai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44786680"/>
      </p:ext>
    </p:extLst>
  </p:cSld>
  <p:clrMapOvr>
    <a:masterClrMapping/>
  </p:clrMapOvr>
  <p:transition xmlns:p14="http://schemas.microsoft.com/office/powerpoint/2010/mai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endParaRPr lang="en-US"/>
          </a:p>
        </p:txBody>
      </p:sp>
      <p:sp>
        <p:nvSpPr>
          <p:cNvPr id="6" name="Rectangle 3"/>
          <p:cNvSpPr>
            <a:spLocks noGrp="1" noChangeArrowheads="1"/>
          </p:cNvSpPr>
          <p:nvPr>
            <p:ph type="sldNum" sz="quarter" idx="11"/>
          </p:nvPr>
        </p:nvSpPr>
        <p:spPr>
          <a:ln/>
        </p:spPr>
        <p:txBody>
          <a:bodyPr/>
          <a:lstStyle>
            <a:lvl1pPr>
              <a:defRPr/>
            </a:lvl1pPr>
          </a:lstStyle>
          <a:p>
            <a:fld id="{8F523C80-A07A-E044-9CA6-D3F4B5BB453A}"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4248046254"/>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290954"/>
      </p:ext>
    </p:extLst>
  </p:cSld>
  <p:clrMapOvr>
    <a:masterClrMapping/>
  </p:clrMapOvr>
  <p:transition xmlns:p14="http://schemas.microsoft.com/office/powerpoint/2010/mai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36497143"/>
      </p:ext>
    </p:extLst>
  </p:cSld>
  <p:clrMapOvr>
    <a:masterClrMapping/>
  </p:clrMapOvr>
  <p:transition xmlns:p14="http://schemas.microsoft.com/office/powerpoint/2010/mai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63833590"/>
      </p:ext>
    </p:extLst>
  </p:cSld>
  <p:clrMapOvr>
    <a:masterClrMapping/>
  </p:clrMapOvr>
  <p:transition xmlns:p14="http://schemas.microsoft.com/office/powerpoint/2010/mai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3051693"/>
      </p:ext>
    </p:extLst>
  </p:cSld>
  <p:clrMapOvr>
    <a:masterClrMapping/>
  </p:clrMapOvr>
  <p:transition xmlns:p14="http://schemas.microsoft.com/office/powerpoint/2010/mai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1258283"/>
      </p:ext>
    </p:extLst>
  </p:cSld>
  <p:clrMapOvr>
    <a:masterClrMapping/>
  </p:clrMapOvr>
  <p:transition xmlns:p14="http://schemas.microsoft.com/office/powerpoint/2010/mai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3447538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609768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9084416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855037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71543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endParaRPr lang="en-US"/>
          </a:p>
        </p:txBody>
      </p:sp>
      <p:sp>
        <p:nvSpPr>
          <p:cNvPr id="8" name="Rectangle 3"/>
          <p:cNvSpPr>
            <a:spLocks noGrp="1" noChangeArrowheads="1"/>
          </p:cNvSpPr>
          <p:nvPr>
            <p:ph type="sldNum" sz="quarter" idx="11"/>
          </p:nvPr>
        </p:nvSpPr>
        <p:spPr>
          <a:ln/>
        </p:spPr>
        <p:txBody>
          <a:bodyPr/>
          <a:lstStyle>
            <a:lvl1pPr>
              <a:defRPr/>
            </a:lvl1pPr>
          </a:lstStyle>
          <a:p>
            <a:fld id="{EB1997B9-94E0-9C44-935F-5A407751B80F}"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2844833957"/>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5763500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04276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7271484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437654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054999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911836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6381595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364005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3116852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8879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endParaRPr lang="en-US"/>
          </a:p>
        </p:txBody>
      </p:sp>
      <p:sp>
        <p:nvSpPr>
          <p:cNvPr id="4" name="Rectangle 3"/>
          <p:cNvSpPr>
            <a:spLocks noGrp="1" noChangeArrowheads="1"/>
          </p:cNvSpPr>
          <p:nvPr>
            <p:ph type="sldNum" sz="quarter" idx="11"/>
          </p:nvPr>
        </p:nvSpPr>
        <p:spPr>
          <a:ln/>
        </p:spPr>
        <p:txBody>
          <a:bodyPr/>
          <a:lstStyle>
            <a:lvl1pPr>
              <a:defRPr/>
            </a:lvl1pPr>
          </a:lstStyle>
          <a:p>
            <a:fld id="{F0B0E188-2C98-FC40-A69C-1E9057FADDEC}"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3928587941"/>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779912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9928982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54500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8693247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270908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178204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251709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3894807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45339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09233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p>
        </p:txBody>
      </p:sp>
      <p:sp>
        <p:nvSpPr>
          <p:cNvPr id="3" name="Rectangle 3"/>
          <p:cNvSpPr>
            <a:spLocks noGrp="1" noChangeArrowheads="1"/>
          </p:cNvSpPr>
          <p:nvPr>
            <p:ph type="sldNum" sz="quarter" idx="11"/>
          </p:nvPr>
        </p:nvSpPr>
        <p:spPr>
          <a:ln/>
        </p:spPr>
        <p:txBody>
          <a:bodyPr/>
          <a:lstStyle>
            <a:lvl1pPr>
              <a:defRPr/>
            </a:lvl1pPr>
          </a:lstStyle>
          <a:p>
            <a:fld id="{A76E9634-94F6-B144-82D6-B032149D4CD4}"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1843846394"/>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4679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698148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6346451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11111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5434604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1287299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101292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136370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460572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4901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40C6A48-E2F1-1A4B-9657-615C8A9C2531}" type="slidenum">
              <a:rPr lang="en-US"/>
              <a:pPr/>
              <a:t>‹#›</a:t>
            </a:fld>
            <a:endParaRPr lang="en-US"/>
          </a:p>
        </p:txBody>
      </p:sp>
    </p:spTree>
    <p:extLst>
      <p:ext uri="{BB962C8B-B14F-4D97-AF65-F5344CB8AC3E}">
        <p14:creationId xmlns:p14="http://schemas.microsoft.com/office/powerpoint/2010/main" val="2029326400"/>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p>
        </p:txBody>
      </p:sp>
      <p:sp>
        <p:nvSpPr>
          <p:cNvPr id="6" name="Rectangle 3"/>
          <p:cNvSpPr>
            <a:spLocks noGrp="1" noChangeArrowheads="1"/>
          </p:cNvSpPr>
          <p:nvPr>
            <p:ph type="sldNum" sz="quarter" idx="11"/>
          </p:nvPr>
        </p:nvSpPr>
        <p:spPr>
          <a:ln/>
        </p:spPr>
        <p:txBody>
          <a:bodyPr/>
          <a:lstStyle>
            <a:lvl1pPr>
              <a:defRPr/>
            </a:lvl1pPr>
          </a:lstStyle>
          <a:p>
            <a:fld id="{7D9D8988-36B2-6847-8AF1-6445A91AA17F}"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1670636920"/>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3391973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656619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333141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319637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07705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2685316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4478726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358307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033006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541301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p>
        </p:txBody>
      </p:sp>
      <p:sp>
        <p:nvSpPr>
          <p:cNvPr id="6" name="Rectangle 3"/>
          <p:cNvSpPr>
            <a:spLocks noGrp="1" noChangeArrowheads="1"/>
          </p:cNvSpPr>
          <p:nvPr>
            <p:ph type="sldNum" sz="quarter" idx="11"/>
          </p:nvPr>
        </p:nvSpPr>
        <p:spPr>
          <a:ln/>
        </p:spPr>
        <p:txBody>
          <a:bodyPr/>
          <a:lstStyle>
            <a:lvl1pPr>
              <a:defRPr/>
            </a:lvl1pPr>
          </a:lstStyle>
          <a:p>
            <a:fld id="{6606C4AF-DBD4-D540-9BE9-AE34D1551D80}"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1890229891"/>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466308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5152234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703994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952001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8987133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42721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9829164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2248268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617159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04981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459CD733-BF31-C248-8C1B-9B7C661E770C}"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2325482853"/>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5498123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594758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3358898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805783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479803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5100625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32363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2021280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9131688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53126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0E4A71AA-E837-FB4D-BF17-EA7BCDDFAA1E}"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846304381"/>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815833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1741936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614385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83844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369312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835091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6392230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68576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3565616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27272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DE9A6E4-050E-FD4E-B682-90FAF99FDE4D}" type="slidenum">
              <a:rPr lang="en-US"/>
              <a:pPr/>
              <a:t>‹#›</a:t>
            </a:fld>
            <a:endParaRPr lang="en-US"/>
          </a:p>
        </p:txBody>
      </p:sp>
    </p:spTree>
    <p:extLst>
      <p:ext uri="{BB962C8B-B14F-4D97-AF65-F5344CB8AC3E}">
        <p14:creationId xmlns:p14="http://schemas.microsoft.com/office/powerpoint/2010/main" val="1610801644"/>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78483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378519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3746959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329926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7622498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923666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952609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543976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51189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53942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3EC37B2-02EB-454E-B601-C5AEEB080A67}" type="slidenum">
              <a:rPr lang="en-US"/>
              <a:pPr/>
              <a:t>‹#›</a:t>
            </a:fld>
            <a:endParaRPr lang="en-US"/>
          </a:p>
        </p:txBody>
      </p:sp>
    </p:spTree>
    <p:extLst>
      <p:ext uri="{BB962C8B-B14F-4D97-AF65-F5344CB8AC3E}">
        <p14:creationId xmlns:p14="http://schemas.microsoft.com/office/powerpoint/2010/main" val="159751841"/>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5494508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446638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896169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2926875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813003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5950671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537171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218946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758093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6488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214D740-8461-E04A-926C-7C4C84F141F4}" type="slidenum">
              <a:rPr lang="en-US"/>
              <a:pPr/>
              <a:t>‹#›</a:t>
            </a:fld>
            <a:endParaRPr lang="en-US"/>
          </a:p>
        </p:txBody>
      </p:sp>
    </p:spTree>
    <p:extLst>
      <p:ext uri="{BB962C8B-B14F-4D97-AF65-F5344CB8AC3E}">
        <p14:creationId xmlns:p14="http://schemas.microsoft.com/office/powerpoint/2010/main" val="3111753962"/>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5115528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0812117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172007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331998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0147527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192986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9091699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716309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415000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161237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A0D1B22-CC0F-9C44-8EFE-C0E7D613541D}" type="slidenum">
              <a:rPr lang="en-US"/>
              <a:pPr/>
              <a:t>‹#›</a:t>
            </a:fld>
            <a:endParaRPr lang="en-US"/>
          </a:p>
        </p:txBody>
      </p:sp>
    </p:spTree>
    <p:extLst>
      <p:ext uri="{BB962C8B-B14F-4D97-AF65-F5344CB8AC3E}">
        <p14:creationId xmlns:p14="http://schemas.microsoft.com/office/powerpoint/2010/main" val="1933888509"/>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20492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698299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3139596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423792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202057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7521644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755925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2235992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655682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22430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5D4A84BE-5CD0-2448-84D0-FE9CE39C12BA}" type="slidenum">
              <a:rPr lang="en-US"/>
              <a:pPr/>
              <a:t>‹#›</a:t>
            </a:fld>
            <a:endParaRPr lang="en-US"/>
          </a:p>
        </p:txBody>
      </p:sp>
    </p:spTree>
    <p:extLst>
      <p:ext uri="{BB962C8B-B14F-4D97-AF65-F5344CB8AC3E}">
        <p14:creationId xmlns:p14="http://schemas.microsoft.com/office/powerpoint/2010/main" val="3796415493"/>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9944193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41165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631973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9301335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860025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826837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2832412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972925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6960630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45449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9D466599-1666-AA42-BA70-D34BE3C58658}" type="slidenum">
              <a:rPr lang="en-US"/>
              <a:pPr/>
              <a:t>‹#›</a:t>
            </a:fld>
            <a:endParaRPr lang="en-US"/>
          </a:p>
        </p:txBody>
      </p:sp>
    </p:spTree>
    <p:extLst>
      <p:ext uri="{BB962C8B-B14F-4D97-AF65-F5344CB8AC3E}">
        <p14:creationId xmlns:p14="http://schemas.microsoft.com/office/powerpoint/2010/main" val="733305157"/>
      </p:ext>
    </p:extLst>
  </p:cSld>
  <p:clrMapOvr>
    <a:masterClrMapping/>
  </p:clrMapOvr>
  <p:transition xmlns:p14="http://schemas.microsoft.com/office/powerpoint/2010/main"/>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837756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4612423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91932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847779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644681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207306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818114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2470257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694002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22842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4065654-5FAB-954A-9BFF-9065FF2DE978}" type="slidenum">
              <a:rPr lang="en-US"/>
              <a:pPr/>
              <a:t>‹#›</a:t>
            </a:fld>
            <a:endParaRPr lang="en-US"/>
          </a:p>
        </p:txBody>
      </p:sp>
    </p:spTree>
    <p:extLst>
      <p:ext uri="{BB962C8B-B14F-4D97-AF65-F5344CB8AC3E}">
        <p14:creationId xmlns:p14="http://schemas.microsoft.com/office/powerpoint/2010/main" val="2698605371"/>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32B19F53-1128-7D47-B73F-8E758AEC88B1}" type="slidenum">
              <a:rPr lang="en-US"/>
              <a:pPr/>
              <a:t>‹#›</a:t>
            </a:fld>
            <a:endParaRPr lang="en-US"/>
          </a:p>
        </p:txBody>
      </p:sp>
    </p:spTree>
    <p:extLst>
      <p:ext uri="{BB962C8B-B14F-4D97-AF65-F5344CB8AC3E}">
        <p14:creationId xmlns:p14="http://schemas.microsoft.com/office/powerpoint/2010/main" val="245153647"/>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421562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399248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0403106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94836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02942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951904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399224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729684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6926666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24260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E6E5DE00-B5D0-374D-AD8A-5BED421D439C}" type="slidenum">
              <a:rPr lang="en-US"/>
              <a:pPr/>
              <a:t>‹#›</a:t>
            </a:fld>
            <a:endParaRPr lang="en-US"/>
          </a:p>
        </p:txBody>
      </p:sp>
    </p:spTree>
    <p:extLst>
      <p:ext uri="{BB962C8B-B14F-4D97-AF65-F5344CB8AC3E}">
        <p14:creationId xmlns:p14="http://schemas.microsoft.com/office/powerpoint/2010/main" val="2743169436"/>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1085930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248490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881233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7428598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4470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4646123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7973242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361662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042917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BAACCCB-86F4-0E42-A482-754751F608FC}" type="slidenum">
              <a:rPr lang="en-US"/>
              <a:pPr/>
              <a:t>‹#›</a:t>
            </a:fld>
            <a:endParaRPr lang="en-US"/>
          </a:p>
        </p:txBody>
      </p:sp>
    </p:spTree>
    <p:extLst>
      <p:ext uri="{BB962C8B-B14F-4D97-AF65-F5344CB8AC3E}">
        <p14:creationId xmlns:p14="http://schemas.microsoft.com/office/powerpoint/2010/main" val="29392151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A3DDB8B4-3F8A-3A40-81BF-68BB49DB1A6C}" type="slidenum">
              <a:rPr lang="en-US"/>
              <a:pPr/>
              <a:t>‹#›</a:t>
            </a:fld>
            <a:endParaRPr lang="en-US"/>
          </a:p>
        </p:txBody>
      </p:sp>
    </p:spTree>
    <p:extLst>
      <p:ext uri="{BB962C8B-B14F-4D97-AF65-F5344CB8AC3E}">
        <p14:creationId xmlns:p14="http://schemas.microsoft.com/office/powerpoint/2010/main" val="828519814"/>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BE14E3B-E578-F24F-B25D-C0DDE94B9827}" type="slidenum">
              <a:rPr lang="en-US"/>
              <a:pPr/>
              <a:t>‹#›</a:t>
            </a:fld>
            <a:endParaRPr lang="en-US"/>
          </a:p>
        </p:txBody>
      </p:sp>
    </p:spTree>
    <p:extLst>
      <p:ext uri="{BB962C8B-B14F-4D97-AF65-F5344CB8AC3E}">
        <p14:creationId xmlns:p14="http://schemas.microsoft.com/office/powerpoint/2010/main" val="226717692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B37EE2D-2A96-7D40-928E-75AD46514D70}" type="slidenum">
              <a:rPr lang="en-US"/>
              <a:pPr/>
              <a:t>‹#›</a:t>
            </a:fld>
            <a:endParaRPr lang="en-US"/>
          </a:p>
        </p:txBody>
      </p:sp>
    </p:spTree>
    <p:extLst>
      <p:ext uri="{BB962C8B-B14F-4D97-AF65-F5344CB8AC3E}">
        <p14:creationId xmlns:p14="http://schemas.microsoft.com/office/powerpoint/2010/main" val="75073372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16CE0D4-7879-F443-A592-FB291577BF29}" type="slidenum">
              <a:rPr lang="en-US"/>
              <a:pPr/>
              <a:t>‹#›</a:t>
            </a:fld>
            <a:endParaRPr lang="en-US"/>
          </a:p>
        </p:txBody>
      </p:sp>
    </p:spTree>
    <p:extLst>
      <p:ext uri="{BB962C8B-B14F-4D97-AF65-F5344CB8AC3E}">
        <p14:creationId xmlns:p14="http://schemas.microsoft.com/office/powerpoint/2010/main" val="167861713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4030F253-4A9C-6347-B827-07A6AA263F49}" type="slidenum">
              <a:rPr lang="en-US"/>
              <a:pPr/>
              <a:t>‹#›</a:t>
            </a:fld>
            <a:endParaRPr lang="en-US"/>
          </a:p>
        </p:txBody>
      </p:sp>
    </p:spTree>
    <p:extLst>
      <p:ext uri="{BB962C8B-B14F-4D97-AF65-F5344CB8AC3E}">
        <p14:creationId xmlns:p14="http://schemas.microsoft.com/office/powerpoint/2010/main" val="425586884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219737C1-5137-C643-8415-313DFED396EB}" type="slidenum">
              <a:rPr lang="en-US"/>
              <a:pPr/>
              <a:t>‹#›</a:t>
            </a:fld>
            <a:endParaRPr lang="en-US"/>
          </a:p>
        </p:txBody>
      </p:sp>
    </p:spTree>
    <p:extLst>
      <p:ext uri="{BB962C8B-B14F-4D97-AF65-F5344CB8AC3E}">
        <p14:creationId xmlns:p14="http://schemas.microsoft.com/office/powerpoint/2010/main" val="345707118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CCABD679-CD70-7A4E-B0E5-566763B031B6}" type="slidenum">
              <a:rPr lang="en-US"/>
              <a:pPr/>
              <a:t>‹#›</a:t>
            </a:fld>
            <a:endParaRPr lang="en-US"/>
          </a:p>
        </p:txBody>
      </p:sp>
    </p:spTree>
    <p:extLst>
      <p:ext uri="{BB962C8B-B14F-4D97-AF65-F5344CB8AC3E}">
        <p14:creationId xmlns:p14="http://schemas.microsoft.com/office/powerpoint/2010/main" val="91335857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C8F598E-A623-AC43-BE13-A9797572DDA9}" type="slidenum">
              <a:rPr lang="en-US"/>
              <a:pPr/>
              <a:t>‹#›</a:t>
            </a:fld>
            <a:endParaRPr lang="en-US"/>
          </a:p>
        </p:txBody>
      </p:sp>
    </p:spTree>
    <p:extLst>
      <p:ext uri="{BB962C8B-B14F-4D97-AF65-F5344CB8AC3E}">
        <p14:creationId xmlns:p14="http://schemas.microsoft.com/office/powerpoint/2010/main" val="270645945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2AF59A4-784A-2640-9D5E-6C510D7D05AD}" type="slidenum">
              <a:rPr lang="en-US"/>
              <a:pPr/>
              <a:t>‹#›</a:t>
            </a:fld>
            <a:endParaRPr lang="en-US"/>
          </a:p>
        </p:txBody>
      </p:sp>
    </p:spTree>
    <p:extLst>
      <p:ext uri="{BB962C8B-B14F-4D97-AF65-F5344CB8AC3E}">
        <p14:creationId xmlns:p14="http://schemas.microsoft.com/office/powerpoint/2010/main" val="36054912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C08A5C-9C6A-4F47-B830-03E1641E6A6B}" type="slidenum">
              <a:rPr lang="en-US"/>
              <a:pPr/>
              <a:t>‹#›</a:t>
            </a:fld>
            <a:endParaRPr lang="en-US"/>
          </a:p>
        </p:txBody>
      </p:sp>
    </p:spTree>
    <p:extLst>
      <p:ext uri="{BB962C8B-B14F-4D97-AF65-F5344CB8AC3E}">
        <p14:creationId xmlns:p14="http://schemas.microsoft.com/office/powerpoint/2010/main" val="329146956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0AB4428-DDB2-804A-B7F9-5CFC7EC22282}" type="slidenum">
              <a:rPr lang="en-US"/>
              <a:pPr/>
              <a:t>‹#›</a:t>
            </a:fld>
            <a:endParaRPr lang="en-US"/>
          </a:p>
        </p:txBody>
      </p:sp>
    </p:spTree>
    <p:extLst>
      <p:ext uri="{BB962C8B-B14F-4D97-AF65-F5344CB8AC3E}">
        <p14:creationId xmlns:p14="http://schemas.microsoft.com/office/powerpoint/2010/main" val="8251296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2E9B3EB-3617-5945-9638-164A93ADEBE5}" type="slidenum">
              <a:rPr lang="en-US"/>
              <a:pPr/>
              <a:t>‹#›</a:t>
            </a:fld>
            <a:endParaRPr lang="en-US"/>
          </a:p>
        </p:txBody>
      </p:sp>
    </p:spTree>
    <p:extLst>
      <p:ext uri="{BB962C8B-B14F-4D97-AF65-F5344CB8AC3E}">
        <p14:creationId xmlns:p14="http://schemas.microsoft.com/office/powerpoint/2010/main" val="1896521186"/>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367639706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566894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6045120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036207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573845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9760807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35044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91076887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9073668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13709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796F503-162C-2643-A3A6-450B1000FA73}" type="slidenum">
              <a:rPr lang="en-US"/>
              <a:pPr/>
              <a:t>‹#›</a:t>
            </a:fld>
            <a:endParaRPr lang="en-US"/>
          </a:p>
        </p:txBody>
      </p:sp>
    </p:spTree>
    <p:extLst>
      <p:ext uri="{BB962C8B-B14F-4D97-AF65-F5344CB8AC3E}">
        <p14:creationId xmlns:p14="http://schemas.microsoft.com/office/powerpoint/2010/main" val="1430236004"/>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342713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932533138"/>
      </p:ext>
    </p:extLst>
  </p:cSld>
  <p:clrMapOvr>
    <a:masterClrMapping/>
  </p:clrMapOvr>
  <p:transition xmlns:p14="http://schemas.microsoft.com/office/powerpoint/2010/main">
    <p:fade/>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0005590"/>
      </p:ext>
    </p:extLst>
  </p:cSld>
  <p:clrMapOvr>
    <a:masterClrMapping/>
  </p:clrMapOvr>
  <p:transition xmlns:p14="http://schemas.microsoft.com/office/powerpoint/2010/main">
    <p:fade/>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353743614"/>
      </p:ext>
    </p:extLst>
  </p:cSld>
  <p:clrMapOvr>
    <a:masterClrMapping/>
  </p:clrMapOvr>
  <p:transition xmlns:p14="http://schemas.microsoft.com/office/powerpoint/2010/main">
    <p:fade/>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9657542"/>
      </p:ext>
    </p:extLst>
  </p:cSld>
  <p:clrMapOvr>
    <a:masterClrMapping/>
  </p:clrMapOvr>
  <p:transition xmlns:p14="http://schemas.microsoft.com/office/powerpoint/2010/main">
    <p:fade/>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2442213"/>
      </p:ext>
    </p:extLst>
  </p:cSld>
  <p:clrMapOvr>
    <a:masterClrMapping/>
  </p:clrMapOvr>
  <p:transition xmlns:p14="http://schemas.microsoft.com/office/powerpoint/2010/main">
    <p:fade/>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8375358"/>
      </p:ext>
    </p:extLst>
  </p:cSld>
  <p:clrMapOvr>
    <a:masterClrMapping/>
  </p:clrMapOvr>
  <p:transition xmlns:p14="http://schemas.microsoft.com/office/powerpoint/2010/main">
    <p:fade/>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616603"/>
      </p:ext>
    </p:extLst>
  </p:cSld>
  <p:clrMapOvr>
    <a:masterClrMapping/>
  </p:clrMapOvr>
  <p:transition xmlns:p14="http://schemas.microsoft.com/office/powerpoint/2010/main">
    <p:fade/>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95330219"/>
      </p:ext>
    </p:extLst>
  </p:cSld>
  <p:clrMapOvr>
    <a:masterClrMapping/>
  </p:clrMapOvr>
  <p:transition xmlns:p14="http://schemas.microsoft.com/office/powerpoint/2010/main">
    <p:fade/>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705315011"/>
      </p:ext>
    </p:extLst>
  </p:cSld>
  <p:clrMapOvr>
    <a:masterClrMapping/>
  </p:clrMapOvr>
  <p:transition xmlns:p14="http://schemas.microsoft.com/office/powerpoint/2010/mai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06167149"/>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1558995"/>
      </p:ext>
    </p:extLst>
  </p:cSld>
  <p:clrMapOvr>
    <a:masterClrMapping/>
  </p:clrMapOvr>
  <p:transition xmlns:p14="http://schemas.microsoft.com/office/powerpoint/2010/main">
    <p:fade/>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6708475"/>
      </p:ext>
    </p:extLst>
  </p:cSld>
  <p:clrMapOvr>
    <a:masterClrMapping/>
  </p:clrMapOvr>
  <p:transition xmlns:p14="http://schemas.microsoft.com/office/powerpoint/2010/mai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0832856"/>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34729503"/>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2403629"/>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6769449"/>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D9BBB2E0-81DA-D148-90B4-B47933FA635A}" type="slidenum">
              <a:rPr lang="en-US"/>
              <a:pPr/>
              <a:t>‹#›</a:t>
            </a:fld>
            <a:endParaRPr lang="en-US"/>
          </a:p>
        </p:txBody>
      </p:sp>
    </p:spTree>
    <p:extLst>
      <p:ext uri="{BB962C8B-B14F-4D97-AF65-F5344CB8AC3E}">
        <p14:creationId xmlns:p14="http://schemas.microsoft.com/office/powerpoint/2010/main" val="2905472141"/>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08083090"/>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464575"/>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86490945"/>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07453103"/>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2236086"/>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90879"/>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25155478"/>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2041021"/>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78152963"/>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335547"/>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5448E27F-83FE-8C44-B7DF-DC69D3458E4F}" type="slidenum">
              <a:rPr lang="en-US"/>
              <a:pPr/>
              <a:t>‹#›</a:t>
            </a:fld>
            <a:endParaRPr lang="en-US"/>
          </a:p>
        </p:txBody>
      </p:sp>
    </p:spTree>
    <p:extLst>
      <p:ext uri="{BB962C8B-B14F-4D97-AF65-F5344CB8AC3E}">
        <p14:creationId xmlns:p14="http://schemas.microsoft.com/office/powerpoint/2010/main" val="1523407026"/>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3493999"/>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22114584"/>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4941"/>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61664852"/>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pitchFamily="34"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9643612"/>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8943208"/>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902848"/>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27555267"/>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9421144"/>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07906545"/>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FA0D03A7-BABF-A442-8FAA-2B6CF3685116}" type="slidenum">
              <a:rPr lang="en-US"/>
              <a:pPr/>
              <a:t>‹#›</a:t>
            </a:fld>
            <a:endParaRPr lang="en-US"/>
          </a:p>
        </p:txBody>
      </p:sp>
    </p:spTree>
    <p:extLst>
      <p:ext uri="{BB962C8B-B14F-4D97-AF65-F5344CB8AC3E}">
        <p14:creationId xmlns:p14="http://schemas.microsoft.com/office/powerpoint/2010/main" val="2810549697"/>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9333684"/>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1572204"/>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2451111"/>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180879"/>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3322606"/>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pitchFamily="34"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77335526"/>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5610663"/>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0759211"/>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49944198"/>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9188233"/>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5EC7BEF2-0496-EC4B-8607-15ED9B2D3180}" type="slidenum">
              <a:rPr lang="en-US"/>
              <a:pPr/>
              <a:t>‹#›</a:t>
            </a:fld>
            <a:endParaRPr lang="en-US"/>
          </a:p>
        </p:txBody>
      </p:sp>
    </p:spTree>
    <p:extLst>
      <p:ext uri="{BB962C8B-B14F-4D97-AF65-F5344CB8AC3E}">
        <p14:creationId xmlns:p14="http://schemas.microsoft.com/office/powerpoint/2010/main" val="4202215814"/>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56934267"/>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7403409"/>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2162880"/>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4166974"/>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140214"/>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44400767"/>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38437151"/>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9795058"/>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1602771"/>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11805945"/>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E5255EF-7E85-764A-B95F-384FF3BDC419}" type="slidenum">
              <a:rPr lang="en-US"/>
              <a:pPr/>
              <a:t>‹#›</a:t>
            </a:fld>
            <a:endParaRPr lang="en-US"/>
          </a:p>
        </p:txBody>
      </p:sp>
    </p:spTree>
    <p:extLst>
      <p:ext uri="{BB962C8B-B14F-4D97-AF65-F5344CB8AC3E}">
        <p14:creationId xmlns:p14="http://schemas.microsoft.com/office/powerpoint/2010/main" val="2191026685"/>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3840534"/>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72859602"/>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7189538"/>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9290798"/>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75179595"/>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012056"/>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32799067"/>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71917441"/>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0662097"/>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4125295"/>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1.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3" Type="http://schemas.openxmlformats.org/officeDocument/2006/relationships/image" Target="../media/image8.jpe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3" Type="http://schemas.openxmlformats.org/officeDocument/2006/relationships/image" Target="../media/image9.jpe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3" Type="http://schemas.openxmlformats.org/officeDocument/2006/relationships/image" Target="../media/image10.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3" Type="http://schemas.openxmlformats.org/officeDocument/2006/relationships/image" Target="../media/image10.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3" Type="http://schemas.openxmlformats.org/officeDocument/2006/relationships/image" Target="../media/image10.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10.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3" Type="http://schemas.openxmlformats.org/officeDocument/2006/relationships/image" Target="../media/image11.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3" Type="http://schemas.openxmlformats.org/officeDocument/2006/relationships/image" Target="../media/image9.jpe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3" Type="http://schemas.openxmlformats.org/officeDocument/2006/relationships/image" Target="../media/image1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3" Type="http://schemas.openxmlformats.org/officeDocument/2006/relationships/image" Target="../media/image1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12.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3" Type="http://schemas.openxmlformats.org/officeDocument/2006/relationships/image" Target="../media/image12.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13.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3" Type="http://schemas.openxmlformats.org/officeDocument/2006/relationships/image" Target="../media/image13.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2.xml"/><Relationship Id="rId12" Type="http://schemas.openxmlformats.org/officeDocument/2006/relationships/theme" Target="../theme/theme32.xml"/><Relationship Id="rId13" Type="http://schemas.openxmlformats.org/officeDocument/2006/relationships/image" Target="../media/image12.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42.xml"/><Relationship Id="rId2" Type="http://schemas.openxmlformats.org/officeDocument/2006/relationships/slideLayout" Target="../slideLayouts/slideLayout343.xml"/><Relationship Id="rId3" Type="http://schemas.openxmlformats.org/officeDocument/2006/relationships/slideLayout" Target="../slideLayouts/slideLayout344.xml"/><Relationship Id="rId4" Type="http://schemas.openxmlformats.org/officeDocument/2006/relationships/slideLayout" Target="../slideLayouts/slideLayout345.xml"/><Relationship Id="rId5" Type="http://schemas.openxmlformats.org/officeDocument/2006/relationships/slideLayout" Target="../slideLayouts/slideLayout346.xml"/><Relationship Id="rId6" Type="http://schemas.openxmlformats.org/officeDocument/2006/relationships/slideLayout" Target="../slideLayouts/slideLayout347.xml"/><Relationship Id="rId7" Type="http://schemas.openxmlformats.org/officeDocument/2006/relationships/slideLayout" Target="../slideLayouts/slideLayout348.xml"/><Relationship Id="rId8" Type="http://schemas.openxmlformats.org/officeDocument/2006/relationships/slideLayout" Target="../slideLayouts/slideLayout349.xml"/><Relationship Id="rId9" Type="http://schemas.openxmlformats.org/officeDocument/2006/relationships/slideLayout" Target="../slideLayouts/slideLayout350.xml"/><Relationship Id="rId10"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3.xml"/><Relationship Id="rId12" Type="http://schemas.openxmlformats.org/officeDocument/2006/relationships/theme" Target="../theme/theme33.xml"/><Relationship Id="rId13" Type="http://schemas.openxmlformats.org/officeDocument/2006/relationships/image" Target="../media/image13.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53.xml"/><Relationship Id="rId2" Type="http://schemas.openxmlformats.org/officeDocument/2006/relationships/slideLayout" Target="../slideLayouts/slideLayout354.xml"/><Relationship Id="rId3" Type="http://schemas.openxmlformats.org/officeDocument/2006/relationships/slideLayout" Target="../slideLayouts/slideLayout355.xml"/><Relationship Id="rId4" Type="http://schemas.openxmlformats.org/officeDocument/2006/relationships/slideLayout" Target="../slideLayouts/slideLayout356.xml"/><Relationship Id="rId5" Type="http://schemas.openxmlformats.org/officeDocument/2006/relationships/slideLayout" Target="../slideLayouts/slideLayout357.xml"/><Relationship Id="rId6" Type="http://schemas.openxmlformats.org/officeDocument/2006/relationships/slideLayout" Target="../slideLayouts/slideLayout358.xml"/><Relationship Id="rId7" Type="http://schemas.openxmlformats.org/officeDocument/2006/relationships/slideLayout" Target="../slideLayouts/slideLayout359.xml"/><Relationship Id="rId8" Type="http://schemas.openxmlformats.org/officeDocument/2006/relationships/slideLayout" Target="../slideLayouts/slideLayout360.xml"/><Relationship Id="rId9" Type="http://schemas.openxmlformats.org/officeDocument/2006/relationships/slideLayout" Target="../slideLayouts/slideLayout361.xml"/><Relationship Id="rId10"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74.xml"/><Relationship Id="rId12" Type="http://schemas.openxmlformats.org/officeDocument/2006/relationships/theme" Target="../theme/theme34.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 Id="rId9" Type="http://schemas.openxmlformats.org/officeDocument/2006/relationships/slideLayout" Target="../slideLayouts/slideLayout372.xml"/><Relationship Id="rId10"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85.xml"/><Relationship Id="rId12" Type="http://schemas.openxmlformats.org/officeDocument/2006/relationships/theme" Target="../theme/theme35.xml"/><Relationship Id="rId13" Type="http://schemas.openxmlformats.org/officeDocument/2006/relationships/image" Target="../media/image12.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75.xml"/><Relationship Id="rId2" Type="http://schemas.openxmlformats.org/officeDocument/2006/relationships/slideLayout" Target="../slideLayouts/slideLayout376.xml"/><Relationship Id="rId3" Type="http://schemas.openxmlformats.org/officeDocument/2006/relationships/slideLayout" Target="../slideLayouts/slideLayout377.xml"/><Relationship Id="rId4" Type="http://schemas.openxmlformats.org/officeDocument/2006/relationships/slideLayout" Target="../slideLayouts/slideLayout378.xml"/><Relationship Id="rId5" Type="http://schemas.openxmlformats.org/officeDocument/2006/relationships/slideLayout" Target="../slideLayouts/slideLayout379.xml"/><Relationship Id="rId6" Type="http://schemas.openxmlformats.org/officeDocument/2006/relationships/slideLayout" Target="../slideLayouts/slideLayout380.xml"/><Relationship Id="rId7" Type="http://schemas.openxmlformats.org/officeDocument/2006/relationships/slideLayout" Target="../slideLayouts/slideLayout381.xml"/><Relationship Id="rId8" Type="http://schemas.openxmlformats.org/officeDocument/2006/relationships/slideLayout" Target="../slideLayouts/slideLayout382.xml"/><Relationship Id="rId9" Type="http://schemas.openxmlformats.org/officeDocument/2006/relationships/slideLayout" Target="../slideLayouts/slideLayout383.xml"/><Relationship Id="rId10"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6.xml"/><Relationship Id="rId12" Type="http://schemas.openxmlformats.org/officeDocument/2006/relationships/theme" Target="../theme/theme36.xml"/><Relationship Id="rId13" Type="http://schemas.openxmlformats.org/officeDocument/2006/relationships/image" Target="../media/image1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86.xml"/><Relationship Id="rId2" Type="http://schemas.openxmlformats.org/officeDocument/2006/relationships/slideLayout" Target="../slideLayouts/slideLayout387.xml"/><Relationship Id="rId3" Type="http://schemas.openxmlformats.org/officeDocument/2006/relationships/slideLayout" Target="../slideLayouts/slideLayout388.xml"/><Relationship Id="rId4" Type="http://schemas.openxmlformats.org/officeDocument/2006/relationships/slideLayout" Target="../slideLayouts/slideLayout389.xml"/><Relationship Id="rId5" Type="http://schemas.openxmlformats.org/officeDocument/2006/relationships/slideLayout" Target="../slideLayouts/slideLayout390.xml"/><Relationship Id="rId6" Type="http://schemas.openxmlformats.org/officeDocument/2006/relationships/slideLayout" Target="../slideLayouts/slideLayout391.xml"/><Relationship Id="rId7" Type="http://schemas.openxmlformats.org/officeDocument/2006/relationships/slideLayout" Target="../slideLayouts/slideLayout392.xml"/><Relationship Id="rId8" Type="http://schemas.openxmlformats.org/officeDocument/2006/relationships/slideLayout" Target="../slideLayouts/slideLayout393.xml"/><Relationship Id="rId9" Type="http://schemas.openxmlformats.org/officeDocument/2006/relationships/slideLayout" Target="../slideLayouts/slideLayout394.xml"/><Relationship Id="rId10"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7.xml"/><Relationship Id="rId12" Type="http://schemas.openxmlformats.org/officeDocument/2006/relationships/theme" Target="../theme/theme37.xml"/><Relationship Id="rId13" Type="http://schemas.openxmlformats.org/officeDocument/2006/relationships/image" Target="../media/image13.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97.xml"/><Relationship Id="rId2" Type="http://schemas.openxmlformats.org/officeDocument/2006/relationships/slideLayout" Target="../slideLayouts/slideLayout398.xml"/><Relationship Id="rId3" Type="http://schemas.openxmlformats.org/officeDocument/2006/relationships/slideLayout" Target="../slideLayouts/slideLayout399.xml"/><Relationship Id="rId4" Type="http://schemas.openxmlformats.org/officeDocument/2006/relationships/slideLayout" Target="../slideLayouts/slideLayout400.xml"/><Relationship Id="rId5" Type="http://schemas.openxmlformats.org/officeDocument/2006/relationships/slideLayout" Target="../slideLayouts/slideLayout401.xml"/><Relationship Id="rId6" Type="http://schemas.openxmlformats.org/officeDocument/2006/relationships/slideLayout" Target="../slideLayouts/slideLayout402.xml"/><Relationship Id="rId7" Type="http://schemas.openxmlformats.org/officeDocument/2006/relationships/slideLayout" Target="../slideLayouts/slideLayout403.xml"/><Relationship Id="rId8" Type="http://schemas.openxmlformats.org/officeDocument/2006/relationships/slideLayout" Target="../slideLayouts/slideLayout404.xml"/><Relationship Id="rId9" Type="http://schemas.openxmlformats.org/officeDocument/2006/relationships/slideLayout" Target="../slideLayouts/slideLayout405.xml"/><Relationship Id="rId10" Type="http://schemas.openxmlformats.org/officeDocument/2006/relationships/slideLayout" Target="../slideLayouts/slideLayout406.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8.xml"/><Relationship Id="rId12" Type="http://schemas.openxmlformats.org/officeDocument/2006/relationships/theme" Target="../theme/theme38.xml"/><Relationship Id="rId13" Type="http://schemas.openxmlformats.org/officeDocument/2006/relationships/image" Target="../media/image12.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08.xml"/><Relationship Id="rId2" Type="http://schemas.openxmlformats.org/officeDocument/2006/relationships/slideLayout" Target="../slideLayouts/slideLayout409.xml"/><Relationship Id="rId3" Type="http://schemas.openxmlformats.org/officeDocument/2006/relationships/slideLayout" Target="../slideLayouts/slideLayout410.xml"/><Relationship Id="rId4" Type="http://schemas.openxmlformats.org/officeDocument/2006/relationships/slideLayout" Target="../slideLayouts/slideLayout411.xml"/><Relationship Id="rId5" Type="http://schemas.openxmlformats.org/officeDocument/2006/relationships/slideLayout" Target="../slideLayouts/slideLayout412.xml"/><Relationship Id="rId6" Type="http://schemas.openxmlformats.org/officeDocument/2006/relationships/slideLayout" Target="../slideLayouts/slideLayout413.xml"/><Relationship Id="rId7" Type="http://schemas.openxmlformats.org/officeDocument/2006/relationships/slideLayout" Target="../slideLayouts/slideLayout414.xml"/><Relationship Id="rId8" Type="http://schemas.openxmlformats.org/officeDocument/2006/relationships/slideLayout" Target="../slideLayouts/slideLayout415.xml"/><Relationship Id="rId9" Type="http://schemas.openxmlformats.org/officeDocument/2006/relationships/slideLayout" Target="../slideLayouts/slideLayout416.xml"/><Relationship Id="rId10" Type="http://schemas.openxmlformats.org/officeDocument/2006/relationships/slideLayout" Target="../slideLayouts/slideLayout417.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9.xml"/><Relationship Id="rId12" Type="http://schemas.openxmlformats.org/officeDocument/2006/relationships/theme" Target="../theme/theme39.xml"/><Relationship Id="rId1" Type="http://schemas.openxmlformats.org/officeDocument/2006/relationships/slideLayout" Target="../slideLayouts/slideLayout419.xml"/><Relationship Id="rId2" Type="http://schemas.openxmlformats.org/officeDocument/2006/relationships/slideLayout" Target="../slideLayouts/slideLayout420.xml"/><Relationship Id="rId3" Type="http://schemas.openxmlformats.org/officeDocument/2006/relationships/slideLayout" Target="../slideLayouts/slideLayout421.xml"/><Relationship Id="rId4" Type="http://schemas.openxmlformats.org/officeDocument/2006/relationships/slideLayout" Target="../slideLayouts/slideLayout422.xml"/><Relationship Id="rId5" Type="http://schemas.openxmlformats.org/officeDocument/2006/relationships/slideLayout" Target="../slideLayouts/slideLayout423.xml"/><Relationship Id="rId6" Type="http://schemas.openxmlformats.org/officeDocument/2006/relationships/slideLayout" Target="../slideLayouts/slideLayout424.xml"/><Relationship Id="rId7" Type="http://schemas.openxmlformats.org/officeDocument/2006/relationships/slideLayout" Target="../slideLayouts/slideLayout425.xml"/><Relationship Id="rId8" Type="http://schemas.openxmlformats.org/officeDocument/2006/relationships/slideLayout" Target="../slideLayouts/slideLayout426.xml"/><Relationship Id="rId9" Type="http://schemas.openxmlformats.org/officeDocument/2006/relationships/slideLayout" Target="../slideLayouts/slideLayout427.xml"/><Relationship Id="rId10" Type="http://schemas.openxmlformats.org/officeDocument/2006/relationships/slideLayout" Target="../slideLayouts/slideLayout42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40.xml"/><Relationship Id="rId12" Type="http://schemas.openxmlformats.org/officeDocument/2006/relationships/theme" Target="../theme/theme40.xml"/><Relationship Id="rId13" Type="http://schemas.openxmlformats.org/officeDocument/2006/relationships/image" Target="../media/image12.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30.xml"/><Relationship Id="rId2" Type="http://schemas.openxmlformats.org/officeDocument/2006/relationships/slideLayout" Target="../slideLayouts/slideLayout431.xml"/><Relationship Id="rId3" Type="http://schemas.openxmlformats.org/officeDocument/2006/relationships/slideLayout" Target="../slideLayouts/slideLayout432.xml"/><Relationship Id="rId4" Type="http://schemas.openxmlformats.org/officeDocument/2006/relationships/slideLayout" Target="../slideLayouts/slideLayout433.xml"/><Relationship Id="rId5" Type="http://schemas.openxmlformats.org/officeDocument/2006/relationships/slideLayout" Target="../slideLayouts/slideLayout434.xml"/><Relationship Id="rId6" Type="http://schemas.openxmlformats.org/officeDocument/2006/relationships/slideLayout" Target="../slideLayouts/slideLayout435.xml"/><Relationship Id="rId7" Type="http://schemas.openxmlformats.org/officeDocument/2006/relationships/slideLayout" Target="../slideLayouts/slideLayout436.xml"/><Relationship Id="rId8" Type="http://schemas.openxmlformats.org/officeDocument/2006/relationships/slideLayout" Target="../slideLayouts/slideLayout437.xml"/><Relationship Id="rId9" Type="http://schemas.openxmlformats.org/officeDocument/2006/relationships/slideLayout" Target="../slideLayouts/slideLayout438.xml"/><Relationship Id="rId10" Type="http://schemas.openxmlformats.org/officeDocument/2006/relationships/slideLayout" Target="../slideLayouts/slideLayout439.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51.xml"/><Relationship Id="rId12" Type="http://schemas.openxmlformats.org/officeDocument/2006/relationships/theme" Target="../theme/theme41.xml"/><Relationship Id="rId13" Type="http://schemas.openxmlformats.org/officeDocument/2006/relationships/image" Target="../media/image9.jpeg"/><Relationship Id="rId1" Type="http://schemas.openxmlformats.org/officeDocument/2006/relationships/slideLayout" Target="../slideLayouts/slideLayout441.xml"/><Relationship Id="rId2" Type="http://schemas.openxmlformats.org/officeDocument/2006/relationships/slideLayout" Target="../slideLayouts/slideLayout442.xml"/><Relationship Id="rId3" Type="http://schemas.openxmlformats.org/officeDocument/2006/relationships/slideLayout" Target="../slideLayouts/slideLayout443.xml"/><Relationship Id="rId4" Type="http://schemas.openxmlformats.org/officeDocument/2006/relationships/slideLayout" Target="../slideLayouts/slideLayout444.xml"/><Relationship Id="rId5" Type="http://schemas.openxmlformats.org/officeDocument/2006/relationships/slideLayout" Target="../slideLayouts/slideLayout445.xml"/><Relationship Id="rId6" Type="http://schemas.openxmlformats.org/officeDocument/2006/relationships/slideLayout" Target="../slideLayouts/slideLayout446.xml"/><Relationship Id="rId7" Type="http://schemas.openxmlformats.org/officeDocument/2006/relationships/slideLayout" Target="../slideLayouts/slideLayout447.xml"/><Relationship Id="rId8" Type="http://schemas.openxmlformats.org/officeDocument/2006/relationships/slideLayout" Target="../slideLayouts/slideLayout448.xml"/><Relationship Id="rId9" Type="http://schemas.openxmlformats.org/officeDocument/2006/relationships/slideLayout" Target="../slideLayouts/slideLayout449.xml"/><Relationship Id="rId10" Type="http://schemas.openxmlformats.org/officeDocument/2006/relationships/slideLayout" Target="../slideLayouts/slideLayout45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1.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1B3697F9-E308-B846-90D7-A344BAEDDB2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877" r:id="rId1"/>
    <p:sldLayoutId id="2147485878" r:id="rId2"/>
    <p:sldLayoutId id="2147485879" r:id="rId3"/>
    <p:sldLayoutId id="2147485880" r:id="rId4"/>
    <p:sldLayoutId id="2147485881" r:id="rId5"/>
    <p:sldLayoutId id="2147485882" r:id="rId6"/>
    <p:sldLayoutId id="2147485883" r:id="rId7"/>
    <p:sldLayoutId id="2147485884" r:id="rId8"/>
    <p:sldLayoutId id="2147485885" r:id="rId9"/>
    <p:sldLayoutId id="2147485886" r:id="rId10"/>
    <p:sldLayoutId id="2147485887"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52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3800" b="1">
                <a:solidFill>
                  <a:srgbClr val="8B999C"/>
                </a:solidFill>
                <a:latin typeface="Candara" charset="0"/>
                <a:cs typeface="Arial" charset="0"/>
              </a:rPr>
              <a:t>general videos</a:t>
            </a:r>
          </a:p>
        </p:txBody>
      </p:sp>
      <p:pic>
        <p:nvPicPr>
          <p:cNvPr id="5529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3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975" r:id="rId1"/>
    <p:sldLayoutId id="2147485976" r:id="rId2"/>
    <p:sldLayoutId id="2147485977" r:id="rId3"/>
    <p:sldLayoutId id="2147485978" r:id="rId4"/>
    <p:sldLayoutId id="2147485979" r:id="rId5"/>
    <p:sldLayoutId id="2147485980" r:id="rId6"/>
    <p:sldLayoutId id="2147485981" r:id="rId7"/>
    <p:sldLayoutId id="2147485982" r:id="rId8"/>
    <p:sldLayoutId id="2147485983" r:id="rId9"/>
    <p:sldLayoutId id="2147485984" r:id="rId10"/>
    <p:sldLayoutId id="2147485985"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632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3800" b="1">
                <a:solidFill>
                  <a:srgbClr val="8B999C"/>
                </a:solidFill>
                <a:latin typeface="Candara" charset="0"/>
                <a:cs typeface="Arial" charset="0"/>
              </a:rPr>
              <a:t>general audio</a:t>
            </a:r>
          </a:p>
        </p:txBody>
      </p:sp>
      <p:pic>
        <p:nvPicPr>
          <p:cNvPr id="5632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986" r:id="rId1"/>
    <p:sldLayoutId id="2147485987" r:id="rId2"/>
    <p:sldLayoutId id="2147485988" r:id="rId3"/>
    <p:sldLayoutId id="2147485989" r:id="rId4"/>
    <p:sldLayoutId id="2147485990" r:id="rId5"/>
    <p:sldLayoutId id="2147485991" r:id="rId6"/>
    <p:sldLayoutId id="2147485992" r:id="rId7"/>
    <p:sldLayoutId id="2147485993" r:id="rId8"/>
    <p:sldLayoutId id="2147485994" r:id="rId9"/>
    <p:sldLayoutId id="2147485995" r:id="rId10"/>
    <p:sldLayoutId id="2147485996"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7346"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3800" b="1">
                <a:solidFill>
                  <a:srgbClr val="8B999C"/>
                </a:solidFill>
                <a:latin typeface="Candara" charset="0"/>
                <a:cs typeface="Arial" charset="0"/>
              </a:rPr>
              <a:t>in-depth videos</a:t>
            </a:r>
          </a:p>
        </p:txBody>
      </p:sp>
      <p:pic>
        <p:nvPicPr>
          <p:cNvPr id="5734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997" r:id="rId1"/>
    <p:sldLayoutId id="2147485998" r:id="rId2"/>
    <p:sldLayoutId id="2147485999" r:id="rId3"/>
    <p:sldLayoutId id="2147486000" r:id="rId4"/>
    <p:sldLayoutId id="2147486001" r:id="rId5"/>
    <p:sldLayoutId id="2147486002" r:id="rId6"/>
    <p:sldLayoutId id="2147486003" r:id="rId7"/>
    <p:sldLayoutId id="2147486004" r:id="rId8"/>
    <p:sldLayoutId id="2147486005" r:id="rId9"/>
    <p:sldLayoutId id="2147486006" r:id="rId10"/>
    <p:sldLayoutId id="2147486007"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837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3800" b="1">
                <a:solidFill>
                  <a:srgbClr val="8B999C"/>
                </a:solidFill>
                <a:latin typeface="Candara" charset="0"/>
                <a:cs typeface="Arial" charset="0"/>
              </a:rPr>
              <a:t>educational books</a:t>
            </a:r>
          </a:p>
        </p:txBody>
      </p:sp>
      <p:pic>
        <p:nvPicPr>
          <p:cNvPr id="5837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08" r:id="rId1"/>
    <p:sldLayoutId id="2147486009" r:id="rId2"/>
    <p:sldLayoutId id="2147486010" r:id="rId3"/>
    <p:sldLayoutId id="2147486011" r:id="rId4"/>
    <p:sldLayoutId id="2147486012" r:id="rId5"/>
    <p:sldLayoutId id="2147486013" r:id="rId6"/>
    <p:sldLayoutId id="2147486014" r:id="rId7"/>
    <p:sldLayoutId id="2147486015" r:id="rId8"/>
    <p:sldLayoutId id="2147486016" r:id="rId9"/>
    <p:sldLayoutId id="2147486017" r:id="rId10"/>
    <p:sldLayoutId id="2147486018"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9394" name="Rectangle 2"/>
          <p:cNvSpPr>
            <a:spLocks noChangeArrowheads="1"/>
          </p:cNvSpPr>
          <p:nvPr>
            <p:ph type="title"/>
          </p:nvPr>
        </p:nvSpPr>
        <p:spPr bwMode="auto">
          <a:xfrm>
            <a:off x="893763" y="179388"/>
            <a:ext cx="735806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Myriad Pro Bold" charset="0"/>
              </a:rPr>
              <a:t>Click to edit Master title style</a:t>
            </a:r>
          </a:p>
        </p:txBody>
      </p:sp>
    </p:spTree>
  </p:cSld>
  <p:clrMap bg1="dk2" tx1="lt1" bg2="dk1" tx2="lt2" accent1="accent1" accent2="accent2" accent3="accent3" accent4="accent4" accent5="accent5" accent6="accent6" hlink="hlink" folHlink="folHlink"/>
  <p:sldLayoutIdLst>
    <p:sldLayoutId id="2147486019" r:id="rId1"/>
    <p:sldLayoutId id="2147486020" r:id="rId2"/>
    <p:sldLayoutId id="2147486021" r:id="rId3"/>
    <p:sldLayoutId id="2147486022" r:id="rId4"/>
    <p:sldLayoutId id="2147486023" r:id="rId5"/>
    <p:sldLayoutId id="2147486024" r:id="rId6"/>
    <p:sldLayoutId id="2147486025" r:id="rId7"/>
    <p:sldLayoutId id="2147486026" r:id="rId8"/>
    <p:sldLayoutId id="2147486027" r:id="rId9"/>
    <p:sldLayoutId id="2147486028" r:id="rId10"/>
    <p:sldLayoutId id="2147486029" r:id="rId11"/>
  </p:sldLayoutIdLst>
  <p:transition xmlns:p14="http://schemas.microsoft.com/office/powerpoint/2010/main"/>
  <p:txStyles>
    <p:titleStyle>
      <a:lvl1pPr algn="ctr" defTabSz="642938" rtl="0" eaLnBrk="0" fontAlgn="base" hangingPunct="0">
        <a:spcBef>
          <a:spcPct val="0"/>
        </a:spcBef>
        <a:spcAft>
          <a:spcPct val="0"/>
        </a:spcAft>
        <a:defRPr sz="5900">
          <a:solidFill>
            <a:schemeClr val="tx1"/>
          </a:solidFill>
          <a:latin typeface="+mj-lt"/>
          <a:ea typeface="ＭＳ Ｐゴシック" charset="0"/>
          <a:cs typeface="+mj-cs"/>
          <a:sym typeface="Myriad Pro Bold" charset="0"/>
        </a:defRPr>
      </a:lvl1pPr>
      <a:lvl2pPr algn="ctr" defTabSz="642938" rtl="0" eaLnBrk="0" fontAlgn="base" hangingPunct="0">
        <a:spcBef>
          <a:spcPct val="0"/>
        </a:spcBef>
        <a:spcAft>
          <a:spcPct val="0"/>
        </a:spcAft>
        <a:defRPr sz="5900">
          <a:solidFill>
            <a:schemeClr val="tx1"/>
          </a:solidFill>
          <a:latin typeface="Myriad Pro Bold" pitchFamily="84" charset="0"/>
          <a:ea typeface="ＭＳ Ｐゴシック" charset="0"/>
          <a:cs typeface="Arial" pitchFamily="34" charset="0"/>
          <a:sym typeface="Myriad Pro Bold" charset="0"/>
        </a:defRPr>
      </a:lvl2pPr>
      <a:lvl3pPr algn="ctr" defTabSz="642938" rtl="0" eaLnBrk="0" fontAlgn="base" hangingPunct="0">
        <a:spcBef>
          <a:spcPct val="0"/>
        </a:spcBef>
        <a:spcAft>
          <a:spcPct val="0"/>
        </a:spcAft>
        <a:defRPr sz="5900">
          <a:solidFill>
            <a:schemeClr val="tx1"/>
          </a:solidFill>
          <a:latin typeface="Myriad Pro Bold" pitchFamily="84" charset="0"/>
          <a:ea typeface="ＭＳ Ｐゴシック" charset="0"/>
          <a:cs typeface="Arial" pitchFamily="34" charset="0"/>
          <a:sym typeface="Myriad Pro Bold" charset="0"/>
        </a:defRPr>
      </a:lvl3pPr>
      <a:lvl4pPr algn="ctr" defTabSz="642938" rtl="0" eaLnBrk="0" fontAlgn="base" hangingPunct="0">
        <a:spcBef>
          <a:spcPct val="0"/>
        </a:spcBef>
        <a:spcAft>
          <a:spcPct val="0"/>
        </a:spcAft>
        <a:defRPr sz="5900">
          <a:solidFill>
            <a:schemeClr val="tx1"/>
          </a:solidFill>
          <a:latin typeface="Myriad Pro Bold" pitchFamily="84" charset="0"/>
          <a:ea typeface="ＭＳ Ｐゴシック" charset="0"/>
          <a:cs typeface="Arial" pitchFamily="34" charset="0"/>
          <a:sym typeface="Myriad Pro Bold" charset="0"/>
        </a:defRPr>
      </a:lvl4pPr>
      <a:lvl5pPr algn="ctr" defTabSz="642938" rtl="0" eaLnBrk="0" fontAlgn="base" hangingPunct="0">
        <a:spcBef>
          <a:spcPct val="0"/>
        </a:spcBef>
        <a:spcAft>
          <a:spcPct val="0"/>
        </a:spcAft>
        <a:defRPr sz="5900">
          <a:solidFill>
            <a:schemeClr val="tx1"/>
          </a:solidFill>
          <a:latin typeface="Myriad Pro Bold" pitchFamily="84" charset="0"/>
          <a:ea typeface="ＭＳ Ｐゴシック" charset="0"/>
          <a:cs typeface="Arial" pitchFamily="34" charset="0"/>
          <a:sym typeface="Myriad Pro Bold" charset="0"/>
        </a:defRPr>
      </a:lvl5pPr>
      <a:lvl6pPr marL="457200" algn="ctr" defTabSz="642938" rtl="0" fontAlgn="base">
        <a:spcBef>
          <a:spcPct val="0"/>
        </a:spcBef>
        <a:spcAft>
          <a:spcPct val="0"/>
        </a:spcAft>
        <a:defRPr sz="5900">
          <a:solidFill>
            <a:schemeClr val="tx1"/>
          </a:solidFill>
          <a:latin typeface="Myriad Pro Bold" pitchFamily="84" charset="0"/>
          <a:cs typeface="Arial" pitchFamily="34" charset="0"/>
          <a:sym typeface="Myriad Pro Bold" pitchFamily="84" charset="0"/>
        </a:defRPr>
      </a:lvl6pPr>
      <a:lvl7pPr marL="914400" algn="ctr" defTabSz="642938" rtl="0" fontAlgn="base">
        <a:spcBef>
          <a:spcPct val="0"/>
        </a:spcBef>
        <a:spcAft>
          <a:spcPct val="0"/>
        </a:spcAft>
        <a:defRPr sz="5900">
          <a:solidFill>
            <a:schemeClr val="tx1"/>
          </a:solidFill>
          <a:latin typeface="Myriad Pro Bold" pitchFamily="84" charset="0"/>
          <a:cs typeface="Arial" pitchFamily="34" charset="0"/>
          <a:sym typeface="Myriad Pro Bold" pitchFamily="84" charset="0"/>
        </a:defRPr>
      </a:lvl7pPr>
      <a:lvl8pPr marL="1371600" algn="ctr" defTabSz="642938" rtl="0" fontAlgn="base">
        <a:spcBef>
          <a:spcPct val="0"/>
        </a:spcBef>
        <a:spcAft>
          <a:spcPct val="0"/>
        </a:spcAft>
        <a:defRPr sz="5900">
          <a:solidFill>
            <a:schemeClr val="tx1"/>
          </a:solidFill>
          <a:latin typeface="Myriad Pro Bold" pitchFamily="84" charset="0"/>
          <a:cs typeface="Arial" pitchFamily="34" charset="0"/>
          <a:sym typeface="Myriad Pro Bold" pitchFamily="84" charset="0"/>
        </a:defRPr>
      </a:lvl8pPr>
      <a:lvl9pPr marL="1828800" algn="ctr" defTabSz="642938" rtl="0" fontAlgn="base">
        <a:spcBef>
          <a:spcPct val="0"/>
        </a:spcBef>
        <a:spcAft>
          <a:spcPct val="0"/>
        </a:spcAft>
        <a:defRPr sz="5900">
          <a:solidFill>
            <a:schemeClr val="tx1"/>
          </a:solidFill>
          <a:latin typeface="Myriad Pro Bold" pitchFamily="84" charset="0"/>
          <a:cs typeface="Arial" pitchFamily="34" charset="0"/>
          <a:sym typeface="Myriad Pro Bold" pitchFamily="84" charset="0"/>
        </a:defRPr>
      </a:lvl9pPr>
    </p:titleStyle>
    <p:bodyStyle>
      <a:lvl1pPr marL="625475"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ＭＳ Ｐゴシック" charset="0"/>
          <a:cs typeface="+mn-cs"/>
          <a:sym typeface="Gill Sans" charset="0"/>
        </a:defRPr>
      </a:lvl1pPr>
      <a:lvl2pPr marL="938213" indent="-403225"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2pPr>
      <a:lvl3pPr marL="1249363"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3pPr>
      <a:lvl4pPr marL="1562100"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4pPr>
      <a:lvl5pPr marL="1874838"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5pPr>
      <a:lvl6pPr marL="2332038" indent="-401638" algn="l" defTabSz="642938" rtl="0" fontAlgn="base">
        <a:spcBef>
          <a:spcPts val="1688"/>
        </a:spcBef>
        <a:spcAft>
          <a:spcPct val="0"/>
        </a:spcAft>
        <a:buSzPct val="171000"/>
        <a:buFont typeface="Lucida Grande" charset="0"/>
        <a:buChar char="•"/>
        <a:defRPr sz="3000">
          <a:solidFill>
            <a:schemeClr val="tx1"/>
          </a:solidFill>
          <a:latin typeface="+mn-lt"/>
          <a:cs typeface="+mn-cs"/>
          <a:sym typeface="Gill Sans" charset="0"/>
        </a:defRPr>
      </a:lvl6pPr>
      <a:lvl7pPr marL="2789238" indent="-401638" algn="l" defTabSz="642938" rtl="0" fontAlgn="base">
        <a:spcBef>
          <a:spcPts val="1688"/>
        </a:spcBef>
        <a:spcAft>
          <a:spcPct val="0"/>
        </a:spcAft>
        <a:buSzPct val="171000"/>
        <a:buFont typeface="Lucida Grande" charset="0"/>
        <a:buChar char="•"/>
        <a:defRPr sz="3000">
          <a:solidFill>
            <a:schemeClr val="tx1"/>
          </a:solidFill>
          <a:latin typeface="+mn-lt"/>
          <a:cs typeface="+mn-cs"/>
          <a:sym typeface="Gill Sans" charset="0"/>
        </a:defRPr>
      </a:lvl7pPr>
      <a:lvl8pPr marL="3246438" indent="-401638" algn="l" defTabSz="642938" rtl="0" fontAlgn="base">
        <a:spcBef>
          <a:spcPts val="1688"/>
        </a:spcBef>
        <a:spcAft>
          <a:spcPct val="0"/>
        </a:spcAft>
        <a:buSzPct val="171000"/>
        <a:buFont typeface="Lucida Grande" charset="0"/>
        <a:buChar char="•"/>
        <a:defRPr sz="3000">
          <a:solidFill>
            <a:schemeClr val="tx1"/>
          </a:solidFill>
          <a:latin typeface="+mn-lt"/>
          <a:cs typeface="+mn-cs"/>
          <a:sym typeface="Gill Sans" charset="0"/>
        </a:defRPr>
      </a:lvl8pPr>
      <a:lvl9pPr marL="3703638" indent="-401638" algn="l" defTabSz="642938" rtl="0" fontAlgn="base">
        <a:spcBef>
          <a:spcPts val="1688"/>
        </a:spcBef>
        <a:spcAft>
          <a:spcPct val="0"/>
        </a:spcAft>
        <a:buSzPct val="171000"/>
        <a:buFont typeface="Lucida Grande" charset="0"/>
        <a:buChar char="•"/>
        <a:defRPr sz="3000">
          <a:solidFill>
            <a:schemeClr val="tx1"/>
          </a:solidFill>
          <a:latin typeface="+mn-lt"/>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04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30" r:id="rId1"/>
    <p:sldLayoutId id="2147486031" r:id="rId2"/>
    <p:sldLayoutId id="2147486032" r:id="rId3"/>
    <p:sldLayoutId id="2147486033" r:id="rId4"/>
    <p:sldLayoutId id="2147486034" r:id="rId5"/>
    <p:sldLayoutId id="2147486035" r:id="rId6"/>
    <p:sldLayoutId id="2147486036" r:id="rId7"/>
    <p:sldLayoutId id="2147486037" r:id="rId8"/>
    <p:sldLayoutId id="2147486038" r:id="rId9"/>
    <p:sldLayoutId id="2147486039" r:id="rId10"/>
    <p:sldLayoutId id="2147486040"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defRPr>
      </a:lvl5pPr>
      <a:lvl6pPr marL="457200" algn="ctr" rtl="0" eaLnBrk="0" fontAlgn="base" hangingPunct="0">
        <a:spcBef>
          <a:spcPct val="0"/>
        </a:spcBef>
        <a:spcAft>
          <a:spcPct val="0"/>
        </a:spcAft>
        <a:defRPr sz="4400" b="1">
          <a:solidFill>
            <a:schemeClr val="tx1"/>
          </a:solidFill>
          <a:latin typeface="Candara" pitchFamily="34" charset="0"/>
        </a:defRPr>
      </a:lvl6pPr>
      <a:lvl7pPr marL="914400" algn="ctr" rtl="0" eaLnBrk="0" fontAlgn="base" hangingPunct="0">
        <a:spcBef>
          <a:spcPct val="0"/>
        </a:spcBef>
        <a:spcAft>
          <a:spcPct val="0"/>
        </a:spcAft>
        <a:defRPr sz="4400" b="1">
          <a:solidFill>
            <a:schemeClr val="tx1"/>
          </a:solidFill>
          <a:latin typeface="Candara" pitchFamily="34" charset="0"/>
        </a:defRPr>
      </a:lvl7pPr>
      <a:lvl8pPr marL="1371600" algn="ctr" rtl="0" eaLnBrk="0" fontAlgn="base" hangingPunct="0">
        <a:spcBef>
          <a:spcPct val="0"/>
        </a:spcBef>
        <a:spcAft>
          <a:spcPct val="0"/>
        </a:spcAft>
        <a:defRPr sz="4400" b="1">
          <a:solidFill>
            <a:schemeClr val="tx1"/>
          </a:solidFill>
          <a:latin typeface="Candara" pitchFamily="34" charset="0"/>
        </a:defRPr>
      </a:lvl8pPr>
      <a:lvl9pPr marL="1828800" algn="ctr" rtl="0" eaLnBrk="0" fontAlgn="base" hangingPunct="0">
        <a:spcBef>
          <a:spcPct val="0"/>
        </a:spcBef>
        <a:spcAft>
          <a:spcPct val="0"/>
        </a:spcAft>
        <a:defRPr sz="4400" b="1">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ＭＳ Ｐゴシック" charset="0"/>
        </a:defRPr>
      </a:lvl5pPr>
      <a:lvl6pPr marL="2514600" indent="-228600" algn="l" rtl="0" eaLnBrk="0" fontAlgn="base" hangingPunct="0">
        <a:spcBef>
          <a:spcPct val="20000"/>
        </a:spcBef>
        <a:spcAft>
          <a:spcPct val="0"/>
        </a:spcAft>
        <a:buFont typeface="Arial" pitchFamily="34" charset="0"/>
        <a:buChar char="»"/>
        <a:defRPr sz="2000" b="1">
          <a:solidFill>
            <a:schemeClr val="tx1"/>
          </a:solidFill>
          <a:latin typeface="+mn-lt"/>
        </a:defRPr>
      </a:lvl6pPr>
      <a:lvl7pPr marL="2971800" indent="-228600" algn="l" rtl="0" eaLnBrk="0" fontAlgn="base" hangingPunct="0">
        <a:spcBef>
          <a:spcPct val="20000"/>
        </a:spcBef>
        <a:spcAft>
          <a:spcPct val="0"/>
        </a:spcAft>
        <a:buFont typeface="Arial" pitchFamily="34" charset="0"/>
        <a:buChar char="»"/>
        <a:defRPr sz="2000" b="1">
          <a:solidFill>
            <a:schemeClr val="tx1"/>
          </a:solidFill>
          <a:latin typeface="+mn-lt"/>
        </a:defRPr>
      </a:lvl7pPr>
      <a:lvl8pPr marL="3429000" indent="-228600" algn="l" rtl="0" eaLnBrk="0" fontAlgn="base" hangingPunct="0">
        <a:spcBef>
          <a:spcPct val="20000"/>
        </a:spcBef>
        <a:spcAft>
          <a:spcPct val="0"/>
        </a:spcAft>
        <a:buFont typeface="Arial" pitchFamily="34" charset="0"/>
        <a:buChar char="»"/>
        <a:defRPr sz="2000" b="1">
          <a:solidFill>
            <a:schemeClr val="tx1"/>
          </a:solidFill>
          <a:latin typeface="+mn-lt"/>
        </a:defRPr>
      </a:lvl8pPr>
      <a:lvl9pPr marL="3886200" indent="-228600" algn="l" rtl="0" eaLnBrk="0" fontAlgn="base" hangingPunct="0">
        <a:spcBef>
          <a:spcPct val="20000"/>
        </a:spcBef>
        <a:spcAft>
          <a:spcPct val="0"/>
        </a:spcAft>
        <a:buFont typeface="Arial" pitchFamily="34" charset="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4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3800" b="1">
                <a:solidFill>
                  <a:srgbClr val="8B999C"/>
                </a:solidFill>
                <a:latin typeface="Candara" charset="0"/>
                <a:cs typeface="Arial" charset="0"/>
              </a:rPr>
              <a:t>general magazines</a:t>
            </a:r>
          </a:p>
        </p:txBody>
      </p:sp>
      <p:pic>
        <p:nvPicPr>
          <p:cNvPr id="6144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41" r:id="rId1"/>
    <p:sldLayoutId id="2147486042" r:id="rId2"/>
    <p:sldLayoutId id="2147486043" r:id="rId3"/>
    <p:sldLayoutId id="2147486044" r:id="rId4"/>
    <p:sldLayoutId id="2147486045" r:id="rId5"/>
    <p:sldLayoutId id="2147486046" r:id="rId6"/>
    <p:sldLayoutId id="2147486047" r:id="rId7"/>
    <p:sldLayoutId id="2147486048" r:id="rId8"/>
    <p:sldLayoutId id="2147486049" r:id="rId9"/>
    <p:sldLayoutId id="2147486050" r:id="rId10"/>
    <p:sldLayoutId id="2147486051"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3800" b="1">
                <a:solidFill>
                  <a:srgbClr val="8B999C"/>
                </a:solidFill>
                <a:latin typeface="Candara" charset="0"/>
                <a:cs typeface="Arial" charset="0"/>
              </a:rPr>
              <a:t>general videos</a:t>
            </a:r>
          </a:p>
        </p:txBody>
      </p:sp>
      <p:pic>
        <p:nvPicPr>
          <p:cNvPr id="6246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52" r:id="rId1"/>
    <p:sldLayoutId id="2147486053" r:id="rId2"/>
    <p:sldLayoutId id="2147486054" r:id="rId3"/>
    <p:sldLayoutId id="2147486055" r:id="rId4"/>
    <p:sldLayoutId id="2147486056" r:id="rId5"/>
    <p:sldLayoutId id="2147486057" r:id="rId6"/>
    <p:sldLayoutId id="2147486058" r:id="rId7"/>
    <p:sldLayoutId id="2147486059" r:id="rId8"/>
    <p:sldLayoutId id="2147486060" r:id="rId9"/>
    <p:sldLayoutId id="2147486061" r:id="rId10"/>
    <p:sldLayoutId id="2147486062"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349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63" r:id="rId1"/>
    <p:sldLayoutId id="2147486064" r:id="rId2"/>
    <p:sldLayoutId id="2147486065" r:id="rId3"/>
    <p:sldLayoutId id="2147486066" r:id="rId4"/>
    <p:sldLayoutId id="2147486067" r:id="rId5"/>
    <p:sldLayoutId id="2147486068" r:id="rId6"/>
    <p:sldLayoutId id="2147486069" r:id="rId7"/>
    <p:sldLayoutId id="2147486070" r:id="rId8"/>
    <p:sldLayoutId id="2147486071" r:id="rId9"/>
    <p:sldLayoutId id="2147486072" r:id="rId10"/>
    <p:sldLayoutId id="2147486073"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45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1">
                <a:effectLst>
                  <a:outerShdw blurRad="38100" dist="38100" dir="2700000" algn="tl">
                    <a:srgbClr val="000000"/>
                  </a:outerShdw>
                </a:effectLst>
                <a:latin typeface="Candara" charset="0"/>
                <a:cs typeface="Arial" charset="0"/>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1">
                <a:effectLst>
                  <a:outerShdw blurRad="38100" dist="38100" dir="2700000" algn="tl">
                    <a:srgbClr val="000000"/>
                  </a:outerShdw>
                </a:effectLst>
                <a:latin typeface="Candara" charset="0"/>
                <a:cs typeface="Arial"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1">
                <a:effectLst>
                  <a:outerShdw blurRad="38100" dist="38100" dir="2700000" algn="tl">
                    <a:srgbClr val="000000"/>
                  </a:outerShdw>
                </a:effectLst>
                <a:latin typeface="Candara" charset="0"/>
                <a:cs typeface="Arial" charset="0"/>
              </a:defRPr>
            </a:lvl1pPr>
          </a:lstStyle>
          <a:p>
            <a:fld id="{A59F4720-A602-F348-A490-C579D4DC77AD}"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6074" r:id="rId1"/>
    <p:sldLayoutId id="2147486075" r:id="rId2"/>
    <p:sldLayoutId id="2147486076" r:id="rId3"/>
    <p:sldLayoutId id="2147486077" r:id="rId4"/>
    <p:sldLayoutId id="2147486078" r:id="rId5"/>
    <p:sldLayoutId id="2147486079" r:id="rId6"/>
    <p:sldLayoutId id="2147486080" r:id="rId7"/>
    <p:sldLayoutId id="2147486081" r:id="rId8"/>
    <p:sldLayoutId id="2147486082" r:id="rId9"/>
    <p:sldLayoutId id="2147486083" r:id="rId10"/>
    <p:sldLayoutId id="2147486084"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73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cs typeface="Arial" charset="0"/>
              </a:defRPr>
            </a:lvl1pPr>
          </a:lstStyle>
          <a:p>
            <a:endParaRPr lang="en-US"/>
          </a:p>
        </p:txBody>
      </p:sp>
      <p:sp>
        <p:nvSpPr>
          <p:cNvPr id="3973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cs typeface="Arial" charset="0"/>
              </a:defRPr>
            </a:lvl1pPr>
          </a:lstStyle>
          <a:p>
            <a:endParaRPr lang="en-US"/>
          </a:p>
        </p:txBody>
      </p:sp>
      <p:sp>
        <p:nvSpPr>
          <p:cNvPr id="3973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fld id="{96517E1F-015C-1C4E-BFF2-024A0FA02EC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888" r:id="rId1"/>
    <p:sldLayoutId id="2147485889" r:id="rId2"/>
    <p:sldLayoutId id="2147485890" r:id="rId3"/>
    <p:sldLayoutId id="2147485891" r:id="rId4"/>
    <p:sldLayoutId id="2147485892" r:id="rId5"/>
    <p:sldLayoutId id="2147485893" r:id="rId6"/>
    <p:sldLayoutId id="2147485894" r:id="rId7"/>
    <p:sldLayoutId id="2147485895" r:id="rId8"/>
    <p:sldLayoutId id="2147485896" r:id="rId9"/>
    <p:sldLayoutId id="2147485897" r:id="rId10"/>
    <p:sldLayoutId id="2147485898"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6802"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3800" b="1">
                <a:solidFill>
                  <a:srgbClr val="8B999C"/>
                </a:solidFill>
                <a:latin typeface="Candara" charset="0"/>
                <a:cs typeface="Arial" charset="0"/>
              </a:rPr>
              <a:t>educational books</a:t>
            </a:r>
          </a:p>
        </p:txBody>
      </p:sp>
      <p:pic>
        <p:nvPicPr>
          <p:cNvPr id="7680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85" r:id="rId1"/>
    <p:sldLayoutId id="2147486086" r:id="rId2"/>
    <p:sldLayoutId id="2147486087" r:id="rId3"/>
    <p:sldLayoutId id="2147486088" r:id="rId4"/>
    <p:sldLayoutId id="2147486089" r:id="rId5"/>
    <p:sldLayoutId id="2147486090" r:id="rId6"/>
    <p:sldLayoutId id="2147486091" r:id="rId7"/>
    <p:sldLayoutId id="2147486092" r:id="rId8"/>
    <p:sldLayoutId id="2147486093" r:id="rId9"/>
    <p:sldLayoutId id="2147486094" r:id="rId10"/>
    <p:sldLayoutId id="2147486095"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782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3800" b="1">
                <a:solidFill>
                  <a:srgbClr val="8B999C"/>
                </a:solidFill>
                <a:latin typeface="Candara" charset="0"/>
                <a:cs typeface="Arial" charset="0"/>
              </a:rPr>
              <a:t>general music</a:t>
            </a:r>
          </a:p>
        </p:txBody>
      </p:sp>
      <p:pic>
        <p:nvPicPr>
          <p:cNvPr id="7782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78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96" r:id="rId1"/>
    <p:sldLayoutId id="2147486097" r:id="rId2"/>
    <p:sldLayoutId id="2147486098" r:id="rId3"/>
    <p:sldLayoutId id="2147486099" r:id="rId4"/>
    <p:sldLayoutId id="2147486100" r:id="rId5"/>
    <p:sldLayoutId id="2147486101" r:id="rId6"/>
    <p:sldLayoutId id="2147486102" r:id="rId7"/>
    <p:sldLayoutId id="2147486103" r:id="rId8"/>
    <p:sldLayoutId id="2147486104" r:id="rId9"/>
    <p:sldLayoutId id="2147486105" r:id="rId10"/>
    <p:sldLayoutId id="214748610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885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3800" b="1">
                <a:solidFill>
                  <a:srgbClr val="8B999C"/>
                </a:solidFill>
                <a:latin typeface="Candara" charset="0"/>
                <a:cs typeface="Arial" charset="0"/>
              </a:rPr>
              <a:t>general books</a:t>
            </a:r>
          </a:p>
        </p:txBody>
      </p:sp>
      <p:pic>
        <p:nvPicPr>
          <p:cNvPr id="7885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107" r:id="rId1"/>
    <p:sldLayoutId id="2147486108" r:id="rId2"/>
    <p:sldLayoutId id="2147486109" r:id="rId3"/>
    <p:sldLayoutId id="2147486110" r:id="rId4"/>
    <p:sldLayoutId id="2147486111" r:id="rId5"/>
    <p:sldLayoutId id="2147486112" r:id="rId6"/>
    <p:sldLayoutId id="2147486113" r:id="rId7"/>
    <p:sldLayoutId id="2147486114" r:id="rId8"/>
    <p:sldLayoutId id="2147486115" r:id="rId9"/>
    <p:sldLayoutId id="2147486116" r:id="rId10"/>
    <p:sldLayoutId id="214748611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9874"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 id="2147486122" r:id="rId5"/>
    <p:sldLayoutId id="2147486123" r:id="rId6"/>
    <p:sldLayoutId id="2147486124" r:id="rId7"/>
    <p:sldLayoutId id="2147486125" r:id="rId8"/>
    <p:sldLayoutId id="2147486126" r:id="rId9"/>
    <p:sldLayoutId id="2147486127" r:id="rId10"/>
    <p:sldLayoutId id="214748612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129" r:id="rId1"/>
    <p:sldLayoutId id="2147486130" r:id="rId2"/>
    <p:sldLayoutId id="2147486131" r:id="rId3"/>
    <p:sldLayoutId id="2147486132" r:id="rId4"/>
    <p:sldLayoutId id="2147486133" r:id="rId5"/>
    <p:sldLayoutId id="2147486134" r:id="rId6"/>
    <p:sldLayoutId id="2147486135" r:id="rId7"/>
    <p:sldLayoutId id="2147486136" r:id="rId8"/>
    <p:sldLayoutId id="2147486137" r:id="rId9"/>
    <p:sldLayoutId id="2147486138" r:id="rId10"/>
    <p:sldLayoutId id="2147486139"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2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3800" b="1">
                <a:solidFill>
                  <a:srgbClr val="8B999C"/>
                </a:solidFill>
                <a:latin typeface="Candara" charset="0"/>
                <a:cs typeface="Arial" charset="0"/>
              </a:rPr>
              <a:t>general books</a:t>
            </a:r>
          </a:p>
        </p:txBody>
      </p:sp>
      <p:pic>
        <p:nvPicPr>
          <p:cNvPr id="8192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140" r:id="rId1"/>
    <p:sldLayoutId id="2147486141" r:id="rId2"/>
    <p:sldLayoutId id="2147486142" r:id="rId3"/>
    <p:sldLayoutId id="2147486143" r:id="rId4"/>
    <p:sldLayoutId id="2147486144" r:id="rId5"/>
    <p:sldLayoutId id="2147486145" r:id="rId6"/>
    <p:sldLayoutId id="2147486146" r:id="rId7"/>
    <p:sldLayoutId id="2147486147" r:id="rId8"/>
    <p:sldLayoutId id="2147486148" r:id="rId9"/>
    <p:sldLayoutId id="2147486149" r:id="rId10"/>
    <p:sldLayoutId id="214748615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294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3800" b="1">
                <a:solidFill>
                  <a:srgbClr val="8B999C"/>
                </a:solidFill>
                <a:latin typeface="Candara" charset="0"/>
                <a:cs typeface="Arial" charset="0"/>
              </a:rPr>
              <a:t>general videos</a:t>
            </a:r>
          </a:p>
        </p:txBody>
      </p:sp>
      <p:pic>
        <p:nvPicPr>
          <p:cNvPr id="8294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9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151" r:id="rId1"/>
    <p:sldLayoutId id="2147486152" r:id="rId2"/>
    <p:sldLayoutId id="2147486153" r:id="rId3"/>
    <p:sldLayoutId id="2147486154" r:id="rId4"/>
    <p:sldLayoutId id="2147486155" r:id="rId5"/>
    <p:sldLayoutId id="2147486156" r:id="rId6"/>
    <p:sldLayoutId id="2147486157" r:id="rId7"/>
    <p:sldLayoutId id="2147486158" r:id="rId8"/>
    <p:sldLayoutId id="2147486159" r:id="rId9"/>
    <p:sldLayoutId id="2147486160" r:id="rId10"/>
    <p:sldLayoutId id="214748616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3970"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3800" b="1">
                <a:solidFill>
                  <a:srgbClr val="8B999C"/>
                </a:solidFill>
                <a:latin typeface="Candara" charset="0"/>
                <a:cs typeface="Arial" charset="0"/>
              </a:rPr>
              <a:t>general books</a:t>
            </a:r>
          </a:p>
        </p:txBody>
      </p:sp>
      <p:pic>
        <p:nvPicPr>
          <p:cNvPr id="83971"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9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162" r:id="rId1"/>
    <p:sldLayoutId id="2147486163" r:id="rId2"/>
    <p:sldLayoutId id="2147486164" r:id="rId3"/>
    <p:sldLayoutId id="2147486165" r:id="rId4"/>
    <p:sldLayoutId id="2147486166" r:id="rId5"/>
    <p:sldLayoutId id="2147486167" r:id="rId6"/>
    <p:sldLayoutId id="2147486168" r:id="rId7"/>
    <p:sldLayoutId id="2147486169" r:id="rId8"/>
    <p:sldLayoutId id="2147486170" r:id="rId9"/>
    <p:sldLayoutId id="2147486171" r:id="rId10"/>
    <p:sldLayoutId id="214748617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4994"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99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173" r:id="rId1"/>
    <p:sldLayoutId id="2147486174" r:id="rId2"/>
    <p:sldLayoutId id="2147486175" r:id="rId3"/>
    <p:sldLayoutId id="2147486176" r:id="rId4"/>
    <p:sldLayoutId id="2147486177" r:id="rId5"/>
    <p:sldLayoutId id="2147486178" r:id="rId6"/>
    <p:sldLayoutId id="2147486179" r:id="rId7"/>
    <p:sldLayoutId id="2147486180" r:id="rId8"/>
    <p:sldLayoutId id="2147486181" r:id="rId9"/>
    <p:sldLayoutId id="2147486182" r:id="rId10"/>
    <p:sldLayoutId id="214748618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601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3800" b="1">
                <a:solidFill>
                  <a:srgbClr val="8B999C"/>
                </a:solidFill>
                <a:latin typeface="Candara" charset="0"/>
                <a:cs typeface="Arial" charset="0"/>
              </a:rPr>
              <a:t>general books</a:t>
            </a:r>
          </a:p>
        </p:txBody>
      </p:sp>
      <p:pic>
        <p:nvPicPr>
          <p:cNvPr id="8601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184" r:id="rId1"/>
    <p:sldLayoutId id="2147486185" r:id="rId2"/>
    <p:sldLayoutId id="2147486186" r:id="rId3"/>
    <p:sldLayoutId id="2147486187" r:id="rId4"/>
    <p:sldLayoutId id="2147486188" r:id="rId5"/>
    <p:sldLayoutId id="2147486189" r:id="rId6"/>
    <p:sldLayoutId id="2147486190" r:id="rId7"/>
    <p:sldLayoutId id="2147486191" r:id="rId8"/>
    <p:sldLayoutId id="2147486192" r:id="rId9"/>
    <p:sldLayoutId id="2147486193" r:id="rId10"/>
    <p:sldLayoutId id="214748619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cs typeface="Arial" charset="0"/>
              </a:defRPr>
            </a:lvl1pPr>
          </a:lstStyle>
          <a:p>
            <a:endParaRPr lang="en-US"/>
          </a:p>
        </p:txBody>
      </p:sp>
      <p:sp>
        <p:nvSpPr>
          <p:cNvPr id="460803"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cs typeface="Arial" charset="0"/>
              </a:defRPr>
            </a:lvl1pPr>
          </a:lstStyle>
          <a:p>
            <a:fld id="{4D532C07-E29E-0342-9BD9-E394A5184087}" type="slidenum">
              <a:rPr lang="en-US"/>
              <a:pPr/>
              <a:t>‹#›</a:t>
            </a:fld>
            <a:endParaRPr lang="en-US"/>
          </a:p>
        </p:txBody>
      </p:sp>
      <p:grpSp>
        <p:nvGrpSpPr>
          <p:cNvPr id="25604" name="Group 4"/>
          <p:cNvGrpSpPr>
            <a:grpSpLocks/>
          </p:cNvGrpSpPr>
          <p:nvPr/>
        </p:nvGrpSpPr>
        <p:grpSpPr bwMode="auto">
          <a:xfrm>
            <a:off x="0" y="0"/>
            <a:ext cx="9140825" cy="6850063"/>
            <a:chOff x="0" y="0"/>
            <a:chExt cx="5758" cy="4315"/>
          </a:xfrm>
        </p:grpSpPr>
        <p:grpSp>
          <p:nvGrpSpPr>
            <p:cNvPr id="25608" name="Group 5"/>
            <p:cNvGrpSpPr>
              <a:grpSpLocks/>
            </p:cNvGrpSpPr>
            <p:nvPr userDrawn="1"/>
          </p:nvGrpSpPr>
          <p:grpSpPr bwMode="auto">
            <a:xfrm>
              <a:off x="1728" y="2230"/>
              <a:ext cx="4027" cy="2085"/>
              <a:chOff x="1728" y="2230"/>
              <a:chExt cx="4027" cy="2085"/>
            </a:xfrm>
          </p:grpSpPr>
          <p:sp>
            <p:nvSpPr>
              <p:cNvPr id="46080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en-US">
                  <a:latin typeface="Arial" pitchFamily="34" charset="0"/>
                  <a:ea typeface="+mn-ea"/>
                </a:endParaRPr>
              </a:p>
            </p:txBody>
          </p:sp>
          <p:sp>
            <p:nvSpPr>
              <p:cNvPr id="46080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en-US">
                  <a:latin typeface="Arial" pitchFamily="34" charset="0"/>
                  <a:ea typeface="+mn-ea"/>
                </a:endParaRPr>
              </a:p>
            </p:txBody>
          </p:sp>
          <p:sp>
            <p:nvSpPr>
              <p:cNvPr id="46080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en-US">
                  <a:latin typeface="Arial" pitchFamily="34" charset="0"/>
                  <a:ea typeface="+mn-ea"/>
                </a:endParaRPr>
              </a:p>
            </p:txBody>
          </p:sp>
          <p:sp>
            <p:nvSpPr>
              <p:cNvPr id="2561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081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en-US">
                  <a:latin typeface="Arial" pitchFamily="34" charset="0"/>
                  <a:ea typeface="+mn-ea"/>
                </a:endParaRPr>
              </a:p>
            </p:txBody>
          </p:sp>
        </p:grpSp>
        <p:sp>
          <p:nvSpPr>
            <p:cNvPr id="46081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a:latin typeface="Arial" pitchFamily="34" charset="0"/>
                <a:ea typeface="+mn-ea"/>
              </a:endParaRPr>
            </a:p>
          </p:txBody>
        </p:sp>
        <p:sp>
          <p:nvSpPr>
            <p:cNvPr id="25610"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60813"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60814"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cs typeface="Arial" charset="0"/>
              </a:defRPr>
            </a:lvl1pPr>
          </a:lstStyle>
          <a:p>
            <a:endParaRPr lang="en-US"/>
          </a:p>
        </p:txBody>
      </p:sp>
      <p:sp>
        <p:nvSpPr>
          <p:cNvPr id="460815"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6327" r:id="rId1"/>
    <p:sldLayoutId id="2147485899" r:id="rId2"/>
    <p:sldLayoutId id="2147485900" r:id="rId3"/>
    <p:sldLayoutId id="2147485901" r:id="rId4"/>
    <p:sldLayoutId id="2147485902" r:id="rId5"/>
    <p:sldLayoutId id="2147485903" r:id="rId6"/>
    <p:sldLayoutId id="2147485904" r:id="rId7"/>
    <p:sldLayoutId id="2147485905" r:id="rId8"/>
    <p:sldLayoutId id="2147485906" r:id="rId9"/>
    <p:sldLayoutId id="2147485907" r:id="rId10"/>
    <p:sldLayoutId id="2147485908"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7042"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3800" b="1">
                <a:solidFill>
                  <a:srgbClr val="8B999C"/>
                </a:solidFill>
                <a:latin typeface="Candara" charset="0"/>
                <a:cs typeface="Arial" charset="0"/>
              </a:rPr>
              <a:t>general books</a:t>
            </a:r>
          </a:p>
        </p:txBody>
      </p:sp>
      <p:pic>
        <p:nvPicPr>
          <p:cNvPr id="87043"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195" r:id="rId1"/>
    <p:sldLayoutId id="2147486196" r:id="rId2"/>
    <p:sldLayoutId id="2147486197" r:id="rId3"/>
    <p:sldLayoutId id="2147486198" r:id="rId4"/>
    <p:sldLayoutId id="2147486199" r:id="rId5"/>
    <p:sldLayoutId id="2147486200" r:id="rId6"/>
    <p:sldLayoutId id="2147486201" r:id="rId7"/>
    <p:sldLayoutId id="2147486202" r:id="rId8"/>
    <p:sldLayoutId id="2147486203" r:id="rId9"/>
    <p:sldLayoutId id="2147486204" r:id="rId10"/>
    <p:sldLayoutId id="214748620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8066"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7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06" r:id="rId1"/>
    <p:sldLayoutId id="2147486207" r:id="rId2"/>
    <p:sldLayoutId id="2147486208" r:id="rId3"/>
    <p:sldLayoutId id="2147486209" r:id="rId4"/>
    <p:sldLayoutId id="2147486210" r:id="rId5"/>
    <p:sldLayoutId id="2147486211" r:id="rId6"/>
    <p:sldLayoutId id="2147486212" r:id="rId7"/>
    <p:sldLayoutId id="2147486213" r:id="rId8"/>
    <p:sldLayoutId id="2147486214" r:id="rId9"/>
    <p:sldLayoutId id="2147486215" r:id="rId10"/>
    <p:sldLayoutId id="214748621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9090"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17" r:id="rId1"/>
    <p:sldLayoutId id="2147486218" r:id="rId2"/>
    <p:sldLayoutId id="2147486219" r:id="rId3"/>
    <p:sldLayoutId id="2147486220" r:id="rId4"/>
    <p:sldLayoutId id="2147486221" r:id="rId5"/>
    <p:sldLayoutId id="2147486222" r:id="rId6"/>
    <p:sldLayoutId id="2147486223" r:id="rId7"/>
    <p:sldLayoutId id="2147486224" r:id="rId8"/>
    <p:sldLayoutId id="2147486225" r:id="rId9"/>
    <p:sldLayoutId id="2147486226" r:id="rId10"/>
    <p:sldLayoutId id="214748622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011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3800" b="1">
                <a:solidFill>
                  <a:srgbClr val="8B999C"/>
                </a:solidFill>
                <a:latin typeface="Candara" charset="0"/>
                <a:cs typeface="Arial" charset="0"/>
              </a:rPr>
              <a:t>general videos</a:t>
            </a:r>
          </a:p>
        </p:txBody>
      </p:sp>
      <p:pic>
        <p:nvPicPr>
          <p:cNvPr id="9011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28" r:id="rId1"/>
    <p:sldLayoutId id="2147486229" r:id="rId2"/>
    <p:sldLayoutId id="2147486230" r:id="rId3"/>
    <p:sldLayoutId id="2147486231" r:id="rId4"/>
    <p:sldLayoutId id="2147486232" r:id="rId5"/>
    <p:sldLayoutId id="2147486233" r:id="rId6"/>
    <p:sldLayoutId id="2147486234" r:id="rId7"/>
    <p:sldLayoutId id="2147486235" r:id="rId8"/>
    <p:sldLayoutId id="2147486236" r:id="rId9"/>
    <p:sldLayoutId id="2147486237" r:id="rId10"/>
    <p:sldLayoutId id="214748623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113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3800" b="1">
                <a:solidFill>
                  <a:srgbClr val="8B999C"/>
                </a:solidFill>
                <a:latin typeface="Candara" charset="0"/>
                <a:cs typeface="Arial" charset="0"/>
              </a:rPr>
              <a:t>general books</a:t>
            </a:r>
          </a:p>
        </p:txBody>
      </p:sp>
      <p:pic>
        <p:nvPicPr>
          <p:cNvPr id="9113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39" r:id="rId1"/>
    <p:sldLayoutId id="2147486240" r:id="rId2"/>
    <p:sldLayoutId id="2147486241" r:id="rId3"/>
    <p:sldLayoutId id="2147486242" r:id="rId4"/>
    <p:sldLayoutId id="2147486243" r:id="rId5"/>
    <p:sldLayoutId id="2147486244" r:id="rId6"/>
    <p:sldLayoutId id="2147486245" r:id="rId7"/>
    <p:sldLayoutId id="2147486246" r:id="rId8"/>
    <p:sldLayoutId id="2147486247" r:id="rId9"/>
    <p:sldLayoutId id="2147486248" r:id="rId10"/>
    <p:sldLayoutId id="214748624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62"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3800" b="1">
                <a:solidFill>
                  <a:srgbClr val="8B999C"/>
                </a:solidFill>
                <a:latin typeface="Candara" charset="0"/>
                <a:cs typeface="Arial" charset="0"/>
              </a:rPr>
              <a:t>general books</a:t>
            </a:r>
          </a:p>
        </p:txBody>
      </p:sp>
      <p:pic>
        <p:nvPicPr>
          <p:cNvPr id="92163"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50" r:id="rId1"/>
    <p:sldLayoutId id="2147486251" r:id="rId2"/>
    <p:sldLayoutId id="2147486252" r:id="rId3"/>
    <p:sldLayoutId id="2147486253" r:id="rId4"/>
    <p:sldLayoutId id="2147486254" r:id="rId5"/>
    <p:sldLayoutId id="2147486255" r:id="rId6"/>
    <p:sldLayoutId id="2147486256" r:id="rId7"/>
    <p:sldLayoutId id="2147486257" r:id="rId8"/>
    <p:sldLayoutId id="2147486258" r:id="rId9"/>
    <p:sldLayoutId id="2147486259" r:id="rId10"/>
    <p:sldLayoutId id="214748626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318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3800" b="1">
                <a:solidFill>
                  <a:srgbClr val="8B999C"/>
                </a:solidFill>
                <a:latin typeface="Candara" charset="0"/>
                <a:cs typeface="Arial" charset="0"/>
              </a:rPr>
              <a:t>general books</a:t>
            </a:r>
          </a:p>
        </p:txBody>
      </p:sp>
      <p:pic>
        <p:nvPicPr>
          <p:cNvPr id="9318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61" r:id="rId1"/>
    <p:sldLayoutId id="2147486262" r:id="rId2"/>
    <p:sldLayoutId id="2147486263" r:id="rId3"/>
    <p:sldLayoutId id="2147486264" r:id="rId4"/>
    <p:sldLayoutId id="2147486265" r:id="rId5"/>
    <p:sldLayoutId id="2147486266" r:id="rId6"/>
    <p:sldLayoutId id="2147486267" r:id="rId7"/>
    <p:sldLayoutId id="2147486268" r:id="rId8"/>
    <p:sldLayoutId id="2147486269" r:id="rId9"/>
    <p:sldLayoutId id="2147486270" r:id="rId10"/>
    <p:sldLayoutId id="214748627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4210" name="TextBox 5"/>
          <p:cNvSpPr txBox="1">
            <a:spLocks noChangeArrowheads="1"/>
          </p:cNvSpPr>
          <p:nvPr userDrawn="1"/>
        </p:nvSpPr>
        <p:spPr bwMode="auto">
          <a:xfrm>
            <a:off x="7699375" y="6611938"/>
            <a:ext cx="14446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800">
                <a:solidFill>
                  <a:srgbClr val="C0C0C0"/>
                </a:solidFill>
                <a:cs typeface="Arial" charset="0"/>
              </a:rPr>
              <a:t>© Answers in Genesis-USA</a:t>
            </a:r>
          </a:p>
        </p:txBody>
      </p:sp>
      <p:pic>
        <p:nvPicPr>
          <p:cNvPr id="94211"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72" r:id="rId1"/>
    <p:sldLayoutId id="2147486273" r:id="rId2"/>
    <p:sldLayoutId id="2147486274" r:id="rId3"/>
    <p:sldLayoutId id="2147486275" r:id="rId4"/>
    <p:sldLayoutId id="2147486276" r:id="rId5"/>
    <p:sldLayoutId id="2147486277" r:id="rId6"/>
    <p:sldLayoutId id="2147486278" r:id="rId7"/>
    <p:sldLayoutId id="2147486279" r:id="rId8"/>
    <p:sldLayoutId id="2147486280" r:id="rId9"/>
    <p:sldLayoutId id="2147486281" r:id="rId10"/>
    <p:sldLayoutId id="214748628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Arial"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Arial" pitchFamily="34" charset="0"/>
          <a:cs typeface="Arial" pitchFamily="34" charset="0"/>
        </a:defRPr>
      </a:lvl6pPr>
      <a:lvl7pPr marL="914400" algn="ctr" rtl="0" fontAlgn="base">
        <a:spcBef>
          <a:spcPct val="0"/>
        </a:spcBef>
        <a:spcAft>
          <a:spcPct val="0"/>
        </a:spcAft>
        <a:defRPr sz="4400" b="1">
          <a:solidFill>
            <a:schemeClr val="tx1"/>
          </a:solidFill>
          <a:latin typeface="Arial" pitchFamily="34" charset="0"/>
          <a:cs typeface="Arial" pitchFamily="34" charset="0"/>
        </a:defRPr>
      </a:lvl7pPr>
      <a:lvl8pPr marL="1371600" algn="ctr" rtl="0" fontAlgn="base">
        <a:spcBef>
          <a:spcPct val="0"/>
        </a:spcBef>
        <a:spcAft>
          <a:spcPct val="0"/>
        </a:spcAft>
        <a:defRPr sz="4400" b="1">
          <a:solidFill>
            <a:schemeClr val="tx1"/>
          </a:solidFill>
          <a:latin typeface="Arial" pitchFamily="34" charset="0"/>
          <a:cs typeface="Arial" pitchFamily="34" charset="0"/>
        </a:defRPr>
      </a:lvl8pPr>
      <a:lvl9pPr marL="1828800" algn="ctr" rtl="0" fontAlgn="base">
        <a:spcBef>
          <a:spcPct val="0"/>
        </a:spcBef>
        <a:spcAft>
          <a:spcPct val="0"/>
        </a:spcAft>
        <a:defRPr sz="4400" b="1">
          <a:solidFill>
            <a:schemeClr val="tx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523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9524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83" r:id="rId1"/>
    <p:sldLayoutId id="2147486284" r:id="rId2"/>
    <p:sldLayoutId id="2147486285" r:id="rId3"/>
    <p:sldLayoutId id="2147486286" r:id="rId4"/>
    <p:sldLayoutId id="2147486287" r:id="rId5"/>
    <p:sldLayoutId id="2147486288" r:id="rId6"/>
    <p:sldLayoutId id="2147486289" r:id="rId7"/>
    <p:sldLayoutId id="2147486290" r:id="rId8"/>
    <p:sldLayoutId id="2147486291" r:id="rId9"/>
    <p:sldLayoutId id="2147486292" r:id="rId10"/>
    <p:sldLayoutId id="214748629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cs typeface="Arial" charset="0"/>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cs typeface="Arial" charset="0"/>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fld id="{3DE40A59-F9A6-7743-B420-26114CDF268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6294" r:id="rId1"/>
    <p:sldLayoutId id="2147486295" r:id="rId2"/>
    <p:sldLayoutId id="2147486296" r:id="rId3"/>
    <p:sldLayoutId id="2147486297" r:id="rId4"/>
    <p:sldLayoutId id="2147486298" r:id="rId5"/>
    <p:sldLayoutId id="2147486299" r:id="rId6"/>
    <p:sldLayoutId id="2147486300" r:id="rId7"/>
    <p:sldLayoutId id="2147486301" r:id="rId8"/>
    <p:sldLayoutId id="2147486302" r:id="rId9"/>
    <p:sldLayoutId id="2147486303" r:id="rId10"/>
    <p:sldLayoutId id="214748630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5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cs typeface="Arial" charset="0"/>
              </a:defRPr>
            </a:lvl1pPr>
          </a:lstStyle>
          <a:p>
            <a:endParaRPr lang="en-US"/>
          </a:p>
        </p:txBody>
      </p:sp>
      <p:sp>
        <p:nvSpPr>
          <p:cNvPr id="495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cs typeface="Arial" charset="0"/>
              </a:defRPr>
            </a:lvl1pPr>
          </a:lstStyle>
          <a:p>
            <a:endParaRPr lang="en-US"/>
          </a:p>
        </p:txBody>
      </p:sp>
      <p:sp>
        <p:nvSpPr>
          <p:cNvPr id="495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fld id="{7756FDB1-1B4F-FA41-9891-D55F65D4E2F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909" r:id="rId1"/>
    <p:sldLayoutId id="2147485910" r:id="rId2"/>
    <p:sldLayoutId id="2147485911" r:id="rId3"/>
    <p:sldLayoutId id="2147485912" r:id="rId4"/>
    <p:sldLayoutId id="2147485913" r:id="rId5"/>
    <p:sldLayoutId id="2147485914" r:id="rId6"/>
    <p:sldLayoutId id="2147485915" r:id="rId7"/>
    <p:sldLayoutId id="2147485916" r:id="rId8"/>
    <p:sldLayoutId id="2147485917" r:id="rId9"/>
    <p:sldLayoutId id="2147485918" r:id="rId10"/>
    <p:sldLayoutId id="2147485919"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9762"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en-US" altLang="x-none" sz="3800" b="1" smtClean="0">
                <a:solidFill>
                  <a:srgbClr val="8B999C"/>
                </a:solidFill>
                <a:latin typeface="Candara" charset="0"/>
                <a:ea typeface="Arial" charset="0"/>
                <a:cs typeface="Arial" charset="0"/>
              </a:rPr>
              <a:t>general books</a:t>
            </a:r>
          </a:p>
        </p:txBody>
      </p:sp>
      <p:pic>
        <p:nvPicPr>
          <p:cNvPr id="10854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85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05" r:id="rId1"/>
    <p:sldLayoutId id="2147486306" r:id="rId2"/>
    <p:sldLayoutId id="2147486307" r:id="rId3"/>
    <p:sldLayoutId id="2147486308" r:id="rId4"/>
    <p:sldLayoutId id="2147486309" r:id="rId5"/>
    <p:sldLayoutId id="2147486310" r:id="rId6"/>
    <p:sldLayoutId id="2147486311" r:id="rId7"/>
    <p:sldLayoutId id="2147486312" r:id="rId8"/>
    <p:sldLayoutId id="2147486313" r:id="rId9"/>
    <p:sldLayoutId id="2147486314" r:id="rId10"/>
    <p:sldLayoutId id="2147486315" r:id="rId11"/>
  </p:sldLayoutIdLst>
  <p:txStyles>
    <p:titleStyle>
      <a:lvl1pPr algn="ctr" rtl="0" eaLnBrk="0" fontAlgn="base" hangingPunct="0">
        <a:spcBef>
          <a:spcPct val="0"/>
        </a:spcBef>
        <a:spcAft>
          <a:spcPct val="0"/>
        </a:spcAft>
        <a:defRPr sz="4400" b="1" kern="1200">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Arial" charset="0"/>
          <a:cs typeface="Arial" charset="0"/>
        </a:defRPr>
      </a:lvl6pPr>
      <a:lvl7pPr marL="914400" algn="ctr" rtl="0" fontAlgn="base">
        <a:spcBef>
          <a:spcPct val="0"/>
        </a:spcBef>
        <a:spcAft>
          <a:spcPct val="0"/>
        </a:spcAft>
        <a:defRPr sz="4400" b="1">
          <a:solidFill>
            <a:schemeClr val="tx1"/>
          </a:solidFill>
          <a:latin typeface="Candara" charset="0"/>
          <a:ea typeface="Arial" charset="0"/>
          <a:cs typeface="Arial" charset="0"/>
        </a:defRPr>
      </a:lvl7pPr>
      <a:lvl8pPr marL="1371600" algn="ctr" rtl="0" fontAlgn="base">
        <a:spcBef>
          <a:spcPct val="0"/>
        </a:spcBef>
        <a:spcAft>
          <a:spcPct val="0"/>
        </a:spcAft>
        <a:defRPr sz="4400" b="1">
          <a:solidFill>
            <a:schemeClr val="tx1"/>
          </a:solidFill>
          <a:latin typeface="Candara" charset="0"/>
          <a:ea typeface="Arial" charset="0"/>
          <a:cs typeface="Arial" charset="0"/>
        </a:defRPr>
      </a:lvl8pPr>
      <a:lvl9pPr marL="1828800" algn="ctr" rtl="0" fontAlgn="base">
        <a:spcBef>
          <a:spcPct val="0"/>
        </a:spcBef>
        <a:spcAft>
          <a:spcPct val="0"/>
        </a:spcAft>
        <a:defRPr sz="4400" b="1">
          <a:solidFill>
            <a:schemeClr val="tx1"/>
          </a:solidFill>
          <a:latin typeface="Candara" charset="0"/>
          <a:ea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95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16" r:id="rId1"/>
    <p:sldLayoutId id="2147486317" r:id="rId2"/>
    <p:sldLayoutId id="2147486318" r:id="rId3"/>
    <p:sldLayoutId id="2147486319" r:id="rId4"/>
    <p:sldLayoutId id="2147486320" r:id="rId5"/>
    <p:sldLayoutId id="2147486321" r:id="rId6"/>
    <p:sldLayoutId id="2147486322" r:id="rId7"/>
    <p:sldLayoutId id="2147486323" r:id="rId8"/>
    <p:sldLayoutId id="2147486324" r:id="rId9"/>
    <p:sldLayoutId id="2147486325" r:id="rId10"/>
    <p:sldLayoutId id="2147486326"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kern="1200">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Arial" charset="0"/>
          <a:cs typeface="Arial" charset="0"/>
        </a:defRPr>
      </a:lvl6pPr>
      <a:lvl7pPr marL="914400" algn="ctr" rtl="0" fontAlgn="base">
        <a:spcBef>
          <a:spcPct val="0"/>
        </a:spcBef>
        <a:spcAft>
          <a:spcPct val="0"/>
        </a:spcAft>
        <a:defRPr sz="4400" b="1">
          <a:solidFill>
            <a:schemeClr val="tx1"/>
          </a:solidFill>
          <a:latin typeface="Candara" charset="0"/>
          <a:ea typeface="Arial" charset="0"/>
          <a:cs typeface="Arial" charset="0"/>
        </a:defRPr>
      </a:lvl7pPr>
      <a:lvl8pPr marL="1371600" algn="ctr" rtl="0" fontAlgn="base">
        <a:spcBef>
          <a:spcPct val="0"/>
        </a:spcBef>
        <a:spcAft>
          <a:spcPct val="0"/>
        </a:spcAft>
        <a:defRPr sz="4400" b="1">
          <a:solidFill>
            <a:schemeClr val="tx1"/>
          </a:solidFill>
          <a:latin typeface="Candara" charset="0"/>
          <a:ea typeface="Arial" charset="0"/>
          <a:cs typeface="Arial" charset="0"/>
        </a:defRPr>
      </a:lvl8pPr>
      <a:lvl9pPr marL="1828800" algn="ctr" rtl="0" fontAlgn="base">
        <a:spcBef>
          <a:spcPct val="0"/>
        </a:spcBef>
        <a:spcAft>
          <a:spcPct val="0"/>
        </a:spcAft>
        <a:defRPr sz="4400" b="1">
          <a:solidFill>
            <a:schemeClr val="tx1"/>
          </a:solidFill>
          <a:latin typeface="Candara" charset="0"/>
          <a:ea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2147888" y="2805113"/>
            <a:ext cx="46402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5920" r:id="rId1"/>
    <p:sldLayoutId id="2147485921" r:id="rId2"/>
    <p:sldLayoutId id="2147485922" r:id="rId3"/>
    <p:sldLayoutId id="2147485923" r:id="rId4"/>
    <p:sldLayoutId id="2147485924" r:id="rId5"/>
    <p:sldLayoutId id="2147485925" r:id="rId6"/>
    <p:sldLayoutId id="2147485926" r:id="rId7"/>
    <p:sldLayoutId id="2147485927" r:id="rId8"/>
    <p:sldLayoutId id="2147485928" r:id="rId9"/>
    <p:sldLayoutId id="2147485929" r:id="rId10"/>
    <p:sldLayoutId id="2147485930" r:id="rId11"/>
  </p:sldLayoutIdLst>
  <p:transition xmlns:p14="http://schemas.microsoft.com/office/powerpoint/2010/main"/>
  <p:txStyles>
    <p:titleStyle>
      <a:lvl1pPr algn="ctr" rtl="0" eaLnBrk="0" fontAlgn="base" hangingPunct="0">
        <a:spcBef>
          <a:spcPct val="0"/>
        </a:spcBef>
        <a:spcAft>
          <a:spcPct val="0"/>
        </a:spcAft>
        <a:defRPr sz="4400">
          <a:solidFill>
            <a:schemeClr val="bg1"/>
          </a:solidFill>
          <a:latin typeface="+mj-lt"/>
          <a:ea typeface="ＭＳ Ｐゴシック" charset="0"/>
          <a:cs typeface="+mj-cs"/>
        </a:defRPr>
      </a:lvl1pPr>
      <a:lvl2pPr algn="ctr" rtl="0" eaLnBrk="0" fontAlgn="base" hangingPunct="0">
        <a:spcBef>
          <a:spcPct val="0"/>
        </a:spcBef>
        <a:spcAft>
          <a:spcPct val="0"/>
        </a:spcAft>
        <a:defRPr sz="4400">
          <a:solidFill>
            <a:schemeClr val="bg1"/>
          </a:solidFill>
          <a:latin typeface="Times New Roman" pitchFamily="18" charset="0"/>
          <a:ea typeface="ＭＳ Ｐゴシック" charset="0"/>
          <a:cs typeface="Arial" pitchFamily="34" charset="0"/>
        </a:defRPr>
      </a:lvl2pPr>
      <a:lvl3pPr algn="ctr" rtl="0" eaLnBrk="0" fontAlgn="base" hangingPunct="0">
        <a:spcBef>
          <a:spcPct val="0"/>
        </a:spcBef>
        <a:spcAft>
          <a:spcPct val="0"/>
        </a:spcAft>
        <a:defRPr sz="4400">
          <a:solidFill>
            <a:schemeClr val="bg1"/>
          </a:solidFill>
          <a:latin typeface="Times New Roman" pitchFamily="18" charset="0"/>
          <a:ea typeface="ＭＳ Ｐゴシック" charset="0"/>
          <a:cs typeface="Arial" pitchFamily="34" charset="0"/>
        </a:defRPr>
      </a:lvl3pPr>
      <a:lvl4pPr algn="ctr" rtl="0" eaLnBrk="0" fontAlgn="base" hangingPunct="0">
        <a:spcBef>
          <a:spcPct val="0"/>
        </a:spcBef>
        <a:spcAft>
          <a:spcPct val="0"/>
        </a:spcAft>
        <a:defRPr sz="4400">
          <a:solidFill>
            <a:schemeClr val="bg1"/>
          </a:solidFill>
          <a:latin typeface="Times New Roman" pitchFamily="18" charset="0"/>
          <a:ea typeface="ＭＳ Ｐゴシック" charset="0"/>
          <a:cs typeface="Arial" pitchFamily="34" charset="0"/>
        </a:defRPr>
      </a:lvl4pPr>
      <a:lvl5pPr algn="ctr" rtl="0" eaLnBrk="0" fontAlgn="base" hangingPunct="0">
        <a:spcBef>
          <a:spcPct val="0"/>
        </a:spcBef>
        <a:spcAft>
          <a:spcPct val="0"/>
        </a:spcAft>
        <a:defRPr sz="4400">
          <a:solidFill>
            <a:schemeClr val="bg1"/>
          </a:solidFill>
          <a:latin typeface="Times New Roman" pitchFamily="18" charset="0"/>
          <a:ea typeface="ＭＳ Ｐゴシック" charset="0"/>
          <a:cs typeface="Arial" pitchFamily="34" charset="0"/>
        </a:defRPr>
      </a:lvl5pPr>
      <a:lvl6pPr marL="457200" algn="ctr" rtl="0" fontAlgn="base">
        <a:spcBef>
          <a:spcPct val="0"/>
        </a:spcBef>
        <a:spcAft>
          <a:spcPct val="0"/>
        </a:spcAft>
        <a:defRPr sz="4400">
          <a:solidFill>
            <a:schemeClr val="bg1"/>
          </a:solidFill>
          <a:latin typeface="Times New Roman" pitchFamily="18" charset="0"/>
          <a:cs typeface="Arial" pitchFamily="34" charset="0"/>
        </a:defRPr>
      </a:lvl6pPr>
      <a:lvl7pPr marL="914400" algn="ctr" rtl="0" fontAlgn="base">
        <a:spcBef>
          <a:spcPct val="0"/>
        </a:spcBef>
        <a:spcAft>
          <a:spcPct val="0"/>
        </a:spcAft>
        <a:defRPr sz="4400">
          <a:solidFill>
            <a:schemeClr val="bg1"/>
          </a:solidFill>
          <a:latin typeface="Times New Roman" pitchFamily="18" charset="0"/>
          <a:cs typeface="Arial" pitchFamily="34" charset="0"/>
        </a:defRPr>
      </a:lvl7pPr>
      <a:lvl8pPr marL="1371600" algn="ctr" rtl="0" fontAlgn="base">
        <a:spcBef>
          <a:spcPct val="0"/>
        </a:spcBef>
        <a:spcAft>
          <a:spcPct val="0"/>
        </a:spcAft>
        <a:defRPr sz="4400">
          <a:solidFill>
            <a:schemeClr val="bg1"/>
          </a:solidFill>
          <a:latin typeface="Times New Roman" pitchFamily="18" charset="0"/>
          <a:cs typeface="Arial" pitchFamily="34" charset="0"/>
        </a:defRPr>
      </a:lvl8pPr>
      <a:lvl9pPr marL="1828800" algn="ctr" rtl="0" fontAlgn="base">
        <a:spcBef>
          <a:spcPct val="0"/>
        </a:spcBef>
        <a:spcAft>
          <a:spcPct val="0"/>
        </a:spcAft>
        <a:defRPr sz="4400">
          <a:solidFill>
            <a:schemeClr val="bg1"/>
          </a:solidFill>
          <a:latin typeface="Times New Roman" pitchFamily="18"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85931" r:id="rId1"/>
    <p:sldLayoutId id="2147485932" r:id="rId2"/>
    <p:sldLayoutId id="2147485933" r:id="rId3"/>
    <p:sldLayoutId id="2147485934" r:id="rId4"/>
    <p:sldLayoutId id="2147485935" r:id="rId5"/>
    <p:sldLayoutId id="2147485936" r:id="rId6"/>
    <p:sldLayoutId id="2147485937" r:id="rId7"/>
    <p:sldLayoutId id="2147485938" r:id="rId8"/>
    <p:sldLayoutId id="2147485939" r:id="rId9"/>
    <p:sldLayoutId id="2147485940" r:id="rId10"/>
    <p:sldLayoutId id="2147485941"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pitchFamily="34"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pitchFamily="34"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pitchFamily="34"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pitchFamily="34" charset="0"/>
          <a:sym typeface="Arial"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pitchFamily="34" charset="0"/>
          <a:sym typeface="Arial" pitchFamily="34"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pitchFamily="34" charset="0"/>
          <a:sym typeface="Arial" pitchFamily="34"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pitchFamily="34" charset="0"/>
          <a:sym typeface="Arial" pitchFamily="34"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pitchFamily="34" charset="0"/>
          <a:sym typeface="Arial" pitchFamily="34"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pitchFamily="34"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pitchFamily="34"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pitchFamily="34"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85942" r:id="rId1"/>
    <p:sldLayoutId id="2147485943" r:id="rId2"/>
    <p:sldLayoutId id="2147485944" r:id="rId3"/>
    <p:sldLayoutId id="2147485945" r:id="rId4"/>
    <p:sldLayoutId id="2147485946" r:id="rId5"/>
    <p:sldLayoutId id="2147485947" r:id="rId6"/>
    <p:sldLayoutId id="2147485948" r:id="rId7"/>
    <p:sldLayoutId id="2147485949" r:id="rId8"/>
    <p:sldLayoutId id="2147485950" r:id="rId9"/>
    <p:sldLayoutId id="2147485951" r:id="rId10"/>
    <p:sldLayoutId id="2147485952"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pitchFamily="34"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pitchFamily="34"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pitchFamily="34"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pitchFamily="34" charset="0"/>
          <a:sym typeface="Arial"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pitchFamily="34" charset="0"/>
          <a:sym typeface="Arial" pitchFamily="34"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pitchFamily="34" charset="0"/>
          <a:sym typeface="Arial" pitchFamily="34"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pitchFamily="34" charset="0"/>
          <a:sym typeface="Arial" pitchFamily="34"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pitchFamily="34" charset="0"/>
          <a:sym typeface="Arial" pitchFamily="34"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pitchFamily="34"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pitchFamily="34"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pitchFamily="34"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325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3800" b="1">
                <a:solidFill>
                  <a:srgbClr val="8B999C"/>
                </a:solidFill>
                <a:latin typeface="Candara" charset="0"/>
                <a:cs typeface="Arial" charset="0"/>
              </a:rPr>
              <a:t>general books</a:t>
            </a:r>
          </a:p>
        </p:txBody>
      </p:sp>
      <p:pic>
        <p:nvPicPr>
          <p:cNvPr id="5325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953" r:id="rId1"/>
    <p:sldLayoutId id="2147485954" r:id="rId2"/>
    <p:sldLayoutId id="2147485955" r:id="rId3"/>
    <p:sldLayoutId id="2147485956" r:id="rId4"/>
    <p:sldLayoutId id="2147485957" r:id="rId5"/>
    <p:sldLayoutId id="2147485958" r:id="rId6"/>
    <p:sldLayoutId id="2147485959" r:id="rId7"/>
    <p:sldLayoutId id="2147485960" r:id="rId8"/>
    <p:sldLayoutId id="2147485961" r:id="rId9"/>
    <p:sldLayoutId id="2147485962" r:id="rId10"/>
    <p:sldLayoutId id="2147485963"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4274"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964" r:id="rId1"/>
    <p:sldLayoutId id="2147485965" r:id="rId2"/>
    <p:sldLayoutId id="2147485966" r:id="rId3"/>
    <p:sldLayoutId id="2147485967" r:id="rId4"/>
    <p:sldLayoutId id="2147485968" r:id="rId5"/>
    <p:sldLayoutId id="2147485969" r:id="rId6"/>
    <p:sldLayoutId id="2147485970" r:id="rId7"/>
    <p:sldLayoutId id="2147485971" r:id="rId8"/>
    <p:sldLayoutId id="2147485972" r:id="rId9"/>
    <p:sldLayoutId id="2147485973" r:id="rId10"/>
    <p:sldLayoutId id="2147485974"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4.jpeg"/><Relationship Id="rId6" Type="http://schemas.openxmlformats.org/officeDocument/2006/relationships/image" Target="../media/image3.png"/><Relationship Id="rId1" Type="http://schemas.openxmlformats.org/officeDocument/2006/relationships/tags" Target="../tags/tag1.xml"/><Relationship Id="rId2"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 Id="rId3"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2.xml"/><Relationship Id="rId3" Type="http://schemas.openxmlformats.org/officeDocument/2006/relationships/image" Target="../media/image1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6.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 Type="http://schemas.openxmlformats.org/officeDocument/2006/relationships/slideLayout" Target="../slideLayouts/slideLayout39.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5.xml"/><Relationship Id="rId3" Type="http://schemas.openxmlformats.org/officeDocument/2006/relationships/image" Target="../media/image1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6.xml"/><Relationship Id="rId3"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7.xml"/><Relationship Id="rId3" Type="http://schemas.openxmlformats.org/officeDocument/2006/relationships/image" Target="../media/image1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8.xml"/><Relationship Id="rId3" Type="http://schemas.openxmlformats.org/officeDocument/2006/relationships/image" Target="../media/image1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9.xml"/><Relationship Id="rId3" Type="http://schemas.openxmlformats.org/officeDocument/2006/relationships/image" Target="../media/image1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3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0.xml"/><Relationship Id="rId3" Type="http://schemas.openxmlformats.org/officeDocument/2006/relationships/image" Target="../media/image3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1.xml"/><Relationship Id="rId3" Type="http://schemas.openxmlformats.org/officeDocument/2006/relationships/image" Target="../media/image3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2.xml"/><Relationship Id="rId3" Type="http://schemas.openxmlformats.org/officeDocument/2006/relationships/image" Target="../media/image1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3.xml"/><Relationship Id="rId3" Type="http://schemas.openxmlformats.org/officeDocument/2006/relationships/image" Target="../media/image3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4.xml"/><Relationship Id="rId3" Type="http://schemas.openxmlformats.org/officeDocument/2006/relationships/image" Target="../media/image1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5.xml"/><Relationship Id="rId3" Type="http://schemas.openxmlformats.org/officeDocument/2006/relationships/image" Target="../media/image1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6.xml"/><Relationship Id="rId3" Type="http://schemas.openxmlformats.org/officeDocument/2006/relationships/image" Target="../media/image1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7.xml"/><Relationship Id="rId3" Type="http://schemas.openxmlformats.org/officeDocument/2006/relationships/image" Target="../media/image1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8.xml"/><Relationship Id="rId3" Type="http://schemas.openxmlformats.org/officeDocument/2006/relationships/image" Target="../media/image1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9.xml"/><Relationship Id="rId3" Type="http://schemas.openxmlformats.org/officeDocument/2006/relationships/image" Target="../media/image4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25.xml"/><Relationship Id="rId2" Type="http://schemas.openxmlformats.org/officeDocument/2006/relationships/notesSlide" Target="../notesSlides/notesSlide40.xml"/><Relationship Id="rId3" Type="http://schemas.openxmlformats.org/officeDocument/2006/relationships/image" Target="../media/image4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1.xml"/><Relationship Id="rId3" Type="http://schemas.openxmlformats.org/officeDocument/2006/relationships/image" Target="../media/image4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25.xml"/><Relationship Id="rId2" Type="http://schemas.openxmlformats.org/officeDocument/2006/relationships/notesSlide" Target="../notesSlides/notesSlide42.xml"/><Relationship Id="rId3" Type="http://schemas.openxmlformats.org/officeDocument/2006/relationships/image" Target="../media/image4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5.xml"/><Relationship Id="rId2" Type="http://schemas.openxmlformats.org/officeDocument/2006/relationships/notesSlide" Target="../notesSlides/notesSlide43.xml"/><Relationship Id="rId3" Type="http://schemas.openxmlformats.org/officeDocument/2006/relationships/image" Target="../media/image44.jpeg"/></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425.xml"/><Relationship Id="rId2"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47.png"/><Relationship Id="rId1" Type="http://schemas.openxmlformats.org/officeDocument/2006/relationships/slideLayout" Target="../slideLayouts/slideLayout46.xml"/><Relationship Id="rId2"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47.png"/><Relationship Id="rId1" Type="http://schemas.openxmlformats.org/officeDocument/2006/relationships/slideLayout" Target="../slideLayouts/slideLayout46.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47.png"/><Relationship Id="rId1" Type="http://schemas.openxmlformats.org/officeDocument/2006/relationships/slideLayout" Target="../slideLayouts/slideLayout46.xml"/><Relationship Id="rId2" Type="http://schemas.openxmlformats.org/officeDocument/2006/relationships/notesSlide" Target="../notesSlides/notesSlide47.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47.png"/><Relationship Id="rId1" Type="http://schemas.openxmlformats.org/officeDocument/2006/relationships/slideLayout" Target="../slideLayouts/slideLayout46.xml"/><Relationship Id="rId2"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47.png"/><Relationship Id="rId1" Type="http://schemas.openxmlformats.org/officeDocument/2006/relationships/slideLayout" Target="../slideLayouts/slideLayout46.xml"/><Relationship Id="rId2" Type="http://schemas.openxmlformats.org/officeDocument/2006/relationships/notesSlide" Target="../notesSlides/notesSlide4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0.xml"/><Relationship Id="rId3" Type="http://schemas.openxmlformats.org/officeDocument/2006/relationships/image" Target="../media/image2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6.jpeg"/></Relationships>
</file>

<file path=ppt/slides/_rels/slide5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 Type="http://schemas.openxmlformats.org/officeDocument/2006/relationships/slideLayout" Target="../slideLayouts/slideLayout39.xml"/><Relationship Id="rId2" Type="http://schemas.openxmlformats.org/officeDocument/2006/relationships/notesSlide" Target="../notesSlides/notesSlide5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2.xml"/><Relationship Id="rId3" Type="http://schemas.openxmlformats.org/officeDocument/2006/relationships/image" Target="../media/image4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3.xml"/><Relationship Id="rId3" Type="http://schemas.openxmlformats.org/officeDocument/2006/relationships/image" Target="../media/image4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54.xml"/><Relationship Id="rId3" Type="http://schemas.openxmlformats.org/officeDocument/2006/relationships/image" Target="../media/image5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5.xml"/><Relationship Id="rId3" Type="http://schemas.openxmlformats.org/officeDocument/2006/relationships/image" Target="../media/image5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6.xml"/><Relationship Id="rId3" Type="http://schemas.openxmlformats.org/officeDocument/2006/relationships/image" Target="../media/image5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57.xml"/><Relationship Id="rId3" Type="http://schemas.openxmlformats.org/officeDocument/2006/relationships/image" Target="../media/image5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8.xml"/><Relationship Id="rId3" Type="http://schemas.openxmlformats.org/officeDocument/2006/relationships/image" Target="../media/image5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5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9.xml"/><Relationship Id="rId3" Type="http://schemas.openxmlformats.org/officeDocument/2006/relationships/image" Target="../media/image5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5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0.xml"/><Relationship Id="rId3" Type="http://schemas.openxmlformats.org/officeDocument/2006/relationships/image" Target="../media/image5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61.xml"/><Relationship Id="rId3" Type="http://schemas.openxmlformats.org/officeDocument/2006/relationships/image" Target="../media/image1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2.xml"/><Relationship Id="rId3" Type="http://schemas.openxmlformats.org/officeDocument/2006/relationships/image" Target="../media/image5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3.xml"/><Relationship Id="rId3" Type="http://schemas.openxmlformats.org/officeDocument/2006/relationships/image" Target="../media/image6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4.xml"/><Relationship Id="rId4" Type="http://schemas.openxmlformats.org/officeDocument/2006/relationships/image" Target="../media/image61.jpeg"/><Relationship Id="rId5" Type="http://schemas.openxmlformats.org/officeDocument/2006/relationships/image" Target="../media/image62.jpeg"/><Relationship Id="rId1" Type="http://schemas.openxmlformats.org/officeDocument/2006/relationships/tags" Target="../tags/tag3.xml"/><Relationship Id="rId2" Type="http://schemas.openxmlformats.org/officeDocument/2006/relationships/slideLayout" Target="../slideLayouts/slideLayout44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5.xml"/><Relationship Id="rId3" Type="http://schemas.openxmlformats.org/officeDocument/2006/relationships/image" Target="../media/image15.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6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12.xml"/><Relationship Id="rId2" Type="http://schemas.openxmlformats.org/officeDocument/2006/relationships/notesSlide" Target="../notesSlides/notesSlide6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Rectangle 3" hidden="1"/>
          <p:cNvSpPr>
            <a:spLocks noGrp="1" noChangeArrowheads="1"/>
          </p:cNvSpPr>
          <p:nvPr>
            <p:ph type="ctrTitle"/>
          </p:nvPr>
        </p:nvSpPr>
        <p:spPr/>
        <p:txBody>
          <a:bodyPr/>
          <a:lstStyle/>
          <a:p>
            <a:pPr eaLnBrk="1" hangingPunct="1"/>
            <a:r>
              <a:rPr lang="en-US">
                <a:latin typeface="Arial" charset="0"/>
              </a:rPr>
              <a:t>Title: Genesis—Key to Evangelism</a:t>
            </a:r>
          </a:p>
        </p:txBody>
      </p:sp>
      <p:sp>
        <p:nvSpPr>
          <p:cNvPr id="1607685" name="Text Box 5"/>
          <p:cNvSpPr txBox="1">
            <a:spLocks noChangeArrowheads="1"/>
          </p:cNvSpPr>
          <p:nvPr/>
        </p:nvSpPr>
        <p:spPr bwMode="auto">
          <a:xfrm>
            <a:off x="2362200" y="533400"/>
            <a:ext cx="5943600" cy="584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r" eaLnBrk="1" hangingPunct="1">
              <a:spcBef>
                <a:spcPct val="50000"/>
              </a:spcBef>
            </a:pPr>
            <a:r>
              <a:rPr lang="ru-RU" b="1">
                <a:solidFill>
                  <a:srgbClr val="FFFF00"/>
                </a:solidFill>
                <a:cs typeface="Arial" charset="0"/>
              </a:rPr>
              <a:t>Доктор Терри Мортенсон</a:t>
            </a:r>
            <a:endParaRPr lang="en-US" b="1">
              <a:solidFill>
                <a:srgbClr val="FFFF00"/>
              </a:solidFill>
              <a:cs typeface="Arial" charset="0"/>
            </a:endParaRPr>
          </a:p>
        </p:txBody>
      </p:sp>
      <p:sp>
        <p:nvSpPr>
          <p:cNvPr id="1607686" name="Text Box 6"/>
          <p:cNvSpPr txBox="1">
            <a:spLocks noChangeArrowheads="1"/>
          </p:cNvSpPr>
          <p:nvPr>
            <p:custDataLst>
              <p:tags r:id="rId2"/>
            </p:custDataLst>
          </p:nvPr>
        </p:nvSpPr>
        <p:spPr bwMode="auto">
          <a:xfrm>
            <a:off x="762000" y="2133600"/>
            <a:ext cx="6553200" cy="2586038"/>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ru-RU" sz="5400" b="1" i="1">
                <a:solidFill>
                  <a:schemeClr val="bg1"/>
                </a:solidFill>
                <a:cs typeface="Arial" charset="0"/>
              </a:rPr>
              <a:t>Бытие</a:t>
            </a:r>
            <a:r>
              <a:rPr lang="en-US" sz="5400" b="1" i="1">
                <a:solidFill>
                  <a:schemeClr val="bg1"/>
                </a:solidFill>
                <a:cs typeface="Arial" charset="0"/>
              </a:rPr>
              <a:t>: </a:t>
            </a:r>
            <a:r>
              <a:rPr lang="ru-RU" sz="5400" b="1" i="1">
                <a:solidFill>
                  <a:schemeClr val="bg1"/>
                </a:solidFill>
                <a:cs typeface="Arial" charset="0"/>
              </a:rPr>
              <a:t>Ключ для </a:t>
            </a:r>
            <a:r>
              <a:rPr lang="en-US" sz="5400" b="1" i="1">
                <a:solidFill>
                  <a:schemeClr val="bg1"/>
                </a:solidFill>
                <a:cs typeface="Arial" charset="0"/>
              </a:rPr>
              <a:t> </a:t>
            </a:r>
            <a:r>
              <a:rPr lang="ru-RU" sz="5400" b="1" i="1">
                <a:solidFill>
                  <a:schemeClr val="bg1"/>
                </a:solidFill>
                <a:cs typeface="Arial" charset="0"/>
              </a:rPr>
              <a:t>современного благовестия</a:t>
            </a:r>
            <a:endParaRPr lang="en-US" sz="5400" b="1" i="1">
              <a:solidFill>
                <a:schemeClr val="bg1"/>
              </a:solidFill>
              <a:cs typeface="Arial" charset="0"/>
            </a:endParaRPr>
          </a:p>
        </p:txBody>
      </p:sp>
      <p:pic>
        <p:nvPicPr>
          <p:cNvPr id="7" name="Picture 9" descr="AiG 2007 URL Logo.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943600" y="4495800"/>
            <a:ext cx="305435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22282" y="5733256"/>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Designed by Dr. Terry Mortenson</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Uploaded by Dr. Rick Griffith • </a:t>
            </a:r>
            <a:r>
              <a:rPr lang="en-US" sz="2000" b="1" kern="0" dirty="0">
                <a:solidFill>
                  <a:srgbClr val="FFFFFF"/>
                </a:solidFill>
                <a:effectLst>
                  <a:outerShdw blurRad="38100" dist="38100" dir="2700000" algn="tl">
                    <a:srgbClr val="000000"/>
                  </a:outerShdw>
                </a:effectLst>
                <a:ea typeface="ＭＳ Ｐゴシック" charset="0"/>
                <a:cs typeface="Arial"/>
              </a:rPr>
              <a:t>Singapore Bible College</a:t>
            </a:r>
            <a:br>
              <a:rPr lang="en-US" sz="2000" b="1" kern="0" dirty="0">
                <a:solidFill>
                  <a:srgbClr val="FFFFFF"/>
                </a:solidFill>
                <a:effectLst>
                  <a:outerShdw blurRad="38100" dist="38100" dir="2700000" algn="tl">
                    <a:srgbClr val="000000"/>
                  </a:outerShdw>
                </a:effectLst>
                <a:ea typeface="ＭＳ Ｐゴシック" charset="0"/>
                <a:cs typeface="Arial"/>
              </a:rPr>
            </a:b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endParaRPr lang="en-US" sz="2000" b="1" kern="0" dirty="0">
              <a:solidFill>
                <a:srgbClr val="FFFFFF"/>
              </a:solidFill>
              <a:effectLst>
                <a:outerShdw blurRad="38100" dist="38100" dir="2700000" algn="tl">
                  <a:srgbClr val="000000"/>
                </a:outerShdw>
              </a:effectLst>
              <a:latin typeface="Arial"/>
              <a:ea typeface="ＭＳ Ｐゴシック" charset="0"/>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p:txBody>
          <a:bodyPr/>
          <a:lstStyle/>
          <a:p>
            <a:pPr eaLnBrk="1" hangingPunct="1"/>
            <a:r>
              <a:rPr lang="en-US">
                <a:latin typeface="Arial" charset="0"/>
              </a:rPr>
              <a:t>I Cor. 15:3-4 NAS</a:t>
            </a:r>
          </a:p>
        </p:txBody>
      </p:sp>
      <p:pic>
        <p:nvPicPr>
          <p:cNvPr id="13209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4756" name="Text Box 4"/>
          <p:cNvSpPr txBox="1">
            <a:spLocks noChangeArrowheads="1"/>
          </p:cNvSpPr>
          <p:nvPr/>
        </p:nvSpPr>
        <p:spPr bwMode="auto">
          <a:xfrm>
            <a:off x="228600" y="533400"/>
            <a:ext cx="8686800" cy="854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spcBef>
                <a:spcPct val="50000"/>
              </a:spcBef>
            </a:pPr>
            <a:r>
              <a:rPr lang="en-US" sz="5000" b="1">
                <a:solidFill>
                  <a:srgbClr val="00FF00"/>
                </a:solidFill>
                <a:cs typeface="Arial" charset="0"/>
              </a:rPr>
              <a:t>1 </a:t>
            </a:r>
            <a:r>
              <a:rPr lang="ru-RU" sz="5000" b="1">
                <a:solidFill>
                  <a:srgbClr val="00FF00"/>
                </a:solidFill>
                <a:cs typeface="Arial" charset="0"/>
              </a:rPr>
              <a:t>Коринфянам</a:t>
            </a:r>
            <a:r>
              <a:rPr lang="en-US" sz="5000" b="1">
                <a:solidFill>
                  <a:srgbClr val="00FF00"/>
                </a:solidFill>
                <a:cs typeface="Arial" charset="0"/>
              </a:rPr>
              <a:t> 15:3-4</a:t>
            </a:r>
          </a:p>
        </p:txBody>
      </p:sp>
      <p:sp>
        <p:nvSpPr>
          <p:cNvPr id="2634757" name="Text Box 5"/>
          <p:cNvSpPr txBox="1">
            <a:spLocks noChangeArrowheads="1"/>
          </p:cNvSpPr>
          <p:nvPr/>
        </p:nvSpPr>
        <p:spPr bwMode="auto">
          <a:xfrm>
            <a:off x="838200" y="1600200"/>
            <a:ext cx="7467600" cy="35401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US" b="1">
                <a:solidFill>
                  <a:schemeClr val="bg1"/>
                </a:solidFill>
                <a:cs typeface="Arial" charset="0"/>
              </a:rPr>
              <a:t>3 </a:t>
            </a:r>
            <a:r>
              <a:rPr lang="ru-RU" b="1">
                <a:solidFill>
                  <a:schemeClr val="bg1"/>
                </a:solidFill>
                <a:cs typeface="Arial" charset="0"/>
              </a:rPr>
              <a:t>Ибо я первоначально преподал вам, что и </a:t>
            </a:r>
            <a:r>
              <a:rPr lang="en-US" b="1">
                <a:solidFill>
                  <a:schemeClr val="bg1"/>
                </a:solidFill>
                <a:cs typeface="Arial" charset="0"/>
              </a:rPr>
              <a:t>[</a:t>
            </a:r>
            <a:r>
              <a:rPr lang="ru-RU" b="1">
                <a:solidFill>
                  <a:schemeClr val="bg1"/>
                </a:solidFill>
                <a:cs typeface="Arial" charset="0"/>
              </a:rPr>
              <a:t>сам</a:t>
            </a:r>
            <a:r>
              <a:rPr lang="en-US" b="1">
                <a:solidFill>
                  <a:schemeClr val="bg1"/>
                </a:solidFill>
                <a:cs typeface="Arial" charset="0"/>
              </a:rPr>
              <a:t>]</a:t>
            </a:r>
            <a:r>
              <a:rPr lang="ru-RU" b="1">
                <a:solidFill>
                  <a:schemeClr val="bg1"/>
                </a:solidFill>
                <a:cs typeface="Arial" charset="0"/>
              </a:rPr>
              <a:t> принял, </a:t>
            </a:r>
            <a:r>
              <a:rPr lang="en-US" b="1">
                <a:solidFill>
                  <a:schemeClr val="bg1"/>
                </a:solidFill>
                <a:cs typeface="Arial" charset="0"/>
              </a:rPr>
              <a:t>[</a:t>
            </a:r>
            <a:r>
              <a:rPr lang="ru-RU" b="1">
                <a:solidFill>
                  <a:schemeClr val="bg1"/>
                </a:solidFill>
                <a:cs typeface="Arial" charset="0"/>
              </a:rPr>
              <a:t>то есть</a:t>
            </a:r>
            <a:r>
              <a:rPr lang="en-US" b="1">
                <a:solidFill>
                  <a:schemeClr val="bg1"/>
                </a:solidFill>
                <a:cs typeface="Arial" charset="0"/>
              </a:rPr>
              <a:t>]</a:t>
            </a:r>
            <a:r>
              <a:rPr lang="ru-RU" b="1">
                <a:solidFill>
                  <a:schemeClr val="bg1"/>
                </a:solidFill>
                <a:cs typeface="Arial" charset="0"/>
              </a:rPr>
              <a:t> что Христос умер за грехи наши,</a:t>
            </a:r>
            <a:r>
              <a:rPr lang="en-US" b="1">
                <a:solidFill>
                  <a:schemeClr val="bg1"/>
                </a:solidFill>
                <a:cs typeface="Arial" charset="0"/>
              </a:rPr>
              <a:t> </a:t>
            </a:r>
            <a:r>
              <a:rPr lang="ru-RU" b="1">
                <a:solidFill>
                  <a:srgbClr val="FFFF00"/>
                </a:solidFill>
                <a:cs typeface="Arial" charset="0"/>
              </a:rPr>
              <a:t>по Писанию</a:t>
            </a:r>
            <a:r>
              <a:rPr lang="en-US" b="1">
                <a:solidFill>
                  <a:schemeClr val="bg1"/>
                </a:solidFill>
                <a:cs typeface="Arial" charset="0"/>
              </a:rPr>
              <a:t>,</a:t>
            </a:r>
          </a:p>
          <a:p>
            <a:pPr eaLnBrk="1" hangingPunct="1"/>
            <a:r>
              <a:rPr lang="en-US" b="1">
                <a:solidFill>
                  <a:schemeClr val="bg1"/>
                </a:solidFill>
                <a:cs typeface="Arial" charset="0"/>
              </a:rPr>
              <a:t>4 </a:t>
            </a:r>
            <a:r>
              <a:rPr lang="ru-RU" b="1">
                <a:solidFill>
                  <a:schemeClr val="bg1"/>
                </a:solidFill>
                <a:cs typeface="Arial" charset="0"/>
              </a:rPr>
              <a:t>и что Он погребен был, и что воскрес в третий день,</a:t>
            </a:r>
            <a:r>
              <a:rPr lang="en-US" b="1">
                <a:solidFill>
                  <a:schemeClr val="bg1"/>
                </a:solidFill>
                <a:cs typeface="Arial" charset="0"/>
              </a:rPr>
              <a:t> </a:t>
            </a:r>
            <a:r>
              <a:rPr lang="ru-RU" b="1">
                <a:solidFill>
                  <a:srgbClr val="FFFF00"/>
                </a:solidFill>
                <a:cs typeface="Arial" charset="0"/>
              </a:rPr>
              <a:t>по Писанию</a:t>
            </a:r>
            <a:r>
              <a:rPr lang="en-US" b="1">
                <a:solidFill>
                  <a:schemeClr val="bg1"/>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p:txBody>
          <a:bodyPr/>
          <a:lstStyle/>
          <a:p>
            <a:pPr eaLnBrk="1" hangingPunct="1"/>
            <a:r>
              <a:rPr lang="en-US">
                <a:latin typeface="Arial" charset="0"/>
              </a:rPr>
              <a:t>Gen. 3:15 NAS</a:t>
            </a:r>
          </a:p>
        </p:txBody>
      </p:sp>
      <p:pic>
        <p:nvPicPr>
          <p:cNvPr id="13414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2020"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rPr>
              <a:t>Бытие</a:t>
            </a:r>
            <a:r>
              <a:rPr lang="en-US" sz="5400" b="1">
                <a:solidFill>
                  <a:srgbClr val="00FF00"/>
                </a:solidFill>
              </a:rPr>
              <a:t> 3:15</a:t>
            </a:r>
          </a:p>
        </p:txBody>
      </p:sp>
      <p:sp>
        <p:nvSpPr>
          <p:cNvPr id="1622021" name="Text Box 5"/>
          <p:cNvSpPr txBox="1">
            <a:spLocks noChangeArrowheads="1"/>
          </p:cNvSpPr>
          <p:nvPr/>
        </p:nvSpPr>
        <p:spPr bwMode="auto">
          <a:xfrm>
            <a:off x="1066800" y="1812925"/>
            <a:ext cx="7010400" cy="34163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ru-RU" sz="3600" b="1">
                <a:solidFill>
                  <a:schemeClr val="bg1"/>
                </a:solidFill>
              </a:rPr>
              <a:t>И вражду положу между тобою и между женою, и между семенем твоим и между семенем ее; оно будет поражать тебя в голову, а ты будешь жалить его в пяту</a:t>
            </a:r>
            <a:r>
              <a:rPr lang="en-US" sz="3600" b="1">
                <a:solidFill>
                  <a:schemeClr val="bg1"/>
                </a:solidFil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noFill/>
        </p:spPr>
        <p:txBody>
          <a:bodyPr/>
          <a:lstStyle/>
          <a:p>
            <a:pPr eaLnBrk="1" hangingPunct="1">
              <a:spcAft>
                <a:spcPts val="13"/>
              </a:spcAft>
            </a:pPr>
            <a:r>
              <a:rPr lang="en-US">
                <a:latin typeface="Arial" charset="0"/>
              </a:rPr>
              <a:t>Blocks-Sin + Genesis 00871</a:t>
            </a:r>
          </a:p>
        </p:txBody>
      </p:sp>
      <p:pic>
        <p:nvPicPr>
          <p:cNvPr id="136194" name="Picture 3" descr="2 center Blks Blank"/>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588"/>
            <a:ext cx="9144000" cy="6856412"/>
          </a:xfrm>
          <a:noFill/>
        </p:spPr>
      </p:pic>
      <p:sp>
        <p:nvSpPr>
          <p:cNvPr id="136195" name="WordArt 4"/>
          <p:cNvSpPr>
            <a:spLocks noChangeArrowheads="1" noChangeShapeType="1" noTextEdit="1"/>
          </p:cNvSpPr>
          <p:nvPr/>
        </p:nvSpPr>
        <p:spPr bwMode="auto">
          <a:xfrm>
            <a:off x="2955925" y="1676400"/>
            <a:ext cx="3187700" cy="1371600"/>
          </a:xfrm>
          <a:prstGeom prst="rect">
            <a:avLst/>
          </a:prstGeom>
        </p:spPr>
        <p:txBody>
          <a:bodyPr wrap="none" fromWordArt="1">
            <a:prstTxWarp prst="textPlain">
              <a:avLst>
                <a:gd name="adj" fmla="val 50000"/>
              </a:avLst>
            </a:prstTxWarp>
          </a:bodyPr>
          <a:lstStyle/>
          <a:p>
            <a:pPr algn="ctr"/>
            <a:r>
              <a:rPr lang="bg-BG" sz="4400" kern="10">
                <a:ln w="57150">
                  <a:solidFill>
                    <a:schemeClr val="bg1"/>
                  </a:solidFill>
                  <a:round/>
                  <a:headEnd/>
                  <a:tailEnd/>
                </a:ln>
                <a:latin typeface="Futura XBlk BT"/>
                <a:ea typeface="Futura XBlk BT"/>
                <a:cs typeface="Futura XBlk BT"/>
              </a:rPr>
              <a:t>ГРЕХ</a:t>
            </a:r>
            <a:endParaRPr lang="en-US" sz="4400" kern="10">
              <a:ln w="57150">
                <a:solidFill>
                  <a:schemeClr val="bg1"/>
                </a:solidFill>
                <a:round/>
                <a:headEnd/>
                <a:tailEnd/>
              </a:ln>
              <a:latin typeface="Futura XBlk BT"/>
              <a:ea typeface="Futura XBlk BT"/>
              <a:cs typeface="Futura XBlk BT"/>
            </a:endParaRPr>
          </a:p>
        </p:txBody>
      </p:sp>
      <p:sp>
        <p:nvSpPr>
          <p:cNvPr id="136196" name="WordArt 5"/>
          <p:cNvSpPr>
            <a:spLocks noChangeArrowheads="1" noChangeShapeType="1" noTextEdit="1"/>
          </p:cNvSpPr>
          <p:nvPr/>
        </p:nvSpPr>
        <p:spPr bwMode="auto">
          <a:xfrm>
            <a:off x="2098675" y="4767263"/>
            <a:ext cx="4953000" cy="914400"/>
          </a:xfrm>
          <a:prstGeom prst="rect">
            <a:avLst/>
          </a:prstGeom>
        </p:spPr>
        <p:txBody>
          <a:bodyPr wrap="none" fromWordArt="1">
            <a:prstTxWarp prst="textPlain">
              <a:avLst>
                <a:gd name="adj" fmla="val 50000"/>
              </a:avLst>
            </a:prstTxWarp>
          </a:bodyPr>
          <a:lstStyle/>
          <a:p>
            <a:pPr algn="ctr"/>
            <a:r>
              <a:rPr lang="bg-BG" sz="4400" kern="10">
                <a:ln w="57150">
                  <a:solidFill>
                    <a:schemeClr val="bg1"/>
                  </a:solidFill>
                  <a:round/>
                  <a:headEnd/>
                  <a:tailEnd/>
                </a:ln>
                <a:latin typeface="Futura XBlk BT"/>
                <a:ea typeface="Futura XBlk BT"/>
                <a:cs typeface="Futura XBlk BT"/>
              </a:rPr>
              <a:t>БЫТИЕ</a:t>
            </a:r>
            <a:endParaRPr lang="en-US" sz="4400" kern="10">
              <a:ln w="57150">
                <a:solidFill>
                  <a:schemeClr val="bg1"/>
                </a:solidFill>
                <a:round/>
                <a:headEnd/>
                <a:tailEnd/>
              </a:ln>
              <a:latin typeface="Futura XBlk BT"/>
              <a:ea typeface="Futura XBlk BT"/>
              <a:cs typeface="Futura XBlk B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p:txBody>
          <a:bodyPr/>
          <a:lstStyle/>
          <a:p>
            <a:pPr eaLnBrk="1" hangingPunct="1"/>
            <a:r>
              <a:rPr lang="en-US">
                <a:latin typeface="Arial" charset="0"/>
              </a:rPr>
              <a:t>I Jn. 3:4 NAS</a:t>
            </a:r>
          </a:p>
        </p:txBody>
      </p:sp>
      <p:pic>
        <p:nvPicPr>
          <p:cNvPr id="13824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4308"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spcBef>
                <a:spcPct val="50000"/>
              </a:spcBef>
            </a:pPr>
            <a:r>
              <a:rPr lang="en-US" sz="5400" b="1">
                <a:solidFill>
                  <a:srgbClr val="00FF00"/>
                </a:solidFill>
                <a:cs typeface="Arial" charset="0"/>
              </a:rPr>
              <a:t>1 </a:t>
            </a:r>
            <a:r>
              <a:rPr lang="ru-RU" sz="5400" b="1">
                <a:solidFill>
                  <a:srgbClr val="00FF00"/>
                </a:solidFill>
                <a:cs typeface="Arial" charset="0"/>
              </a:rPr>
              <a:t>Иоанна</a:t>
            </a:r>
            <a:r>
              <a:rPr lang="en-US" sz="5400" b="1">
                <a:solidFill>
                  <a:srgbClr val="00FF00"/>
                </a:solidFill>
                <a:cs typeface="Arial" charset="0"/>
              </a:rPr>
              <a:t> 3:4</a:t>
            </a:r>
          </a:p>
        </p:txBody>
      </p:sp>
      <p:sp>
        <p:nvSpPr>
          <p:cNvPr id="1634309" name="Text Box 5"/>
          <p:cNvSpPr txBox="1">
            <a:spLocks noChangeArrowheads="1"/>
          </p:cNvSpPr>
          <p:nvPr/>
        </p:nvSpPr>
        <p:spPr bwMode="auto">
          <a:xfrm>
            <a:off x="914400" y="1736725"/>
            <a:ext cx="7315200" cy="19383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spcBef>
                <a:spcPct val="50000"/>
              </a:spcBef>
            </a:pPr>
            <a:r>
              <a:rPr lang="ru-RU" sz="4000" b="1">
                <a:solidFill>
                  <a:schemeClr val="bg1"/>
                </a:solidFill>
                <a:cs typeface="Arial" charset="0"/>
              </a:rPr>
              <a:t>Всякий, делающий грех, делает и беззаконие</a:t>
            </a:r>
            <a:r>
              <a:rPr lang="en-US" sz="4000" b="1">
                <a:solidFill>
                  <a:schemeClr val="bg1"/>
                </a:solidFill>
                <a:cs typeface="Arial" charset="0"/>
              </a:rPr>
              <a:t>; </a:t>
            </a:r>
            <a:r>
              <a:rPr lang="ru-RU" sz="4000" b="1">
                <a:solidFill>
                  <a:schemeClr val="bg1"/>
                </a:solidFill>
                <a:cs typeface="Arial" charset="0"/>
              </a:rPr>
              <a:t>и </a:t>
            </a:r>
            <a:r>
              <a:rPr lang="ru-RU" sz="4000" b="1">
                <a:solidFill>
                  <a:srgbClr val="FFFF00"/>
                </a:solidFill>
                <a:cs typeface="Arial" charset="0"/>
              </a:rPr>
              <a:t>грех есть беззаконие</a:t>
            </a:r>
            <a:r>
              <a:rPr lang="en-US" sz="4000" b="1">
                <a:solidFill>
                  <a:schemeClr val="bg1"/>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noFill/>
        </p:spPr>
        <p:txBody>
          <a:bodyPr/>
          <a:lstStyle/>
          <a:p>
            <a:pPr eaLnBrk="1" hangingPunct="1">
              <a:spcAft>
                <a:spcPts val="13"/>
              </a:spcAft>
            </a:pPr>
            <a:r>
              <a:rPr lang="en-US">
                <a:latin typeface="Arial" charset="0"/>
                <a:cs typeface="Arial" charset="0"/>
              </a:rPr>
              <a:t>Blocks-Sin + Genesis 00871</a:t>
            </a:r>
          </a:p>
        </p:txBody>
      </p:sp>
      <p:pic>
        <p:nvPicPr>
          <p:cNvPr id="140290" name="Picture 3" descr="2 center Blks Blank"/>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588"/>
            <a:ext cx="9144000" cy="6856412"/>
          </a:xfrm>
          <a:noFill/>
        </p:spPr>
      </p:pic>
      <p:sp>
        <p:nvSpPr>
          <p:cNvPr id="140291" name="WordArt 4"/>
          <p:cNvSpPr>
            <a:spLocks noChangeArrowheads="1" noChangeShapeType="1" noTextEdit="1"/>
          </p:cNvSpPr>
          <p:nvPr/>
        </p:nvSpPr>
        <p:spPr bwMode="auto">
          <a:xfrm>
            <a:off x="2089150" y="1676400"/>
            <a:ext cx="4921250" cy="1371600"/>
          </a:xfrm>
          <a:prstGeom prst="rect">
            <a:avLst/>
          </a:prstGeom>
        </p:spPr>
        <p:txBody>
          <a:bodyPr wrap="none" fromWordArt="1">
            <a:prstTxWarp prst="textPlain">
              <a:avLst>
                <a:gd name="adj" fmla="val 50000"/>
              </a:avLst>
            </a:prstTxWarp>
          </a:bodyPr>
          <a:lstStyle/>
          <a:p>
            <a:pPr algn="ctr"/>
            <a:r>
              <a:rPr lang="bg-BG" sz="4400" kern="10">
                <a:ln w="57150">
                  <a:solidFill>
                    <a:schemeClr val="bg1"/>
                  </a:solidFill>
                  <a:round/>
                  <a:headEnd/>
                  <a:tailEnd/>
                </a:ln>
                <a:latin typeface="Futura XBlk BT"/>
                <a:ea typeface="Futura XBlk BT"/>
                <a:cs typeface="Futura XBlk BT"/>
              </a:rPr>
              <a:t>СМЕРТЬ</a:t>
            </a:r>
            <a:endParaRPr lang="en-US" sz="4400" kern="10">
              <a:ln w="57150">
                <a:solidFill>
                  <a:schemeClr val="bg1"/>
                </a:solidFill>
                <a:round/>
                <a:headEnd/>
                <a:tailEnd/>
              </a:ln>
              <a:latin typeface="Futura XBlk BT"/>
              <a:ea typeface="Futura XBlk BT"/>
              <a:cs typeface="Futura XBlk BT"/>
            </a:endParaRPr>
          </a:p>
        </p:txBody>
      </p:sp>
      <p:sp>
        <p:nvSpPr>
          <p:cNvPr id="140292" name="WordArt 5"/>
          <p:cNvSpPr>
            <a:spLocks noChangeArrowheads="1" noChangeShapeType="1" noTextEdit="1"/>
          </p:cNvSpPr>
          <p:nvPr/>
        </p:nvSpPr>
        <p:spPr bwMode="auto">
          <a:xfrm>
            <a:off x="2098675" y="4767263"/>
            <a:ext cx="4953000" cy="914400"/>
          </a:xfrm>
          <a:prstGeom prst="rect">
            <a:avLst/>
          </a:prstGeom>
        </p:spPr>
        <p:txBody>
          <a:bodyPr wrap="none" fromWordArt="1">
            <a:prstTxWarp prst="textPlain">
              <a:avLst>
                <a:gd name="adj" fmla="val 50000"/>
              </a:avLst>
            </a:prstTxWarp>
          </a:bodyPr>
          <a:lstStyle/>
          <a:p>
            <a:pPr algn="ctr"/>
            <a:r>
              <a:rPr lang="bg-BG" sz="4400" kern="10">
                <a:ln w="57150">
                  <a:solidFill>
                    <a:schemeClr val="bg1"/>
                  </a:solidFill>
                  <a:round/>
                  <a:headEnd/>
                  <a:tailEnd/>
                </a:ln>
                <a:latin typeface="Futura XBlk BT"/>
                <a:ea typeface="Futura XBlk BT"/>
                <a:cs typeface="Futura XBlk BT"/>
              </a:rPr>
              <a:t>БЫТИЕ</a:t>
            </a:r>
            <a:endParaRPr lang="en-US" sz="4400" kern="10">
              <a:ln w="57150">
                <a:solidFill>
                  <a:schemeClr val="bg1"/>
                </a:solidFill>
                <a:round/>
                <a:headEnd/>
                <a:tailEnd/>
              </a:ln>
              <a:latin typeface="Futura XBlk BT"/>
              <a:ea typeface="Futura XBlk BT"/>
              <a:cs typeface="Futura XBlk B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idx="4294967295"/>
          </p:nvPr>
        </p:nvSpPr>
        <p:spPr>
          <a:noFill/>
        </p:spPr>
        <p:txBody>
          <a:bodyPr/>
          <a:lstStyle/>
          <a:p>
            <a:pPr eaLnBrk="1" hangingPunct="1">
              <a:spcAft>
                <a:spcPts val="13"/>
              </a:spcAft>
            </a:pPr>
            <a:r>
              <a:rPr lang="en-US">
                <a:latin typeface="Arial" charset="0"/>
              </a:rPr>
              <a:t>Evolution Creation 00896</a:t>
            </a:r>
          </a:p>
        </p:txBody>
      </p:sp>
      <p:pic>
        <p:nvPicPr>
          <p:cNvPr id="142338" name="Picture 3" descr="Evolution Creation 00896"/>
          <p:cNvPicPr>
            <a:picLocks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0"/>
            <a:ext cx="9144000" cy="6851650"/>
          </a:xfrm>
          <a:noFill/>
        </p:spPr>
      </p:pic>
      <p:sp>
        <p:nvSpPr>
          <p:cNvPr id="6148" name="Text Box 4"/>
          <p:cNvSpPr txBox="1">
            <a:spLocks noChangeArrowheads="1"/>
          </p:cNvSpPr>
          <p:nvPr/>
        </p:nvSpPr>
        <p:spPr bwMode="auto">
          <a:xfrm>
            <a:off x="185738" y="263525"/>
            <a:ext cx="4800600" cy="609600"/>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lnSpc>
                <a:spcPct val="80000"/>
              </a:lnSpc>
              <a:spcBef>
                <a:spcPct val="50000"/>
              </a:spcBef>
            </a:pPr>
            <a:r>
              <a:rPr lang="ru-RU" sz="4200">
                <a:solidFill>
                  <a:schemeClr val="tx2"/>
                </a:solidFill>
                <a:latin typeface="Futura Md BT" charset="0"/>
                <a:cs typeface="Arial" charset="0"/>
              </a:rPr>
              <a:t>ЭВОЛЮЦИЯ</a:t>
            </a:r>
            <a:endParaRPr lang="en-US" sz="4200">
              <a:solidFill>
                <a:schemeClr val="tx2"/>
              </a:solidFill>
              <a:latin typeface="Futura Md BT" charset="0"/>
              <a:cs typeface="Arial" charset="0"/>
            </a:endParaRPr>
          </a:p>
        </p:txBody>
      </p:sp>
      <p:sp>
        <p:nvSpPr>
          <p:cNvPr id="6149" name="Text Box 5"/>
          <p:cNvSpPr txBox="1">
            <a:spLocks noChangeArrowheads="1"/>
          </p:cNvSpPr>
          <p:nvPr/>
        </p:nvSpPr>
        <p:spPr bwMode="auto">
          <a:xfrm>
            <a:off x="6629400" y="2503488"/>
            <a:ext cx="2133600" cy="646112"/>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lnSpc>
                <a:spcPct val="90000"/>
              </a:lnSpc>
              <a:spcBef>
                <a:spcPct val="50000"/>
              </a:spcBef>
            </a:pPr>
            <a:r>
              <a:rPr lang="ru-RU" sz="2000">
                <a:latin typeface="Futura Md BT" charset="0"/>
                <a:cs typeface="Arial" charset="0"/>
              </a:rPr>
              <a:t>Существование человека</a:t>
            </a:r>
            <a:endParaRPr lang="en-US" sz="2000">
              <a:latin typeface="Futura Md BT" charset="0"/>
              <a:cs typeface="Arial" charset="0"/>
            </a:endParaRPr>
          </a:p>
        </p:txBody>
      </p:sp>
      <p:sp>
        <p:nvSpPr>
          <p:cNvPr id="6150" name="Text Box 6"/>
          <p:cNvSpPr txBox="1">
            <a:spLocks noChangeArrowheads="1"/>
          </p:cNvSpPr>
          <p:nvPr/>
        </p:nvSpPr>
        <p:spPr bwMode="auto">
          <a:xfrm>
            <a:off x="0" y="2895600"/>
            <a:ext cx="8763000" cy="311150"/>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lnSpc>
                <a:spcPct val="80000"/>
              </a:lnSpc>
              <a:spcBef>
                <a:spcPct val="50000"/>
              </a:spcBef>
            </a:pPr>
            <a:r>
              <a:rPr lang="ru-RU" sz="1800">
                <a:solidFill>
                  <a:schemeClr val="tx2"/>
                </a:solidFill>
                <a:latin typeface="Futura Md BT" charset="0"/>
                <a:cs typeface="Arial" charset="0"/>
              </a:rPr>
              <a:t>     Страдания </a:t>
            </a:r>
            <a:r>
              <a:rPr lang="en-US" sz="1800">
                <a:solidFill>
                  <a:schemeClr val="tx2"/>
                </a:solidFill>
                <a:latin typeface="Futura Md BT" charset="0"/>
                <a:cs typeface="Arial" charset="0"/>
              </a:rPr>
              <a:t>  </a:t>
            </a:r>
            <a:r>
              <a:rPr lang="ru-RU" sz="1800">
                <a:solidFill>
                  <a:schemeClr val="tx2"/>
                </a:solidFill>
                <a:latin typeface="Futura Md BT" charset="0"/>
                <a:cs typeface="Arial" charset="0"/>
              </a:rPr>
              <a:t>  Болезни    Кровопролитие</a:t>
            </a:r>
            <a:endParaRPr lang="en-US" sz="1800">
              <a:solidFill>
                <a:schemeClr val="tx2"/>
              </a:solidFill>
              <a:latin typeface="Futura Md BT" charset="0"/>
              <a:cs typeface="Arial" charset="0"/>
            </a:endParaRPr>
          </a:p>
        </p:txBody>
      </p:sp>
      <p:sp>
        <p:nvSpPr>
          <p:cNvPr id="142342" name="Oval 7"/>
          <p:cNvSpPr>
            <a:spLocks noChangeArrowheads="1"/>
          </p:cNvSpPr>
          <p:nvPr/>
        </p:nvSpPr>
        <p:spPr bwMode="auto">
          <a:xfrm>
            <a:off x="4819650" y="3019425"/>
            <a:ext cx="80963" cy="80963"/>
          </a:xfrm>
          <a:prstGeom prst="ellipse">
            <a:avLst/>
          </a:prstGeom>
          <a:solidFill>
            <a:schemeClr val="tx1"/>
          </a:solidFill>
          <a:ln w="9525">
            <a:solidFill>
              <a:schemeClr val="tx1"/>
            </a:solidFill>
            <a:round/>
            <a:headEnd/>
            <a:tailEnd/>
          </a:ln>
        </p:spPr>
        <p:txBody>
          <a:bodyPr wrap="none" anchor="ctr"/>
          <a:lstStyle/>
          <a:p>
            <a:pPr eaLnBrk="1" hangingPunct="1"/>
            <a:endParaRPr lang="en-US">
              <a:cs typeface="Arial" charset="0"/>
            </a:endParaRPr>
          </a:p>
        </p:txBody>
      </p:sp>
      <p:sp>
        <p:nvSpPr>
          <p:cNvPr id="142343" name="Oval 8"/>
          <p:cNvSpPr>
            <a:spLocks noChangeArrowheads="1"/>
          </p:cNvSpPr>
          <p:nvPr/>
        </p:nvSpPr>
        <p:spPr bwMode="auto">
          <a:xfrm>
            <a:off x="3686175" y="3009900"/>
            <a:ext cx="80963" cy="80963"/>
          </a:xfrm>
          <a:prstGeom prst="ellipse">
            <a:avLst/>
          </a:prstGeom>
          <a:solidFill>
            <a:schemeClr val="tx1"/>
          </a:solidFill>
          <a:ln w="9525">
            <a:solidFill>
              <a:schemeClr val="tx1"/>
            </a:solidFill>
            <a:round/>
            <a:headEnd/>
            <a:tailEnd/>
          </a:ln>
        </p:spPr>
        <p:txBody>
          <a:bodyPr wrap="none" anchor="ctr"/>
          <a:lstStyle/>
          <a:p>
            <a:pPr eaLnBrk="1" hangingPunct="1"/>
            <a:endParaRPr lang="en-US">
              <a:cs typeface="Arial" charset="0"/>
            </a:endParaRPr>
          </a:p>
        </p:txBody>
      </p:sp>
      <p:sp>
        <p:nvSpPr>
          <p:cNvPr id="6153" name="Text Box 9"/>
          <p:cNvSpPr txBox="1">
            <a:spLocks noChangeArrowheads="1"/>
          </p:cNvSpPr>
          <p:nvPr/>
        </p:nvSpPr>
        <p:spPr bwMode="auto">
          <a:xfrm>
            <a:off x="152400" y="3516313"/>
            <a:ext cx="5106988" cy="609600"/>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lnSpc>
                <a:spcPct val="80000"/>
              </a:lnSpc>
              <a:spcBef>
                <a:spcPct val="50000"/>
              </a:spcBef>
            </a:pPr>
            <a:r>
              <a:rPr lang="ru-RU" sz="4200">
                <a:solidFill>
                  <a:schemeClr val="tx2"/>
                </a:solidFill>
                <a:latin typeface="Futura Md BT" charset="0"/>
                <a:cs typeface="Arial" charset="0"/>
              </a:rPr>
              <a:t>СОТВОРЕНИЕ</a:t>
            </a:r>
            <a:endParaRPr lang="en-US" sz="4200">
              <a:solidFill>
                <a:schemeClr val="tx2"/>
              </a:solidFill>
              <a:latin typeface="Futura Md BT" charset="0"/>
              <a:cs typeface="Arial" charset="0"/>
            </a:endParaRPr>
          </a:p>
        </p:txBody>
      </p:sp>
      <p:sp>
        <p:nvSpPr>
          <p:cNvPr id="6154" name="Text Box 10"/>
          <p:cNvSpPr txBox="1">
            <a:spLocks noChangeArrowheads="1"/>
          </p:cNvSpPr>
          <p:nvPr/>
        </p:nvSpPr>
        <p:spPr bwMode="auto">
          <a:xfrm rot="1968474">
            <a:off x="3924300" y="5021263"/>
            <a:ext cx="1828800" cy="701675"/>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lnSpc>
                <a:spcPct val="90000"/>
              </a:lnSpc>
              <a:spcBef>
                <a:spcPct val="50000"/>
              </a:spcBef>
            </a:pPr>
            <a:r>
              <a:rPr lang="ru-RU" sz="2200">
                <a:latin typeface="Futura Md BT" charset="0"/>
                <a:cs typeface="Arial" charset="0"/>
              </a:rPr>
              <a:t>ДЕЙСТВИЯ ЧЕЛОВЕКА</a:t>
            </a:r>
            <a:endParaRPr lang="en-US" sz="2200">
              <a:latin typeface="Futura Md BT" charset="0"/>
              <a:cs typeface="Arial" charset="0"/>
            </a:endParaRPr>
          </a:p>
        </p:txBody>
      </p:sp>
      <p:sp>
        <p:nvSpPr>
          <p:cNvPr id="6155" name="Text Box 11"/>
          <p:cNvSpPr txBox="1">
            <a:spLocks noChangeArrowheads="1"/>
          </p:cNvSpPr>
          <p:nvPr/>
        </p:nvSpPr>
        <p:spPr bwMode="auto">
          <a:xfrm rot="-859022">
            <a:off x="2022475" y="1889125"/>
            <a:ext cx="2408238" cy="674688"/>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lnSpc>
                <a:spcPct val="90000"/>
              </a:lnSpc>
              <a:spcBef>
                <a:spcPct val="50000"/>
              </a:spcBef>
            </a:pPr>
            <a:r>
              <a:rPr lang="ru-RU" sz="4200">
                <a:solidFill>
                  <a:schemeClr val="bg1"/>
                </a:solidFill>
                <a:latin typeface="Futura Md BT" charset="0"/>
                <a:cs typeface="Arial" charset="0"/>
              </a:rPr>
              <a:t>СМЕРТЬ</a:t>
            </a:r>
            <a:endParaRPr lang="en-US" sz="4200">
              <a:solidFill>
                <a:schemeClr val="bg1"/>
              </a:solidFill>
              <a:latin typeface="Futura Md BT" charset="0"/>
              <a:cs typeface="Arial" charset="0"/>
            </a:endParaRPr>
          </a:p>
        </p:txBody>
      </p:sp>
      <p:sp>
        <p:nvSpPr>
          <p:cNvPr id="6156" name="Text Box 12"/>
          <p:cNvSpPr txBox="1">
            <a:spLocks noChangeArrowheads="1"/>
          </p:cNvSpPr>
          <p:nvPr/>
        </p:nvSpPr>
        <p:spPr bwMode="auto">
          <a:xfrm rot="-897523">
            <a:off x="3714750" y="1343025"/>
            <a:ext cx="3962400" cy="366713"/>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lnSpc>
                <a:spcPct val="90000"/>
              </a:lnSpc>
              <a:spcBef>
                <a:spcPct val="50000"/>
              </a:spcBef>
            </a:pPr>
            <a:r>
              <a:rPr lang="ru-RU" sz="2000">
                <a:solidFill>
                  <a:schemeClr val="bg1"/>
                </a:solidFill>
                <a:latin typeface="Futura Md BT" charset="0"/>
                <a:cs typeface="Arial" charset="0"/>
              </a:rPr>
              <a:t>МИЛЛИОНЫ ЛЕТ</a:t>
            </a:r>
            <a:endParaRPr lang="en-US" sz="2000">
              <a:solidFill>
                <a:schemeClr val="bg1"/>
              </a:solidFill>
              <a:latin typeface="Futura Md BT" charset="0"/>
              <a:cs typeface="Arial" charset="0"/>
            </a:endParaRPr>
          </a:p>
        </p:txBody>
      </p:sp>
      <p:sp>
        <p:nvSpPr>
          <p:cNvPr id="142348" name="WordArt 13"/>
          <p:cNvSpPr>
            <a:spLocks noChangeArrowheads="1" noChangeShapeType="1" noTextEdit="1"/>
          </p:cNvSpPr>
          <p:nvPr/>
        </p:nvSpPr>
        <p:spPr bwMode="auto">
          <a:xfrm>
            <a:off x="6508750" y="5160963"/>
            <a:ext cx="990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bg-BG" sz="3600" b="1" kern="10" spc="-180">
                <a:latin typeface="Times New Roman"/>
                <a:ea typeface="Times New Roman"/>
                <a:cs typeface="Times New Roman"/>
              </a:rPr>
              <a:t>СМЕРТЬ</a:t>
            </a:r>
            <a:endParaRPr lang="en-US" sz="3600" b="1" kern="10" spc="-180">
              <a:latin typeface="Times New Roman"/>
              <a:ea typeface="Times New Roman"/>
              <a:cs typeface="Times New Roman"/>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ChangeArrowheads="1"/>
          </p:cNvSpPr>
          <p:nvPr>
            <p:ph type="title"/>
          </p:nvPr>
        </p:nvSpPr>
        <p:spPr/>
        <p:txBody>
          <a:bodyPr/>
          <a:lstStyle/>
          <a:p>
            <a:pPr eaLnBrk="1" hangingPunct="1"/>
            <a:r>
              <a:rPr lang="en-US">
                <a:latin typeface="Arial" charset="0"/>
              </a:rPr>
              <a:t>Rom. 5:12 NAS</a:t>
            </a:r>
          </a:p>
        </p:txBody>
      </p:sp>
      <p:pic>
        <p:nvPicPr>
          <p:cNvPr id="14438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0212" name="Text Box 4"/>
          <p:cNvSpPr txBox="1">
            <a:spLocks noChangeArrowheads="1"/>
          </p:cNvSpPr>
          <p:nvPr/>
        </p:nvSpPr>
        <p:spPr bwMode="auto">
          <a:xfrm>
            <a:off x="457200" y="517525"/>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rPr>
              <a:t>Римлянам</a:t>
            </a:r>
            <a:r>
              <a:rPr lang="en-US" sz="5400" b="1">
                <a:solidFill>
                  <a:srgbClr val="00FF00"/>
                </a:solidFill>
              </a:rPr>
              <a:t> 5:12</a:t>
            </a:r>
          </a:p>
        </p:txBody>
      </p:sp>
      <p:sp>
        <p:nvSpPr>
          <p:cNvPr id="1630213" name="Text Box 5"/>
          <p:cNvSpPr txBox="1">
            <a:spLocks noChangeArrowheads="1"/>
          </p:cNvSpPr>
          <p:nvPr/>
        </p:nvSpPr>
        <p:spPr bwMode="auto">
          <a:xfrm>
            <a:off x="914400" y="1889125"/>
            <a:ext cx="7315200" cy="28622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ru-RU" sz="3600" b="1">
                <a:solidFill>
                  <a:schemeClr val="bg1"/>
                </a:solidFill>
              </a:rPr>
              <a:t>Посему, как</a:t>
            </a:r>
            <a:r>
              <a:rPr lang="en-US" sz="3600" b="1">
                <a:solidFill>
                  <a:schemeClr val="bg1"/>
                </a:solidFill>
              </a:rPr>
              <a:t> </a:t>
            </a:r>
            <a:r>
              <a:rPr lang="ru-RU" sz="3600" b="1">
                <a:solidFill>
                  <a:srgbClr val="FFFF00"/>
                </a:solidFill>
              </a:rPr>
              <a:t>одним человеком грех вошел в мир</a:t>
            </a:r>
            <a:r>
              <a:rPr lang="en-US" sz="3600" b="1">
                <a:solidFill>
                  <a:schemeClr val="bg1"/>
                </a:solidFill>
              </a:rPr>
              <a:t>, </a:t>
            </a:r>
            <a:r>
              <a:rPr lang="ru-RU" sz="3600" b="1">
                <a:solidFill>
                  <a:schemeClr val="bg1"/>
                </a:solidFill>
              </a:rPr>
              <a:t>и грехом – смерть, так и смерть перешла во всех человеков, </a:t>
            </a:r>
            <a:r>
              <a:rPr lang="en-US" sz="3600" b="1">
                <a:solidFill>
                  <a:schemeClr val="bg1"/>
                </a:solidFill>
              </a:rPr>
              <a:t>[</a:t>
            </a:r>
            <a:r>
              <a:rPr lang="ru-RU" sz="3600" b="1">
                <a:solidFill>
                  <a:schemeClr val="bg1"/>
                </a:solidFill>
              </a:rPr>
              <a:t>потому что</a:t>
            </a:r>
            <a:r>
              <a:rPr lang="en-US" sz="3600" b="1">
                <a:solidFill>
                  <a:schemeClr val="bg1"/>
                </a:solidFill>
              </a:rPr>
              <a:t>]</a:t>
            </a:r>
            <a:r>
              <a:rPr lang="ru-RU" sz="3600" b="1">
                <a:solidFill>
                  <a:schemeClr val="bg1"/>
                </a:solidFill>
              </a:rPr>
              <a:t> в нем все согрешили</a:t>
            </a:r>
            <a:r>
              <a:rPr lang="en-US" sz="3600" b="1">
                <a:solidFill>
                  <a:schemeClr val="bg1"/>
                </a:solidFil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ChangeArrowheads="1"/>
          </p:cNvSpPr>
          <p:nvPr>
            <p:ph type="title" idx="4294967295"/>
          </p:nvPr>
        </p:nvSpPr>
        <p:spPr/>
        <p:txBody>
          <a:bodyPr/>
          <a:lstStyle/>
          <a:p>
            <a:pPr eaLnBrk="1" hangingPunct="1"/>
            <a:r>
              <a:rPr lang="en-US">
                <a:latin typeface="Arial" charset="0"/>
              </a:rPr>
              <a:t>First/last Adam</a:t>
            </a:r>
            <a:endParaRPr lang="en-AU">
              <a:latin typeface="Arial" charset="0"/>
            </a:endParaRPr>
          </a:p>
        </p:txBody>
      </p:sp>
      <p:pic>
        <p:nvPicPr>
          <p:cNvPr id="146434" name="Picture 3" descr="2 Adams Last + First 0047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7513" y="0"/>
            <a:ext cx="5775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Text Box 4"/>
          <p:cNvSpPr txBox="1">
            <a:spLocks noChangeArrowheads="1"/>
          </p:cNvSpPr>
          <p:nvPr/>
        </p:nvSpPr>
        <p:spPr bwMode="auto">
          <a:xfrm>
            <a:off x="1676400" y="76200"/>
            <a:ext cx="175260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lnSpc>
                <a:spcPct val="90000"/>
              </a:lnSpc>
            </a:pPr>
            <a:r>
              <a:rPr lang="ru-RU" sz="2800" b="1">
                <a:solidFill>
                  <a:srgbClr val="A50021"/>
                </a:solidFill>
                <a:latin typeface="Times New Roman" charset="0"/>
                <a:cs typeface="Times New Roman" charset="0"/>
              </a:rPr>
              <a:t>Иисус Христос</a:t>
            </a:r>
            <a:endParaRPr lang="en-US" sz="2800" b="1">
              <a:solidFill>
                <a:srgbClr val="A50021"/>
              </a:solidFill>
              <a:latin typeface="Times New Roman" charset="0"/>
              <a:cs typeface="Times New Roman" charset="0"/>
            </a:endParaRPr>
          </a:p>
          <a:p>
            <a:pPr algn="ctr" eaLnBrk="1" hangingPunct="1">
              <a:lnSpc>
                <a:spcPct val="90000"/>
              </a:lnSpc>
            </a:pPr>
            <a:r>
              <a:rPr lang="ru-RU" sz="2200" b="1">
                <a:solidFill>
                  <a:srgbClr val="A50021"/>
                </a:solidFill>
                <a:latin typeface="Times New Roman" charset="0"/>
                <a:cs typeface="Times New Roman" charset="0"/>
              </a:rPr>
              <a:t>«Последний Адам»</a:t>
            </a:r>
            <a:endParaRPr lang="en-US" sz="2200" b="1">
              <a:solidFill>
                <a:srgbClr val="A50021"/>
              </a:solidFill>
              <a:latin typeface="Times New Roman" charset="0"/>
              <a:cs typeface="Times New Roman" charset="0"/>
            </a:endParaRPr>
          </a:p>
          <a:p>
            <a:pPr algn="ctr" eaLnBrk="1" hangingPunct="1">
              <a:lnSpc>
                <a:spcPct val="90000"/>
              </a:lnSpc>
            </a:pPr>
            <a:r>
              <a:rPr lang="en-US" sz="1800" b="1">
                <a:solidFill>
                  <a:srgbClr val="A50021"/>
                </a:solidFill>
                <a:latin typeface="Times New Roman" charset="0"/>
                <a:cs typeface="Times New Roman" charset="0"/>
              </a:rPr>
              <a:t>1 </a:t>
            </a:r>
            <a:r>
              <a:rPr lang="ru-RU" sz="1800" b="1">
                <a:solidFill>
                  <a:srgbClr val="A50021"/>
                </a:solidFill>
                <a:latin typeface="Times New Roman" charset="0"/>
                <a:cs typeface="Times New Roman" charset="0"/>
              </a:rPr>
              <a:t>Кор</a:t>
            </a:r>
            <a:r>
              <a:rPr lang="en-US" sz="1800" b="1">
                <a:solidFill>
                  <a:srgbClr val="A50021"/>
                </a:solidFill>
                <a:latin typeface="Times New Roman" charset="0"/>
                <a:cs typeface="Times New Roman" charset="0"/>
              </a:rPr>
              <a:t>. 15:45</a:t>
            </a:r>
          </a:p>
        </p:txBody>
      </p:sp>
      <p:sp>
        <p:nvSpPr>
          <p:cNvPr id="146436" name="Text Box 5"/>
          <p:cNvSpPr txBox="1">
            <a:spLocks noChangeArrowheads="1"/>
          </p:cNvSpPr>
          <p:nvPr/>
        </p:nvSpPr>
        <p:spPr bwMode="auto">
          <a:xfrm>
            <a:off x="5715000" y="5262563"/>
            <a:ext cx="152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lnSpc>
                <a:spcPct val="90000"/>
              </a:lnSpc>
            </a:pPr>
            <a:r>
              <a:rPr lang="ru-RU" sz="2400" b="1">
                <a:solidFill>
                  <a:srgbClr val="A50021"/>
                </a:solidFill>
                <a:latin typeface="Times New Roman" charset="0"/>
                <a:cs typeface="Times New Roman" charset="0"/>
              </a:rPr>
              <a:t>«Первый Адам»</a:t>
            </a:r>
            <a:endParaRPr lang="en-US" sz="2400" b="1">
              <a:solidFill>
                <a:srgbClr val="A50021"/>
              </a:solidFill>
              <a:latin typeface="Times New Roman" charset="0"/>
              <a:cs typeface="Times New Roman" charset="0"/>
            </a:endParaRPr>
          </a:p>
          <a:p>
            <a:pPr algn="ctr" eaLnBrk="1" hangingPunct="1">
              <a:lnSpc>
                <a:spcPct val="90000"/>
              </a:lnSpc>
            </a:pPr>
            <a:r>
              <a:rPr lang="en-US" sz="1800" b="1">
                <a:solidFill>
                  <a:srgbClr val="A50021"/>
                </a:solidFill>
                <a:latin typeface="Times New Roman" charset="0"/>
                <a:cs typeface="Times New Roman" charset="0"/>
              </a:rPr>
              <a:t>1 </a:t>
            </a:r>
            <a:r>
              <a:rPr lang="ru-RU" sz="1800" b="1">
                <a:solidFill>
                  <a:srgbClr val="A50021"/>
                </a:solidFill>
                <a:latin typeface="Times New Roman" charset="0"/>
                <a:cs typeface="Times New Roman" charset="0"/>
              </a:rPr>
              <a:t>Кор</a:t>
            </a:r>
            <a:r>
              <a:rPr lang="en-US" sz="1800" b="1">
                <a:solidFill>
                  <a:srgbClr val="A50021"/>
                </a:solidFill>
                <a:latin typeface="Times New Roman" charset="0"/>
                <a:cs typeface="Times New Roman" charset="0"/>
              </a:rPr>
              <a:t>. 15:45</a:t>
            </a:r>
          </a:p>
        </p:txBody>
      </p:sp>
      <p:sp>
        <p:nvSpPr>
          <p:cNvPr id="5760006" name="Text Box 6"/>
          <p:cNvSpPr txBox="1">
            <a:spLocks noChangeArrowheads="1"/>
          </p:cNvSpPr>
          <p:nvPr/>
        </p:nvSpPr>
        <p:spPr bwMode="auto">
          <a:xfrm>
            <a:off x="3962400" y="0"/>
            <a:ext cx="1828800" cy="8683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lnSpc>
                <a:spcPct val="90000"/>
              </a:lnSpc>
            </a:pPr>
            <a:r>
              <a:rPr lang="ru-RU" sz="2800" b="1">
                <a:solidFill>
                  <a:srgbClr val="FFFF00"/>
                </a:solidFill>
                <a:latin typeface="Times New Roman" charset="0"/>
                <a:cs typeface="Times New Roman" charset="0"/>
              </a:rPr>
              <a:t>Он воскрес!!!</a:t>
            </a:r>
            <a:endParaRPr lang="en-US" sz="2800" b="1">
              <a:solidFill>
                <a:srgbClr val="FFFF00"/>
              </a:solidFill>
              <a:latin typeface="Times New Roman" charset="0"/>
              <a:cs typeface="Times New Roman" charset="0"/>
            </a:endParaRPr>
          </a:p>
        </p:txBody>
      </p:sp>
      <p:sp>
        <p:nvSpPr>
          <p:cNvPr id="5760007" name="Text Box 7"/>
          <p:cNvSpPr txBox="1">
            <a:spLocks noChangeArrowheads="1"/>
          </p:cNvSpPr>
          <p:nvPr/>
        </p:nvSpPr>
        <p:spPr bwMode="auto">
          <a:xfrm>
            <a:off x="2057400" y="2981325"/>
            <a:ext cx="5016500" cy="6683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lnSpc>
                <a:spcPct val="85000"/>
              </a:lnSpc>
            </a:pPr>
            <a:r>
              <a:rPr lang="ru-RU" sz="2200" b="1">
                <a:solidFill>
                  <a:schemeClr val="bg1"/>
                </a:solidFill>
                <a:latin typeface="Times New Roman" charset="0"/>
                <a:cs typeface="Times New Roman" charset="0"/>
              </a:rPr>
              <a:t>«Как в Адаме все умирают</a:t>
            </a:r>
            <a:r>
              <a:rPr lang="en-US" sz="2200" b="1">
                <a:solidFill>
                  <a:schemeClr val="bg1"/>
                </a:solidFill>
                <a:latin typeface="Times New Roman" charset="0"/>
                <a:cs typeface="Times New Roman" charset="0"/>
              </a:rPr>
              <a:t>, </a:t>
            </a:r>
          </a:p>
          <a:p>
            <a:pPr algn="ctr" eaLnBrk="1" hangingPunct="1">
              <a:lnSpc>
                <a:spcPct val="85000"/>
              </a:lnSpc>
            </a:pPr>
            <a:r>
              <a:rPr lang="ru-RU" sz="2200" b="1">
                <a:solidFill>
                  <a:schemeClr val="bg1"/>
                </a:solidFill>
                <a:latin typeface="Times New Roman" charset="0"/>
                <a:cs typeface="Times New Roman" charset="0"/>
              </a:rPr>
              <a:t>так во Христе все оживут».</a:t>
            </a:r>
            <a:endParaRPr lang="en-US" sz="2200" b="1">
              <a:solidFill>
                <a:schemeClr val="bg1"/>
              </a:solidFill>
              <a:latin typeface="Times New Roman" charset="0"/>
              <a:cs typeface="Times New Roman" charset="0"/>
            </a:endParaRPr>
          </a:p>
        </p:txBody>
      </p:sp>
      <p:sp>
        <p:nvSpPr>
          <p:cNvPr id="5760008" name="Text Box 8"/>
          <p:cNvSpPr txBox="1">
            <a:spLocks noChangeArrowheads="1"/>
          </p:cNvSpPr>
          <p:nvPr/>
        </p:nvSpPr>
        <p:spPr bwMode="auto">
          <a:xfrm>
            <a:off x="5638800" y="3505200"/>
            <a:ext cx="1600200" cy="3365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en-US" sz="1600" b="1">
                <a:solidFill>
                  <a:schemeClr val="bg1"/>
                </a:solidFill>
                <a:latin typeface="Times New Roman" charset="0"/>
                <a:cs typeface="Times New Roman" charset="0"/>
              </a:rPr>
              <a:t>1 </a:t>
            </a:r>
            <a:r>
              <a:rPr lang="ru-RU" sz="1600" b="1">
                <a:solidFill>
                  <a:schemeClr val="bg1"/>
                </a:solidFill>
                <a:latin typeface="Times New Roman" charset="0"/>
                <a:cs typeface="Times New Roman" charset="0"/>
              </a:rPr>
              <a:t>Кор</a:t>
            </a:r>
            <a:r>
              <a:rPr lang="en-US" sz="1600" b="1">
                <a:solidFill>
                  <a:schemeClr val="bg1"/>
                </a:solidFill>
                <a:latin typeface="Times New Roman" charset="0"/>
                <a:cs typeface="Times New Roman" charset="0"/>
              </a:rPr>
              <a:t>. 15:22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hidden="1"/>
          <p:cNvSpPr>
            <a:spLocks noGrp="1" noChangeArrowheads="1"/>
          </p:cNvSpPr>
          <p:nvPr>
            <p:ph type="title"/>
          </p:nvPr>
        </p:nvSpPr>
        <p:spPr/>
        <p:txBody>
          <a:bodyPr/>
          <a:lstStyle/>
          <a:p>
            <a:pPr eaLnBrk="1" hangingPunct="1"/>
            <a:r>
              <a:rPr lang="en-US">
                <a:latin typeface="Arial" charset="0"/>
                <a:cs typeface="Arial" charset="0"/>
              </a:rPr>
              <a:t>Blks-Gen Jesus</a:t>
            </a:r>
          </a:p>
        </p:txBody>
      </p:sp>
      <p:pic>
        <p:nvPicPr>
          <p:cNvPr id="148482" name="Picture 3" descr="2 center Blks Blank"/>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588"/>
            <a:ext cx="9144000" cy="6856412"/>
          </a:xfrm>
          <a:noFill/>
        </p:spPr>
      </p:pic>
      <p:sp>
        <p:nvSpPr>
          <p:cNvPr id="148483" name="WordArt 4"/>
          <p:cNvSpPr>
            <a:spLocks noChangeArrowheads="1" noChangeShapeType="1" noTextEdit="1"/>
          </p:cNvSpPr>
          <p:nvPr/>
        </p:nvSpPr>
        <p:spPr bwMode="auto">
          <a:xfrm>
            <a:off x="2122488" y="1687513"/>
            <a:ext cx="4876800" cy="1371600"/>
          </a:xfrm>
          <a:prstGeom prst="rect">
            <a:avLst/>
          </a:prstGeom>
        </p:spPr>
        <p:txBody>
          <a:bodyPr wrap="none" fromWordArt="1">
            <a:prstTxWarp prst="textPlain">
              <a:avLst>
                <a:gd name="adj" fmla="val 50000"/>
              </a:avLst>
            </a:prstTxWarp>
          </a:bodyPr>
          <a:lstStyle/>
          <a:p>
            <a:pPr algn="ctr"/>
            <a:r>
              <a:rPr lang="bg-BG" sz="4400" kern="10">
                <a:ln w="57150">
                  <a:solidFill>
                    <a:schemeClr val="bg1"/>
                  </a:solidFill>
                  <a:round/>
                  <a:headEnd/>
                  <a:tailEnd/>
                </a:ln>
                <a:latin typeface="Futura XBlk BT"/>
                <a:ea typeface="Futura XBlk BT"/>
                <a:cs typeface="Futura XBlk BT"/>
              </a:rPr>
              <a:t>ИИСУС</a:t>
            </a:r>
            <a:endParaRPr lang="en-US" sz="4400" kern="10">
              <a:ln w="57150">
                <a:solidFill>
                  <a:schemeClr val="bg1"/>
                </a:solidFill>
                <a:round/>
                <a:headEnd/>
                <a:tailEnd/>
              </a:ln>
              <a:latin typeface="Futura XBlk BT"/>
              <a:ea typeface="Futura XBlk BT"/>
              <a:cs typeface="Futura XBlk BT"/>
            </a:endParaRPr>
          </a:p>
        </p:txBody>
      </p:sp>
      <p:sp>
        <p:nvSpPr>
          <p:cNvPr id="148484" name="WordArt 5"/>
          <p:cNvSpPr>
            <a:spLocks noChangeArrowheads="1" noChangeShapeType="1" noTextEdit="1"/>
          </p:cNvSpPr>
          <p:nvPr/>
        </p:nvSpPr>
        <p:spPr bwMode="auto">
          <a:xfrm>
            <a:off x="2098675" y="4767263"/>
            <a:ext cx="4953000" cy="914400"/>
          </a:xfrm>
          <a:prstGeom prst="rect">
            <a:avLst/>
          </a:prstGeom>
        </p:spPr>
        <p:txBody>
          <a:bodyPr wrap="none" fromWordArt="1">
            <a:prstTxWarp prst="textPlain">
              <a:avLst>
                <a:gd name="adj" fmla="val 50000"/>
              </a:avLst>
            </a:prstTxWarp>
          </a:bodyPr>
          <a:lstStyle/>
          <a:p>
            <a:pPr algn="ctr"/>
            <a:r>
              <a:rPr lang="bg-BG" sz="4400" kern="10">
                <a:ln w="57150">
                  <a:solidFill>
                    <a:schemeClr val="bg1"/>
                  </a:solidFill>
                  <a:round/>
                  <a:headEnd/>
                  <a:tailEnd/>
                </a:ln>
                <a:latin typeface="Futura XBlk BT"/>
                <a:ea typeface="Futura XBlk BT"/>
                <a:cs typeface="Futura XBlk BT"/>
              </a:rPr>
              <a:t>БЫТИЕ</a:t>
            </a:r>
            <a:endParaRPr lang="en-US" sz="4400" kern="10">
              <a:ln w="57150">
                <a:solidFill>
                  <a:schemeClr val="bg1"/>
                </a:solidFill>
                <a:round/>
                <a:headEnd/>
                <a:tailEnd/>
              </a:ln>
              <a:latin typeface="Futura XBlk BT"/>
              <a:ea typeface="Futura XBlk BT"/>
              <a:cs typeface="Futura XBlk B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2069506" name="Text Box 2"/>
          <p:cNvSpPr txBox="1">
            <a:spLocks noChangeArrowheads="1"/>
          </p:cNvSpPr>
          <p:nvPr/>
        </p:nvSpPr>
        <p:spPr bwMode="auto">
          <a:xfrm>
            <a:off x="609600" y="304800"/>
            <a:ext cx="8001000" cy="1089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gn="ctr" eaLnBrk="1" hangingPunct="1">
              <a:lnSpc>
                <a:spcPct val="90000"/>
              </a:lnSpc>
              <a:spcBef>
                <a:spcPct val="50000"/>
              </a:spcBef>
            </a:pPr>
            <a:r>
              <a:rPr lang="ru-RU" sz="3600" b="1">
                <a:solidFill>
                  <a:srgbClr val="FFFF00"/>
                </a:solidFill>
              </a:rPr>
              <a:t>Иисус верил буквальной истине</a:t>
            </a:r>
            <a:r>
              <a:rPr lang="en-US" sz="3600" b="1">
                <a:solidFill>
                  <a:srgbClr val="FFFF00"/>
                </a:solidFill>
              </a:rPr>
              <a:t> </a:t>
            </a:r>
            <a:r>
              <a:rPr lang="ru-RU" sz="3600" b="1">
                <a:solidFill>
                  <a:srgbClr val="FFFF00"/>
                </a:solidFill>
              </a:rPr>
              <a:t>ветхозаветной истории</a:t>
            </a:r>
            <a:r>
              <a:rPr lang="en-US" sz="3600" b="1">
                <a:solidFill>
                  <a:srgbClr val="FFFF00"/>
                </a:solidFill>
              </a:rPr>
              <a:t>:</a:t>
            </a:r>
            <a:endParaRPr lang="en-US" b="1"/>
          </a:p>
        </p:txBody>
      </p:sp>
      <p:sp>
        <p:nvSpPr>
          <p:cNvPr id="2069507" name="Text Box 3"/>
          <p:cNvSpPr txBox="1">
            <a:spLocks noChangeArrowheads="1"/>
          </p:cNvSpPr>
          <p:nvPr/>
        </p:nvSpPr>
        <p:spPr bwMode="auto">
          <a:xfrm>
            <a:off x="762000" y="1371600"/>
            <a:ext cx="7924800" cy="56007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spcBef>
                <a:spcPct val="20000"/>
              </a:spcBef>
            </a:pPr>
            <a:r>
              <a:rPr lang="ru-RU" sz="3000" b="1">
                <a:solidFill>
                  <a:schemeClr val="bg1"/>
                </a:solidFill>
              </a:rPr>
              <a:t>Адам и Ева</a:t>
            </a:r>
            <a:r>
              <a:rPr lang="en-US" sz="3000" b="1">
                <a:solidFill>
                  <a:schemeClr val="bg1"/>
                </a:solidFill>
              </a:rPr>
              <a:t>—1</a:t>
            </a:r>
            <a:r>
              <a:rPr lang="ru-RU" sz="3000" b="1" baseline="30000">
                <a:solidFill>
                  <a:schemeClr val="bg1"/>
                </a:solidFill>
              </a:rPr>
              <a:t>ый</a:t>
            </a:r>
            <a:r>
              <a:rPr lang="en-US" sz="3000" b="1">
                <a:solidFill>
                  <a:schemeClr val="bg1"/>
                </a:solidFill>
              </a:rPr>
              <a:t> </a:t>
            </a:r>
            <a:r>
              <a:rPr lang="ru-RU" sz="3000" b="1">
                <a:solidFill>
                  <a:schemeClr val="bg1"/>
                </a:solidFill>
              </a:rPr>
              <a:t>брак</a:t>
            </a:r>
            <a:r>
              <a:rPr lang="en-US" sz="3000" b="1">
                <a:solidFill>
                  <a:schemeClr val="bg1"/>
                </a:solidFill>
              </a:rPr>
              <a:t> (</a:t>
            </a:r>
            <a:r>
              <a:rPr lang="ru-RU" sz="3000" b="1">
                <a:solidFill>
                  <a:schemeClr val="bg1"/>
                </a:solidFill>
              </a:rPr>
              <a:t>Мф</a:t>
            </a:r>
            <a:r>
              <a:rPr lang="en-US" sz="3000" b="1">
                <a:solidFill>
                  <a:schemeClr val="bg1"/>
                </a:solidFill>
              </a:rPr>
              <a:t>. 19:4-6)</a:t>
            </a:r>
          </a:p>
          <a:p>
            <a:pPr eaLnBrk="1" hangingPunct="1">
              <a:spcBef>
                <a:spcPct val="20000"/>
              </a:spcBef>
            </a:pPr>
            <a:r>
              <a:rPr lang="ru-RU" sz="3000" b="1">
                <a:solidFill>
                  <a:schemeClr val="bg1"/>
                </a:solidFill>
              </a:rPr>
              <a:t>Авель</a:t>
            </a:r>
            <a:r>
              <a:rPr lang="en-US" sz="3000" b="1">
                <a:solidFill>
                  <a:schemeClr val="bg1"/>
                </a:solidFill>
              </a:rPr>
              <a:t> (1</a:t>
            </a:r>
            <a:r>
              <a:rPr lang="ru-RU" sz="3000" b="1" baseline="30000">
                <a:solidFill>
                  <a:schemeClr val="bg1"/>
                </a:solidFill>
              </a:rPr>
              <a:t>ый</a:t>
            </a:r>
            <a:r>
              <a:rPr lang="en-US" sz="3000" b="1">
                <a:solidFill>
                  <a:schemeClr val="bg1"/>
                </a:solidFill>
              </a:rPr>
              <a:t> </a:t>
            </a:r>
            <a:r>
              <a:rPr lang="ru-RU" sz="3000" b="1">
                <a:solidFill>
                  <a:schemeClr val="bg1"/>
                </a:solidFill>
              </a:rPr>
              <a:t>пророк</a:t>
            </a:r>
            <a:r>
              <a:rPr lang="en-US" sz="3000" b="1">
                <a:solidFill>
                  <a:schemeClr val="bg1"/>
                </a:solidFill>
              </a:rPr>
              <a:t>) </a:t>
            </a:r>
            <a:r>
              <a:rPr lang="ru-RU" sz="3000" b="1">
                <a:solidFill>
                  <a:schemeClr val="bg1"/>
                </a:solidFill>
              </a:rPr>
              <a:t>убит</a:t>
            </a:r>
            <a:r>
              <a:rPr lang="en-US" sz="3000" b="1">
                <a:solidFill>
                  <a:schemeClr val="bg1"/>
                </a:solidFill>
              </a:rPr>
              <a:t> (</a:t>
            </a:r>
            <a:r>
              <a:rPr lang="ru-RU" sz="3000" b="1">
                <a:solidFill>
                  <a:schemeClr val="bg1"/>
                </a:solidFill>
              </a:rPr>
              <a:t>Лк</a:t>
            </a:r>
            <a:r>
              <a:rPr lang="en-US" sz="3000" b="1">
                <a:solidFill>
                  <a:schemeClr val="bg1"/>
                </a:solidFill>
              </a:rPr>
              <a:t>. 11:50-51)</a:t>
            </a:r>
          </a:p>
          <a:p>
            <a:pPr eaLnBrk="1" hangingPunct="1">
              <a:spcBef>
                <a:spcPct val="20000"/>
              </a:spcBef>
            </a:pPr>
            <a:r>
              <a:rPr lang="ru-RU" sz="3000" b="1">
                <a:solidFill>
                  <a:schemeClr val="bg1"/>
                </a:solidFill>
              </a:rPr>
              <a:t>Ной и потоп</a:t>
            </a:r>
            <a:r>
              <a:rPr lang="en-US" sz="3000" b="1">
                <a:solidFill>
                  <a:schemeClr val="bg1"/>
                </a:solidFill>
              </a:rPr>
              <a:t> (</a:t>
            </a:r>
            <a:r>
              <a:rPr lang="ru-RU" sz="3000" b="1">
                <a:solidFill>
                  <a:schemeClr val="bg1"/>
                </a:solidFill>
              </a:rPr>
              <a:t>Мф</a:t>
            </a:r>
            <a:r>
              <a:rPr lang="en-US" sz="3000" b="1">
                <a:solidFill>
                  <a:schemeClr val="bg1"/>
                </a:solidFill>
              </a:rPr>
              <a:t>. 24:37-39)</a:t>
            </a:r>
          </a:p>
          <a:p>
            <a:pPr eaLnBrk="1" hangingPunct="1">
              <a:spcBef>
                <a:spcPct val="20000"/>
              </a:spcBef>
            </a:pPr>
            <a:r>
              <a:rPr lang="ru-RU" sz="3000" b="1">
                <a:solidFill>
                  <a:schemeClr val="bg1"/>
                </a:solidFill>
              </a:rPr>
              <a:t>Лот и уничтожение Содома</a:t>
            </a:r>
            <a:r>
              <a:rPr lang="en-US" sz="3000" b="1">
                <a:solidFill>
                  <a:schemeClr val="bg1"/>
                </a:solidFill>
              </a:rPr>
              <a:t> (</a:t>
            </a:r>
            <a:r>
              <a:rPr lang="ru-RU" sz="3000" b="1">
                <a:solidFill>
                  <a:schemeClr val="bg1"/>
                </a:solidFill>
              </a:rPr>
              <a:t>Мф</a:t>
            </a:r>
            <a:r>
              <a:rPr lang="en-US" sz="3000" b="1">
                <a:solidFill>
                  <a:schemeClr val="bg1"/>
                </a:solidFill>
              </a:rPr>
              <a:t>. 10:15)</a:t>
            </a:r>
          </a:p>
          <a:p>
            <a:pPr eaLnBrk="1" hangingPunct="1">
              <a:spcBef>
                <a:spcPct val="20000"/>
              </a:spcBef>
            </a:pPr>
            <a:r>
              <a:rPr lang="ru-RU" sz="3000" b="1">
                <a:solidFill>
                  <a:schemeClr val="bg1"/>
                </a:solidFill>
              </a:rPr>
              <a:t>Превращение жены Лота в соляной столп</a:t>
            </a:r>
            <a:r>
              <a:rPr lang="en-US" sz="3000" b="1">
                <a:solidFill>
                  <a:schemeClr val="bg1"/>
                </a:solidFill>
              </a:rPr>
              <a:t> (</a:t>
            </a:r>
            <a:r>
              <a:rPr lang="ru-RU" sz="3000" b="1">
                <a:solidFill>
                  <a:schemeClr val="bg1"/>
                </a:solidFill>
              </a:rPr>
              <a:t>Лк</a:t>
            </a:r>
            <a:r>
              <a:rPr lang="en-US" sz="3000" b="1">
                <a:solidFill>
                  <a:schemeClr val="bg1"/>
                </a:solidFill>
              </a:rPr>
              <a:t>. 17:28-32)</a:t>
            </a:r>
          </a:p>
          <a:p>
            <a:pPr eaLnBrk="1" hangingPunct="1">
              <a:spcBef>
                <a:spcPct val="20000"/>
              </a:spcBef>
            </a:pPr>
            <a:r>
              <a:rPr lang="ru-RU" sz="3000" b="1">
                <a:solidFill>
                  <a:schemeClr val="bg1"/>
                </a:solidFill>
              </a:rPr>
              <a:t>Моисей и змей</a:t>
            </a:r>
            <a:r>
              <a:rPr lang="en-US" sz="3000" b="1">
                <a:solidFill>
                  <a:schemeClr val="bg1"/>
                </a:solidFill>
              </a:rPr>
              <a:t> (</a:t>
            </a:r>
            <a:r>
              <a:rPr lang="ru-RU" sz="3000" b="1">
                <a:solidFill>
                  <a:schemeClr val="bg1"/>
                </a:solidFill>
              </a:rPr>
              <a:t>Ин</a:t>
            </a:r>
            <a:r>
              <a:rPr lang="en-US" sz="3000" b="1">
                <a:solidFill>
                  <a:schemeClr val="bg1"/>
                </a:solidFill>
              </a:rPr>
              <a:t>. 3:14)</a:t>
            </a:r>
          </a:p>
          <a:p>
            <a:pPr eaLnBrk="1" hangingPunct="1">
              <a:spcBef>
                <a:spcPct val="20000"/>
              </a:spcBef>
            </a:pPr>
            <a:r>
              <a:rPr lang="ru-RU" sz="3000" b="1">
                <a:solidFill>
                  <a:schemeClr val="bg1"/>
                </a:solidFill>
              </a:rPr>
              <a:t>Моисей и манна</a:t>
            </a:r>
            <a:r>
              <a:rPr lang="en-US" sz="3000" b="1">
                <a:solidFill>
                  <a:schemeClr val="bg1"/>
                </a:solidFill>
              </a:rPr>
              <a:t> (</a:t>
            </a:r>
            <a:r>
              <a:rPr lang="ru-RU" sz="3000" b="1">
                <a:solidFill>
                  <a:schemeClr val="bg1"/>
                </a:solidFill>
              </a:rPr>
              <a:t>Ин</a:t>
            </a:r>
            <a:r>
              <a:rPr lang="en-US" sz="3000" b="1">
                <a:solidFill>
                  <a:schemeClr val="bg1"/>
                </a:solidFill>
              </a:rPr>
              <a:t>. 6:32-33, 49)</a:t>
            </a:r>
          </a:p>
          <a:p>
            <a:pPr eaLnBrk="1" hangingPunct="1">
              <a:spcBef>
                <a:spcPct val="20000"/>
              </a:spcBef>
            </a:pPr>
            <a:r>
              <a:rPr lang="ru-RU" sz="3000" b="1">
                <a:solidFill>
                  <a:schemeClr val="bg1"/>
                </a:solidFill>
              </a:rPr>
              <a:t>Чудеса Илии</a:t>
            </a:r>
            <a:r>
              <a:rPr lang="en-US" sz="3000" b="1">
                <a:solidFill>
                  <a:schemeClr val="bg1"/>
                </a:solidFill>
              </a:rPr>
              <a:t> (</a:t>
            </a:r>
            <a:r>
              <a:rPr lang="ru-RU" sz="3000" b="1">
                <a:solidFill>
                  <a:schemeClr val="bg1"/>
                </a:solidFill>
              </a:rPr>
              <a:t>Лк</a:t>
            </a:r>
            <a:r>
              <a:rPr lang="en-US" sz="3000" b="1">
                <a:solidFill>
                  <a:schemeClr val="bg1"/>
                </a:solidFill>
              </a:rPr>
              <a:t>. 4:25-27)</a:t>
            </a:r>
          </a:p>
          <a:p>
            <a:pPr eaLnBrk="1" hangingPunct="1">
              <a:spcBef>
                <a:spcPct val="20000"/>
              </a:spcBef>
            </a:pPr>
            <a:r>
              <a:rPr lang="ru-RU" sz="3000" b="1">
                <a:solidFill>
                  <a:schemeClr val="bg1"/>
                </a:solidFill>
              </a:rPr>
              <a:t>Иона и большая рыба</a:t>
            </a:r>
            <a:r>
              <a:rPr lang="en-US" sz="3000" b="1">
                <a:solidFill>
                  <a:schemeClr val="bg1"/>
                </a:solidFill>
              </a:rPr>
              <a:t> (</a:t>
            </a:r>
            <a:r>
              <a:rPr lang="ru-RU" sz="3000" b="1">
                <a:solidFill>
                  <a:schemeClr val="bg1"/>
                </a:solidFill>
              </a:rPr>
              <a:t>Мф</a:t>
            </a:r>
            <a:r>
              <a:rPr lang="en-US" sz="3000" b="1">
                <a:solidFill>
                  <a:schemeClr val="bg1"/>
                </a:solidFill>
              </a:rPr>
              <a:t>. 12:40-41)</a:t>
            </a:r>
            <a:endParaRPr lang="en-US" sz="300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p:txBody>
          <a:bodyPr/>
          <a:lstStyle/>
          <a:p>
            <a:pPr eaLnBrk="1" hangingPunct="1"/>
            <a:r>
              <a:rPr lang="en-US">
                <a:latin typeface="Arial" charset="0"/>
              </a:rPr>
              <a:t>Matt. 28:18-20 NAS</a:t>
            </a:r>
          </a:p>
        </p:txBody>
      </p:sp>
      <p:pic>
        <p:nvPicPr>
          <p:cNvPr id="11571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9732"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rPr>
              <a:t>Матфея</a:t>
            </a:r>
            <a:r>
              <a:rPr lang="en-US" sz="5400" b="1">
                <a:solidFill>
                  <a:srgbClr val="00FF00"/>
                </a:solidFill>
              </a:rPr>
              <a:t> 28:18-20</a:t>
            </a:r>
          </a:p>
        </p:txBody>
      </p:sp>
      <p:sp>
        <p:nvSpPr>
          <p:cNvPr id="1609733" name="Text Box 5"/>
          <p:cNvSpPr txBox="1">
            <a:spLocks noChangeArrowheads="1"/>
          </p:cNvSpPr>
          <p:nvPr/>
        </p:nvSpPr>
        <p:spPr bwMode="auto">
          <a:xfrm>
            <a:off x="762000" y="1444625"/>
            <a:ext cx="7772400" cy="39560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marL="342900" indent="-342900" eaLnBrk="1" hangingPunct="1">
              <a:lnSpc>
                <a:spcPct val="90000"/>
              </a:lnSpc>
            </a:pPr>
            <a:r>
              <a:rPr lang="en-US" sz="3100" b="1">
                <a:solidFill>
                  <a:schemeClr val="bg1"/>
                </a:solidFill>
              </a:rPr>
              <a:t>18 </a:t>
            </a:r>
            <a:r>
              <a:rPr lang="ru-RU" sz="3100" b="1">
                <a:solidFill>
                  <a:schemeClr val="bg1"/>
                </a:solidFill>
              </a:rPr>
              <a:t>И, приблизившись, Иисус сказал им: «Дана Мне всякая власть на небе и на земле</a:t>
            </a:r>
            <a:r>
              <a:rPr lang="en-US" sz="3100" b="1">
                <a:solidFill>
                  <a:schemeClr val="bg1"/>
                </a:solidFill>
              </a:rPr>
              <a:t>.</a:t>
            </a:r>
          </a:p>
          <a:p>
            <a:pPr marL="342900" indent="-342900" eaLnBrk="1" hangingPunct="1">
              <a:lnSpc>
                <a:spcPct val="90000"/>
              </a:lnSpc>
            </a:pPr>
            <a:r>
              <a:rPr lang="en-US" sz="3100" b="1">
                <a:solidFill>
                  <a:schemeClr val="bg1"/>
                </a:solidFill>
              </a:rPr>
              <a:t>19</a:t>
            </a:r>
            <a:r>
              <a:rPr lang="ru-RU" sz="3100" b="1">
                <a:solidFill>
                  <a:schemeClr val="bg1"/>
                </a:solidFill>
              </a:rPr>
              <a:t> Итак,</a:t>
            </a:r>
            <a:r>
              <a:rPr lang="en-US" sz="3100" b="1">
                <a:solidFill>
                  <a:schemeClr val="bg1"/>
                </a:solidFill>
              </a:rPr>
              <a:t> </a:t>
            </a:r>
            <a:r>
              <a:rPr lang="ru-RU" sz="3100" b="1">
                <a:solidFill>
                  <a:srgbClr val="FFFF00"/>
                </a:solidFill>
              </a:rPr>
              <a:t>идите</a:t>
            </a:r>
            <a:r>
              <a:rPr lang="en-US" sz="3100" b="1">
                <a:solidFill>
                  <a:schemeClr val="bg1"/>
                </a:solidFill>
              </a:rPr>
              <a:t> </a:t>
            </a:r>
            <a:r>
              <a:rPr lang="ru-RU" sz="3100" b="1">
                <a:solidFill>
                  <a:schemeClr val="bg1"/>
                </a:solidFill>
              </a:rPr>
              <a:t>и</a:t>
            </a:r>
            <a:r>
              <a:rPr lang="en-US" sz="3100" b="1">
                <a:solidFill>
                  <a:schemeClr val="bg1"/>
                </a:solidFill>
              </a:rPr>
              <a:t> </a:t>
            </a:r>
            <a:r>
              <a:rPr lang="ru-RU" sz="3100" b="1">
                <a:solidFill>
                  <a:srgbClr val="FFFF00"/>
                </a:solidFill>
              </a:rPr>
              <a:t>научите все народы</a:t>
            </a:r>
            <a:r>
              <a:rPr lang="en-US" sz="3100" b="1">
                <a:solidFill>
                  <a:schemeClr val="bg1"/>
                </a:solidFill>
              </a:rPr>
              <a:t>, </a:t>
            </a:r>
            <a:r>
              <a:rPr lang="ru-RU" sz="3100" b="1">
                <a:solidFill>
                  <a:schemeClr val="bg1"/>
                </a:solidFill>
              </a:rPr>
              <a:t>крестя их во имя Отца и Сына и Святого Духа,</a:t>
            </a:r>
            <a:endParaRPr lang="en-US" sz="3100" b="1">
              <a:solidFill>
                <a:schemeClr val="bg1"/>
              </a:solidFill>
            </a:endParaRPr>
          </a:p>
          <a:p>
            <a:pPr marL="342900" indent="-342900" eaLnBrk="1" hangingPunct="1">
              <a:lnSpc>
                <a:spcPct val="90000"/>
              </a:lnSpc>
            </a:pPr>
            <a:r>
              <a:rPr lang="en-US" sz="3100" b="1">
                <a:solidFill>
                  <a:schemeClr val="bg1"/>
                </a:solidFill>
              </a:rPr>
              <a:t>20 </a:t>
            </a:r>
            <a:r>
              <a:rPr lang="ru-RU" sz="3100" b="1">
                <a:solidFill>
                  <a:srgbClr val="FFFF00"/>
                </a:solidFill>
              </a:rPr>
              <a:t>уча их</a:t>
            </a:r>
            <a:r>
              <a:rPr lang="en-US" sz="3100" b="1">
                <a:solidFill>
                  <a:schemeClr val="bg1"/>
                </a:solidFill>
              </a:rPr>
              <a:t> </a:t>
            </a:r>
            <a:r>
              <a:rPr lang="ru-RU" sz="3100" b="1">
                <a:solidFill>
                  <a:schemeClr val="bg1"/>
                </a:solidFill>
              </a:rPr>
              <a:t>соблюдать все, что Я повелел вам; и се, Я с вами во все дни до скончания века».</a:t>
            </a:r>
            <a:endParaRPr lang="en-US" sz="3100" b="1">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Rot="1" noChangeArrowheads="1"/>
          </p:cNvSpPr>
          <p:nvPr>
            <p:ph type="title"/>
          </p:nvPr>
        </p:nvSpPr>
        <p:spPr>
          <a:xfrm>
            <a:off x="395288" y="188913"/>
            <a:ext cx="7772400" cy="719137"/>
          </a:xfrm>
        </p:spPr>
        <p:txBody>
          <a:bodyPr/>
          <a:lstStyle/>
          <a:p>
            <a:pPr eaLnBrk="1" hangingPunct="1"/>
            <a:r>
              <a:rPr lang="ru-RU">
                <a:latin typeface="Garamond" charset="0"/>
                <a:cs typeface="Arial" charset="0"/>
              </a:rPr>
              <a:t>Иисус и возраст Вселенной</a:t>
            </a:r>
            <a:endParaRPr lang="en-AU">
              <a:latin typeface="Garamond" charset="0"/>
              <a:cs typeface="Arial" charset="0"/>
            </a:endParaRPr>
          </a:p>
        </p:txBody>
      </p:sp>
      <p:sp>
        <p:nvSpPr>
          <p:cNvPr id="152578" name="Rectangle 3"/>
          <p:cNvSpPr>
            <a:spLocks noChangeArrowheads="1"/>
          </p:cNvSpPr>
          <p:nvPr/>
        </p:nvSpPr>
        <p:spPr bwMode="auto">
          <a:xfrm>
            <a:off x="8229600" y="3048000"/>
            <a:ext cx="533400" cy="457200"/>
          </a:xfrm>
          <a:prstGeom prst="rect">
            <a:avLst/>
          </a:prstGeom>
          <a:solidFill>
            <a:schemeClr val="bg1"/>
          </a:solidFill>
          <a:ln w="12700">
            <a:solidFill>
              <a:schemeClr val="bg1"/>
            </a:solidFill>
            <a:miter lim="800000"/>
            <a:headEnd/>
            <a:tailEnd/>
          </a:ln>
        </p:spPr>
        <p:txBody>
          <a:bodyPr wrap="none" lIns="90000" tIns="46800" rIns="90000" bIns="46800" anchor="ctr">
            <a:spAutoFit/>
          </a:bodyPr>
          <a:lstStyle/>
          <a:p>
            <a:pPr eaLnBrk="1" hangingPunct="1"/>
            <a:endParaRPr lang="en-US">
              <a:cs typeface="Arial" charset="0"/>
            </a:endParaRPr>
          </a:p>
        </p:txBody>
      </p:sp>
      <p:sp>
        <p:nvSpPr>
          <p:cNvPr id="152579" name="Text Box 4"/>
          <p:cNvSpPr txBox="1">
            <a:spLocks noChangeArrowheads="1"/>
          </p:cNvSpPr>
          <p:nvPr/>
        </p:nvSpPr>
        <p:spPr bwMode="auto">
          <a:xfrm>
            <a:off x="1879600" y="1893888"/>
            <a:ext cx="1809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spAutoFit/>
          </a:bodyPr>
          <a:lstStyle>
            <a:lvl1pPr>
              <a:defRPr sz="3200">
                <a:solidFill>
                  <a:schemeClr val="tx1"/>
                </a:solidFill>
                <a:latin typeface="Garamond" charset="0"/>
                <a:ea typeface="ＭＳ Ｐゴシック" charset="0"/>
                <a:cs typeface="Arial" charset="0"/>
              </a:defRPr>
            </a:lvl1pPr>
            <a:lvl2pPr>
              <a:defRPr sz="2800">
                <a:solidFill>
                  <a:schemeClr val="tx1"/>
                </a:solidFill>
                <a:latin typeface="Garamond" charset="0"/>
                <a:ea typeface="Arial" charset="0"/>
                <a:cs typeface="Arial" charset="0"/>
              </a:defRPr>
            </a:lvl2pPr>
            <a:lvl3pPr>
              <a:defRPr sz="2400">
                <a:solidFill>
                  <a:schemeClr val="tx1"/>
                </a:solidFill>
                <a:latin typeface="Garamond" charset="0"/>
                <a:ea typeface="Arial" charset="0"/>
                <a:cs typeface="Arial" charset="0"/>
              </a:defRPr>
            </a:lvl3pPr>
            <a:lvl4pPr>
              <a:defRPr sz="2000">
                <a:solidFill>
                  <a:schemeClr val="tx1"/>
                </a:solidFill>
                <a:latin typeface="Garamond" charset="0"/>
                <a:ea typeface="Arial" charset="0"/>
                <a:cs typeface="Arial" charset="0"/>
              </a:defRPr>
            </a:lvl4pPr>
            <a:lvl5pPr>
              <a:defRPr sz="2000">
                <a:solidFill>
                  <a:schemeClr val="tx1"/>
                </a:solidFill>
                <a:latin typeface="Garamond" charset="0"/>
                <a:ea typeface="Arial" charset="0"/>
                <a:cs typeface="Arial" charset="0"/>
              </a:defRPr>
            </a:lvl5pPr>
            <a:lvl6pPr eaLnBrk="0" hangingPunct="0">
              <a:buFont typeface="Wingdings" charset="0"/>
              <a:defRPr sz="2000">
                <a:solidFill>
                  <a:schemeClr val="tx1"/>
                </a:solidFill>
                <a:latin typeface="Garamond" charset="0"/>
                <a:ea typeface="Arial" charset="0"/>
                <a:cs typeface="Arial" charset="0"/>
              </a:defRPr>
            </a:lvl6pPr>
            <a:lvl7pPr eaLnBrk="0" hangingPunct="0">
              <a:buFont typeface="Wingdings" charset="0"/>
              <a:defRPr sz="2000">
                <a:solidFill>
                  <a:schemeClr val="tx1"/>
                </a:solidFill>
                <a:latin typeface="Garamond" charset="0"/>
                <a:ea typeface="Arial" charset="0"/>
                <a:cs typeface="Arial" charset="0"/>
              </a:defRPr>
            </a:lvl7pPr>
            <a:lvl8pPr eaLnBrk="0" hangingPunct="0">
              <a:buFont typeface="Wingdings" charset="0"/>
              <a:defRPr sz="2000">
                <a:solidFill>
                  <a:schemeClr val="tx1"/>
                </a:solidFill>
                <a:latin typeface="Garamond" charset="0"/>
                <a:ea typeface="Arial" charset="0"/>
                <a:cs typeface="Arial" charset="0"/>
              </a:defRPr>
            </a:lvl8pPr>
            <a:lvl9pPr eaLnBrk="0" hangingPunct="0">
              <a:buFont typeface="Wingdings" charset="0"/>
              <a:defRPr sz="2000">
                <a:solidFill>
                  <a:schemeClr val="tx1"/>
                </a:solidFill>
                <a:latin typeface="Garamond" charset="0"/>
                <a:ea typeface="Arial" charset="0"/>
                <a:cs typeface="Arial" charset="0"/>
              </a:defRPr>
            </a:lvl9pPr>
          </a:lstStyle>
          <a:p>
            <a:endParaRPr lang="en-AU">
              <a:solidFill>
                <a:srgbClr val="FFFF00"/>
              </a:solidFill>
              <a:latin typeface="Helvetica" charset="0"/>
            </a:endParaRPr>
          </a:p>
        </p:txBody>
      </p:sp>
      <p:sp>
        <p:nvSpPr>
          <p:cNvPr id="462853" name="Rectangle 5"/>
          <p:cNvSpPr>
            <a:spLocks noChangeArrowheads="1"/>
          </p:cNvSpPr>
          <p:nvPr/>
        </p:nvSpPr>
        <p:spPr bwMode="auto">
          <a:xfrm>
            <a:off x="2519363" y="2092325"/>
            <a:ext cx="3300412" cy="47942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spAutoFit/>
          </a:bodyPr>
          <a:lstStyle/>
          <a:p>
            <a:r>
              <a:rPr lang="en-AU" sz="2500" b="1">
                <a:cs typeface="Arial" charset="0"/>
              </a:rPr>
              <a:t>4</a:t>
            </a:r>
            <a:r>
              <a:rPr lang="ru-RU" sz="2500" b="1">
                <a:cs typeface="Arial" charset="0"/>
              </a:rPr>
              <a:t> </a:t>
            </a:r>
            <a:r>
              <a:rPr lang="en-AU" sz="2500" b="1">
                <a:cs typeface="Arial" charset="0"/>
              </a:rPr>
              <a:t>000 </a:t>
            </a:r>
            <a:r>
              <a:rPr lang="ru-RU" sz="2500" b="1">
                <a:cs typeface="Arial" charset="0"/>
              </a:rPr>
              <a:t>лет до Христа</a:t>
            </a:r>
            <a:endParaRPr lang="en-AU" sz="2200" b="1">
              <a:cs typeface="Arial" charset="0"/>
            </a:endParaRPr>
          </a:p>
        </p:txBody>
      </p:sp>
      <p:grpSp>
        <p:nvGrpSpPr>
          <p:cNvPr id="2" name="Group 6"/>
          <p:cNvGrpSpPr>
            <a:grpSpLocks/>
          </p:cNvGrpSpPr>
          <p:nvPr/>
        </p:nvGrpSpPr>
        <p:grpSpPr bwMode="auto">
          <a:xfrm>
            <a:off x="539750" y="4468813"/>
            <a:ext cx="8418513" cy="976312"/>
            <a:chOff x="340" y="2815"/>
            <a:chExt cx="5303" cy="615"/>
          </a:xfrm>
        </p:grpSpPr>
        <p:sp>
          <p:nvSpPr>
            <p:cNvPr id="152600" name="Rectangle 7"/>
            <p:cNvSpPr>
              <a:spLocks noChangeArrowheads="1"/>
            </p:cNvSpPr>
            <p:nvPr/>
          </p:nvSpPr>
          <p:spPr bwMode="auto">
            <a:xfrm>
              <a:off x="388" y="2815"/>
              <a:ext cx="5255" cy="30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spAutoFit/>
            </a:bodyPr>
            <a:lstStyle/>
            <a:p>
              <a:r>
                <a:rPr lang="ru-RU" sz="2500" b="1">
                  <a:cs typeface="Arial" charset="0"/>
                </a:rPr>
                <a:t>Период в</a:t>
              </a:r>
              <a:r>
                <a:rPr lang="en-AU" sz="2500" b="1">
                  <a:cs typeface="Arial" charset="0"/>
                </a:rPr>
                <a:t> 14</a:t>
              </a:r>
              <a:r>
                <a:rPr lang="ru-RU" sz="2500" b="1">
                  <a:cs typeface="Arial" charset="0"/>
                </a:rPr>
                <a:t> </a:t>
              </a:r>
              <a:r>
                <a:rPr lang="en-AU" sz="2500" b="1">
                  <a:cs typeface="Arial" charset="0"/>
                </a:rPr>
                <a:t>000</a:t>
              </a:r>
              <a:r>
                <a:rPr lang="ru-RU" sz="2500" b="1">
                  <a:cs typeface="Arial" charset="0"/>
                </a:rPr>
                <a:t> </a:t>
              </a:r>
              <a:r>
                <a:rPr lang="en-AU" sz="2500" b="1">
                  <a:cs typeface="Arial" charset="0"/>
                </a:rPr>
                <a:t>000</a:t>
              </a:r>
              <a:r>
                <a:rPr lang="ru-RU" sz="2500" b="1">
                  <a:cs typeface="Arial" charset="0"/>
                </a:rPr>
                <a:t> </a:t>
              </a:r>
              <a:r>
                <a:rPr lang="en-AU" sz="2500" b="1">
                  <a:cs typeface="Arial" charset="0"/>
                </a:rPr>
                <a:t>000 </a:t>
              </a:r>
              <a:r>
                <a:rPr lang="ru-RU" sz="2500" b="1">
                  <a:cs typeface="Arial" charset="0"/>
                </a:rPr>
                <a:t>лет от</a:t>
              </a:r>
              <a:r>
                <a:rPr lang="en-AU" sz="2500" b="1">
                  <a:cs typeface="Arial" charset="0"/>
                </a:rPr>
                <a:t> </a:t>
              </a:r>
              <a:r>
                <a:rPr lang="ru-RU" sz="2500" b="1">
                  <a:cs typeface="Arial" charset="0"/>
                </a:rPr>
                <a:t>«большого взрыва»</a:t>
              </a:r>
              <a:endParaRPr lang="en-AU" sz="2200" b="1">
                <a:cs typeface="Arial" charset="0"/>
              </a:endParaRPr>
            </a:p>
          </p:txBody>
        </p:sp>
        <p:sp>
          <p:nvSpPr>
            <p:cNvPr id="152601" name="AutoShape 8"/>
            <p:cNvSpPr>
              <a:spLocks noChangeArrowheads="1"/>
            </p:cNvSpPr>
            <p:nvPr/>
          </p:nvSpPr>
          <p:spPr bwMode="auto">
            <a:xfrm>
              <a:off x="340" y="3113"/>
              <a:ext cx="5126" cy="317"/>
            </a:xfrm>
            <a:prstGeom prst="rightArrow">
              <a:avLst>
                <a:gd name="adj1" fmla="val 55833"/>
                <a:gd name="adj2" fmla="val 100840"/>
              </a:avLst>
            </a:prstGeom>
            <a:solidFill>
              <a:srgbClr val="FF1F3A"/>
            </a:solidFill>
            <a:ln w="9525">
              <a:solidFill>
                <a:srgbClr val="FF1F3A"/>
              </a:solidFill>
              <a:miter lim="800000"/>
              <a:headEnd/>
              <a:tailEnd/>
            </a:ln>
          </p:spPr>
          <p:txBody>
            <a:bodyPr wrap="none" anchor="ctr"/>
            <a:lstStyle/>
            <a:p>
              <a:pPr eaLnBrk="1" hangingPunct="1"/>
              <a:endParaRPr lang="en-US">
                <a:cs typeface="Arial" charset="0"/>
              </a:endParaRPr>
            </a:p>
          </p:txBody>
        </p:sp>
      </p:grpSp>
      <p:sp>
        <p:nvSpPr>
          <p:cNvPr id="462857" name="Text Box 9"/>
          <p:cNvSpPr txBox="1">
            <a:spLocks noChangeArrowheads="1"/>
          </p:cNvSpPr>
          <p:nvPr/>
        </p:nvSpPr>
        <p:spPr bwMode="auto">
          <a:xfrm>
            <a:off x="1116013" y="981075"/>
            <a:ext cx="7189787" cy="9540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charset="0"/>
                <a:ea typeface="ＭＳ Ｐゴシック" charset="0"/>
                <a:cs typeface="Arial" charset="0"/>
              </a:defRPr>
            </a:lvl1pPr>
            <a:lvl2pPr>
              <a:defRPr sz="2800">
                <a:solidFill>
                  <a:schemeClr val="tx1"/>
                </a:solidFill>
                <a:latin typeface="Garamond" charset="0"/>
                <a:ea typeface="Arial" charset="0"/>
                <a:cs typeface="Arial" charset="0"/>
              </a:defRPr>
            </a:lvl2pPr>
            <a:lvl3pPr>
              <a:defRPr sz="2400">
                <a:solidFill>
                  <a:schemeClr val="tx1"/>
                </a:solidFill>
                <a:latin typeface="Garamond" charset="0"/>
                <a:ea typeface="Arial" charset="0"/>
                <a:cs typeface="Arial" charset="0"/>
              </a:defRPr>
            </a:lvl3pPr>
            <a:lvl4pPr>
              <a:defRPr sz="2000">
                <a:solidFill>
                  <a:schemeClr val="tx1"/>
                </a:solidFill>
                <a:latin typeface="Garamond" charset="0"/>
                <a:ea typeface="Arial" charset="0"/>
                <a:cs typeface="Arial" charset="0"/>
              </a:defRPr>
            </a:lvl4pPr>
            <a:lvl5pPr>
              <a:defRPr sz="2000">
                <a:solidFill>
                  <a:schemeClr val="tx1"/>
                </a:solidFill>
                <a:latin typeface="Garamond" charset="0"/>
                <a:ea typeface="Arial" charset="0"/>
                <a:cs typeface="Arial" charset="0"/>
              </a:defRPr>
            </a:lvl5pPr>
            <a:lvl6pPr eaLnBrk="0" hangingPunct="0">
              <a:buFont typeface="Wingdings" charset="0"/>
              <a:defRPr sz="2000">
                <a:solidFill>
                  <a:schemeClr val="tx1"/>
                </a:solidFill>
                <a:latin typeface="Garamond" charset="0"/>
                <a:ea typeface="Arial" charset="0"/>
                <a:cs typeface="Arial" charset="0"/>
              </a:defRPr>
            </a:lvl6pPr>
            <a:lvl7pPr eaLnBrk="0" hangingPunct="0">
              <a:buFont typeface="Wingdings" charset="0"/>
              <a:defRPr sz="2000">
                <a:solidFill>
                  <a:schemeClr val="tx1"/>
                </a:solidFill>
                <a:latin typeface="Garamond" charset="0"/>
                <a:ea typeface="Arial" charset="0"/>
                <a:cs typeface="Arial" charset="0"/>
              </a:defRPr>
            </a:lvl7pPr>
            <a:lvl8pPr eaLnBrk="0" hangingPunct="0">
              <a:buFont typeface="Wingdings" charset="0"/>
              <a:defRPr sz="2000">
                <a:solidFill>
                  <a:schemeClr val="tx1"/>
                </a:solidFill>
                <a:latin typeface="Garamond" charset="0"/>
                <a:ea typeface="Arial" charset="0"/>
                <a:cs typeface="Arial" charset="0"/>
              </a:defRPr>
            </a:lvl8pPr>
            <a:lvl9pPr eaLnBrk="0" hangingPunct="0">
              <a:buFont typeface="Wingdings" charset="0"/>
              <a:defRPr sz="2000">
                <a:solidFill>
                  <a:schemeClr val="tx1"/>
                </a:solidFill>
                <a:latin typeface="Garamond" charset="0"/>
                <a:ea typeface="Arial" charset="0"/>
                <a:cs typeface="Arial" charset="0"/>
              </a:defRPr>
            </a:lvl9pPr>
          </a:lstStyle>
          <a:p>
            <a:pPr eaLnBrk="1" hangingPunct="1">
              <a:spcBef>
                <a:spcPct val="50000"/>
              </a:spcBef>
            </a:pPr>
            <a:r>
              <a:rPr lang="ru-RU" sz="2800" b="1">
                <a:solidFill>
                  <a:srgbClr val="FFFF00"/>
                </a:solidFill>
                <a:latin typeface="Arial" charset="0"/>
              </a:rPr>
              <a:t>«В </a:t>
            </a:r>
            <a:r>
              <a:rPr lang="ru-RU" sz="2800" b="1" u="sng">
                <a:solidFill>
                  <a:srgbClr val="FFFF00"/>
                </a:solidFill>
                <a:latin typeface="Arial" charset="0"/>
              </a:rPr>
              <a:t>начале же</a:t>
            </a:r>
            <a:r>
              <a:rPr lang="en-AU" sz="2800" b="1" u="sng">
                <a:solidFill>
                  <a:srgbClr val="FFFF00"/>
                </a:solidFill>
                <a:latin typeface="Arial" charset="0"/>
              </a:rPr>
              <a:t> </a:t>
            </a:r>
            <a:r>
              <a:rPr lang="ru-RU" sz="2800" b="1" u="sng">
                <a:solidFill>
                  <a:srgbClr val="66FF33"/>
                </a:solidFill>
                <a:latin typeface="Arial" charset="0"/>
              </a:rPr>
              <a:t>создания</a:t>
            </a:r>
            <a:r>
              <a:rPr lang="en-AU" sz="2800" b="1">
                <a:solidFill>
                  <a:srgbClr val="FFFF00"/>
                </a:solidFill>
                <a:latin typeface="Arial" charset="0"/>
              </a:rPr>
              <a:t>, </a:t>
            </a:r>
            <a:r>
              <a:rPr lang="ru-RU" sz="2800" b="1">
                <a:solidFill>
                  <a:srgbClr val="FFFF00"/>
                </a:solidFill>
                <a:latin typeface="Arial" charset="0"/>
              </a:rPr>
              <a:t>Бог мужчину и женщину сотворил их»</a:t>
            </a:r>
            <a:r>
              <a:rPr lang="en-AU" sz="2800" b="1">
                <a:latin typeface="Arial" charset="0"/>
              </a:rPr>
              <a:t> </a:t>
            </a:r>
            <a:r>
              <a:rPr lang="ru-RU" sz="2800" b="1">
                <a:latin typeface="Arial" charset="0"/>
              </a:rPr>
              <a:t>(Марка</a:t>
            </a:r>
            <a:r>
              <a:rPr lang="en-AU" sz="2800" b="1">
                <a:latin typeface="Arial" charset="0"/>
              </a:rPr>
              <a:t> 10:6</a:t>
            </a:r>
            <a:r>
              <a:rPr lang="ru-RU" sz="2800" b="1">
                <a:latin typeface="Arial" charset="0"/>
              </a:rPr>
              <a:t>).</a:t>
            </a:r>
            <a:endParaRPr lang="en-US" sz="2800" b="1">
              <a:latin typeface="Arial" charset="0"/>
            </a:endParaRPr>
          </a:p>
        </p:txBody>
      </p:sp>
      <p:sp>
        <p:nvSpPr>
          <p:cNvPr id="462858" name="AutoShape 10"/>
          <p:cNvSpPr>
            <a:spLocks noChangeArrowheads="1"/>
          </p:cNvSpPr>
          <p:nvPr/>
        </p:nvSpPr>
        <p:spPr bwMode="auto">
          <a:xfrm>
            <a:off x="539750" y="2492375"/>
            <a:ext cx="8137525" cy="503238"/>
          </a:xfrm>
          <a:prstGeom prst="rightArrow">
            <a:avLst>
              <a:gd name="adj1" fmla="val 55833"/>
              <a:gd name="adj2" fmla="val 100840"/>
            </a:avLst>
          </a:prstGeom>
          <a:solidFill>
            <a:srgbClr val="FF1F3A"/>
          </a:solidFill>
          <a:ln w="9525">
            <a:solidFill>
              <a:srgbClr val="FF1F3A"/>
            </a:solidFill>
            <a:miter lim="800000"/>
            <a:headEnd/>
            <a:tailEnd/>
          </a:ln>
        </p:spPr>
        <p:txBody>
          <a:bodyPr wrap="none" anchor="ctr"/>
          <a:lstStyle/>
          <a:p>
            <a:pPr eaLnBrk="1" hangingPunct="1"/>
            <a:endParaRPr lang="en-US">
              <a:cs typeface="Arial" charset="0"/>
            </a:endParaRPr>
          </a:p>
        </p:txBody>
      </p:sp>
      <p:grpSp>
        <p:nvGrpSpPr>
          <p:cNvPr id="3" name="Group 11"/>
          <p:cNvGrpSpPr>
            <a:grpSpLocks/>
          </p:cNvGrpSpPr>
          <p:nvPr/>
        </p:nvGrpSpPr>
        <p:grpSpPr bwMode="auto">
          <a:xfrm>
            <a:off x="250825" y="2924175"/>
            <a:ext cx="2035175" cy="1233488"/>
            <a:chOff x="158" y="1842"/>
            <a:chExt cx="1134" cy="777"/>
          </a:xfrm>
        </p:grpSpPr>
        <p:sp>
          <p:nvSpPr>
            <p:cNvPr id="462860" name="Text Box 12"/>
            <p:cNvSpPr txBox="1">
              <a:spLocks noChangeArrowheads="1"/>
            </p:cNvSpPr>
            <p:nvPr/>
          </p:nvSpPr>
          <p:spPr bwMode="auto">
            <a:xfrm>
              <a:off x="158" y="2096"/>
              <a:ext cx="1134" cy="52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charset="0"/>
                  <a:ea typeface="ＭＳ Ｐゴシック" charset="0"/>
                  <a:cs typeface="Arial" charset="0"/>
                </a:defRPr>
              </a:lvl1pPr>
              <a:lvl2pPr>
                <a:defRPr sz="2800">
                  <a:solidFill>
                    <a:schemeClr val="tx1"/>
                  </a:solidFill>
                  <a:latin typeface="Garamond" charset="0"/>
                  <a:ea typeface="Arial" charset="0"/>
                  <a:cs typeface="Arial" charset="0"/>
                </a:defRPr>
              </a:lvl2pPr>
              <a:lvl3pPr>
                <a:defRPr sz="2400">
                  <a:solidFill>
                    <a:schemeClr val="tx1"/>
                  </a:solidFill>
                  <a:latin typeface="Garamond" charset="0"/>
                  <a:ea typeface="Arial" charset="0"/>
                  <a:cs typeface="Arial" charset="0"/>
                </a:defRPr>
              </a:lvl3pPr>
              <a:lvl4pPr>
                <a:defRPr sz="2000">
                  <a:solidFill>
                    <a:schemeClr val="tx1"/>
                  </a:solidFill>
                  <a:latin typeface="Garamond" charset="0"/>
                  <a:ea typeface="Arial" charset="0"/>
                  <a:cs typeface="Arial" charset="0"/>
                </a:defRPr>
              </a:lvl4pPr>
              <a:lvl5pPr>
                <a:defRPr sz="2000">
                  <a:solidFill>
                    <a:schemeClr val="tx1"/>
                  </a:solidFill>
                  <a:latin typeface="Garamond" charset="0"/>
                  <a:ea typeface="Arial" charset="0"/>
                  <a:cs typeface="Arial" charset="0"/>
                </a:defRPr>
              </a:lvl5pPr>
              <a:lvl6pPr eaLnBrk="0" hangingPunct="0">
                <a:buFont typeface="Wingdings" charset="0"/>
                <a:defRPr sz="2000">
                  <a:solidFill>
                    <a:schemeClr val="tx1"/>
                  </a:solidFill>
                  <a:latin typeface="Garamond" charset="0"/>
                  <a:ea typeface="Arial" charset="0"/>
                  <a:cs typeface="Arial" charset="0"/>
                </a:defRPr>
              </a:lvl6pPr>
              <a:lvl7pPr eaLnBrk="0" hangingPunct="0">
                <a:buFont typeface="Wingdings" charset="0"/>
                <a:defRPr sz="2000">
                  <a:solidFill>
                    <a:schemeClr val="tx1"/>
                  </a:solidFill>
                  <a:latin typeface="Garamond" charset="0"/>
                  <a:ea typeface="Arial" charset="0"/>
                  <a:cs typeface="Arial" charset="0"/>
                </a:defRPr>
              </a:lvl7pPr>
              <a:lvl8pPr eaLnBrk="0" hangingPunct="0">
                <a:buFont typeface="Wingdings" charset="0"/>
                <a:defRPr sz="2000">
                  <a:solidFill>
                    <a:schemeClr val="tx1"/>
                  </a:solidFill>
                  <a:latin typeface="Garamond" charset="0"/>
                  <a:ea typeface="Arial" charset="0"/>
                  <a:cs typeface="Arial" charset="0"/>
                </a:defRPr>
              </a:lvl8pPr>
              <a:lvl9pPr eaLnBrk="0" hangingPunct="0">
                <a:buFont typeface="Wingdings" charset="0"/>
                <a:defRPr sz="2000">
                  <a:solidFill>
                    <a:schemeClr val="tx1"/>
                  </a:solidFill>
                  <a:latin typeface="Garamond" charset="0"/>
                  <a:ea typeface="Arial" charset="0"/>
                  <a:cs typeface="Arial" charset="0"/>
                </a:defRPr>
              </a:lvl9pPr>
            </a:lstStyle>
            <a:p>
              <a:pPr eaLnBrk="1" hangingPunct="1">
                <a:spcBef>
                  <a:spcPct val="50000"/>
                </a:spcBef>
              </a:pPr>
              <a:r>
                <a:rPr lang="ru-RU" sz="2400" b="1">
                  <a:solidFill>
                    <a:srgbClr val="FFFF00"/>
                  </a:solidFill>
                  <a:latin typeface="Arial" charset="0"/>
                </a:rPr>
                <a:t>Адам и Ева (день 6)</a:t>
              </a:r>
              <a:endParaRPr lang="en-US" sz="2400" b="1">
                <a:solidFill>
                  <a:srgbClr val="FFFF00"/>
                </a:solidFill>
                <a:latin typeface="Arial" charset="0"/>
              </a:endParaRPr>
            </a:p>
          </p:txBody>
        </p:sp>
        <p:sp>
          <p:nvSpPr>
            <p:cNvPr id="152599" name="AutoShape 13"/>
            <p:cNvSpPr>
              <a:spLocks noChangeArrowheads="1"/>
            </p:cNvSpPr>
            <p:nvPr/>
          </p:nvSpPr>
          <p:spPr bwMode="auto">
            <a:xfrm>
              <a:off x="250" y="1842"/>
              <a:ext cx="181" cy="272"/>
            </a:xfrm>
            <a:prstGeom prst="upArrow">
              <a:avLst>
                <a:gd name="adj1" fmla="val 50000"/>
                <a:gd name="adj2" fmla="val 37569"/>
              </a:avLst>
            </a:prstGeom>
            <a:solidFill>
              <a:srgbClr val="FFFF00"/>
            </a:solidFill>
            <a:ln w="9525">
              <a:solidFill>
                <a:srgbClr val="FFFF00"/>
              </a:solidFill>
              <a:miter lim="800000"/>
              <a:headEnd/>
              <a:tailEnd/>
            </a:ln>
          </p:spPr>
          <p:txBody>
            <a:bodyPr wrap="none" anchor="ctr"/>
            <a:lstStyle/>
            <a:p>
              <a:pPr eaLnBrk="1" hangingPunct="1"/>
              <a:endParaRPr lang="en-US">
                <a:cs typeface="Arial" charset="0"/>
              </a:endParaRPr>
            </a:p>
          </p:txBody>
        </p:sp>
      </p:grpSp>
      <p:grpSp>
        <p:nvGrpSpPr>
          <p:cNvPr id="4" name="Group 14"/>
          <p:cNvGrpSpPr>
            <a:grpSpLocks/>
          </p:cNvGrpSpPr>
          <p:nvPr/>
        </p:nvGrpSpPr>
        <p:grpSpPr bwMode="auto">
          <a:xfrm>
            <a:off x="6553200" y="5291138"/>
            <a:ext cx="2590800" cy="1033462"/>
            <a:chOff x="4241" y="3294"/>
            <a:chExt cx="1519" cy="651"/>
          </a:xfrm>
        </p:grpSpPr>
        <p:sp>
          <p:nvSpPr>
            <p:cNvPr id="462863" name="Text Box 15"/>
            <p:cNvSpPr txBox="1">
              <a:spLocks noChangeArrowheads="1"/>
            </p:cNvSpPr>
            <p:nvPr/>
          </p:nvSpPr>
          <p:spPr bwMode="auto">
            <a:xfrm>
              <a:off x="4241" y="3657"/>
              <a:ext cx="1519" cy="2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charset="0"/>
                  <a:ea typeface="ＭＳ Ｐゴシック" charset="0"/>
                  <a:cs typeface="Arial" charset="0"/>
                </a:defRPr>
              </a:lvl1pPr>
              <a:lvl2pPr>
                <a:defRPr sz="2800">
                  <a:solidFill>
                    <a:schemeClr val="tx1"/>
                  </a:solidFill>
                  <a:latin typeface="Garamond" charset="0"/>
                  <a:ea typeface="Arial" charset="0"/>
                  <a:cs typeface="Arial" charset="0"/>
                </a:defRPr>
              </a:lvl2pPr>
              <a:lvl3pPr>
                <a:defRPr sz="2400">
                  <a:solidFill>
                    <a:schemeClr val="tx1"/>
                  </a:solidFill>
                  <a:latin typeface="Garamond" charset="0"/>
                  <a:ea typeface="Arial" charset="0"/>
                  <a:cs typeface="Arial" charset="0"/>
                </a:defRPr>
              </a:lvl3pPr>
              <a:lvl4pPr>
                <a:defRPr sz="2000">
                  <a:solidFill>
                    <a:schemeClr val="tx1"/>
                  </a:solidFill>
                  <a:latin typeface="Garamond" charset="0"/>
                  <a:ea typeface="Arial" charset="0"/>
                  <a:cs typeface="Arial" charset="0"/>
                </a:defRPr>
              </a:lvl4pPr>
              <a:lvl5pPr>
                <a:defRPr sz="2000">
                  <a:solidFill>
                    <a:schemeClr val="tx1"/>
                  </a:solidFill>
                  <a:latin typeface="Garamond" charset="0"/>
                  <a:ea typeface="Arial" charset="0"/>
                  <a:cs typeface="Arial" charset="0"/>
                </a:defRPr>
              </a:lvl5pPr>
              <a:lvl6pPr eaLnBrk="0" hangingPunct="0">
                <a:buFont typeface="Wingdings" charset="0"/>
                <a:defRPr sz="2000">
                  <a:solidFill>
                    <a:schemeClr val="tx1"/>
                  </a:solidFill>
                  <a:latin typeface="Garamond" charset="0"/>
                  <a:ea typeface="Arial" charset="0"/>
                  <a:cs typeface="Arial" charset="0"/>
                </a:defRPr>
              </a:lvl6pPr>
              <a:lvl7pPr eaLnBrk="0" hangingPunct="0">
                <a:buFont typeface="Wingdings" charset="0"/>
                <a:defRPr sz="2000">
                  <a:solidFill>
                    <a:schemeClr val="tx1"/>
                  </a:solidFill>
                  <a:latin typeface="Garamond" charset="0"/>
                  <a:ea typeface="Arial" charset="0"/>
                  <a:cs typeface="Arial" charset="0"/>
                </a:defRPr>
              </a:lvl7pPr>
              <a:lvl8pPr eaLnBrk="0" hangingPunct="0">
                <a:buFont typeface="Wingdings" charset="0"/>
                <a:defRPr sz="2000">
                  <a:solidFill>
                    <a:schemeClr val="tx1"/>
                  </a:solidFill>
                  <a:latin typeface="Garamond" charset="0"/>
                  <a:ea typeface="Arial" charset="0"/>
                  <a:cs typeface="Arial" charset="0"/>
                </a:defRPr>
              </a:lvl8pPr>
              <a:lvl9pPr eaLnBrk="0" hangingPunct="0">
                <a:buFont typeface="Wingdings" charset="0"/>
                <a:defRPr sz="2000">
                  <a:solidFill>
                    <a:schemeClr val="tx1"/>
                  </a:solidFill>
                  <a:latin typeface="Garamond" charset="0"/>
                  <a:ea typeface="Arial" charset="0"/>
                  <a:cs typeface="Arial" charset="0"/>
                </a:defRPr>
              </a:lvl9pPr>
            </a:lstStyle>
            <a:p>
              <a:pPr eaLnBrk="1" hangingPunct="1"/>
              <a:r>
                <a:rPr lang="ru-RU" sz="2400" b="1">
                  <a:solidFill>
                    <a:srgbClr val="FFFF00"/>
                  </a:solidFill>
                  <a:latin typeface="Arial" charset="0"/>
                </a:rPr>
                <a:t>«Адам и Ева»</a:t>
              </a:r>
              <a:endParaRPr lang="en-AU" sz="2400" b="1">
                <a:solidFill>
                  <a:srgbClr val="FFFF00"/>
                </a:solidFill>
                <a:latin typeface="Arial" charset="0"/>
              </a:endParaRPr>
            </a:p>
          </p:txBody>
        </p:sp>
        <p:sp>
          <p:nvSpPr>
            <p:cNvPr id="152597" name="AutoShape 16"/>
            <p:cNvSpPr>
              <a:spLocks noChangeArrowheads="1"/>
            </p:cNvSpPr>
            <p:nvPr/>
          </p:nvSpPr>
          <p:spPr bwMode="auto">
            <a:xfrm>
              <a:off x="5375" y="3294"/>
              <a:ext cx="181" cy="363"/>
            </a:xfrm>
            <a:prstGeom prst="upArrow">
              <a:avLst>
                <a:gd name="adj1" fmla="val 50000"/>
                <a:gd name="adj2" fmla="val 50138"/>
              </a:avLst>
            </a:prstGeom>
            <a:solidFill>
              <a:srgbClr val="FFFF00"/>
            </a:solidFill>
            <a:ln w="9525">
              <a:solidFill>
                <a:srgbClr val="FFFF00"/>
              </a:solidFill>
              <a:miter lim="800000"/>
              <a:headEnd/>
              <a:tailEnd/>
            </a:ln>
          </p:spPr>
          <p:txBody>
            <a:bodyPr wrap="none" anchor="ctr"/>
            <a:lstStyle/>
            <a:p>
              <a:pPr eaLnBrk="1" hangingPunct="1"/>
              <a:endParaRPr lang="en-US">
                <a:cs typeface="Arial" charset="0"/>
              </a:endParaRPr>
            </a:p>
          </p:txBody>
        </p:sp>
      </p:grpSp>
      <p:sp>
        <p:nvSpPr>
          <p:cNvPr id="462865" name="AutoShape 17"/>
          <p:cNvSpPr>
            <a:spLocks noChangeArrowheads="1"/>
          </p:cNvSpPr>
          <p:nvPr/>
        </p:nvSpPr>
        <p:spPr bwMode="auto">
          <a:xfrm rot="10800000">
            <a:off x="323850" y="1400175"/>
            <a:ext cx="792163" cy="1165225"/>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17694720 60000 65536"/>
              <a:gd name="T13" fmla="*/ 11796480 60000 65536"/>
              <a:gd name="T14" fmla="*/ 11796480 60000 65536"/>
              <a:gd name="T15" fmla="*/ 5898240 60000 65536"/>
              <a:gd name="T16" fmla="*/ 0 60000 65536"/>
              <a:gd name="T17" fmla="*/ 0 60000 65536"/>
              <a:gd name="T18" fmla="*/ 0 w 21600"/>
              <a:gd name="T19" fmla="*/ 16094 h 21600"/>
              <a:gd name="T20" fmla="*/ 17682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479"/>
                </a:lnTo>
                <a:lnTo>
                  <a:pt x="13175" y="7479"/>
                </a:lnTo>
                <a:lnTo>
                  <a:pt x="13175" y="16094"/>
                </a:lnTo>
                <a:lnTo>
                  <a:pt x="0" y="16094"/>
                </a:lnTo>
                <a:lnTo>
                  <a:pt x="0" y="21600"/>
                </a:lnTo>
                <a:lnTo>
                  <a:pt x="17682" y="21600"/>
                </a:lnTo>
                <a:lnTo>
                  <a:pt x="17682" y="7479"/>
                </a:lnTo>
                <a:lnTo>
                  <a:pt x="21600" y="7479"/>
                </a:lnTo>
                <a:lnTo>
                  <a:pt x="15429" y="0"/>
                </a:lnTo>
                <a:close/>
              </a:path>
            </a:pathLst>
          </a:cu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5" name="Group 18"/>
          <p:cNvGrpSpPr>
            <a:grpSpLocks/>
          </p:cNvGrpSpPr>
          <p:nvPr/>
        </p:nvGrpSpPr>
        <p:grpSpPr bwMode="auto">
          <a:xfrm>
            <a:off x="250825" y="5373688"/>
            <a:ext cx="2416175" cy="889000"/>
            <a:chOff x="158" y="3385"/>
            <a:chExt cx="1271" cy="560"/>
          </a:xfrm>
        </p:grpSpPr>
        <p:sp>
          <p:nvSpPr>
            <p:cNvPr id="152594" name="AutoShape 19"/>
            <p:cNvSpPr>
              <a:spLocks noChangeArrowheads="1"/>
            </p:cNvSpPr>
            <p:nvPr/>
          </p:nvSpPr>
          <p:spPr bwMode="auto">
            <a:xfrm>
              <a:off x="250" y="3385"/>
              <a:ext cx="181" cy="272"/>
            </a:xfrm>
            <a:prstGeom prst="upArrow">
              <a:avLst>
                <a:gd name="adj1" fmla="val 50000"/>
                <a:gd name="adj2" fmla="val 37569"/>
              </a:avLst>
            </a:prstGeom>
            <a:solidFill>
              <a:srgbClr val="FF9900"/>
            </a:solidFill>
            <a:ln w="9525">
              <a:solidFill>
                <a:schemeClr val="tx1"/>
              </a:solidFill>
              <a:miter lim="800000"/>
              <a:headEnd/>
              <a:tailEnd/>
            </a:ln>
          </p:spPr>
          <p:txBody>
            <a:bodyPr wrap="none" anchor="ctr"/>
            <a:lstStyle/>
            <a:p>
              <a:pPr eaLnBrk="1" hangingPunct="1"/>
              <a:endParaRPr lang="en-US">
                <a:cs typeface="Arial" charset="0"/>
              </a:endParaRPr>
            </a:p>
          </p:txBody>
        </p:sp>
        <p:sp>
          <p:nvSpPr>
            <p:cNvPr id="462868" name="Text Box 20"/>
            <p:cNvSpPr txBox="1">
              <a:spLocks noChangeArrowheads="1"/>
            </p:cNvSpPr>
            <p:nvPr/>
          </p:nvSpPr>
          <p:spPr bwMode="auto">
            <a:xfrm>
              <a:off x="158" y="3657"/>
              <a:ext cx="1271" cy="2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charset="0"/>
                  <a:ea typeface="ＭＳ Ｐゴシック" charset="0"/>
                  <a:cs typeface="Arial" charset="0"/>
                </a:defRPr>
              </a:lvl1pPr>
              <a:lvl2pPr>
                <a:defRPr sz="2800">
                  <a:solidFill>
                    <a:schemeClr val="tx1"/>
                  </a:solidFill>
                  <a:latin typeface="Garamond" charset="0"/>
                  <a:ea typeface="Arial" charset="0"/>
                  <a:cs typeface="Arial" charset="0"/>
                </a:defRPr>
              </a:lvl2pPr>
              <a:lvl3pPr>
                <a:defRPr sz="2400">
                  <a:solidFill>
                    <a:schemeClr val="tx1"/>
                  </a:solidFill>
                  <a:latin typeface="Garamond" charset="0"/>
                  <a:ea typeface="Arial" charset="0"/>
                  <a:cs typeface="Arial" charset="0"/>
                </a:defRPr>
              </a:lvl3pPr>
              <a:lvl4pPr>
                <a:defRPr sz="2000">
                  <a:solidFill>
                    <a:schemeClr val="tx1"/>
                  </a:solidFill>
                  <a:latin typeface="Garamond" charset="0"/>
                  <a:ea typeface="Arial" charset="0"/>
                  <a:cs typeface="Arial" charset="0"/>
                </a:defRPr>
              </a:lvl4pPr>
              <a:lvl5pPr>
                <a:defRPr sz="2000">
                  <a:solidFill>
                    <a:schemeClr val="tx1"/>
                  </a:solidFill>
                  <a:latin typeface="Garamond" charset="0"/>
                  <a:ea typeface="Arial" charset="0"/>
                  <a:cs typeface="Arial" charset="0"/>
                </a:defRPr>
              </a:lvl5pPr>
              <a:lvl6pPr eaLnBrk="0" hangingPunct="0">
                <a:buFont typeface="Wingdings" charset="0"/>
                <a:defRPr sz="2000">
                  <a:solidFill>
                    <a:schemeClr val="tx1"/>
                  </a:solidFill>
                  <a:latin typeface="Garamond" charset="0"/>
                  <a:ea typeface="Arial" charset="0"/>
                  <a:cs typeface="Arial" charset="0"/>
                </a:defRPr>
              </a:lvl6pPr>
              <a:lvl7pPr eaLnBrk="0" hangingPunct="0">
                <a:buFont typeface="Wingdings" charset="0"/>
                <a:defRPr sz="2000">
                  <a:solidFill>
                    <a:schemeClr val="tx1"/>
                  </a:solidFill>
                  <a:latin typeface="Garamond" charset="0"/>
                  <a:ea typeface="Arial" charset="0"/>
                  <a:cs typeface="Arial" charset="0"/>
                </a:defRPr>
              </a:lvl7pPr>
              <a:lvl8pPr eaLnBrk="0" hangingPunct="0">
                <a:buFont typeface="Wingdings" charset="0"/>
                <a:defRPr sz="2000">
                  <a:solidFill>
                    <a:schemeClr val="tx1"/>
                  </a:solidFill>
                  <a:latin typeface="Garamond" charset="0"/>
                  <a:ea typeface="Arial" charset="0"/>
                  <a:cs typeface="Arial" charset="0"/>
                </a:defRPr>
              </a:lvl8pPr>
              <a:lvl9pPr eaLnBrk="0" hangingPunct="0">
                <a:buFont typeface="Wingdings" charset="0"/>
                <a:defRPr sz="2000">
                  <a:solidFill>
                    <a:schemeClr val="tx1"/>
                  </a:solidFill>
                  <a:latin typeface="Garamond" charset="0"/>
                  <a:ea typeface="Arial" charset="0"/>
                  <a:cs typeface="Arial" charset="0"/>
                </a:defRPr>
              </a:lvl9pPr>
            </a:lstStyle>
            <a:p>
              <a:pPr eaLnBrk="1" hangingPunct="1">
                <a:spcBef>
                  <a:spcPct val="50000"/>
                </a:spcBef>
              </a:pPr>
              <a:r>
                <a:rPr lang="ru-RU" sz="2400" b="1">
                  <a:solidFill>
                    <a:schemeClr val="hlink"/>
                  </a:solidFill>
                  <a:latin typeface="Arial" charset="0"/>
                </a:rPr>
                <a:t>Начало</a:t>
              </a:r>
              <a:endParaRPr lang="en-US" sz="2400" b="1">
                <a:solidFill>
                  <a:schemeClr val="hlink"/>
                </a:solidFill>
                <a:latin typeface="Arial" charset="0"/>
              </a:endParaRPr>
            </a:p>
          </p:txBody>
        </p:sp>
      </p:grpSp>
      <p:grpSp>
        <p:nvGrpSpPr>
          <p:cNvPr id="6" name="Group 21"/>
          <p:cNvGrpSpPr>
            <a:grpSpLocks/>
          </p:cNvGrpSpPr>
          <p:nvPr/>
        </p:nvGrpSpPr>
        <p:grpSpPr bwMode="auto">
          <a:xfrm>
            <a:off x="268288" y="2924175"/>
            <a:ext cx="2017712" cy="893763"/>
            <a:chOff x="158" y="3385"/>
            <a:chExt cx="1271" cy="563"/>
          </a:xfrm>
        </p:grpSpPr>
        <p:sp>
          <p:nvSpPr>
            <p:cNvPr id="152592" name="AutoShape 22"/>
            <p:cNvSpPr>
              <a:spLocks noChangeArrowheads="1"/>
            </p:cNvSpPr>
            <p:nvPr/>
          </p:nvSpPr>
          <p:spPr bwMode="auto">
            <a:xfrm>
              <a:off x="250" y="3385"/>
              <a:ext cx="181" cy="272"/>
            </a:xfrm>
            <a:prstGeom prst="upArrow">
              <a:avLst>
                <a:gd name="adj1" fmla="val 50000"/>
                <a:gd name="adj2" fmla="val 37569"/>
              </a:avLst>
            </a:prstGeom>
            <a:solidFill>
              <a:srgbClr val="FF9900"/>
            </a:solidFill>
            <a:ln w="9525">
              <a:solidFill>
                <a:schemeClr val="tx1"/>
              </a:solidFill>
              <a:miter lim="800000"/>
              <a:headEnd/>
              <a:tailEnd/>
            </a:ln>
          </p:spPr>
          <p:txBody>
            <a:bodyPr wrap="none" anchor="ctr"/>
            <a:lstStyle/>
            <a:p>
              <a:pPr eaLnBrk="1" hangingPunct="1"/>
              <a:endParaRPr lang="en-US">
                <a:cs typeface="Arial" charset="0"/>
              </a:endParaRPr>
            </a:p>
          </p:txBody>
        </p:sp>
        <p:sp>
          <p:nvSpPr>
            <p:cNvPr id="462871" name="Text Box 23"/>
            <p:cNvSpPr txBox="1">
              <a:spLocks noChangeArrowheads="1"/>
            </p:cNvSpPr>
            <p:nvPr/>
          </p:nvSpPr>
          <p:spPr bwMode="auto">
            <a:xfrm>
              <a:off x="158" y="3657"/>
              <a:ext cx="1271" cy="29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charset="0"/>
                  <a:ea typeface="ＭＳ Ｐゴシック" charset="0"/>
                  <a:cs typeface="Arial" charset="0"/>
                </a:defRPr>
              </a:lvl1pPr>
              <a:lvl2pPr>
                <a:defRPr sz="2800">
                  <a:solidFill>
                    <a:schemeClr val="tx1"/>
                  </a:solidFill>
                  <a:latin typeface="Garamond" charset="0"/>
                  <a:ea typeface="Arial" charset="0"/>
                  <a:cs typeface="Arial" charset="0"/>
                </a:defRPr>
              </a:lvl2pPr>
              <a:lvl3pPr>
                <a:defRPr sz="2400">
                  <a:solidFill>
                    <a:schemeClr val="tx1"/>
                  </a:solidFill>
                  <a:latin typeface="Garamond" charset="0"/>
                  <a:ea typeface="Arial" charset="0"/>
                  <a:cs typeface="Arial" charset="0"/>
                </a:defRPr>
              </a:lvl3pPr>
              <a:lvl4pPr>
                <a:defRPr sz="2000">
                  <a:solidFill>
                    <a:schemeClr val="tx1"/>
                  </a:solidFill>
                  <a:latin typeface="Garamond" charset="0"/>
                  <a:ea typeface="Arial" charset="0"/>
                  <a:cs typeface="Arial" charset="0"/>
                </a:defRPr>
              </a:lvl4pPr>
              <a:lvl5pPr>
                <a:defRPr sz="2000">
                  <a:solidFill>
                    <a:schemeClr val="tx1"/>
                  </a:solidFill>
                  <a:latin typeface="Garamond" charset="0"/>
                  <a:ea typeface="Arial" charset="0"/>
                  <a:cs typeface="Arial" charset="0"/>
                </a:defRPr>
              </a:lvl5pPr>
              <a:lvl6pPr eaLnBrk="0" hangingPunct="0">
                <a:buFont typeface="Wingdings" charset="0"/>
                <a:defRPr sz="2000">
                  <a:solidFill>
                    <a:schemeClr val="tx1"/>
                  </a:solidFill>
                  <a:latin typeface="Garamond" charset="0"/>
                  <a:ea typeface="Arial" charset="0"/>
                  <a:cs typeface="Arial" charset="0"/>
                </a:defRPr>
              </a:lvl6pPr>
              <a:lvl7pPr eaLnBrk="0" hangingPunct="0">
                <a:buFont typeface="Wingdings" charset="0"/>
                <a:defRPr sz="2000">
                  <a:solidFill>
                    <a:schemeClr val="tx1"/>
                  </a:solidFill>
                  <a:latin typeface="Garamond" charset="0"/>
                  <a:ea typeface="Arial" charset="0"/>
                  <a:cs typeface="Arial" charset="0"/>
                </a:defRPr>
              </a:lvl7pPr>
              <a:lvl8pPr eaLnBrk="0" hangingPunct="0">
                <a:buFont typeface="Wingdings" charset="0"/>
                <a:defRPr sz="2000">
                  <a:solidFill>
                    <a:schemeClr val="tx1"/>
                  </a:solidFill>
                  <a:latin typeface="Garamond" charset="0"/>
                  <a:ea typeface="Arial" charset="0"/>
                  <a:cs typeface="Arial" charset="0"/>
                </a:defRPr>
              </a:lvl8pPr>
              <a:lvl9pPr eaLnBrk="0" hangingPunct="0">
                <a:buFont typeface="Wingdings" charset="0"/>
                <a:defRPr sz="2000">
                  <a:solidFill>
                    <a:schemeClr val="tx1"/>
                  </a:solidFill>
                  <a:latin typeface="Garamond" charset="0"/>
                  <a:ea typeface="Arial" charset="0"/>
                  <a:cs typeface="Arial" charset="0"/>
                </a:defRPr>
              </a:lvl9pPr>
            </a:lstStyle>
            <a:p>
              <a:pPr eaLnBrk="1" hangingPunct="1">
                <a:spcBef>
                  <a:spcPct val="50000"/>
                </a:spcBef>
              </a:pPr>
              <a:r>
                <a:rPr lang="ru-RU" sz="2400" b="1">
                  <a:solidFill>
                    <a:schemeClr val="hlink"/>
                  </a:solidFill>
                  <a:latin typeface="Arial" charset="0"/>
                </a:rPr>
                <a:t>Начало</a:t>
              </a:r>
              <a:endParaRPr lang="en-US" sz="2400" b="1">
                <a:solidFill>
                  <a:schemeClr val="hlink"/>
                </a:solidFill>
                <a:latin typeface="Arial" charset="0"/>
              </a:endParaRPr>
            </a:p>
          </p:txBody>
        </p:sp>
      </p:grpSp>
      <p:grpSp>
        <p:nvGrpSpPr>
          <p:cNvPr id="7" name="Group 24"/>
          <p:cNvGrpSpPr>
            <a:grpSpLocks/>
          </p:cNvGrpSpPr>
          <p:nvPr/>
        </p:nvGrpSpPr>
        <p:grpSpPr bwMode="auto">
          <a:xfrm>
            <a:off x="6477000" y="2819400"/>
            <a:ext cx="2667000" cy="1038225"/>
            <a:chOff x="4196" y="3294"/>
            <a:chExt cx="1564" cy="654"/>
          </a:xfrm>
        </p:grpSpPr>
        <p:sp>
          <p:nvSpPr>
            <p:cNvPr id="462873" name="Text Box 25"/>
            <p:cNvSpPr txBox="1">
              <a:spLocks noChangeArrowheads="1"/>
            </p:cNvSpPr>
            <p:nvPr/>
          </p:nvSpPr>
          <p:spPr bwMode="auto">
            <a:xfrm>
              <a:off x="4196" y="3657"/>
              <a:ext cx="1564" cy="29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charset="0"/>
                  <a:ea typeface="ＭＳ Ｐゴシック" charset="0"/>
                  <a:cs typeface="Arial" charset="0"/>
                </a:defRPr>
              </a:lvl1pPr>
              <a:lvl2pPr>
                <a:defRPr sz="2800">
                  <a:solidFill>
                    <a:schemeClr val="tx1"/>
                  </a:solidFill>
                  <a:latin typeface="Garamond" charset="0"/>
                  <a:ea typeface="Arial" charset="0"/>
                  <a:cs typeface="Arial" charset="0"/>
                </a:defRPr>
              </a:lvl2pPr>
              <a:lvl3pPr>
                <a:defRPr sz="2400">
                  <a:solidFill>
                    <a:schemeClr val="tx1"/>
                  </a:solidFill>
                  <a:latin typeface="Garamond" charset="0"/>
                  <a:ea typeface="Arial" charset="0"/>
                  <a:cs typeface="Arial" charset="0"/>
                </a:defRPr>
              </a:lvl3pPr>
              <a:lvl4pPr>
                <a:defRPr sz="2000">
                  <a:solidFill>
                    <a:schemeClr val="tx1"/>
                  </a:solidFill>
                  <a:latin typeface="Garamond" charset="0"/>
                  <a:ea typeface="Arial" charset="0"/>
                  <a:cs typeface="Arial" charset="0"/>
                </a:defRPr>
              </a:lvl4pPr>
              <a:lvl5pPr>
                <a:defRPr sz="2000">
                  <a:solidFill>
                    <a:schemeClr val="tx1"/>
                  </a:solidFill>
                  <a:latin typeface="Garamond" charset="0"/>
                  <a:ea typeface="Arial" charset="0"/>
                  <a:cs typeface="Arial" charset="0"/>
                </a:defRPr>
              </a:lvl5pPr>
              <a:lvl6pPr eaLnBrk="0" hangingPunct="0">
                <a:buFont typeface="Wingdings" charset="0"/>
                <a:defRPr sz="2000">
                  <a:solidFill>
                    <a:schemeClr val="tx1"/>
                  </a:solidFill>
                  <a:latin typeface="Garamond" charset="0"/>
                  <a:ea typeface="Arial" charset="0"/>
                  <a:cs typeface="Arial" charset="0"/>
                </a:defRPr>
              </a:lvl6pPr>
              <a:lvl7pPr eaLnBrk="0" hangingPunct="0">
                <a:buFont typeface="Wingdings" charset="0"/>
                <a:defRPr sz="2000">
                  <a:solidFill>
                    <a:schemeClr val="tx1"/>
                  </a:solidFill>
                  <a:latin typeface="Garamond" charset="0"/>
                  <a:ea typeface="Arial" charset="0"/>
                  <a:cs typeface="Arial" charset="0"/>
                </a:defRPr>
              </a:lvl7pPr>
              <a:lvl8pPr eaLnBrk="0" hangingPunct="0">
                <a:buFont typeface="Wingdings" charset="0"/>
                <a:defRPr sz="2000">
                  <a:solidFill>
                    <a:schemeClr val="tx1"/>
                  </a:solidFill>
                  <a:latin typeface="Garamond" charset="0"/>
                  <a:ea typeface="Arial" charset="0"/>
                  <a:cs typeface="Arial" charset="0"/>
                </a:defRPr>
              </a:lvl8pPr>
              <a:lvl9pPr eaLnBrk="0" hangingPunct="0">
                <a:buFont typeface="Wingdings" charset="0"/>
                <a:defRPr sz="2000">
                  <a:solidFill>
                    <a:schemeClr val="tx1"/>
                  </a:solidFill>
                  <a:latin typeface="Garamond" charset="0"/>
                  <a:ea typeface="Arial" charset="0"/>
                  <a:cs typeface="Arial" charset="0"/>
                </a:defRPr>
              </a:lvl9pPr>
            </a:lstStyle>
            <a:p>
              <a:pPr eaLnBrk="1" hangingPunct="1"/>
              <a:r>
                <a:rPr lang="en-AU" sz="2400" b="1">
                  <a:solidFill>
                    <a:srgbClr val="FFFF00"/>
                  </a:solidFill>
                  <a:latin typeface="Arial" charset="0"/>
                </a:rPr>
                <a:t>              </a:t>
              </a:r>
              <a:r>
                <a:rPr lang="ru-RU" sz="2400" b="1">
                  <a:solidFill>
                    <a:srgbClr val="FFFF00"/>
                  </a:solidFill>
                  <a:latin typeface="Arial" charset="0"/>
                </a:rPr>
                <a:t>Христос</a:t>
              </a:r>
              <a:endParaRPr lang="en-AU" sz="2400" b="1">
                <a:solidFill>
                  <a:srgbClr val="FFFF00"/>
                </a:solidFill>
                <a:latin typeface="Arial" charset="0"/>
              </a:endParaRPr>
            </a:p>
          </p:txBody>
        </p:sp>
        <p:sp>
          <p:nvSpPr>
            <p:cNvPr id="152591" name="AutoShape 26"/>
            <p:cNvSpPr>
              <a:spLocks noChangeArrowheads="1"/>
            </p:cNvSpPr>
            <p:nvPr/>
          </p:nvSpPr>
          <p:spPr bwMode="auto">
            <a:xfrm>
              <a:off x="5375" y="3294"/>
              <a:ext cx="181" cy="363"/>
            </a:xfrm>
            <a:prstGeom prst="upArrow">
              <a:avLst>
                <a:gd name="adj1" fmla="val 50000"/>
                <a:gd name="adj2" fmla="val 50138"/>
              </a:avLst>
            </a:prstGeom>
            <a:solidFill>
              <a:srgbClr val="FFFF00"/>
            </a:solidFill>
            <a:ln w="9525">
              <a:solidFill>
                <a:srgbClr val="FFFF00"/>
              </a:solidFill>
              <a:miter lim="800000"/>
              <a:headEnd/>
              <a:tailEnd/>
            </a:ln>
          </p:spPr>
          <p:txBody>
            <a:bodyPr wrap="none" anchor="ctr"/>
            <a:lstStyle/>
            <a:p>
              <a:pPr eaLnBrk="1" hangingPunct="1"/>
              <a:endParaRPr lang="en-US">
                <a:cs typeface="Arial" charset="0"/>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2857"/>
                                        </p:tgtEl>
                                        <p:attrNameLst>
                                          <p:attrName>style.visibility</p:attrName>
                                        </p:attrNameLst>
                                      </p:cBhvr>
                                      <p:to>
                                        <p:strVal val="visible"/>
                                      </p:to>
                                    </p:set>
                                    <p:anim calcmode="lin" valueType="num">
                                      <p:cBhvr additive="base">
                                        <p:cTn id="7" dur="500" fill="hold"/>
                                        <p:tgtEl>
                                          <p:spTgt spid="462857"/>
                                        </p:tgtEl>
                                        <p:attrNameLst>
                                          <p:attrName>ppt_x</p:attrName>
                                        </p:attrNameLst>
                                      </p:cBhvr>
                                      <p:tavLst>
                                        <p:tav tm="0">
                                          <p:val>
                                            <p:strVal val="#ppt_x"/>
                                          </p:val>
                                        </p:tav>
                                        <p:tav tm="100000">
                                          <p:val>
                                            <p:strVal val="#ppt_x"/>
                                          </p:val>
                                        </p:tav>
                                      </p:tavLst>
                                    </p:anim>
                                    <p:anim calcmode="lin" valueType="num">
                                      <p:cBhvr additive="base">
                                        <p:cTn id="8" dur="500" fill="hold"/>
                                        <p:tgtEl>
                                          <p:spTgt spid="46285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62865"/>
                                        </p:tgtEl>
                                        <p:attrNameLst>
                                          <p:attrName>style.visibility</p:attrName>
                                        </p:attrNameLst>
                                      </p:cBhvr>
                                      <p:to>
                                        <p:strVal val="visible"/>
                                      </p:to>
                                    </p:set>
                                    <p:animEffect transition="in" filter="wipe(up)">
                                      <p:cBhvr>
                                        <p:cTn id="13" dur="500"/>
                                        <p:tgtEl>
                                          <p:spTgt spid="46286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462853"/>
                                        </p:tgtEl>
                                        <p:attrNameLst>
                                          <p:attrName>style.visibility</p:attrName>
                                        </p:attrNameLst>
                                      </p:cBhvr>
                                      <p:to>
                                        <p:strVal val="visible"/>
                                      </p:to>
                                    </p:set>
                                    <p:anim calcmode="lin" valueType="num">
                                      <p:cBhvr>
                                        <p:cTn id="18" dur="500" fill="hold"/>
                                        <p:tgtEl>
                                          <p:spTgt spid="462853"/>
                                        </p:tgtEl>
                                        <p:attrNameLst>
                                          <p:attrName>ppt_w</p:attrName>
                                        </p:attrNameLst>
                                      </p:cBhvr>
                                      <p:tavLst>
                                        <p:tav tm="0">
                                          <p:val>
                                            <p:fltVal val="0"/>
                                          </p:val>
                                        </p:tav>
                                        <p:tav tm="100000">
                                          <p:val>
                                            <p:strVal val="#ppt_w"/>
                                          </p:val>
                                        </p:tav>
                                      </p:tavLst>
                                    </p:anim>
                                    <p:anim calcmode="lin" valueType="num">
                                      <p:cBhvr>
                                        <p:cTn id="19" dur="500" fill="hold"/>
                                        <p:tgtEl>
                                          <p:spTgt spid="462853"/>
                                        </p:tgtEl>
                                        <p:attrNameLst>
                                          <p:attrName>ppt_h</p:attrName>
                                        </p:attrNameLst>
                                      </p:cBhvr>
                                      <p:tavLst>
                                        <p:tav tm="0">
                                          <p:val>
                                            <p:strVal val="#ppt_h"/>
                                          </p:val>
                                        </p:tav>
                                        <p:tav tm="100000">
                                          <p:val>
                                            <p:strVal val="#ppt_h"/>
                                          </p:val>
                                        </p:tav>
                                      </p:tavLst>
                                    </p:anim>
                                  </p:childTnLst>
                                </p:cTn>
                              </p:par>
                              <p:par>
                                <p:cTn id="20" presetID="17" presetClass="entr" presetSubtype="10" fill="hold" grpId="0" nodeType="withEffect">
                                  <p:stCondLst>
                                    <p:cond delay="0"/>
                                  </p:stCondLst>
                                  <p:childTnLst>
                                    <p:set>
                                      <p:cBhvr>
                                        <p:cTn id="21" dur="1" fill="hold">
                                          <p:stCondLst>
                                            <p:cond delay="0"/>
                                          </p:stCondLst>
                                        </p:cTn>
                                        <p:tgtEl>
                                          <p:spTgt spid="462858"/>
                                        </p:tgtEl>
                                        <p:attrNameLst>
                                          <p:attrName>style.visibility</p:attrName>
                                        </p:attrNameLst>
                                      </p:cBhvr>
                                      <p:to>
                                        <p:strVal val="visible"/>
                                      </p:to>
                                    </p:set>
                                    <p:anim calcmode="lin" valueType="num">
                                      <p:cBhvr>
                                        <p:cTn id="22" dur="500" fill="hold"/>
                                        <p:tgtEl>
                                          <p:spTgt spid="462858"/>
                                        </p:tgtEl>
                                        <p:attrNameLst>
                                          <p:attrName>ppt_w</p:attrName>
                                        </p:attrNameLst>
                                      </p:cBhvr>
                                      <p:tavLst>
                                        <p:tav tm="0">
                                          <p:val>
                                            <p:fltVal val="0"/>
                                          </p:val>
                                        </p:tav>
                                        <p:tav tm="100000">
                                          <p:val>
                                            <p:strVal val="#ppt_w"/>
                                          </p:val>
                                        </p:tav>
                                      </p:tavLst>
                                    </p:anim>
                                    <p:anim calcmode="lin" valueType="num">
                                      <p:cBhvr>
                                        <p:cTn id="23" dur="500" fill="hold"/>
                                        <p:tgtEl>
                                          <p:spTgt spid="462858"/>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500"/>
                            </p:stCondLst>
                            <p:childTnLst>
                              <p:par>
                                <p:cTn id="25" presetID="53"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par>
                          <p:cTn id="30" fill="hold" nodeType="afterGroup">
                            <p:stCondLst>
                              <p:cond delay="1000"/>
                            </p:stCondLst>
                            <p:childTnLst>
                              <p:par>
                                <p:cTn id="31" presetID="2" presetClass="entr" presetSubtype="2"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1000" fill="hold"/>
                                        <p:tgtEl>
                                          <p:spTgt spid="6"/>
                                        </p:tgtEl>
                                        <p:attrNameLst>
                                          <p:attrName>ppt_x</p:attrName>
                                        </p:attrNameLst>
                                      </p:cBhvr>
                                      <p:tavLst>
                                        <p:tav tm="0">
                                          <p:val>
                                            <p:strVal val="1+#ppt_w/2"/>
                                          </p:val>
                                        </p:tav>
                                        <p:tav tm="100000">
                                          <p:val>
                                            <p:strVal val="#ppt_x"/>
                                          </p:val>
                                        </p:tav>
                                      </p:tavLst>
                                    </p:anim>
                                    <p:anim calcmode="lin" valueType="num">
                                      <p:cBhvr additive="base">
                                        <p:cTn id="3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xit" presetSubtype="0" fill="hold" nodeType="clickEffect">
                                  <p:stCondLst>
                                    <p:cond delay="0"/>
                                  </p:stCondLst>
                                  <p:childTnLst>
                                    <p:animEffect transition="out" filter="dissolv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2" presetClass="entr" presetSubtype="2"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1000" fill="hold"/>
                                        <p:tgtEl>
                                          <p:spTgt spid="3"/>
                                        </p:tgtEl>
                                        <p:attrNameLst>
                                          <p:attrName>ppt_x</p:attrName>
                                        </p:attrNameLst>
                                      </p:cBhvr>
                                      <p:tavLst>
                                        <p:tav tm="0">
                                          <p:val>
                                            <p:strVal val="1+#ppt_w/2"/>
                                          </p:val>
                                        </p:tav>
                                        <p:tav tm="100000">
                                          <p:val>
                                            <p:strVal val="#ppt_x"/>
                                          </p:val>
                                        </p:tav>
                                      </p:tavLst>
                                    </p:anim>
                                    <p:anim calcmode="lin" valueType="num">
                                      <p:cBhvr additive="base">
                                        <p:cTn id="4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17" presetClass="entr" presetSubtype="1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2"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additive="base">
                                        <p:cTn id="54" dur="1000" fill="hold"/>
                                        <p:tgtEl>
                                          <p:spTgt spid="5"/>
                                        </p:tgtEl>
                                        <p:attrNameLst>
                                          <p:attrName>ppt_x</p:attrName>
                                        </p:attrNameLst>
                                      </p:cBhvr>
                                      <p:tavLst>
                                        <p:tav tm="0">
                                          <p:val>
                                            <p:strVal val="1+#ppt_w/2"/>
                                          </p:val>
                                        </p:tav>
                                        <p:tav tm="100000">
                                          <p:val>
                                            <p:strVal val="#ppt_x"/>
                                          </p:val>
                                        </p:tav>
                                      </p:tavLst>
                                    </p:anim>
                                    <p:anim calcmode="lin" valueType="num">
                                      <p:cBhvr additive="base">
                                        <p:cTn id="55"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nodeType="click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additive="base">
                                        <p:cTn id="60" dur="1000" fill="hold"/>
                                        <p:tgtEl>
                                          <p:spTgt spid="4"/>
                                        </p:tgtEl>
                                        <p:attrNameLst>
                                          <p:attrName>ppt_x</p:attrName>
                                        </p:attrNameLst>
                                      </p:cBhvr>
                                      <p:tavLst>
                                        <p:tav tm="0">
                                          <p:val>
                                            <p:strVal val="0-#ppt_w/2"/>
                                          </p:val>
                                        </p:tav>
                                        <p:tav tm="100000">
                                          <p:val>
                                            <p:strVal val="#ppt_x"/>
                                          </p:val>
                                        </p:tav>
                                      </p:tavLst>
                                    </p:anim>
                                    <p:anim calcmode="lin" valueType="num">
                                      <p:cBhvr additive="base">
                                        <p:cTn id="61"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53" grpId="0" animBg="1"/>
      <p:bldP spid="462857" grpId="0"/>
      <p:bldP spid="462858" grpId="0" animBg="1"/>
      <p:bldP spid="46286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r>
              <a:rPr lang="en-US">
                <a:solidFill>
                  <a:schemeClr val="accent2"/>
                </a:solidFill>
                <a:latin typeface="Arial" charset="0"/>
                <a:cs typeface="Arial" charset="0"/>
              </a:rPr>
              <a:t>If Jesus is my Lord …</a:t>
            </a:r>
          </a:p>
        </p:txBody>
      </p:sp>
      <p:sp>
        <p:nvSpPr>
          <p:cNvPr id="1582083" name="Text Box 3"/>
          <p:cNvSpPr txBox="1">
            <a:spLocks noChangeArrowheads="1"/>
          </p:cNvSpPr>
          <p:nvPr/>
        </p:nvSpPr>
        <p:spPr bwMode="auto">
          <a:xfrm>
            <a:off x="914400" y="685800"/>
            <a:ext cx="7315200" cy="5410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gn="ctr" eaLnBrk="1" hangingPunct="1">
              <a:lnSpc>
                <a:spcPct val="120000"/>
              </a:lnSpc>
              <a:spcBef>
                <a:spcPct val="50000"/>
              </a:spcBef>
            </a:pPr>
            <a:r>
              <a:rPr lang="ru-RU" sz="4800" b="1">
                <a:solidFill>
                  <a:schemeClr val="bg1"/>
                </a:solidFill>
              </a:rPr>
              <a:t>Если Иисус – наш Господь</a:t>
            </a:r>
            <a:r>
              <a:rPr lang="en-US" sz="4800" b="1">
                <a:solidFill>
                  <a:schemeClr val="bg1"/>
                </a:solidFill>
              </a:rPr>
              <a:t>, </a:t>
            </a:r>
            <a:r>
              <a:rPr lang="ru-RU" sz="4800" b="1">
                <a:solidFill>
                  <a:schemeClr val="bg1"/>
                </a:solidFill>
              </a:rPr>
              <a:t>может ли наше представление о возрасте Земли отличаться от того, которое имел Он?</a:t>
            </a:r>
            <a:endParaRPr lang="en-US" sz="4800" b="1">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p:txBody>
          <a:bodyPr/>
          <a:lstStyle/>
          <a:p>
            <a:pPr eaLnBrk="1" hangingPunct="1"/>
            <a:r>
              <a:rPr lang="en-US">
                <a:latin typeface="Arial" charset="0"/>
                <a:cs typeface="Arial" charset="0"/>
              </a:rPr>
              <a:t>John 5:45-47 NAS</a:t>
            </a:r>
          </a:p>
        </p:txBody>
      </p:sp>
      <p:pic>
        <p:nvPicPr>
          <p:cNvPr id="15667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084"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Иоанна </a:t>
            </a:r>
            <a:r>
              <a:rPr lang="en-US" sz="5400" b="1">
                <a:solidFill>
                  <a:srgbClr val="00FF00"/>
                </a:solidFill>
              </a:rPr>
              <a:t>5:45-47</a:t>
            </a:r>
          </a:p>
        </p:txBody>
      </p:sp>
      <p:sp>
        <p:nvSpPr>
          <p:cNvPr id="2222085" name="Text Box 5"/>
          <p:cNvSpPr txBox="1">
            <a:spLocks noChangeArrowheads="1"/>
          </p:cNvSpPr>
          <p:nvPr/>
        </p:nvSpPr>
        <p:spPr bwMode="auto">
          <a:xfrm>
            <a:off x="838200" y="1495425"/>
            <a:ext cx="7696200" cy="40322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b="1">
                <a:solidFill>
                  <a:schemeClr val="bg1"/>
                </a:solidFill>
              </a:rPr>
              <a:t>Не думайте, что Я буду обвинять вас пред Отцом: есть на вас обвинитель Моисей, на которого вы уповаете. Ибо если бы вы верили Моисею, то поверили бы и Мне, потому что он писал о Мне</a:t>
            </a:r>
            <a:r>
              <a:rPr lang="en-US" b="1">
                <a:solidFill>
                  <a:schemeClr val="bg1"/>
                </a:solidFill>
              </a:rPr>
              <a:t>.  </a:t>
            </a:r>
            <a:r>
              <a:rPr lang="ru-RU" b="1">
                <a:solidFill>
                  <a:srgbClr val="FFFF00"/>
                </a:solidFill>
              </a:rPr>
              <a:t>Если же его писаниям не верите, как поверите Моим словам</a:t>
            </a:r>
            <a:r>
              <a:rPr lang="en-US" b="1">
                <a:solidFill>
                  <a:srgbClr val="FFFF00"/>
                </a:solidFill>
              </a:rPr>
              <a:t>?</a:t>
            </a:r>
            <a:r>
              <a:rPr lang="en-US" b="1">
                <a:solidFill>
                  <a:schemeClr val="bg1"/>
                </a:solidFill>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pPr>
            <a:r>
              <a:rPr lang="en-US" sz="1200">
                <a:effectLst>
                  <a:outerShdw blurRad="38100" dist="38100" dir="2700000" algn="tl">
                    <a:srgbClr val="000000"/>
                  </a:outerShdw>
                </a:effectLst>
                <a:latin typeface="Candara" charset="0"/>
                <a:cs typeface="Arial" charset="0"/>
              </a:rPr>
              <a:t>Coming to Grips with Genesis 04702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pPr>
            <a:r>
              <a:rPr lang="en-US" sz="4400">
                <a:effectLst>
                  <a:outerShdw blurRad="38100" dist="38100" dir="2700000" algn="tl">
                    <a:srgbClr val="000000"/>
                  </a:outerShdw>
                </a:effectLst>
                <a:latin typeface="Candara" charset="0"/>
                <a:cs typeface="Arial" charset="0"/>
              </a:rPr>
              <a:t>Coming to Grips with Genesis</a:t>
            </a:r>
          </a:p>
          <a:p>
            <a:pPr marL="0" lvl="1" indent="0" algn="r" eaLnBrk="1" hangingPunct="1">
              <a:lnSpc>
                <a:spcPct val="70000"/>
              </a:lnSpc>
              <a:spcBef>
                <a:spcPct val="0"/>
              </a:spcBef>
              <a:buFont typeface="Arial" charset="0"/>
              <a:buNone/>
            </a:pPr>
            <a:endParaRPr lang="en-US" sz="2200" i="1">
              <a:effectLst>
                <a:outerShdw blurRad="38100" dist="38100" dir="2700000" algn="tl">
                  <a:srgbClr val="000000"/>
                </a:outerShdw>
              </a:effectLst>
              <a:latin typeface="Candara" charset="0"/>
              <a:ea typeface="Arial" charset="0"/>
              <a:cs typeface="Arial" charset="0"/>
            </a:endParaRPr>
          </a:p>
          <a:p>
            <a:pPr marL="0" lvl="1" indent="0" algn="r" eaLnBrk="1" hangingPunct="1">
              <a:lnSpc>
                <a:spcPct val="70000"/>
              </a:lnSpc>
              <a:spcBef>
                <a:spcPct val="0"/>
              </a:spcBef>
              <a:buFont typeface="Arial" charset="0"/>
              <a:buNone/>
            </a:pPr>
            <a:r>
              <a:rPr lang="en-US" sz="2200" i="1">
                <a:effectLst>
                  <a:outerShdw blurRad="38100" dist="38100" dir="2700000" algn="tl">
                    <a:srgbClr val="000000"/>
                  </a:outerShdw>
                </a:effectLst>
                <a:latin typeface="Candara" charset="0"/>
                <a:ea typeface="Arial" charset="0"/>
                <a:cs typeface="Arial" charset="0"/>
              </a:rPr>
              <a:t>edited by Dr. Terry Mortenson </a:t>
            </a:r>
            <a:br>
              <a:rPr lang="en-US" sz="2200" i="1">
                <a:effectLst>
                  <a:outerShdw blurRad="38100" dist="38100" dir="2700000" algn="tl">
                    <a:srgbClr val="000000"/>
                  </a:outerShdw>
                </a:effectLst>
                <a:latin typeface="Candara" charset="0"/>
                <a:ea typeface="Arial" charset="0"/>
                <a:cs typeface="Arial" charset="0"/>
              </a:rPr>
            </a:br>
            <a:r>
              <a:rPr lang="en-US" sz="2200" i="1">
                <a:effectLst>
                  <a:outerShdw blurRad="38100" dist="38100" dir="2700000" algn="tl">
                    <a:srgbClr val="000000"/>
                  </a:outerShdw>
                </a:effectLst>
                <a:latin typeface="Candara" charset="0"/>
                <a:ea typeface="Arial" charset="0"/>
                <a:cs typeface="Arial" charset="0"/>
              </a:rPr>
              <a:t>and Dr. Thane Ury</a:t>
            </a:r>
          </a:p>
        </p:txBody>
      </p:sp>
      <p:pic>
        <p:nvPicPr>
          <p:cNvPr id="158723" name="Picture 4" descr="Coming to Grips with Genesis 047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606425"/>
            <a:ext cx="3724275"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Candara" charset="0"/>
                <a:ea typeface="ＭＳ Ｐゴシック" charset="0"/>
                <a:cs typeface="Arial" charset="0"/>
              </a:defRPr>
            </a:lvl1pPr>
            <a:lvl2pPr>
              <a:defRPr sz="2800" b="1">
                <a:solidFill>
                  <a:schemeClr val="tx1"/>
                </a:solidFill>
                <a:latin typeface="Candara" charset="0"/>
                <a:ea typeface="Arial" charset="0"/>
                <a:cs typeface="Arial" charset="0"/>
              </a:defRPr>
            </a:lvl2pPr>
            <a:lvl3pPr>
              <a:defRPr sz="2400" b="1">
                <a:solidFill>
                  <a:schemeClr val="tx1"/>
                </a:solidFill>
                <a:latin typeface="Candara" charset="0"/>
                <a:ea typeface="Arial" charset="0"/>
                <a:cs typeface="Arial" charset="0"/>
              </a:defRPr>
            </a:lvl3pPr>
            <a:lvl4pPr>
              <a:defRPr sz="2000" b="1">
                <a:solidFill>
                  <a:schemeClr val="tx1"/>
                </a:solidFill>
                <a:latin typeface="Candara" charset="0"/>
                <a:ea typeface="Arial" charset="0"/>
                <a:cs typeface="Arial" charset="0"/>
              </a:defRPr>
            </a:lvl4pPr>
            <a:lvl5pPr>
              <a:defRPr sz="2000" b="1">
                <a:solidFill>
                  <a:schemeClr val="tx1"/>
                </a:solidFill>
                <a:latin typeface="Candara" charset="0"/>
                <a:ea typeface="Arial" charset="0"/>
                <a:cs typeface="Arial" charset="0"/>
              </a:defRPr>
            </a:lvl5pPr>
            <a:lvl6pPr eaLnBrk="0" fontAlgn="base" hangingPunct="0">
              <a:spcBef>
                <a:spcPct val="20000"/>
              </a:spcBef>
              <a:spcAft>
                <a:spcPct val="0"/>
              </a:spcAft>
              <a:buFont typeface="Arial" charset="0"/>
              <a:buChar char="»"/>
              <a:defRPr sz="2000" b="1">
                <a:solidFill>
                  <a:schemeClr val="tx1"/>
                </a:solidFill>
                <a:latin typeface="Candara" charset="0"/>
                <a:ea typeface="Arial" charset="0"/>
                <a:cs typeface="Arial" charset="0"/>
              </a:defRPr>
            </a:lvl6pPr>
            <a:lvl7pPr eaLnBrk="0" fontAlgn="base" hangingPunct="0">
              <a:spcBef>
                <a:spcPct val="20000"/>
              </a:spcBef>
              <a:spcAft>
                <a:spcPct val="0"/>
              </a:spcAft>
              <a:buFont typeface="Arial" charset="0"/>
              <a:buChar char="»"/>
              <a:defRPr sz="2000" b="1">
                <a:solidFill>
                  <a:schemeClr val="tx1"/>
                </a:solidFill>
                <a:latin typeface="Candara" charset="0"/>
                <a:ea typeface="Arial" charset="0"/>
                <a:cs typeface="Arial" charset="0"/>
              </a:defRPr>
            </a:lvl7pPr>
            <a:lvl8pPr eaLnBrk="0" fontAlgn="base" hangingPunct="0">
              <a:spcBef>
                <a:spcPct val="20000"/>
              </a:spcBef>
              <a:spcAft>
                <a:spcPct val="0"/>
              </a:spcAft>
              <a:buFont typeface="Arial" charset="0"/>
              <a:buChar char="»"/>
              <a:defRPr sz="2000" b="1">
                <a:solidFill>
                  <a:schemeClr val="tx1"/>
                </a:solidFill>
                <a:latin typeface="Candara" charset="0"/>
                <a:ea typeface="Arial" charset="0"/>
                <a:cs typeface="Arial" charset="0"/>
              </a:defRPr>
            </a:lvl8pPr>
            <a:lvl9pPr eaLnBrk="0" fontAlgn="base" hangingPunct="0">
              <a:spcBef>
                <a:spcPct val="20000"/>
              </a:spcBef>
              <a:spcAft>
                <a:spcPct val="0"/>
              </a:spcAft>
              <a:buFont typeface="Arial" charset="0"/>
              <a:buChar char="»"/>
              <a:defRPr sz="2000" b="1">
                <a:solidFill>
                  <a:schemeClr val="tx1"/>
                </a:solidFill>
                <a:latin typeface="Candara" charset="0"/>
                <a:ea typeface="Arial" charset="0"/>
                <a:cs typeface="Arial" charset="0"/>
              </a:defRPr>
            </a:lvl9pPr>
          </a:lstStyle>
          <a:p>
            <a:pPr algn="r" eaLnBrk="1" hangingPunct="1"/>
            <a:r>
              <a:rPr lang="en-US" sz="800" b="0">
                <a:solidFill>
                  <a:srgbClr val="C0C0C0"/>
                </a:solidFill>
                <a:latin typeface="Calibri" charset="0"/>
              </a:rPr>
              <a:t>© 2008 Answers in Genesis-USA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descr="3-Part Gospel 0088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0" name="WordArt 3"/>
          <p:cNvSpPr>
            <a:spLocks noChangeArrowheads="1" noChangeShapeType="1" noTextEdit="1"/>
          </p:cNvSpPr>
          <p:nvPr/>
        </p:nvSpPr>
        <p:spPr bwMode="auto">
          <a:xfrm>
            <a:off x="1905000" y="152400"/>
            <a:ext cx="5410200" cy="9906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ЕВАНГЕЛИЕ</a:t>
            </a:r>
            <a:endParaRPr lang="en-US" sz="7200" kern="10">
              <a:ln w="9525">
                <a:solidFill>
                  <a:srgbClr val="000000"/>
                </a:solidFill>
                <a:round/>
                <a:headEnd/>
                <a:tailEnd/>
              </a:ln>
              <a:solidFill>
                <a:srgbClr val="FFFFFF"/>
              </a:solidFill>
              <a:latin typeface="Impact"/>
              <a:ea typeface="Impact"/>
              <a:cs typeface="Impact"/>
            </a:endParaRPr>
          </a:p>
        </p:txBody>
      </p:sp>
      <p:sp>
        <p:nvSpPr>
          <p:cNvPr id="160771" name="WordArt 4"/>
          <p:cNvSpPr>
            <a:spLocks noChangeArrowheads="1" noChangeShapeType="1" noTextEdit="1"/>
          </p:cNvSpPr>
          <p:nvPr/>
        </p:nvSpPr>
        <p:spPr bwMode="auto">
          <a:xfrm>
            <a:off x="5105400" y="2133600"/>
            <a:ext cx="3352800" cy="6096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НАДЕЖДА</a:t>
            </a:r>
            <a:endParaRPr lang="en-US" sz="7200" kern="10">
              <a:ln w="9525">
                <a:solidFill>
                  <a:srgbClr val="000000"/>
                </a:solidFill>
                <a:round/>
                <a:headEnd/>
                <a:tailEnd/>
              </a:ln>
              <a:solidFill>
                <a:srgbClr val="FFFFFF"/>
              </a:solidFill>
              <a:latin typeface="Impact"/>
              <a:ea typeface="Impact"/>
              <a:cs typeface="Impact"/>
            </a:endParaRPr>
          </a:p>
        </p:txBody>
      </p:sp>
      <p:sp>
        <p:nvSpPr>
          <p:cNvPr id="160772" name="WordArt 5"/>
          <p:cNvSpPr>
            <a:spLocks noChangeArrowheads="1" noChangeShapeType="1" noTextEdit="1"/>
          </p:cNvSpPr>
          <p:nvPr/>
        </p:nvSpPr>
        <p:spPr bwMode="auto">
          <a:xfrm>
            <a:off x="5105400" y="5181600"/>
            <a:ext cx="3429000" cy="9144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ОСНОВОПОЛАГАЮЩИЕ</a:t>
            </a:r>
          </a:p>
          <a:p>
            <a:pPr algn="ctr"/>
            <a:r>
              <a:rPr lang="bg-BG" sz="7200" kern="10">
                <a:ln w="9525">
                  <a:solidFill>
                    <a:srgbClr val="000000"/>
                  </a:solidFill>
                  <a:round/>
                  <a:headEnd/>
                  <a:tailEnd/>
                </a:ln>
                <a:solidFill>
                  <a:srgbClr val="FFFFFF"/>
                </a:solidFill>
                <a:latin typeface="Impact"/>
                <a:ea typeface="Impact"/>
                <a:cs typeface="Impact"/>
              </a:rPr>
              <a:t> ЗНАНИЯ</a:t>
            </a:r>
            <a:endParaRPr lang="en-US" sz="7200" kern="10">
              <a:ln w="9525">
                <a:solidFill>
                  <a:srgbClr val="000000"/>
                </a:solidFill>
                <a:round/>
                <a:headEnd/>
                <a:tailEnd/>
              </a:ln>
              <a:solidFill>
                <a:srgbClr val="FFFFFF"/>
              </a:solidFill>
              <a:latin typeface="Impact"/>
              <a:ea typeface="Impact"/>
              <a:cs typeface="Impact"/>
            </a:endParaRPr>
          </a:p>
        </p:txBody>
      </p:sp>
      <p:sp>
        <p:nvSpPr>
          <p:cNvPr id="160773" name="WordArt 6"/>
          <p:cNvSpPr>
            <a:spLocks noChangeArrowheads="1" noChangeShapeType="1" noTextEdit="1"/>
          </p:cNvSpPr>
          <p:nvPr/>
        </p:nvSpPr>
        <p:spPr bwMode="auto">
          <a:xfrm>
            <a:off x="5562600" y="3733800"/>
            <a:ext cx="2362200" cy="6096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СИЛА</a:t>
            </a:r>
            <a:endParaRPr lang="en-US" sz="7200" kern="10">
              <a:ln w="9525">
                <a:solidFill>
                  <a:srgbClr val="000000"/>
                </a:solidFill>
                <a:round/>
                <a:headEnd/>
                <a:tailEnd/>
              </a:ln>
              <a:solidFill>
                <a:srgbClr val="FFFFFF"/>
              </a:solidFill>
              <a:latin typeface="Impact"/>
              <a:ea typeface="Impact"/>
              <a:cs typeface="Impact"/>
            </a:endParaRPr>
          </a:p>
        </p:txBody>
      </p:sp>
      <p:sp>
        <p:nvSpPr>
          <p:cNvPr id="160774" name="WordArt 7"/>
          <p:cNvSpPr>
            <a:spLocks noChangeArrowheads="1" noChangeShapeType="1" noTextEdit="1"/>
          </p:cNvSpPr>
          <p:nvPr/>
        </p:nvSpPr>
        <p:spPr bwMode="auto">
          <a:xfrm>
            <a:off x="1295400" y="1981200"/>
            <a:ext cx="2133600" cy="15240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КОНЕЦ</a:t>
            </a:r>
          </a:p>
          <a:p>
            <a:pPr algn="ctr"/>
            <a:r>
              <a:rPr lang="bg-BG" sz="7200" kern="10">
                <a:ln w="9525">
                  <a:solidFill>
                    <a:srgbClr val="000000"/>
                  </a:solidFill>
                  <a:round/>
                  <a:headEnd/>
                  <a:tailEnd/>
                </a:ln>
                <a:solidFill>
                  <a:srgbClr val="FFFFFF"/>
                </a:solidFill>
                <a:latin typeface="Impact"/>
                <a:ea typeface="Impact"/>
                <a:cs typeface="Impact"/>
              </a:rPr>
              <a:t>ВРЕМЕН</a:t>
            </a:r>
          </a:p>
          <a:p>
            <a:pPr algn="ctr"/>
            <a:endParaRPr lang="en-US" sz="7200" kern="10">
              <a:ln w="9525">
                <a:solidFill>
                  <a:srgbClr val="000000"/>
                </a:solidFill>
                <a:round/>
                <a:headEnd/>
                <a:tailEnd/>
              </a:ln>
              <a:solidFill>
                <a:srgbClr val="FFFFFF"/>
              </a:solidFill>
              <a:latin typeface="Impact"/>
              <a:ea typeface="Impact"/>
              <a:cs typeface="Impact"/>
            </a:endParaRPr>
          </a:p>
        </p:txBody>
      </p:sp>
      <p:sp>
        <p:nvSpPr>
          <p:cNvPr id="160775" name="WordArt 8"/>
          <p:cNvSpPr>
            <a:spLocks noChangeArrowheads="1" noChangeShapeType="1" noTextEdit="1"/>
          </p:cNvSpPr>
          <p:nvPr/>
        </p:nvSpPr>
        <p:spPr bwMode="auto">
          <a:xfrm>
            <a:off x="1143000" y="3276600"/>
            <a:ext cx="2286000" cy="14478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ИИСУС   ХРИСТОС</a:t>
            </a:r>
          </a:p>
          <a:p>
            <a:pPr algn="ctr"/>
            <a:r>
              <a:rPr lang="bg-BG" sz="7200" kern="10">
                <a:ln w="9525">
                  <a:solidFill>
                    <a:srgbClr val="000000"/>
                  </a:solidFill>
                  <a:round/>
                  <a:headEnd/>
                  <a:tailEnd/>
                </a:ln>
                <a:solidFill>
                  <a:srgbClr val="FFFFFF"/>
                </a:solidFill>
                <a:latin typeface="Impact"/>
                <a:ea typeface="Impact"/>
                <a:cs typeface="Impact"/>
              </a:rPr>
              <a:t>РАСПЯТ И ВОСКРЕС</a:t>
            </a:r>
          </a:p>
          <a:p>
            <a:pPr algn="ctr"/>
            <a:r>
              <a:rPr lang="bg-BG" sz="7200" kern="10">
                <a:ln w="9525">
                  <a:solidFill>
                    <a:srgbClr val="000000"/>
                  </a:solidFill>
                  <a:round/>
                  <a:headEnd/>
                  <a:tailEnd/>
                </a:ln>
                <a:solidFill>
                  <a:srgbClr val="FFFFFF"/>
                </a:solidFill>
                <a:latin typeface="Impact"/>
                <a:ea typeface="Impact"/>
                <a:cs typeface="Impact"/>
              </a:rPr>
              <a:t>ИЗ МЁРТВЫХ</a:t>
            </a:r>
            <a:endParaRPr lang="en-US" sz="7200" kern="10">
              <a:ln w="9525">
                <a:solidFill>
                  <a:srgbClr val="000000"/>
                </a:solidFill>
                <a:round/>
                <a:headEnd/>
                <a:tailEnd/>
              </a:ln>
              <a:solidFill>
                <a:srgbClr val="FFFFFF"/>
              </a:solidFill>
              <a:latin typeface="Impact"/>
              <a:ea typeface="Impact"/>
              <a:cs typeface="Impact"/>
            </a:endParaRPr>
          </a:p>
        </p:txBody>
      </p:sp>
      <p:sp>
        <p:nvSpPr>
          <p:cNvPr id="160776" name="WordArt 9"/>
          <p:cNvSpPr>
            <a:spLocks noChangeArrowheads="1" noChangeShapeType="1" noTextEdit="1"/>
          </p:cNvSpPr>
          <p:nvPr/>
        </p:nvSpPr>
        <p:spPr bwMode="auto">
          <a:xfrm>
            <a:off x="1143000" y="4876800"/>
            <a:ext cx="2362200" cy="1485900"/>
          </a:xfrm>
          <a:prstGeom prst="rect">
            <a:avLst/>
          </a:prstGeom>
        </p:spPr>
        <p:txBody>
          <a:bodyPr wrap="none" fromWordArt="1">
            <a:prstTxWarp prst="textPlain">
              <a:avLst>
                <a:gd name="adj" fmla="val 50000"/>
              </a:avLst>
            </a:prstTxWarp>
          </a:bodyPr>
          <a:lstStyle/>
          <a:p>
            <a:pPr algn="ctr"/>
            <a:r>
              <a:rPr lang="mr-IN" sz="2400" kern="10">
                <a:ln w="9525">
                  <a:solidFill>
                    <a:srgbClr val="000000"/>
                  </a:solidFill>
                  <a:round/>
                  <a:headEnd/>
                  <a:tailEnd/>
                </a:ln>
                <a:solidFill>
                  <a:srgbClr val="FFFFFF"/>
                </a:solidFill>
                <a:latin typeface="Impact"/>
                <a:ea typeface="Impact"/>
                <a:cs typeface="Impact"/>
              </a:rPr>
              <a:t>    ХРИСТОС    И</a:t>
            </a:r>
          </a:p>
          <a:p>
            <a:pPr algn="ctr"/>
            <a:r>
              <a:rPr lang="mr-IN" sz="2400" kern="10">
                <a:ln w="9525">
                  <a:solidFill>
                    <a:srgbClr val="000000"/>
                  </a:solidFill>
                  <a:round/>
                  <a:headEnd/>
                  <a:tailEnd/>
                </a:ln>
                <a:solidFill>
                  <a:srgbClr val="FFFFFF"/>
                </a:solidFill>
                <a:latin typeface="Impact"/>
                <a:ea typeface="Impact"/>
                <a:cs typeface="Impact"/>
              </a:rPr>
              <a:t>   СОТВОРЕНИЕ</a:t>
            </a:r>
          </a:p>
          <a:p>
            <a:pPr algn="ctr"/>
            <a:r>
              <a:rPr lang="mr-IN" sz="2400" kern="10">
                <a:ln w="9525">
                  <a:solidFill>
                    <a:srgbClr val="000000"/>
                  </a:solidFill>
                  <a:round/>
                  <a:headEnd/>
                  <a:tailEnd/>
                </a:ln>
                <a:solidFill>
                  <a:srgbClr val="FFFFFF"/>
                </a:solidFill>
                <a:latin typeface="Impact"/>
                <a:ea typeface="Impact"/>
                <a:cs typeface="Impact"/>
              </a:rPr>
              <a:t>ГРЕХ          СМЕРТЬ</a:t>
            </a:r>
            <a:endParaRPr lang="en-US" sz="2400" kern="10">
              <a:ln w="9525">
                <a:solidFill>
                  <a:srgbClr val="000000"/>
                </a:solidFill>
                <a:round/>
                <a:headEnd/>
                <a:tailEnd/>
              </a:ln>
              <a:solidFill>
                <a:srgbClr val="FFFFFF"/>
              </a:solidFill>
              <a:latin typeface="Impact"/>
              <a:ea typeface="Impact"/>
              <a:cs typeface="Impact"/>
            </a:endParaRPr>
          </a:p>
        </p:txBody>
      </p:sp>
      <p:sp>
        <p:nvSpPr>
          <p:cNvPr id="160777" name="Line 10"/>
          <p:cNvSpPr>
            <a:spLocks noChangeShapeType="1"/>
          </p:cNvSpPr>
          <p:nvPr/>
        </p:nvSpPr>
        <p:spPr bwMode="auto">
          <a:xfrm>
            <a:off x="1828800" y="6172200"/>
            <a:ext cx="5334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8" name="Rectangle 12"/>
          <p:cNvSpPr>
            <a:spLocks noChangeArrowheads="1"/>
          </p:cNvSpPr>
          <p:nvPr/>
        </p:nvSpPr>
        <p:spPr bwMode="auto">
          <a:xfrm>
            <a:off x="0" y="4800600"/>
            <a:ext cx="9144000" cy="2057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en-US">
              <a:cs typeface="Arial" charset="0"/>
            </a:endParaRPr>
          </a:p>
        </p:txBody>
      </p:sp>
      <p:sp>
        <p:nvSpPr>
          <p:cNvPr id="65549" name="Rectangle 13"/>
          <p:cNvSpPr>
            <a:spLocks noChangeArrowheads="1"/>
          </p:cNvSpPr>
          <p:nvPr/>
        </p:nvSpPr>
        <p:spPr bwMode="auto">
          <a:xfrm>
            <a:off x="0" y="1295400"/>
            <a:ext cx="9144000" cy="1981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en-US">
              <a:cs typeface="Arial" charset="0"/>
            </a:endParaRPr>
          </a:p>
        </p:txBody>
      </p:sp>
      <p:sp>
        <p:nvSpPr>
          <p:cNvPr id="65550" name="Rectangle 14"/>
          <p:cNvSpPr>
            <a:spLocks noChangeArrowheads="1"/>
          </p:cNvSpPr>
          <p:nvPr/>
        </p:nvSpPr>
        <p:spPr bwMode="auto">
          <a:xfrm>
            <a:off x="3657600" y="3200400"/>
            <a:ext cx="5486400" cy="1600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en-US">
              <a:cs typeface="Arial" charset="0"/>
            </a:endParaRPr>
          </a:p>
        </p:txBody>
      </p:sp>
      <p:sp>
        <p:nvSpPr>
          <p:cNvPr id="65551" name="Rectangle 15"/>
          <p:cNvSpPr>
            <a:spLocks noChangeArrowheads="1"/>
          </p:cNvSpPr>
          <p:nvPr/>
        </p:nvSpPr>
        <p:spPr bwMode="auto">
          <a:xfrm>
            <a:off x="0" y="3276600"/>
            <a:ext cx="1066800" cy="1524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en-US">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65548"/>
                                        </p:tgtEl>
                                      </p:cBhvr>
                                    </p:animEffect>
                                    <p:set>
                                      <p:cBhvr>
                                        <p:cTn id="7" dur="1" fill="hold">
                                          <p:stCondLst>
                                            <p:cond delay="499"/>
                                          </p:stCondLst>
                                        </p:cTn>
                                        <p:tgtEl>
                                          <p:spTgt spid="6554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65550"/>
                                        </p:tgtEl>
                                      </p:cBhvr>
                                    </p:animEffect>
                                    <p:set>
                                      <p:cBhvr>
                                        <p:cTn id="12" dur="1" fill="hold">
                                          <p:stCondLst>
                                            <p:cond delay="499"/>
                                          </p:stCondLst>
                                        </p:cTn>
                                        <p:tgtEl>
                                          <p:spTgt spid="65550"/>
                                        </p:tgtEl>
                                        <p:attrNameLst>
                                          <p:attrName>style.visibility</p:attrName>
                                        </p:attrNameLst>
                                      </p:cBhvr>
                                      <p:to>
                                        <p:strVal val="hidden"/>
                                      </p:to>
                                    </p:set>
                                  </p:childTnLst>
                                </p:cTn>
                              </p:par>
                              <p:par>
                                <p:cTn id="13" presetID="22" presetClass="exit" presetSubtype="2" fill="hold" grpId="0" nodeType="withEffect">
                                  <p:stCondLst>
                                    <p:cond delay="0"/>
                                  </p:stCondLst>
                                  <p:childTnLst>
                                    <p:animEffect transition="out" filter="wipe(right)">
                                      <p:cBhvr>
                                        <p:cTn id="14" dur="500"/>
                                        <p:tgtEl>
                                          <p:spTgt spid="65551"/>
                                        </p:tgtEl>
                                      </p:cBhvr>
                                    </p:animEffect>
                                    <p:set>
                                      <p:cBhvr>
                                        <p:cTn id="15" dur="1" fill="hold">
                                          <p:stCondLst>
                                            <p:cond delay="499"/>
                                          </p:stCondLst>
                                        </p:cTn>
                                        <p:tgtEl>
                                          <p:spTgt spid="65551"/>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xit" presetSubtype="8" fill="hold" grpId="0" nodeType="clickEffect">
                                  <p:stCondLst>
                                    <p:cond delay="0"/>
                                  </p:stCondLst>
                                  <p:childTnLst>
                                    <p:animEffect transition="out" filter="wipe(left)">
                                      <p:cBhvr>
                                        <p:cTn id="19" dur="500"/>
                                        <p:tgtEl>
                                          <p:spTgt spid="65549"/>
                                        </p:tgtEl>
                                      </p:cBhvr>
                                    </p:animEffect>
                                    <p:set>
                                      <p:cBhvr>
                                        <p:cTn id="20" dur="1" fill="hold">
                                          <p:stCondLst>
                                            <p:cond delay="499"/>
                                          </p:stCondLst>
                                        </p:cTn>
                                        <p:tgtEl>
                                          <p:spTgt spid="655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8" grpId="0" animBg="1"/>
      <p:bldP spid="65549" grpId="0" animBg="1"/>
      <p:bldP spid="65550" grpId="0" animBg="1"/>
      <p:bldP spid="6555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Grp="1" noChangeArrowheads="1"/>
          </p:cNvSpPr>
          <p:nvPr>
            <p:ph type="title"/>
          </p:nvPr>
        </p:nvSpPr>
        <p:spPr/>
        <p:txBody>
          <a:bodyPr/>
          <a:lstStyle/>
          <a:p>
            <a:pPr algn="l" eaLnBrk="1" hangingPunct="1"/>
            <a:r>
              <a:rPr lang="en-US" sz="2000">
                <a:solidFill>
                  <a:schemeClr val="bg1"/>
                </a:solidFill>
                <a:latin typeface="Arial" charset="0"/>
                <a:cs typeface="Arial" charset="0"/>
              </a:rPr>
              <a:t>7 C</a:t>
            </a:r>
            <a:r>
              <a:rPr lang="ja-JP" altLang="en-US" sz="2000">
                <a:solidFill>
                  <a:schemeClr val="bg1"/>
                </a:solidFill>
                <a:latin typeface="Arial" charset="0"/>
                <a:cs typeface="Arial" charset="0"/>
              </a:rPr>
              <a:t>’</a:t>
            </a:r>
            <a:r>
              <a:rPr lang="en-US" sz="2000">
                <a:solidFill>
                  <a:schemeClr val="bg1"/>
                </a:solidFill>
                <a:latin typeface="Arial" charset="0"/>
                <a:cs typeface="Arial" charset="0"/>
              </a:rPr>
              <a:t>s Animated—Gen. 1:31 omitted</a:t>
            </a:r>
          </a:p>
        </p:txBody>
      </p:sp>
      <p:pic>
        <p:nvPicPr>
          <p:cNvPr id="161794"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7"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8"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9"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0"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1"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343400" y="2667000"/>
            <a:ext cx="3352800" cy="1446213"/>
          </a:xfrm>
          <a:prstGeom prst="rect">
            <a:avLst/>
          </a:prstGeom>
          <a:noFill/>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4400" b="1">
                <a:solidFill>
                  <a:srgbClr val="FFC000"/>
                </a:solidFill>
                <a:effectLst>
                  <a:outerShdw blurRad="38100" dist="38100" dir="2700000" algn="tl">
                    <a:srgbClr val="DDDDDD"/>
                  </a:outerShdw>
                </a:effectLst>
              </a:rPr>
              <a:t>СЕМЬ «С» ИСТОРИИ</a:t>
            </a:r>
            <a:endParaRPr lang="en-US" sz="4400" b="1">
              <a:solidFill>
                <a:srgbClr val="FFC000"/>
              </a:solidFill>
              <a:effectLst>
                <a:outerShdw blurRad="38100" dist="38100" dir="2700000" algn="tl">
                  <a:srgbClr val="DDDDDD"/>
                </a:outerShdw>
              </a:effectLst>
            </a:endParaRPr>
          </a:p>
        </p:txBody>
      </p:sp>
      <p:sp>
        <p:nvSpPr>
          <p:cNvPr id="13" name="TextBox 12"/>
          <p:cNvSpPr txBox="1"/>
          <p:nvPr/>
        </p:nvSpPr>
        <p:spPr>
          <a:xfrm>
            <a:off x="6096000" y="1828800"/>
            <a:ext cx="2895600" cy="554038"/>
          </a:xfrm>
          <a:prstGeom prst="rect">
            <a:avLst/>
          </a:prstGeom>
          <a:noFill/>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3000" b="1">
                <a:effectLst>
                  <a:outerShdw blurRad="38100" dist="38100" dir="2700000" algn="tl">
                    <a:srgbClr val="DDDDDD"/>
                  </a:outerShdw>
                </a:effectLst>
              </a:rPr>
              <a:t>Сотворение</a:t>
            </a:r>
            <a:endParaRPr lang="en-US" sz="3000" b="1">
              <a:effectLst>
                <a:outerShdw blurRad="38100" dist="38100" dir="2700000" algn="tl">
                  <a:srgbClr val="DDDDDD"/>
                </a:outerShdw>
              </a:effectLst>
            </a:endParaRPr>
          </a:p>
        </p:txBody>
      </p:sp>
      <p:sp>
        <p:nvSpPr>
          <p:cNvPr id="14" name="TextBox 13"/>
          <p:cNvSpPr txBox="1"/>
          <p:nvPr/>
        </p:nvSpPr>
        <p:spPr>
          <a:xfrm>
            <a:off x="6096000" y="4343400"/>
            <a:ext cx="3048000" cy="554038"/>
          </a:xfrm>
          <a:prstGeom prst="rect">
            <a:avLst/>
          </a:prstGeom>
          <a:noFill/>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3000" b="1">
                <a:effectLst>
                  <a:outerShdw blurRad="38100" dist="38100" dir="2700000" algn="tl">
                    <a:srgbClr val="DDDDDD"/>
                  </a:outerShdw>
                </a:effectLst>
              </a:rPr>
              <a:t>Совершенство</a:t>
            </a:r>
            <a:endParaRPr lang="en-US" sz="3000" b="1">
              <a:effectLst>
                <a:outerShdw blurRad="38100" dist="38100" dir="2700000" algn="tl">
                  <a:srgbClr val="DDDDDD"/>
                </a:outerShdw>
              </a:effectLst>
            </a:endParaRPr>
          </a:p>
        </p:txBody>
      </p:sp>
      <p:sp>
        <p:nvSpPr>
          <p:cNvPr id="15" name="TextBox 14"/>
          <p:cNvSpPr txBox="1"/>
          <p:nvPr/>
        </p:nvSpPr>
        <p:spPr>
          <a:xfrm>
            <a:off x="2362200" y="152400"/>
            <a:ext cx="2590800" cy="554038"/>
          </a:xfrm>
          <a:prstGeom prst="rect">
            <a:avLst/>
          </a:prstGeom>
          <a:noFill/>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3000" b="1">
                <a:solidFill>
                  <a:schemeClr val="bg1"/>
                </a:solidFill>
                <a:effectLst>
                  <a:outerShdw blurRad="38100" dist="38100" dir="2700000" algn="tl">
                    <a:srgbClr val="DDDDDD"/>
                  </a:outerShdw>
                </a:effectLst>
              </a:rPr>
              <a:t>Согрешение</a:t>
            </a:r>
            <a:endParaRPr lang="en-US" sz="3000" b="1">
              <a:solidFill>
                <a:schemeClr val="bg1"/>
              </a:solidFill>
              <a:effectLst>
                <a:outerShdw blurRad="38100" dist="38100" dir="2700000" algn="tl">
                  <a:srgbClr val="DDDDDD"/>
                </a:outerShdw>
              </a:effectLst>
            </a:endParaRPr>
          </a:p>
        </p:txBody>
      </p:sp>
      <p:sp>
        <p:nvSpPr>
          <p:cNvPr id="16" name="TextBox 15"/>
          <p:cNvSpPr txBox="1"/>
          <p:nvPr/>
        </p:nvSpPr>
        <p:spPr>
          <a:xfrm>
            <a:off x="1524000" y="914400"/>
            <a:ext cx="2209800" cy="554038"/>
          </a:xfrm>
          <a:prstGeom prst="rect">
            <a:avLst/>
          </a:prstGeom>
          <a:noFill/>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3000" b="1">
                <a:solidFill>
                  <a:schemeClr val="bg1"/>
                </a:solidFill>
                <a:effectLst>
                  <a:outerShdw blurRad="38100" dist="38100" dir="2700000" algn="tl">
                    <a:srgbClr val="DDDDDD"/>
                  </a:outerShdw>
                </a:effectLst>
              </a:rPr>
              <a:t>Суд</a:t>
            </a:r>
            <a:endParaRPr lang="en-US" sz="3000" b="1">
              <a:solidFill>
                <a:schemeClr val="bg1"/>
              </a:solidFill>
              <a:effectLst>
                <a:outerShdw blurRad="38100" dist="38100" dir="2700000" algn="tl">
                  <a:srgbClr val="DDDDDD"/>
                </a:outerShdw>
              </a:effectLst>
            </a:endParaRPr>
          </a:p>
        </p:txBody>
      </p:sp>
      <p:sp>
        <p:nvSpPr>
          <p:cNvPr id="17" name="TextBox 16"/>
          <p:cNvSpPr txBox="1"/>
          <p:nvPr/>
        </p:nvSpPr>
        <p:spPr>
          <a:xfrm>
            <a:off x="0" y="2514600"/>
            <a:ext cx="2590800" cy="554038"/>
          </a:xfrm>
          <a:prstGeom prst="rect">
            <a:avLst/>
          </a:prstGeom>
          <a:noFill/>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3000" b="1">
                <a:solidFill>
                  <a:schemeClr val="bg1"/>
                </a:solidFill>
                <a:effectLst>
                  <a:outerShdw blurRad="38100" dist="38100" dir="2700000" algn="tl">
                    <a:srgbClr val="DDDDDD"/>
                  </a:outerShdw>
                </a:effectLst>
              </a:rPr>
              <a:t>Смешение</a:t>
            </a:r>
            <a:endParaRPr lang="en-US" sz="3000" b="1">
              <a:solidFill>
                <a:schemeClr val="bg1"/>
              </a:solidFill>
              <a:effectLst>
                <a:outerShdw blurRad="38100" dist="38100" dir="2700000" algn="tl">
                  <a:srgbClr val="DDDDDD"/>
                </a:outerShdw>
              </a:effectLst>
            </a:endParaRPr>
          </a:p>
        </p:txBody>
      </p:sp>
      <p:sp>
        <p:nvSpPr>
          <p:cNvPr id="18" name="TextBox 17"/>
          <p:cNvSpPr txBox="1"/>
          <p:nvPr/>
        </p:nvSpPr>
        <p:spPr>
          <a:xfrm>
            <a:off x="685800" y="5562600"/>
            <a:ext cx="2590800" cy="554038"/>
          </a:xfrm>
          <a:prstGeom prst="rect">
            <a:avLst/>
          </a:prstGeom>
          <a:noFill/>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3000" b="1">
                <a:solidFill>
                  <a:schemeClr val="bg1"/>
                </a:solidFill>
                <a:effectLst>
                  <a:outerShdw blurRad="38100" dist="38100" dir="2700000" algn="tl">
                    <a:srgbClr val="DDDDDD"/>
                  </a:outerShdw>
                </a:effectLst>
              </a:rPr>
              <a:t>Спаситель</a:t>
            </a:r>
            <a:endParaRPr lang="en-US" sz="3000" b="1">
              <a:solidFill>
                <a:schemeClr val="bg1"/>
              </a:solidFill>
              <a:effectLst>
                <a:outerShdw blurRad="38100" dist="38100" dir="2700000" algn="tl">
                  <a:srgbClr val="DDDDDD"/>
                </a:outerShdw>
              </a:effectLst>
            </a:endParaRPr>
          </a:p>
        </p:txBody>
      </p:sp>
      <p:sp>
        <p:nvSpPr>
          <p:cNvPr id="19" name="TextBox 18"/>
          <p:cNvSpPr txBox="1"/>
          <p:nvPr/>
        </p:nvSpPr>
        <p:spPr>
          <a:xfrm>
            <a:off x="2819400" y="6303963"/>
            <a:ext cx="2590800" cy="554037"/>
          </a:xfrm>
          <a:prstGeom prst="rect">
            <a:avLst/>
          </a:prstGeom>
          <a:noFill/>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3000" b="1">
                <a:solidFill>
                  <a:schemeClr val="bg1"/>
                </a:solidFill>
                <a:effectLst>
                  <a:outerShdw blurRad="38100" dist="38100" dir="2700000" algn="tl">
                    <a:srgbClr val="DDDDDD"/>
                  </a:outerShdw>
                </a:effectLst>
              </a:rPr>
              <a:t>Страдания</a:t>
            </a:r>
            <a:endParaRPr lang="en-US" sz="3000" b="1">
              <a:solidFill>
                <a:schemeClr val="bg1"/>
              </a:solidFill>
              <a:effectLst>
                <a:outerShdw blurRad="38100" dist="38100" dir="2700000" algn="tl">
                  <a:srgbClr val="DDDDDD"/>
                </a:outerShdw>
              </a:effectLs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ChangeArrowheads="1"/>
          </p:cNvSpPr>
          <p:nvPr>
            <p:ph type="title"/>
          </p:nvPr>
        </p:nvSpPr>
        <p:spPr>
          <a:xfrm>
            <a:off x="457200" y="381000"/>
            <a:ext cx="8229600" cy="1143000"/>
          </a:xfrm>
        </p:spPr>
        <p:txBody>
          <a:bodyPr/>
          <a:lstStyle/>
          <a:p>
            <a:pPr eaLnBrk="1" hangingPunct="1"/>
            <a:r>
              <a:rPr lang="en-US" sz="6000" b="1">
                <a:latin typeface="Times New Roman" charset="0"/>
                <a:cs typeface="Arial" charset="0"/>
              </a:rPr>
              <a:t>I Cor. 1:23 NAS</a:t>
            </a:r>
          </a:p>
        </p:txBody>
      </p:sp>
      <p:pic>
        <p:nvPicPr>
          <p:cNvPr id="16384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2148" name="Text Box 4"/>
          <p:cNvSpPr txBox="1">
            <a:spLocks noChangeArrowheads="1"/>
          </p:cNvSpPr>
          <p:nvPr/>
        </p:nvSpPr>
        <p:spPr bwMode="auto">
          <a:xfrm>
            <a:off x="762000" y="1841500"/>
            <a:ext cx="7696200" cy="2308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ru-RU" sz="4000" b="1">
                <a:solidFill>
                  <a:schemeClr val="bg1"/>
                </a:solidFill>
                <a:cs typeface="Arial" charset="0"/>
              </a:rPr>
              <a:t>А мы проповедуем Христа распятого, для</a:t>
            </a:r>
            <a:r>
              <a:rPr lang="en-US" sz="4000" b="1">
                <a:solidFill>
                  <a:schemeClr val="bg1"/>
                </a:solidFill>
                <a:cs typeface="Arial" charset="0"/>
              </a:rPr>
              <a:t> </a:t>
            </a:r>
            <a:r>
              <a:rPr lang="ru-RU" sz="4000" b="1">
                <a:solidFill>
                  <a:srgbClr val="FF9900"/>
                </a:solidFill>
                <a:cs typeface="Arial" charset="0"/>
              </a:rPr>
              <a:t>Иудеев – соблазн</a:t>
            </a:r>
            <a:r>
              <a:rPr lang="ru-RU" sz="4000" b="1">
                <a:solidFill>
                  <a:schemeClr val="bg1"/>
                </a:solidFill>
                <a:cs typeface="Arial" charset="0"/>
              </a:rPr>
              <a:t>, а для</a:t>
            </a:r>
            <a:r>
              <a:rPr lang="en-US" sz="4000" b="1">
                <a:solidFill>
                  <a:schemeClr val="bg1"/>
                </a:solidFill>
                <a:cs typeface="Arial" charset="0"/>
              </a:rPr>
              <a:t> </a:t>
            </a:r>
            <a:r>
              <a:rPr lang="ru-RU" sz="4000" b="1">
                <a:solidFill>
                  <a:srgbClr val="FFFF00"/>
                </a:solidFill>
                <a:cs typeface="Arial" charset="0"/>
              </a:rPr>
              <a:t>Еллинов – безумие</a:t>
            </a:r>
            <a:r>
              <a:rPr lang="en-US" sz="4000" b="1">
                <a:solidFill>
                  <a:schemeClr val="bg1"/>
                </a:solidFill>
                <a:cs typeface="Arial" charset="0"/>
              </a:rPr>
              <a:t>.</a:t>
            </a:r>
          </a:p>
        </p:txBody>
      </p:sp>
      <p:sp>
        <p:nvSpPr>
          <p:cNvPr id="1542149"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5400" b="1">
                <a:solidFill>
                  <a:srgbClr val="00FF00"/>
                </a:solidFill>
                <a:cs typeface="Arial" charset="0"/>
              </a:rPr>
              <a:t>1 </a:t>
            </a:r>
            <a:r>
              <a:rPr lang="ru-RU" sz="5400" b="1">
                <a:solidFill>
                  <a:srgbClr val="00FF00"/>
                </a:solidFill>
                <a:cs typeface="Arial" charset="0"/>
              </a:rPr>
              <a:t>Коринфянам</a:t>
            </a:r>
            <a:r>
              <a:rPr lang="en-US" sz="5400" b="1">
                <a:solidFill>
                  <a:srgbClr val="00FF00"/>
                </a:solidFill>
                <a:cs typeface="Arial" charset="0"/>
              </a:rPr>
              <a:t> 1:23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p:txBody>
          <a:bodyPr/>
          <a:lstStyle/>
          <a:p>
            <a:pPr eaLnBrk="1" hangingPunct="1"/>
            <a:r>
              <a:rPr lang="en-US">
                <a:latin typeface="Times New Roman" charset="0"/>
                <a:cs typeface="Arial" charset="0"/>
              </a:rPr>
              <a:t>01 Jews fall over Gospel</a:t>
            </a:r>
          </a:p>
        </p:txBody>
      </p:sp>
      <p:pic>
        <p:nvPicPr>
          <p:cNvPr id="165890" name="Picture 3" descr="01 Jews fall over Gospel"/>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Text Box 4"/>
          <p:cNvSpPr txBox="1">
            <a:spLocks noChangeArrowheads="1"/>
          </p:cNvSpPr>
          <p:nvPr/>
        </p:nvSpPr>
        <p:spPr bwMode="auto">
          <a:xfrm>
            <a:off x="1363663" y="5726113"/>
            <a:ext cx="32766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2600" b="1">
                <a:latin typeface="Comic Sans MS" charset="0"/>
                <a:cs typeface="Arial" charset="0"/>
              </a:rPr>
              <a:t>ОЙ</a:t>
            </a:r>
            <a:r>
              <a:rPr lang="en-US" sz="2600" b="1">
                <a:latin typeface="Comic Sans MS" charset="0"/>
                <a:cs typeface="Arial" charset="0"/>
              </a:rPr>
              <a:t>!</a:t>
            </a:r>
          </a:p>
        </p:txBody>
      </p:sp>
      <p:sp>
        <p:nvSpPr>
          <p:cNvPr id="2410501" name="Text Box 5"/>
          <p:cNvSpPr txBox="1">
            <a:spLocks noChangeArrowheads="1"/>
          </p:cNvSpPr>
          <p:nvPr/>
        </p:nvSpPr>
        <p:spPr bwMode="auto">
          <a:xfrm>
            <a:off x="163513" y="2090738"/>
            <a:ext cx="2024062" cy="360362"/>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80000"/>
              </a:lnSpc>
              <a:spcBef>
                <a:spcPct val="50000"/>
              </a:spcBef>
            </a:pPr>
            <a:r>
              <a:rPr lang="ru-RU" sz="2200">
                <a:solidFill>
                  <a:schemeClr val="tx2"/>
                </a:solidFill>
                <a:latin typeface="Futura Md BT" charset="0"/>
                <a:cs typeface="Arial" charset="0"/>
              </a:rPr>
              <a:t>БЫТИЕ</a:t>
            </a:r>
            <a:endParaRPr lang="en-US" sz="2200">
              <a:solidFill>
                <a:schemeClr val="tx2"/>
              </a:solidFill>
              <a:latin typeface="Futura Md BT" charset="0"/>
              <a:cs typeface="Arial" charset="0"/>
            </a:endParaRPr>
          </a:p>
        </p:txBody>
      </p:sp>
      <p:sp>
        <p:nvSpPr>
          <p:cNvPr id="165893" name="WordArt 6"/>
          <p:cNvSpPr>
            <a:spLocks noChangeArrowheads="1" noChangeShapeType="1" noTextEdit="1"/>
          </p:cNvSpPr>
          <p:nvPr/>
        </p:nvSpPr>
        <p:spPr bwMode="auto">
          <a:xfrm>
            <a:off x="381000" y="381000"/>
            <a:ext cx="2341563" cy="542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bg-BG" sz="3600" kern="10">
                <a:latin typeface="Futura XBlk BT"/>
                <a:ea typeface="Futura XBlk BT"/>
                <a:cs typeface="Futura XBlk BT"/>
              </a:rPr>
              <a:t>ИУДЕИ</a:t>
            </a:r>
            <a:endParaRPr lang="en-US" sz="3600" kern="10">
              <a:latin typeface="Futura XBlk BT"/>
              <a:ea typeface="Futura XBlk BT"/>
              <a:cs typeface="Futura XBlk BT"/>
            </a:endParaRPr>
          </a:p>
        </p:txBody>
      </p:sp>
      <p:sp>
        <p:nvSpPr>
          <p:cNvPr id="165894" name="Text Box 7"/>
          <p:cNvSpPr txBox="1">
            <a:spLocks noChangeArrowheads="1"/>
          </p:cNvSpPr>
          <p:nvPr/>
        </p:nvSpPr>
        <p:spPr bwMode="auto">
          <a:xfrm>
            <a:off x="2971800" y="674688"/>
            <a:ext cx="6357938"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80000"/>
              </a:lnSpc>
              <a:spcBef>
                <a:spcPct val="50000"/>
              </a:spcBef>
            </a:pPr>
            <a:r>
              <a:rPr lang="ru-RU" sz="3200" b="1">
                <a:latin typeface="Times New Roman" charset="0"/>
                <a:cs typeface="Times New Roman" charset="0"/>
              </a:rPr>
              <a:t>А мы проповедуем Христа распятого, </a:t>
            </a:r>
            <a:r>
              <a:rPr lang="ru-RU" sz="3200" b="1">
                <a:solidFill>
                  <a:srgbClr val="CC0000"/>
                </a:solidFill>
                <a:latin typeface="Times New Roman" charset="0"/>
                <a:cs typeface="Times New Roman" charset="0"/>
              </a:rPr>
              <a:t>для Иудеев – соблазн</a:t>
            </a:r>
            <a:r>
              <a:rPr lang="en-US" sz="3200" b="1">
                <a:latin typeface="Times New Roman" charset="0"/>
                <a:cs typeface="Times New Roman" charset="0"/>
              </a:rPr>
              <a:t>,</a:t>
            </a:r>
            <a:br>
              <a:rPr lang="en-US" sz="3200" b="1">
                <a:latin typeface="Times New Roman" charset="0"/>
                <a:cs typeface="Times New Roman" charset="0"/>
              </a:rPr>
            </a:br>
            <a:r>
              <a:rPr lang="ru-RU" sz="3200" b="1">
                <a:latin typeface="Times New Roman" charset="0"/>
                <a:cs typeface="Times New Roman" charset="0"/>
              </a:rPr>
              <a:t>а для Еллинов – безумие.</a:t>
            </a:r>
            <a:endParaRPr lang="en-US" sz="3200" b="1">
              <a:latin typeface="Times New Roman" charset="0"/>
              <a:cs typeface="Times New Roman" charset="0"/>
            </a:endParaRPr>
          </a:p>
        </p:txBody>
      </p:sp>
      <p:sp>
        <p:nvSpPr>
          <p:cNvPr id="165895" name="Text Box 8"/>
          <p:cNvSpPr txBox="1">
            <a:spLocks noChangeArrowheads="1"/>
          </p:cNvSpPr>
          <p:nvPr/>
        </p:nvSpPr>
        <p:spPr bwMode="auto">
          <a:xfrm>
            <a:off x="5670550" y="1890713"/>
            <a:ext cx="314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b="1">
                <a:latin typeface="Times New Roman" charset="0"/>
                <a:cs typeface="Times New Roman" charset="0"/>
              </a:rPr>
              <a:t>1 </a:t>
            </a:r>
            <a:r>
              <a:rPr lang="ru-RU" sz="2400" b="1">
                <a:latin typeface="Times New Roman" charset="0"/>
                <a:cs typeface="Times New Roman" charset="0"/>
              </a:rPr>
              <a:t>Коринфянам</a:t>
            </a:r>
            <a:r>
              <a:rPr lang="en-US" sz="2400" b="1">
                <a:latin typeface="Times New Roman" charset="0"/>
                <a:cs typeface="Times New Roman" charset="0"/>
              </a:rPr>
              <a:t> 1:23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title"/>
          </p:nvPr>
        </p:nvSpPr>
        <p:spPr>
          <a:xfrm>
            <a:off x="457200" y="381000"/>
            <a:ext cx="8229600" cy="1143000"/>
          </a:xfrm>
        </p:spPr>
        <p:txBody>
          <a:bodyPr/>
          <a:lstStyle/>
          <a:p>
            <a:pPr eaLnBrk="1" hangingPunct="1"/>
            <a:r>
              <a:rPr lang="en-US" sz="6000" b="1">
                <a:latin typeface="Times New Roman" charset="0"/>
                <a:cs typeface="Arial" charset="0"/>
              </a:rPr>
              <a:t>Acts 2:22-24 NAS</a:t>
            </a:r>
          </a:p>
        </p:txBody>
      </p:sp>
      <p:pic>
        <p:nvPicPr>
          <p:cNvPr id="16793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500" name="Text Box 4"/>
          <p:cNvSpPr txBox="1">
            <a:spLocks noChangeArrowheads="1"/>
          </p:cNvSpPr>
          <p:nvPr/>
        </p:nvSpPr>
        <p:spPr bwMode="auto">
          <a:xfrm>
            <a:off x="533400" y="1425575"/>
            <a:ext cx="8153400" cy="53133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en-US" sz="2900" b="1">
                <a:solidFill>
                  <a:schemeClr val="bg1"/>
                </a:solidFill>
                <a:cs typeface="Arial" charset="0"/>
              </a:rPr>
              <a:t>22 </a:t>
            </a:r>
            <a:r>
              <a:rPr lang="ru-RU" sz="2900" b="1">
                <a:solidFill>
                  <a:schemeClr val="bg1"/>
                </a:solidFill>
                <a:cs typeface="Arial" charset="0"/>
              </a:rPr>
              <a:t>«Мужи Израильские! Выслушайте слова сии: </a:t>
            </a:r>
            <a:r>
              <a:rPr lang="ru-RU" sz="2900" b="1">
                <a:solidFill>
                  <a:srgbClr val="FFFF00"/>
                </a:solidFill>
                <a:cs typeface="Arial" charset="0"/>
              </a:rPr>
              <a:t>Иисуса Назорея</a:t>
            </a:r>
            <a:r>
              <a:rPr lang="en-US" sz="2900" b="1">
                <a:solidFill>
                  <a:schemeClr val="bg1"/>
                </a:solidFill>
                <a:cs typeface="Arial" charset="0"/>
              </a:rPr>
              <a:t>, </a:t>
            </a:r>
            <a:r>
              <a:rPr lang="ru-RU" sz="2900" b="1">
                <a:solidFill>
                  <a:schemeClr val="bg1"/>
                </a:solidFill>
                <a:cs typeface="Arial" charset="0"/>
              </a:rPr>
              <a:t>Мужа, засвидетельствованного вам от Бога силами и чудесами и знамениями, которые Бог сотворил через Него среди вас, как и сами знаете</a:t>
            </a:r>
            <a:r>
              <a:rPr lang="en-US" sz="2900" b="1">
                <a:solidFill>
                  <a:schemeClr val="bg1"/>
                </a:solidFill>
                <a:cs typeface="Arial" charset="0"/>
              </a:rPr>
              <a:t>— </a:t>
            </a:r>
            <a:br>
              <a:rPr lang="en-US" sz="2900" b="1">
                <a:solidFill>
                  <a:schemeClr val="bg1"/>
                </a:solidFill>
                <a:cs typeface="Arial" charset="0"/>
              </a:rPr>
            </a:br>
            <a:r>
              <a:rPr lang="en-US" sz="2900" b="1">
                <a:solidFill>
                  <a:schemeClr val="bg1"/>
                </a:solidFill>
                <a:cs typeface="Arial" charset="0"/>
              </a:rPr>
              <a:t>23 </a:t>
            </a:r>
            <a:r>
              <a:rPr lang="ru-RU" sz="2900" b="1">
                <a:solidFill>
                  <a:schemeClr val="bg1"/>
                </a:solidFill>
                <a:cs typeface="Arial" charset="0"/>
              </a:rPr>
              <a:t>Сего, по определенному совету и предведению Божию преданного</a:t>
            </a:r>
            <a:r>
              <a:rPr lang="en-US" sz="2900" b="1">
                <a:solidFill>
                  <a:schemeClr val="bg1"/>
                </a:solidFill>
                <a:cs typeface="Arial" charset="0"/>
              </a:rPr>
              <a:t>, </a:t>
            </a:r>
            <a:r>
              <a:rPr lang="ru-RU" sz="2900" b="1">
                <a:solidFill>
                  <a:srgbClr val="FFFF00"/>
                </a:solidFill>
                <a:cs typeface="Arial" charset="0"/>
              </a:rPr>
              <a:t>вы взяли и, пригвоздив руками беззаконных, убили</a:t>
            </a:r>
            <a:r>
              <a:rPr lang="en-US" sz="2900" b="1">
                <a:solidFill>
                  <a:schemeClr val="bg1"/>
                </a:solidFill>
                <a:cs typeface="Arial" charset="0"/>
              </a:rPr>
              <a:t>. </a:t>
            </a:r>
            <a:br>
              <a:rPr lang="en-US" sz="2900" b="1">
                <a:solidFill>
                  <a:schemeClr val="bg1"/>
                </a:solidFill>
                <a:cs typeface="Arial" charset="0"/>
              </a:rPr>
            </a:br>
            <a:r>
              <a:rPr lang="en-US" sz="2900" b="1">
                <a:solidFill>
                  <a:schemeClr val="bg1"/>
                </a:solidFill>
                <a:cs typeface="Arial" charset="0"/>
              </a:rPr>
              <a:t>24 </a:t>
            </a:r>
            <a:r>
              <a:rPr lang="ru-RU" sz="2900" b="1">
                <a:solidFill>
                  <a:srgbClr val="FFFF00"/>
                </a:solidFill>
                <a:cs typeface="Arial" charset="0"/>
              </a:rPr>
              <a:t>Но Бог воскресил Его</a:t>
            </a:r>
            <a:r>
              <a:rPr lang="en-US" sz="2900" b="1">
                <a:solidFill>
                  <a:schemeClr val="bg1"/>
                </a:solidFill>
                <a:cs typeface="Arial" charset="0"/>
              </a:rPr>
              <a:t>, </a:t>
            </a:r>
            <a:r>
              <a:rPr lang="ru-RU" sz="2900" b="1">
                <a:solidFill>
                  <a:schemeClr val="bg1"/>
                </a:solidFill>
                <a:cs typeface="Arial" charset="0"/>
              </a:rPr>
              <a:t>расторгнув узы смерти, потому что ей невозможно было удержать Его</a:t>
            </a:r>
            <a:r>
              <a:rPr lang="en-US" sz="2900" b="1">
                <a:solidFill>
                  <a:schemeClr val="bg1"/>
                </a:solidFill>
                <a:cs typeface="Arial" charset="0"/>
              </a:rPr>
              <a:t>.</a:t>
            </a:r>
            <a:r>
              <a:rPr lang="en-US" sz="2900">
                <a:solidFill>
                  <a:schemeClr val="bg1"/>
                </a:solidFill>
                <a:cs typeface="Arial" charset="0"/>
              </a:rPr>
              <a:t> </a:t>
            </a:r>
          </a:p>
        </p:txBody>
      </p:sp>
      <p:sp>
        <p:nvSpPr>
          <p:cNvPr id="1642502" name="Text Box 6"/>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Деяния</a:t>
            </a:r>
            <a:r>
              <a:rPr lang="en-US" sz="5400" b="1">
                <a:solidFill>
                  <a:srgbClr val="00FF00"/>
                </a:solidFill>
                <a:cs typeface="Arial" charset="0"/>
              </a:rPr>
              <a:t> 2:22–24</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Grp="1" noChangeArrowheads="1"/>
          </p:cNvSpPr>
          <p:nvPr>
            <p:ph type="title"/>
          </p:nvPr>
        </p:nvSpPr>
        <p:spPr>
          <a:xfrm>
            <a:off x="457200" y="381000"/>
            <a:ext cx="8229600" cy="1143000"/>
          </a:xfrm>
        </p:spPr>
        <p:txBody>
          <a:bodyPr/>
          <a:lstStyle/>
          <a:p>
            <a:pPr eaLnBrk="1" hangingPunct="1"/>
            <a:r>
              <a:rPr lang="en-US" sz="6000" b="1">
                <a:latin typeface="Times New Roman" charset="0"/>
                <a:cs typeface="Arial" charset="0"/>
              </a:rPr>
              <a:t>Acts 2:37-38 &amp; 40 NAS</a:t>
            </a:r>
          </a:p>
        </p:txBody>
      </p:sp>
      <p:pic>
        <p:nvPicPr>
          <p:cNvPr id="16998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6596" name="Text Box 4"/>
          <p:cNvSpPr txBox="1">
            <a:spLocks noChangeArrowheads="1"/>
          </p:cNvSpPr>
          <p:nvPr/>
        </p:nvSpPr>
        <p:spPr bwMode="auto">
          <a:xfrm>
            <a:off x="457200" y="1425575"/>
            <a:ext cx="8305800" cy="49164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5000"/>
              </a:lnSpc>
            </a:pPr>
            <a:r>
              <a:rPr lang="en-US" sz="3000" b="1">
                <a:solidFill>
                  <a:schemeClr val="bg1"/>
                </a:solidFill>
                <a:cs typeface="Arial" charset="0"/>
              </a:rPr>
              <a:t>37 </a:t>
            </a:r>
            <a:r>
              <a:rPr lang="ru-RU" sz="3000" b="1">
                <a:solidFill>
                  <a:schemeClr val="bg1"/>
                </a:solidFill>
                <a:cs typeface="Arial" charset="0"/>
              </a:rPr>
              <a:t>Услышав это</a:t>
            </a:r>
            <a:r>
              <a:rPr lang="en-US" sz="3000" b="1">
                <a:solidFill>
                  <a:schemeClr val="bg1"/>
                </a:solidFill>
                <a:cs typeface="Arial" charset="0"/>
              </a:rPr>
              <a:t>, </a:t>
            </a:r>
            <a:r>
              <a:rPr lang="ru-RU" sz="3000" b="1">
                <a:solidFill>
                  <a:srgbClr val="FFFF00"/>
                </a:solidFill>
                <a:cs typeface="Arial" charset="0"/>
              </a:rPr>
              <a:t>они умилились сердцем</a:t>
            </a:r>
            <a:r>
              <a:rPr lang="en-US" sz="3000" b="1">
                <a:solidFill>
                  <a:schemeClr val="bg1"/>
                </a:solidFill>
                <a:cs typeface="Arial" charset="0"/>
              </a:rPr>
              <a:t> </a:t>
            </a:r>
            <a:r>
              <a:rPr lang="ru-RU" sz="3000" b="1">
                <a:solidFill>
                  <a:schemeClr val="bg1"/>
                </a:solidFill>
                <a:cs typeface="Arial" charset="0"/>
              </a:rPr>
              <a:t>и сказали Петру и прочим апостолам: «Что нам делать, мужи братья?»</a:t>
            </a:r>
            <a:r>
              <a:rPr lang="en-US" sz="3000" b="1">
                <a:solidFill>
                  <a:schemeClr val="bg1"/>
                </a:solidFill>
                <a:cs typeface="Arial" charset="0"/>
              </a:rPr>
              <a:t/>
            </a:r>
            <a:br>
              <a:rPr lang="en-US" sz="3000" b="1">
                <a:solidFill>
                  <a:schemeClr val="bg1"/>
                </a:solidFill>
                <a:cs typeface="Arial" charset="0"/>
              </a:rPr>
            </a:br>
            <a:r>
              <a:rPr lang="en-US" sz="3000" b="1">
                <a:solidFill>
                  <a:schemeClr val="bg1"/>
                </a:solidFill>
                <a:cs typeface="Arial" charset="0"/>
              </a:rPr>
              <a:t>38 </a:t>
            </a:r>
            <a:r>
              <a:rPr lang="ru-RU" sz="3000" b="1">
                <a:solidFill>
                  <a:schemeClr val="bg1"/>
                </a:solidFill>
                <a:cs typeface="Arial" charset="0"/>
              </a:rPr>
              <a:t>Петр же сказал им: «</a:t>
            </a:r>
            <a:r>
              <a:rPr lang="ru-RU" sz="3000" b="1">
                <a:solidFill>
                  <a:srgbClr val="FFFF00"/>
                </a:solidFill>
                <a:cs typeface="Arial" charset="0"/>
              </a:rPr>
              <a:t>Покайтесь</a:t>
            </a:r>
            <a:r>
              <a:rPr lang="en-US" sz="3000" b="1">
                <a:solidFill>
                  <a:schemeClr val="bg1"/>
                </a:solidFill>
                <a:cs typeface="Arial" charset="0"/>
              </a:rPr>
              <a:t>, </a:t>
            </a:r>
            <a:r>
              <a:rPr lang="ru-RU" sz="3000" b="1">
                <a:solidFill>
                  <a:schemeClr val="bg1"/>
                </a:solidFill>
                <a:cs typeface="Arial" charset="0"/>
              </a:rPr>
              <a:t>и да крестится каждый из вас во имя Иисуса Христа для прощения грехов; и получите дар Святого Духа»</a:t>
            </a:r>
            <a:r>
              <a:rPr lang="en-US" sz="3000" b="1">
                <a:solidFill>
                  <a:schemeClr val="bg1"/>
                </a:solidFill>
                <a:cs typeface="Arial" charset="0"/>
              </a:rPr>
              <a:t>. …</a:t>
            </a:r>
          </a:p>
          <a:p>
            <a:pPr eaLnBrk="1" hangingPunct="1">
              <a:lnSpc>
                <a:spcPct val="95000"/>
              </a:lnSpc>
            </a:pPr>
            <a:r>
              <a:rPr lang="en-US" sz="3000" b="1">
                <a:solidFill>
                  <a:schemeClr val="bg1"/>
                </a:solidFill>
                <a:cs typeface="Arial" charset="0"/>
              </a:rPr>
              <a:t>40 </a:t>
            </a:r>
            <a:r>
              <a:rPr lang="ru-RU" sz="3000" b="1">
                <a:solidFill>
                  <a:schemeClr val="bg1"/>
                </a:solidFill>
                <a:cs typeface="Arial" charset="0"/>
              </a:rPr>
              <a:t>И другими многими словами он свидетельствовал и увещевал, говоря:</a:t>
            </a:r>
            <a:r>
              <a:rPr lang="en-US" sz="3000" b="1">
                <a:solidFill>
                  <a:schemeClr val="bg1"/>
                </a:solidFill>
                <a:cs typeface="Arial" charset="0"/>
              </a:rPr>
              <a:t> </a:t>
            </a:r>
            <a:r>
              <a:rPr lang="ru-RU" sz="3000" b="1">
                <a:solidFill>
                  <a:schemeClr val="bg1"/>
                </a:solidFill>
                <a:cs typeface="Arial" charset="0"/>
              </a:rPr>
              <a:t>«</a:t>
            </a:r>
            <a:r>
              <a:rPr lang="ru-RU" sz="3000" b="1">
                <a:solidFill>
                  <a:srgbClr val="FFFF00"/>
                </a:solidFill>
                <a:cs typeface="Arial" charset="0"/>
              </a:rPr>
              <a:t>Спасайтесь от рода сего развращенного</a:t>
            </a:r>
            <a:r>
              <a:rPr lang="en-US" sz="3000" b="1">
                <a:solidFill>
                  <a:srgbClr val="FFFF00"/>
                </a:solidFill>
                <a:cs typeface="Arial" charset="0"/>
              </a:rPr>
              <a:t>!</a:t>
            </a:r>
            <a:r>
              <a:rPr lang="ru-RU" sz="3000" b="1">
                <a:solidFill>
                  <a:schemeClr val="bg1"/>
                </a:solidFill>
                <a:cs typeface="Arial" charset="0"/>
              </a:rPr>
              <a:t>»</a:t>
            </a:r>
            <a:r>
              <a:rPr lang="en-US" sz="3000">
                <a:solidFill>
                  <a:schemeClr val="bg1"/>
                </a:solidFill>
                <a:cs typeface="Arial" charset="0"/>
              </a:rPr>
              <a:t> </a:t>
            </a:r>
          </a:p>
        </p:txBody>
      </p:sp>
      <p:sp>
        <p:nvSpPr>
          <p:cNvPr id="1646597"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Деяния</a:t>
            </a:r>
            <a:r>
              <a:rPr lang="en-US" sz="5400" b="1">
                <a:solidFill>
                  <a:srgbClr val="00FF00"/>
                </a:solidFill>
                <a:cs typeface="Arial" charset="0"/>
              </a:rPr>
              <a:t> 2:37–38</a:t>
            </a:r>
            <a:r>
              <a:rPr lang="ru-RU" sz="5400" b="1">
                <a:solidFill>
                  <a:srgbClr val="00FF00"/>
                </a:solidFill>
                <a:cs typeface="Arial" charset="0"/>
              </a:rPr>
              <a:t>,</a:t>
            </a:r>
            <a:r>
              <a:rPr lang="en-US" sz="5400" b="1">
                <a:solidFill>
                  <a:srgbClr val="00FF00"/>
                </a:solidFill>
                <a:cs typeface="Arial" charset="0"/>
              </a:rPr>
              <a:t> 40</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ctrTitle"/>
          </p:nvPr>
        </p:nvSpPr>
        <p:spPr/>
        <p:txBody>
          <a:bodyPr/>
          <a:lstStyle/>
          <a:p>
            <a:pPr eaLnBrk="1" hangingPunct="1"/>
            <a:r>
              <a:rPr lang="en-US">
                <a:latin typeface="Arial" charset="0"/>
              </a:rPr>
              <a:t>Terry for tea #1</a:t>
            </a:r>
          </a:p>
        </p:txBody>
      </p:sp>
      <p:pic>
        <p:nvPicPr>
          <p:cNvPr id="117762" name="Picture 3" descr="Terry for tea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175" y="-93663"/>
            <a:ext cx="9404350" cy="704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4"/>
          <p:cNvSpPr txBox="1">
            <a:spLocks noChangeArrowheads="1"/>
          </p:cNvSpPr>
          <p:nvPr/>
        </p:nvSpPr>
        <p:spPr bwMode="auto">
          <a:xfrm>
            <a:off x="381000" y="457200"/>
            <a:ext cx="35052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spcBef>
                <a:spcPct val="50000"/>
              </a:spcBef>
            </a:pPr>
            <a:r>
              <a:rPr lang="ru-RU" sz="3000" b="1">
                <a:latin typeface="Comic Sans MS" charset="0"/>
              </a:rPr>
              <a:t>Терри</a:t>
            </a:r>
            <a:r>
              <a:rPr lang="en-US" sz="3000" b="1">
                <a:latin typeface="Comic Sans MS" charset="0"/>
              </a:rPr>
              <a:t>, </a:t>
            </a:r>
            <a:r>
              <a:rPr lang="ru-RU" sz="3000" b="1">
                <a:latin typeface="Comic Sans MS" charset="0"/>
              </a:rPr>
              <a:t>нам хотелось бы встретиться с тобой за чашечкой чая</a:t>
            </a:r>
            <a:r>
              <a:rPr lang="en-US" sz="3000" b="1">
                <a:latin typeface="Comic Sans MS"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tx1"/>
                </a:solidFill>
                <a:latin typeface="Times New Roman" charset="0"/>
                <a:cs typeface="Arial" charset="0"/>
              </a:rPr>
              <a:t>Acts 2:41 NAS</a:t>
            </a:r>
          </a:p>
        </p:txBody>
      </p:sp>
      <p:pic>
        <p:nvPicPr>
          <p:cNvPr id="17203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2740" name="Text Box 4"/>
          <p:cNvSpPr txBox="1">
            <a:spLocks noChangeArrowheads="1"/>
          </p:cNvSpPr>
          <p:nvPr/>
        </p:nvSpPr>
        <p:spPr bwMode="auto">
          <a:xfrm>
            <a:off x="914400" y="1752600"/>
            <a:ext cx="7391400" cy="21859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30000"/>
              </a:spcBef>
            </a:pPr>
            <a:r>
              <a:rPr lang="ru-RU" sz="3400" b="1">
                <a:solidFill>
                  <a:schemeClr val="bg1"/>
                </a:solidFill>
                <a:cs typeface="Arial" charset="0"/>
              </a:rPr>
              <a:t>Итак, охотно принявшие слово его крестились, и присоединилось в тот день</a:t>
            </a:r>
            <a:r>
              <a:rPr lang="en-US" sz="3400" b="1">
                <a:solidFill>
                  <a:schemeClr val="bg1"/>
                </a:solidFill>
                <a:cs typeface="Arial" charset="0"/>
              </a:rPr>
              <a:t> </a:t>
            </a:r>
            <a:r>
              <a:rPr lang="ru-RU" sz="3400" b="1">
                <a:solidFill>
                  <a:srgbClr val="FFFF00"/>
                </a:solidFill>
                <a:cs typeface="Arial" charset="0"/>
              </a:rPr>
              <a:t>душ около трех тысяч</a:t>
            </a:r>
            <a:r>
              <a:rPr lang="en-US" sz="3400" b="1">
                <a:solidFill>
                  <a:schemeClr val="bg1"/>
                </a:solidFill>
                <a:cs typeface="Arial" charset="0"/>
              </a:rPr>
              <a:t>.</a:t>
            </a:r>
            <a:r>
              <a:rPr lang="en-US" sz="3400">
                <a:solidFill>
                  <a:schemeClr val="bg1"/>
                </a:solidFill>
                <a:cs typeface="Arial" charset="0"/>
              </a:rPr>
              <a:t> </a:t>
            </a:r>
          </a:p>
        </p:txBody>
      </p:sp>
      <p:sp>
        <p:nvSpPr>
          <p:cNvPr id="1652741"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Деяния</a:t>
            </a:r>
            <a:r>
              <a:rPr lang="en-US" sz="5400" b="1">
                <a:solidFill>
                  <a:srgbClr val="00FF00"/>
                </a:solidFill>
                <a:cs typeface="Arial" charset="0"/>
              </a:rPr>
              <a:t> 2:41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3-Part Gospel 0088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WordArt 3"/>
          <p:cNvSpPr>
            <a:spLocks noChangeArrowheads="1" noChangeShapeType="1" noTextEdit="1"/>
          </p:cNvSpPr>
          <p:nvPr/>
        </p:nvSpPr>
        <p:spPr bwMode="auto">
          <a:xfrm>
            <a:off x="1905000" y="152400"/>
            <a:ext cx="5410200" cy="9906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ЕВАНГЕЛИЕ</a:t>
            </a:r>
            <a:endParaRPr lang="en-US" sz="7200" kern="10">
              <a:ln w="9525">
                <a:solidFill>
                  <a:srgbClr val="000000"/>
                </a:solidFill>
                <a:round/>
                <a:headEnd/>
                <a:tailEnd/>
              </a:ln>
              <a:solidFill>
                <a:srgbClr val="FFFFFF"/>
              </a:solidFill>
              <a:latin typeface="Impact"/>
              <a:ea typeface="Impact"/>
              <a:cs typeface="Impact"/>
            </a:endParaRPr>
          </a:p>
        </p:txBody>
      </p:sp>
      <p:sp>
        <p:nvSpPr>
          <p:cNvPr id="174083" name="WordArt 4"/>
          <p:cNvSpPr>
            <a:spLocks noChangeArrowheads="1" noChangeShapeType="1" noTextEdit="1"/>
          </p:cNvSpPr>
          <p:nvPr/>
        </p:nvSpPr>
        <p:spPr bwMode="auto">
          <a:xfrm>
            <a:off x="5105400" y="2133600"/>
            <a:ext cx="3352800" cy="6096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НАДЕЖДА</a:t>
            </a:r>
            <a:endParaRPr lang="en-US" sz="7200" kern="10">
              <a:ln w="9525">
                <a:solidFill>
                  <a:srgbClr val="000000"/>
                </a:solidFill>
                <a:round/>
                <a:headEnd/>
                <a:tailEnd/>
              </a:ln>
              <a:solidFill>
                <a:srgbClr val="FFFFFF"/>
              </a:solidFill>
              <a:latin typeface="Impact"/>
              <a:ea typeface="Impact"/>
              <a:cs typeface="Impact"/>
            </a:endParaRPr>
          </a:p>
        </p:txBody>
      </p:sp>
      <p:sp>
        <p:nvSpPr>
          <p:cNvPr id="174084" name="WordArt 5"/>
          <p:cNvSpPr>
            <a:spLocks noChangeArrowheads="1" noChangeShapeType="1" noTextEdit="1"/>
          </p:cNvSpPr>
          <p:nvPr/>
        </p:nvSpPr>
        <p:spPr bwMode="auto">
          <a:xfrm>
            <a:off x="5105400" y="5181600"/>
            <a:ext cx="3429000" cy="9144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ОСНОВОПОЛАГАЮЩИЕ</a:t>
            </a:r>
          </a:p>
          <a:p>
            <a:pPr algn="ctr"/>
            <a:r>
              <a:rPr lang="bg-BG" sz="7200" kern="10">
                <a:ln w="9525">
                  <a:solidFill>
                    <a:srgbClr val="000000"/>
                  </a:solidFill>
                  <a:round/>
                  <a:headEnd/>
                  <a:tailEnd/>
                </a:ln>
                <a:solidFill>
                  <a:srgbClr val="FFFFFF"/>
                </a:solidFill>
                <a:latin typeface="Impact"/>
                <a:ea typeface="Impact"/>
                <a:cs typeface="Impact"/>
              </a:rPr>
              <a:t> ЗНАНИЯ</a:t>
            </a:r>
            <a:endParaRPr lang="en-US" sz="7200" kern="10">
              <a:ln w="9525">
                <a:solidFill>
                  <a:srgbClr val="000000"/>
                </a:solidFill>
                <a:round/>
                <a:headEnd/>
                <a:tailEnd/>
              </a:ln>
              <a:solidFill>
                <a:srgbClr val="FFFFFF"/>
              </a:solidFill>
              <a:latin typeface="Impact"/>
              <a:ea typeface="Impact"/>
              <a:cs typeface="Impact"/>
            </a:endParaRPr>
          </a:p>
        </p:txBody>
      </p:sp>
      <p:sp>
        <p:nvSpPr>
          <p:cNvPr id="174085" name="WordArt 6"/>
          <p:cNvSpPr>
            <a:spLocks noChangeArrowheads="1" noChangeShapeType="1" noTextEdit="1"/>
          </p:cNvSpPr>
          <p:nvPr/>
        </p:nvSpPr>
        <p:spPr bwMode="auto">
          <a:xfrm>
            <a:off x="5562600" y="3733800"/>
            <a:ext cx="2362200" cy="6096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СИЛА</a:t>
            </a:r>
            <a:endParaRPr lang="en-US" sz="7200" kern="10">
              <a:ln w="9525">
                <a:solidFill>
                  <a:srgbClr val="000000"/>
                </a:solidFill>
                <a:round/>
                <a:headEnd/>
                <a:tailEnd/>
              </a:ln>
              <a:solidFill>
                <a:srgbClr val="FFFFFF"/>
              </a:solidFill>
              <a:latin typeface="Impact"/>
              <a:ea typeface="Impact"/>
              <a:cs typeface="Impact"/>
            </a:endParaRPr>
          </a:p>
        </p:txBody>
      </p:sp>
      <p:sp>
        <p:nvSpPr>
          <p:cNvPr id="174086" name="WordArt 7"/>
          <p:cNvSpPr>
            <a:spLocks noChangeArrowheads="1" noChangeShapeType="1" noTextEdit="1"/>
          </p:cNvSpPr>
          <p:nvPr/>
        </p:nvSpPr>
        <p:spPr bwMode="auto">
          <a:xfrm>
            <a:off x="1295400" y="1981200"/>
            <a:ext cx="2133600" cy="15240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КОНЕЦ</a:t>
            </a:r>
          </a:p>
          <a:p>
            <a:pPr algn="ctr"/>
            <a:r>
              <a:rPr lang="bg-BG" sz="7200" kern="10">
                <a:ln w="9525">
                  <a:solidFill>
                    <a:srgbClr val="000000"/>
                  </a:solidFill>
                  <a:round/>
                  <a:headEnd/>
                  <a:tailEnd/>
                </a:ln>
                <a:solidFill>
                  <a:srgbClr val="FFFFFF"/>
                </a:solidFill>
                <a:latin typeface="Impact"/>
                <a:ea typeface="Impact"/>
                <a:cs typeface="Impact"/>
              </a:rPr>
              <a:t>ВРЕМЕН</a:t>
            </a:r>
          </a:p>
          <a:p>
            <a:pPr algn="ctr"/>
            <a:endParaRPr lang="en-US" sz="7200" kern="10">
              <a:ln w="9525">
                <a:solidFill>
                  <a:srgbClr val="000000"/>
                </a:solidFill>
                <a:round/>
                <a:headEnd/>
                <a:tailEnd/>
              </a:ln>
              <a:solidFill>
                <a:srgbClr val="FFFFFF"/>
              </a:solidFill>
              <a:latin typeface="Impact"/>
              <a:ea typeface="Impact"/>
              <a:cs typeface="Impact"/>
            </a:endParaRPr>
          </a:p>
        </p:txBody>
      </p:sp>
      <p:sp>
        <p:nvSpPr>
          <p:cNvPr id="174087" name="WordArt 8"/>
          <p:cNvSpPr>
            <a:spLocks noChangeArrowheads="1" noChangeShapeType="1" noTextEdit="1"/>
          </p:cNvSpPr>
          <p:nvPr/>
        </p:nvSpPr>
        <p:spPr bwMode="auto">
          <a:xfrm>
            <a:off x="1143000" y="3276600"/>
            <a:ext cx="2286000" cy="14478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ИИСУС   ХРИСТОС</a:t>
            </a:r>
          </a:p>
          <a:p>
            <a:pPr algn="ctr"/>
            <a:r>
              <a:rPr lang="bg-BG" sz="7200" kern="10">
                <a:ln w="9525">
                  <a:solidFill>
                    <a:srgbClr val="000000"/>
                  </a:solidFill>
                  <a:round/>
                  <a:headEnd/>
                  <a:tailEnd/>
                </a:ln>
                <a:solidFill>
                  <a:srgbClr val="FFFFFF"/>
                </a:solidFill>
                <a:latin typeface="Impact"/>
                <a:ea typeface="Impact"/>
                <a:cs typeface="Impact"/>
              </a:rPr>
              <a:t>РАСПЯТ И ВОСКРЕС</a:t>
            </a:r>
          </a:p>
          <a:p>
            <a:pPr algn="ctr"/>
            <a:r>
              <a:rPr lang="bg-BG" sz="7200" kern="10">
                <a:ln w="9525">
                  <a:solidFill>
                    <a:srgbClr val="000000"/>
                  </a:solidFill>
                  <a:round/>
                  <a:headEnd/>
                  <a:tailEnd/>
                </a:ln>
                <a:solidFill>
                  <a:srgbClr val="FFFFFF"/>
                </a:solidFill>
                <a:latin typeface="Impact"/>
                <a:ea typeface="Impact"/>
                <a:cs typeface="Impact"/>
              </a:rPr>
              <a:t>ИЗ МЁРТВЫХ</a:t>
            </a:r>
            <a:endParaRPr lang="en-US" sz="7200" kern="10">
              <a:ln w="9525">
                <a:solidFill>
                  <a:srgbClr val="000000"/>
                </a:solidFill>
                <a:round/>
                <a:headEnd/>
                <a:tailEnd/>
              </a:ln>
              <a:solidFill>
                <a:srgbClr val="FFFFFF"/>
              </a:solidFill>
              <a:latin typeface="Impact"/>
              <a:ea typeface="Impact"/>
              <a:cs typeface="Impact"/>
            </a:endParaRPr>
          </a:p>
        </p:txBody>
      </p:sp>
      <p:sp>
        <p:nvSpPr>
          <p:cNvPr id="174088" name="WordArt 9"/>
          <p:cNvSpPr>
            <a:spLocks noChangeArrowheads="1" noChangeShapeType="1" noTextEdit="1"/>
          </p:cNvSpPr>
          <p:nvPr/>
        </p:nvSpPr>
        <p:spPr bwMode="auto">
          <a:xfrm>
            <a:off x="1143000" y="4876800"/>
            <a:ext cx="2362200" cy="1485900"/>
          </a:xfrm>
          <a:prstGeom prst="rect">
            <a:avLst/>
          </a:prstGeom>
        </p:spPr>
        <p:txBody>
          <a:bodyPr wrap="none" fromWordArt="1">
            <a:prstTxWarp prst="textPlain">
              <a:avLst>
                <a:gd name="adj" fmla="val 50000"/>
              </a:avLst>
            </a:prstTxWarp>
          </a:bodyPr>
          <a:lstStyle/>
          <a:p>
            <a:pPr algn="ctr"/>
            <a:r>
              <a:rPr lang="mr-IN" sz="2400" kern="10">
                <a:ln w="9525">
                  <a:solidFill>
                    <a:srgbClr val="000000"/>
                  </a:solidFill>
                  <a:round/>
                  <a:headEnd/>
                  <a:tailEnd/>
                </a:ln>
                <a:solidFill>
                  <a:srgbClr val="FFFFFF"/>
                </a:solidFill>
                <a:latin typeface="Impact"/>
                <a:ea typeface="Impact"/>
                <a:cs typeface="Impact"/>
              </a:rPr>
              <a:t>    ХРИСТОС    И</a:t>
            </a:r>
          </a:p>
          <a:p>
            <a:pPr algn="ctr"/>
            <a:r>
              <a:rPr lang="mr-IN" sz="2400" kern="10">
                <a:ln w="9525">
                  <a:solidFill>
                    <a:srgbClr val="000000"/>
                  </a:solidFill>
                  <a:round/>
                  <a:headEnd/>
                  <a:tailEnd/>
                </a:ln>
                <a:solidFill>
                  <a:srgbClr val="FFFFFF"/>
                </a:solidFill>
                <a:latin typeface="Impact"/>
                <a:ea typeface="Impact"/>
                <a:cs typeface="Impact"/>
              </a:rPr>
              <a:t>   СОТВОРЕНИЕ</a:t>
            </a:r>
          </a:p>
          <a:p>
            <a:pPr algn="ctr"/>
            <a:r>
              <a:rPr lang="mr-IN" sz="2400" kern="10">
                <a:ln w="9525">
                  <a:solidFill>
                    <a:srgbClr val="000000"/>
                  </a:solidFill>
                  <a:round/>
                  <a:headEnd/>
                  <a:tailEnd/>
                </a:ln>
                <a:solidFill>
                  <a:srgbClr val="FFFFFF"/>
                </a:solidFill>
                <a:latin typeface="Impact"/>
                <a:ea typeface="Impact"/>
                <a:cs typeface="Impact"/>
              </a:rPr>
              <a:t>ГРЕХ          СМЕРТЬ</a:t>
            </a:r>
            <a:endParaRPr lang="en-US" sz="2400" kern="10">
              <a:ln w="9525">
                <a:solidFill>
                  <a:srgbClr val="000000"/>
                </a:solidFill>
                <a:round/>
                <a:headEnd/>
                <a:tailEnd/>
              </a:ln>
              <a:solidFill>
                <a:srgbClr val="FFFFFF"/>
              </a:solidFill>
              <a:latin typeface="Impact"/>
              <a:ea typeface="Impact"/>
              <a:cs typeface="Impact"/>
            </a:endParaRPr>
          </a:p>
        </p:txBody>
      </p:sp>
      <p:sp>
        <p:nvSpPr>
          <p:cNvPr id="174089" name="Line 10"/>
          <p:cNvSpPr>
            <a:spLocks noChangeShapeType="1"/>
          </p:cNvSpPr>
          <p:nvPr/>
        </p:nvSpPr>
        <p:spPr bwMode="auto">
          <a:xfrm>
            <a:off x="1828800" y="6172200"/>
            <a:ext cx="5334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descr="Acts2-Peter + Jews 0090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6" name="WordArt 3"/>
          <p:cNvSpPr>
            <a:spLocks noChangeArrowheads="1" noChangeShapeType="1" noTextEdit="1"/>
          </p:cNvSpPr>
          <p:nvPr/>
        </p:nvSpPr>
        <p:spPr bwMode="auto">
          <a:xfrm>
            <a:off x="6096000" y="5334000"/>
            <a:ext cx="2057400" cy="762000"/>
          </a:xfrm>
          <a:prstGeom prst="rect">
            <a:avLst/>
          </a:prstGeom>
        </p:spPr>
        <p:txBody>
          <a:bodyPr wrap="none" fromWordArt="1">
            <a:prstTxWarp prst="textPlain">
              <a:avLst>
                <a:gd name="adj" fmla="val 50000"/>
              </a:avLst>
            </a:prstTxWarp>
          </a:bodyPr>
          <a:lstStyle/>
          <a:p>
            <a:pPr algn="ctr"/>
            <a:r>
              <a:rPr lang="mr-IN" sz="2400" kern="10">
                <a:ln w="9525">
                  <a:solidFill>
                    <a:srgbClr val="000000"/>
                  </a:solidFill>
                  <a:round/>
                  <a:headEnd/>
                  <a:tailEnd/>
                </a:ln>
                <a:solidFill>
                  <a:srgbClr val="FFFFFF"/>
                </a:solidFill>
                <a:latin typeface="Impact"/>
                <a:ea typeface="Impact"/>
                <a:cs typeface="Impact"/>
              </a:rPr>
              <a:t>БОГ И СОТВОРЕНИЕ</a:t>
            </a:r>
          </a:p>
          <a:p>
            <a:pPr algn="ctr"/>
            <a:r>
              <a:rPr lang="mr-IN" sz="2400" kern="10">
                <a:ln w="9525">
                  <a:solidFill>
                    <a:srgbClr val="000000"/>
                  </a:solidFill>
                  <a:round/>
                  <a:headEnd/>
                  <a:tailEnd/>
                </a:ln>
                <a:solidFill>
                  <a:srgbClr val="FFFFFF"/>
                </a:solidFill>
                <a:latin typeface="Impact"/>
                <a:ea typeface="Impact"/>
                <a:cs typeface="Impact"/>
              </a:rPr>
              <a:t>ГРЕХ              СМЕРТЬ</a:t>
            </a:r>
            <a:endParaRPr lang="en-US" sz="2400" kern="10">
              <a:ln w="9525">
                <a:solidFill>
                  <a:srgbClr val="000000"/>
                </a:solidFill>
                <a:round/>
                <a:headEnd/>
                <a:tailEnd/>
              </a:ln>
              <a:solidFill>
                <a:srgbClr val="FFFFFF"/>
              </a:solidFill>
              <a:latin typeface="Impact"/>
              <a:ea typeface="Impact"/>
              <a:cs typeface="Impact"/>
            </a:endParaRPr>
          </a:p>
        </p:txBody>
      </p:sp>
      <p:sp>
        <p:nvSpPr>
          <p:cNvPr id="175107" name="Line 4"/>
          <p:cNvSpPr>
            <a:spLocks noChangeShapeType="1"/>
          </p:cNvSpPr>
          <p:nvPr/>
        </p:nvSpPr>
        <p:spPr bwMode="auto">
          <a:xfrm>
            <a:off x="6629400" y="5943600"/>
            <a:ext cx="6096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5108" name="WordArt 5"/>
          <p:cNvSpPr>
            <a:spLocks noChangeArrowheads="1" noChangeShapeType="1" noTextEdit="1"/>
          </p:cNvSpPr>
          <p:nvPr/>
        </p:nvSpPr>
        <p:spPr bwMode="auto">
          <a:xfrm>
            <a:off x="990600" y="5257800"/>
            <a:ext cx="2057400" cy="990600"/>
          </a:xfrm>
          <a:prstGeom prst="rect">
            <a:avLst/>
          </a:prstGeom>
        </p:spPr>
        <p:txBody>
          <a:bodyPr wrap="none" fromWordArt="1">
            <a:prstTxWarp prst="textPlain">
              <a:avLst>
                <a:gd name="adj" fmla="val 50000"/>
              </a:avLst>
            </a:prstTxWarp>
          </a:bodyPr>
          <a:lstStyle/>
          <a:p>
            <a:pPr algn="ctr"/>
            <a:r>
              <a:rPr lang="mr-IN" sz="2400" kern="10">
                <a:ln w="9525">
                  <a:solidFill>
                    <a:srgbClr val="000000"/>
                  </a:solidFill>
                  <a:round/>
                  <a:headEnd/>
                  <a:tailEnd/>
                </a:ln>
                <a:solidFill>
                  <a:srgbClr val="FFFFFF"/>
                </a:solidFill>
                <a:latin typeface="Impact"/>
                <a:ea typeface="Impact"/>
                <a:cs typeface="Impact"/>
              </a:rPr>
              <a:t>    ХРИСТОС    И</a:t>
            </a:r>
          </a:p>
          <a:p>
            <a:pPr algn="ctr"/>
            <a:r>
              <a:rPr lang="mr-IN" sz="2400" kern="10">
                <a:ln w="9525">
                  <a:solidFill>
                    <a:srgbClr val="000000"/>
                  </a:solidFill>
                  <a:round/>
                  <a:headEnd/>
                  <a:tailEnd/>
                </a:ln>
                <a:solidFill>
                  <a:srgbClr val="FFFFFF"/>
                </a:solidFill>
                <a:latin typeface="Impact"/>
                <a:ea typeface="Impact"/>
                <a:cs typeface="Impact"/>
              </a:rPr>
              <a:t>   СОТВОРЕНИЕ</a:t>
            </a:r>
          </a:p>
          <a:p>
            <a:pPr algn="ctr"/>
            <a:r>
              <a:rPr lang="mr-IN" sz="2400" kern="10">
                <a:ln w="9525">
                  <a:solidFill>
                    <a:srgbClr val="000000"/>
                  </a:solidFill>
                  <a:round/>
                  <a:headEnd/>
                  <a:tailEnd/>
                </a:ln>
                <a:solidFill>
                  <a:srgbClr val="FFFFFF"/>
                </a:solidFill>
                <a:latin typeface="Impact"/>
                <a:ea typeface="Impact"/>
                <a:cs typeface="Impact"/>
              </a:rPr>
              <a:t>ГРЕХ          СМЕРТЬ</a:t>
            </a:r>
            <a:endParaRPr lang="en-US" sz="2400" kern="10">
              <a:ln w="9525">
                <a:solidFill>
                  <a:srgbClr val="000000"/>
                </a:solidFill>
                <a:round/>
                <a:headEnd/>
                <a:tailEnd/>
              </a:ln>
              <a:solidFill>
                <a:srgbClr val="FFFFFF"/>
              </a:solidFill>
              <a:latin typeface="Impact"/>
              <a:ea typeface="Impact"/>
              <a:cs typeface="Impact"/>
            </a:endParaRPr>
          </a:p>
        </p:txBody>
      </p:sp>
      <p:sp>
        <p:nvSpPr>
          <p:cNvPr id="175109" name="Line 6"/>
          <p:cNvSpPr>
            <a:spLocks noChangeShapeType="1"/>
          </p:cNvSpPr>
          <p:nvPr/>
        </p:nvSpPr>
        <p:spPr bwMode="auto">
          <a:xfrm>
            <a:off x="1600200" y="6096000"/>
            <a:ext cx="457200" cy="0"/>
          </a:xfrm>
          <a:prstGeom prst="line">
            <a:avLst/>
          </a:prstGeom>
          <a:noFill/>
          <a:ln w="635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5110" name="WordArt 7"/>
          <p:cNvSpPr>
            <a:spLocks noChangeArrowheads="1" noChangeShapeType="1" noTextEdit="1"/>
          </p:cNvSpPr>
          <p:nvPr/>
        </p:nvSpPr>
        <p:spPr bwMode="auto">
          <a:xfrm>
            <a:off x="1066800" y="4114800"/>
            <a:ext cx="1905000" cy="9906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ИИСУС   ХРИСТОС</a:t>
            </a:r>
          </a:p>
          <a:p>
            <a:pPr algn="ctr"/>
            <a:r>
              <a:rPr lang="bg-BG" sz="7200" kern="10">
                <a:ln w="9525">
                  <a:solidFill>
                    <a:srgbClr val="000000"/>
                  </a:solidFill>
                  <a:round/>
                  <a:headEnd/>
                  <a:tailEnd/>
                </a:ln>
                <a:solidFill>
                  <a:srgbClr val="FFFFFF"/>
                </a:solidFill>
                <a:latin typeface="Impact"/>
                <a:ea typeface="Impact"/>
                <a:cs typeface="Impact"/>
              </a:rPr>
              <a:t>РАСПЯТ И ВОСКРЕС</a:t>
            </a:r>
          </a:p>
          <a:p>
            <a:pPr algn="ctr"/>
            <a:r>
              <a:rPr lang="bg-BG" sz="7200" kern="10">
                <a:ln w="9525">
                  <a:solidFill>
                    <a:srgbClr val="000000"/>
                  </a:solidFill>
                  <a:round/>
                  <a:headEnd/>
                  <a:tailEnd/>
                </a:ln>
                <a:solidFill>
                  <a:srgbClr val="FFFFFF"/>
                </a:solidFill>
                <a:latin typeface="Impact"/>
                <a:ea typeface="Impact"/>
                <a:cs typeface="Impact"/>
              </a:rPr>
              <a:t>ИЗ МЁРТВЫХ</a:t>
            </a:r>
            <a:endParaRPr lang="en-US" sz="7200" kern="10">
              <a:ln w="9525">
                <a:solidFill>
                  <a:srgbClr val="000000"/>
                </a:solidFill>
                <a:round/>
                <a:headEnd/>
                <a:tailEnd/>
              </a:ln>
              <a:solidFill>
                <a:srgbClr val="FFFFFF"/>
              </a:solidFill>
              <a:latin typeface="Impact"/>
              <a:ea typeface="Impact"/>
              <a:cs typeface="Impact"/>
            </a:endParaRPr>
          </a:p>
        </p:txBody>
      </p:sp>
      <p:sp>
        <p:nvSpPr>
          <p:cNvPr id="175111" name="WordArt 8"/>
          <p:cNvSpPr>
            <a:spLocks noChangeArrowheads="1" noChangeShapeType="1" noTextEdit="1"/>
          </p:cNvSpPr>
          <p:nvPr/>
        </p:nvSpPr>
        <p:spPr bwMode="auto">
          <a:xfrm>
            <a:off x="1066800" y="3124200"/>
            <a:ext cx="1905000" cy="12192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КОНЕЦ</a:t>
            </a:r>
          </a:p>
          <a:p>
            <a:pPr algn="ctr"/>
            <a:r>
              <a:rPr lang="bg-BG" sz="7200" kern="10">
                <a:ln w="9525">
                  <a:solidFill>
                    <a:srgbClr val="000000"/>
                  </a:solidFill>
                  <a:round/>
                  <a:headEnd/>
                  <a:tailEnd/>
                </a:ln>
                <a:solidFill>
                  <a:srgbClr val="FFFFFF"/>
                </a:solidFill>
                <a:latin typeface="Impact"/>
                <a:ea typeface="Impact"/>
                <a:cs typeface="Impact"/>
              </a:rPr>
              <a:t>ВРЕМЁН</a:t>
            </a:r>
          </a:p>
          <a:p>
            <a:pPr algn="ctr"/>
            <a:endParaRPr lang="en-US" sz="7200" kern="10">
              <a:ln w="9525">
                <a:solidFill>
                  <a:srgbClr val="000000"/>
                </a:solidFill>
                <a:round/>
                <a:headEnd/>
                <a:tailEnd/>
              </a:ln>
              <a:solidFill>
                <a:srgbClr val="FFFFFF"/>
              </a:solidFill>
              <a:latin typeface="Impact"/>
              <a:ea typeface="Impact"/>
              <a:cs typeface="Impact"/>
            </a:endParaRPr>
          </a:p>
        </p:txBody>
      </p:sp>
      <p:sp>
        <p:nvSpPr>
          <p:cNvPr id="175112" name="Text Box 14"/>
          <p:cNvSpPr txBox="1">
            <a:spLocks noChangeArrowheads="1"/>
          </p:cNvSpPr>
          <p:nvPr/>
        </p:nvSpPr>
        <p:spPr bwMode="auto">
          <a:xfrm>
            <a:off x="228600" y="152400"/>
            <a:ext cx="2895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4000">
                <a:solidFill>
                  <a:schemeClr val="bg1"/>
                </a:solidFill>
                <a:latin typeface="Impact" charset="0"/>
                <a:cs typeface="Arial" charset="0"/>
              </a:rPr>
              <a:t>ДЕЯНИЯ 2</a:t>
            </a:r>
            <a:endParaRPr lang="en-US" sz="4000">
              <a:solidFill>
                <a:schemeClr val="bg1"/>
              </a:solidFill>
              <a:latin typeface="Impact" charset="0"/>
              <a:cs typeface="Arial" charset="0"/>
            </a:endParaRPr>
          </a:p>
        </p:txBody>
      </p:sp>
      <p:sp>
        <p:nvSpPr>
          <p:cNvPr id="175113" name="Text Box 15"/>
          <p:cNvSpPr txBox="1">
            <a:spLocks noChangeArrowheads="1"/>
          </p:cNvSpPr>
          <p:nvPr/>
        </p:nvSpPr>
        <p:spPr bwMode="auto">
          <a:xfrm>
            <a:off x="685800" y="2514600"/>
            <a:ext cx="83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000" b="1">
                <a:cs typeface="Arial" charset="0"/>
              </a:rPr>
              <a:t>Пётр</a:t>
            </a:r>
            <a:endParaRPr lang="en-US" sz="2000" b="1">
              <a:cs typeface="Arial" charset="0"/>
            </a:endParaRPr>
          </a:p>
        </p:txBody>
      </p:sp>
      <p:sp>
        <p:nvSpPr>
          <p:cNvPr id="175114" name="Text Box 16"/>
          <p:cNvSpPr txBox="1">
            <a:spLocks noChangeArrowheads="1"/>
          </p:cNvSpPr>
          <p:nvPr/>
        </p:nvSpPr>
        <p:spPr bwMode="auto">
          <a:xfrm>
            <a:off x="8001000" y="4419600"/>
            <a:ext cx="99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000" b="1">
                <a:cs typeface="Arial" charset="0"/>
              </a:rPr>
              <a:t>Иудеи</a:t>
            </a:r>
            <a:endParaRPr lang="en-US" sz="2000" b="1">
              <a:cs typeface="Arial" charset="0"/>
            </a:endParaRPr>
          </a:p>
        </p:txBody>
      </p:sp>
      <p:sp>
        <p:nvSpPr>
          <p:cNvPr id="175115" name="WordArt 17"/>
          <p:cNvSpPr>
            <a:spLocks noChangeArrowheads="1" noChangeShapeType="1" noTextEdit="1"/>
          </p:cNvSpPr>
          <p:nvPr/>
        </p:nvSpPr>
        <p:spPr bwMode="auto">
          <a:xfrm>
            <a:off x="3429000" y="5791200"/>
            <a:ext cx="2438400" cy="457200"/>
          </a:xfrm>
          <a:prstGeom prst="rect">
            <a:avLst/>
          </a:prstGeom>
        </p:spPr>
        <p:txBody>
          <a:bodyPr wrap="none" fromWordArt="1">
            <a:prstTxWarp prst="textPlain">
              <a:avLst>
                <a:gd name="adj" fmla="val 50000"/>
              </a:avLst>
            </a:prstTxWarp>
          </a:bodyPr>
          <a:lstStyle/>
          <a:p>
            <a:pPr algn="ctr"/>
            <a:r>
              <a:rPr lang="bg-BG" sz="3600" kern="10">
                <a:ln w="9525">
                  <a:solidFill>
                    <a:srgbClr val="000000"/>
                  </a:solidFill>
                  <a:round/>
                  <a:headEnd/>
                  <a:tailEnd/>
                </a:ln>
                <a:solidFill>
                  <a:srgbClr val="FFFFFF"/>
                </a:solidFill>
                <a:latin typeface="Arial Black"/>
                <a:ea typeface="Arial Black"/>
                <a:cs typeface="Arial Black"/>
              </a:rPr>
              <a:t>ОСНОВАНИЕ УЖЕ </a:t>
            </a:r>
          </a:p>
          <a:p>
            <a:pPr algn="ctr"/>
            <a:r>
              <a:rPr lang="bg-BG" sz="3600" kern="10">
                <a:ln w="9525">
                  <a:solidFill>
                    <a:srgbClr val="000000"/>
                  </a:solidFill>
                  <a:round/>
                  <a:headEnd/>
                  <a:tailEnd/>
                </a:ln>
                <a:solidFill>
                  <a:srgbClr val="FFFFFF"/>
                </a:solidFill>
                <a:latin typeface="Arial Black"/>
                <a:ea typeface="Arial Black"/>
                <a:cs typeface="Arial Black"/>
              </a:rPr>
              <a:t>ПОЛОЖЕНО</a:t>
            </a:r>
            <a:endParaRPr lang="en-US" sz="3600" kern="10">
              <a:ln w="9525">
                <a:solidFill>
                  <a:srgbClr val="000000"/>
                </a:solidFill>
                <a:round/>
                <a:headEnd/>
                <a:tailEnd/>
              </a:ln>
              <a:solidFill>
                <a:srgbClr val="FFFFFF"/>
              </a:solidFill>
              <a:latin typeface="Arial Black"/>
              <a:ea typeface="Arial Black"/>
              <a:cs typeface="Arial Black"/>
            </a:endParaRPr>
          </a:p>
        </p:txBody>
      </p:sp>
      <p:sp>
        <p:nvSpPr>
          <p:cNvPr id="175116" name="WordArt 18"/>
          <p:cNvSpPr>
            <a:spLocks noChangeArrowheads="1" noChangeShapeType="1" noTextEdit="1"/>
          </p:cNvSpPr>
          <p:nvPr/>
        </p:nvSpPr>
        <p:spPr bwMode="auto">
          <a:xfrm>
            <a:off x="3467100" y="4279900"/>
            <a:ext cx="1866900" cy="400050"/>
          </a:xfrm>
          <a:prstGeom prst="rect">
            <a:avLst/>
          </a:prstGeom>
        </p:spPr>
        <p:txBody>
          <a:bodyPr wrap="none" fromWordArt="1">
            <a:prstTxWarp prst="textPlain">
              <a:avLst>
                <a:gd name="adj" fmla="val 50000"/>
              </a:avLst>
            </a:prstTxWarp>
          </a:bodyPr>
          <a:lstStyle/>
          <a:p>
            <a:pPr algn="ctr"/>
            <a:r>
              <a:rPr lang="bg-BG" sz="3600" kern="10">
                <a:ln w="9525">
                  <a:solidFill>
                    <a:srgbClr val="000000"/>
                  </a:solidFill>
                  <a:round/>
                  <a:headEnd/>
                  <a:tailEnd/>
                </a:ln>
                <a:solidFill>
                  <a:srgbClr val="FFFFFF"/>
                </a:solidFill>
                <a:latin typeface="Arial Black"/>
                <a:ea typeface="Arial Black"/>
                <a:cs typeface="Arial Black"/>
              </a:rPr>
              <a:t>ДОБАВЬТЕ</a:t>
            </a:r>
          </a:p>
          <a:p>
            <a:pPr algn="ctr"/>
            <a:r>
              <a:rPr lang="bg-BG" sz="3600" kern="10">
                <a:ln w="9525">
                  <a:solidFill>
                    <a:srgbClr val="000000"/>
                  </a:solidFill>
                  <a:round/>
                  <a:headEnd/>
                  <a:tailEnd/>
                </a:ln>
                <a:solidFill>
                  <a:srgbClr val="FFFFFF"/>
                </a:solidFill>
                <a:latin typeface="Arial Black"/>
                <a:ea typeface="Arial Black"/>
                <a:cs typeface="Arial Black"/>
              </a:rPr>
              <a:t>СЛЕДУЮЩЕЕ</a:t>
            </a:r>
            <a:endParaRPr lang="en-US" sz="3600" kern="10">
              <a:ln w="9525">
                <a:solidFill>
                  <a:srgbClr val="000000"/>
                </a:solidFill>
                <a:round/>
                <a:headEnd/>
                <a:tailEnd/>
              </a:ln>
              <a:solidFill>
                <a:srgbClr val="FFFFFF"/>
              </a:solidFill>
              <a:latin typeface="Arial Black"/>
              <a:ea typeface="Arial Black"/>
              <a:cs typeface="Arial Black"/>
            </a:endParaRPr>
          </a:p>
        </p:txBody>
      </p:sp>
      <p:sp>
        <p:nvSpPr>
          <p:cNvPr id="175117" name="Text Box 8"/>
          <p:cNvSpPr txBox="1">
            <a:spLocks noChangeArrowheads="1"/>
          </p:cNvSpPr>
          <p:nvPr/>
        </p:nvSpPr>
        <p:spPr bwMode="auto">
          <a:xfrm>
            <a:off x="3200400" y="663575"/>
            <a:ext cx="49688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2000" b="1">
                <a:latin typeface="Comic Sans MS" charset="0"/>
                <a:cs typeface="Arial" charset="0"/>
              </a:rPr>
              <a:t>Итак, твердо знай, весь дом Израилев, что Бог соделал Господом и Христом Сего Иисуса, Которого вы распяли</a:t>
            </a:r>
            <a:r>
              <a:rPr lang="en-US" sz="2000" b="1">
                <a:latin typeface="Comic Sans MS" charset="0"/>
                <a:cs typeface="Arial" charset="0"/>
              </a:rPr>
              <a:t> (</a:t>
            </a:r>
            <a:r>
              <a:rPr lang="ru-RU" sz="2000" b="1">
                <a:latin typeface="Comic Sans MS" charset="0"/>
                <a:cs typeface="Arial" charset="0"/>
              </a:rPr>
              <a:t>Деяния</a:t>
            </a:r>
            <a:r>
              <a:rPr lang="en-US" sz="2000" b="1">
                <a:latin typeface="Comic Sans MS" charset="0"/>
                <a:cs typeface="Arial" charset="0"/>
              </a:rPr>
              <a:t> 2:36).</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2971800" y="2805113"/>
            <a:ext cx="2819400" cy="1143000"/>
          </a:xfrm>
        </p:spPr>
        <p:txBody>
          <a:bodyPr/>
          <a:lstStyle/>
          <a:p>
            <a:pPr eaLnBrk="1" hangingPunct="1"/>
            <a:r>
              <a:rPr lang="en-US">
                <a:solidFill>
                  <a:schemeClr val="tx1"/>
                </a:solidFill>
                <a:latin typeface="Times New Roman" charset="0"/>
                <a:cs typeface="Arial" charset="0"/>
              </a:rPr>
              <a:t>Blocks – Stumbling Block/Creation Based </a:t>
            </a:r>
          </a:p>
        </p:txBody>
      </p:sp>
      <p:pic>
        <p:nvPicPr>
          <p:cNvPr id="176131" name="Picture 3" descr="1 Triple-Block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87475" y="0"/>
            <a:ext cx="636587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895600" y="304800"/>
            <a:ext cx="3124200" cy="769441"/>
          </a:xfrm>
          <a:prstGeom prst="rect">
            <a:avLst/>
          </a:prstGeom>
          <a:noFill/>
        </p:spPr>
        <p:txBody>
          <a:bodyPr>
            <a:spAutoFit/>
          </a:bodyPr>
          <a:lstStyle/>
          <a:p>
            <a:pPr algn="ctr" eaLnBrk="1" hangingPunct="1">
              <a:defRPr/>
            </a:pPr>
            <a:r>
              <a:rPr lang="ru-RU" sz="4400" dirty="0">
                <a:ln w="18415" cmpd="sng">
                  <a:solidFill>
                    <a:srgbClr val="FFFFFF"/>
                  </a:solidFill>
                  <a:prstDash val="solid"/>
                </a:ln>
                <a:solidFill>
                  <a:srgbClr val="FFFFFF"/>
                </a:solidFill>
                <a:effectLst>
                  <a:glow rad="228600">
                    <a:schemeClr val="accent4">
                      <a:satMod val="175000"/>
                      <a:alpha val="40000"/>
                    </a:schemeClr>
                  </a:glow>
                  <a:outerShdw blurRad="38100" dist="38100" dir="2700000" algn="tl">
                    <a:srgbClr val="000000">
                      <a:alpha val="43137"/>
                    </a:srgbClr>
                  </a:outerShdw>
                </a:effectLst>
                <a:latin typeface="Impact" pitchFamily="34" charset="0"/>
                <a:ea typeface="+mn-ea"/>
              </a:rPr>
              <a:t>СОБЛАЗН</a:t>
            </a:r>
            <a:endParaRPr lang="en-US" sz="4400" dirty="0">
              <a:ln w="18415" cmpd="sng">
                <a:solidFill>
                  <a:srgbClr val="FFFFFF"/>
                </a:solidFill>
                <a:prstDash val="solid"/>
              </a:ln>
              <a:solidFill>
                <a:srgbClr val="FFFFFF"/>
              </a:solidFill>
              <a:effectLst>
                <a:glow rad="228600">
                  <a:schemeClr val="accent4">
                    <a:satMod val="175000"/>
                    <a:alpha val="40000"/>
                  </a:schemeClr>
                </a:glow>
                <a:outerShdw blurRad="38100" dist="38100" dir="2700000" algn="tl">
                  <a:srgbClr val="000000">
                    <a:alpha val="43137"/>
                  </a:srgbClr>
                </a:outerShdw>
              </a:effectLst>
              <a:latin typeface="Impact" pitchFamily="34" charset="0"/>
              <a:ea typeface="+mn-ea"/>
            </a:endParaRPr>
          </a:p>
        </p:txBody>
      </p:sp>
      <p:sp>
        <p:nvSpPr>
          <p:cNvPr id="5" name="TextBox 4"/>
          <p:cNvSpPr txBox="1"/>
          <p:nvPr/>
        </p:nvSpPr>
        <p:spPr>
          <a:xfrm>
            <a:off x="2743200" y="990600"/>
            <a:ext cx="3352800" cy="1446550"/>
          </a:xfrm>
          <a:prstGeom prst="rect">
            <a:avLst/>
          </a:prstGeom>
          <a:noFill/>
        </p:spPr>
        <p:txBody>
          <a:bodyPr>
            <a:spAutoFit/>
          </a:bodyPr>
          <a:lstStyle/>
          <a:p>
            <a:pPr algn="ctr" eaLnBrk="1" hangingPunct="1">
              <a:defRPr/>
            </a:pPr>
            <a:r>
              <a:rPr lang="ru-RU" sz="4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Impact" pitchFamily="34" charset="0"/>
                <a:ea typeface="+mn-ea"/>
              </a:rPr>
              <a:t>ИИСУС и ВОСКРЕСЕНИЕ</a:t>
            </a:r>
            <a:endParaRPr lang="en-US" sz="4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Impact" pitchFamily="34" charset="0"/>
              <a:ea typeface="+mn-ea"/>
            </a:endParaRPr>
          </a:p>
        </p:txBody>
      </p:sp>
      <p:sp>
        <p:nvSpPr>
          <p:cNvPr id="6" name="TextBox 5"/>
          <p:cNvSpPr txBox="1"/>
          <p:nvPr/>
        </p:nvSpPr>
        <p:spPr>
          <a:xfrm>
            <a:off x="2895600" y="2438400"/>
            <a:ext cx="3124200" cy="769441"/>
          </a:xfrm>
          <a:prstGeom prst="rect">
            <a:avLst/>
          </a:prstGeom>
          <a:noFill/>
        </p:spPr>
        <p:txBody>
          <a:bodyPr>
            <a:spAutoFit/>
          </a:bodyPr>
          <a:lstStyle/>
          <a:p>
            <a:pPr algn="ctr" eaLnBrk="1" hangingPunct="1">
              <a:defRPr/>
            </a:pPr>
            <a:r>
              <a:rPr lang="ru-RU" sz="4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Impact" pitchFamily="34" charset="0"/>
                <a:ea typeface="+mn-ea"/>
              </a:rPr>
              <a:t>ПОНИМАНИЕ</a:t>
            </a:r>
            <a:endParaRPr lang="en-US" sz="4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Impact" pitchFamily="34" charset="0"/>
              <a:ea typeface="+mn-ea"/>
            </a:endParaRPr>
          </a:p>
        </p:txBody>
      </p:sp>
      <p:sp>
        <p:nvSpPr>
          <p:cNvPr id="7" name="TextBox 6"/>
          <p:cNvSpPr txBox="1"/>
          <p:nvPr/>
        </p:nvSpPr>
        <p:spPr>
          <a:xfrm>
            <a:off x="2895600" y="3200400"/>
            <a:ext cx="3124200" cy="1446550"/>
          </a:xfrm>
          <a:prstGeom prst="rect">
            <a:avLst/>
          </a:prstGeom>
          <a:noFill/>
        </p:spPr>
        <p:txBody>
          <a:bodyPr>
            <a:spAutoFit/>
          </a:bodyPr>
          <a:lstStyle/>
          <a:p>
            <a:pPr algn="ctr" eaLnBrk="1" hangingPunct="1">
              <a:defRPr/>
            </a:pPr>
            <a:r>
              <a:rPr lang="ru-RU" sz="4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Impact" pitchFamily="34" charset="0"/>
                <a:ea typeface="+mn-ea"/>
              </a:rPr>
              <a:t>БОГ - ГРЕХ - СМЕРТЬ</a:t>
            </a:r>
            <a:endParaRPr lang="en-US" sz="4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Impact" pitchFamily="34" charset="0"/>
              <a:ea typeface="+mn-ea"/>
            </a:endParaRPr>
          </a:p>
        </p:txBody>
      </p:sp>
      <p:sp>
        <p:nvSpPr>
          <p:cNvPr id="8" name="TextBox 7"/>
          <p:cNvSpPr txBox="1"/>
          <p:nvPr/>
        </p:nvSpPr>
        <p:spPr>
          <a:xfrm>
            <a:off x="2895600" y="4800600"/>
            <a:ext cx="3124200" cy="1446550"/>
          </a:xfrm>
          <a:prstGeom prst="rect">
            <a:avLst/>
          </a:prstGeom>
          <a:noFill/>
        </p:spPr>
        <p:txBody>
          <a:bodyPr>
            <a:spAutoFit/>
          </a:bodyPr>
          <a:lstStyle/>
          <a:p>
            <a:pPr algn="ctr" eaLnBrk="1" hangingPunct="1">
              <a:defRPr/>
            </a:pPr>
            <a:r>
              <a:rPr lang="ru-RU" sz="4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Impact" pitchFamily="34" charset="0"/>
                <a:ea typeface="+mn-ea"/>
              </a:rPr>
              <a:t>ОСНОВАНИЕ - СОТВОРЕНИЕ</a:t>
            </a:r>
            <a:endParaRPr lang="en-US" sz="4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Impact" pitchFamily="34" charset="0"/>
              <a:ea typeface="+mn-ea"/>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p:txBody>
          <a:bodyPr/>
          <a:lstStyle/>
          <a:p>
            <a:pPr eaLnBrk="1" hangingPunct="1"/>
            <a:r>
              <a:rPr lang="en-US">
                <a:latin typeface="Times New Roman" charset="0"/>
                <a:cs typeface="Arial" charset="0"/>
              </a:rPr>
              <a:t>02 Greeks jump road</a:t>
            </a:r>
          </a:p>
        </p:txBody>
      </p:sp>
      <p:pic>
        <p:nvPicPr>
          <p:cNvPr id="178178" name="Picture 3" descr="02 Greeks jump roa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Text Box 4"/>
          <p:cNvSpPr txBox="1">
            <a:spLocks noChangeArrowheads="1"/>
          </p:cNvSpPr>
          <p:nvPr/>
        </p:nvSpPr>
        <p:spPr bwMode="auto">
          <a:xfrm>
            <a:off x="4659313" y="1916113"/>
            <a:ext cx="2819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1600" b="1">
                <a:latin typeface="Comic Sans MS" charset="0"/>
                <a:cs typeface="Arial" charset="0"/>
              </a:rPr>
              <a:t>Х</a:t>
            </a:r>
            <a:r>
              <a:rPr lang="en-US" sz="1600" b="1">
                <a:latin typeface="Comic Sans MS" charset="0"/>
                <a:cs typeface="Arial" charset="0"/>
              </a:rPr>
              <a:t>A! </a:t>
            </a:r>
            <a:r>
              <a:rPr lang="ru-RU" sz="1600" b="1">
                <a:latin typeface="Comic Sans MS" charset="0"/>
                <a:cs typeface="Arial" charset="0"/>
              </a:rPr>
              <a:t>БЕЗУМИЕ</a:t>
            </a:r>
            <a:r>
              <a:rPr lang="en-US" sz="1600" b="1">
                <a:latin typeface="Comic Sans MS" charset="0"/>
                <a:cs typeface="Arial" charset="0"/>
              </a:rPr>
              <a:t>!</a:t>
            </a:r>
          </a:p>
        </p:txBody>
      </p:sp>
      <p:sp>
        <p:nvSpPr>
          <p:cNvPr id="2420741" name="Text Box 5"/>
          <p:cNvSpPr txBox="1">
            <a:spLocks noChangeArrowheads="1"/>
          </p:cNvSpPr>
          <p:nvPr/>
        </p:nvSpPr>
        <p:spPr bwMode="auto">
          <a:xfrm>
            <a:off x="52388" y="2025650"/>
            <a:ext cx="2024062" cy="360363"/>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80000"/>
              </a:lnSpc>
              <a:spcBef>
                <a:spcPct val="50000"/>
              </a:spcBef>
            </a:pPr>
            <a:r>
              <a:rPr lang="ru-RU" sz="2200" b="1">
                <a:solidFill>
                  <a:schemeClr val="tx2"/>
                </a:solidFill>
                <a:latin typeface="Futura Lt BT" charset="0"/>
                <a:cs typeface="Arial" charset="0"/>
              </a:rPr>
              <a:t>БЫТИЕ</a:t>
            </a:r>
            <a:endParaRPr lang="en-US" sz="2200" b="1">
              <a:solidFill>
                <a:schemeClr val="tx2"/>
              </a:solidFill>
              <a:latin typeface="Futura Lt BT" charset="0"/>
              <a:cs typeface="Arial" charset="0"/>
            </a:endParaRPr>
          </a:p>
        </p:txBody>
      </p:sp>
      <p:sp>
        <p:nvSpPr>
          <p:cNvPr id="178181" name="WordArt 6"/>
          <p:cNvSpPr>
            <a:spLocks noChangeArrowheads="1" noChangeShapeType="1" noTextEdit="1"/>
          </p:cNvSpPr>
          <p:nvPr/>
        </p:nvSpPr>
        <p:spPr bwMode="auto">
          <a:xfrm>
            <a:off x="258763" y="304800"/>
            <a:ext cx="2341562" cy="542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ru-RU" sz="3600" kern="10">
                <a:latin typeface="Futura XBlk BT"/>
                <a:ea typeface="Futura XBlk BT"/>
                <a:cs typeface="Futura XBlk BT"/>
              </a:rPr>
              <a:t>ЕЛЛИНЫ</a:t>
            </a:r>
            <a:endParaRPr lang="en-US" sz="3600" kern="10">
              <a:latin typeface="Futura XBlk BT"/>
              <a:ea typeface="Futura XBlk BT"/>
              <a:cs typeface="Futura XBlk BT"/>
            </a:endParaRPr>
          </a:p>
        </p:txBody>
      </p:sp>
      <p:sp>
        <p:nvSpPr>
          <p:cNvPr id="178182" name="Text Box 7"/>
          <p:cNvSpPr txBox="1">
            <a:spLocks noChangeArrowheads="1"/>
          </p:cNvSpPr>
          <p:nvPr/>
        </p:nvSpPr>
        <p:spPr bwMode="auto">
          <a:xfrm>
            <a:off x="2819400" y="141288"/>
            <a:ext cx="6248400"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80000"/>
              </a:lnSpc>
              <a:spcBef>
                <a:spcPct val="50000"/>
              </a:spcBef>
            </a:pPr>
            <a:r>
              <a:rPr lang="ru-RU" sz="3200" b="1">
                <a:latin typeface="Times New Roman" charset="0"/>
                <a:cs typeface="Times New Roman" charset="0"/>
              </a:rPr>
              <a:t>А мы проповедуем Христа распятого, для Иудеев – соблазн, а</a:t>
            </a:r>
            <a:r>
              <a:rPr lang="en-US" sz="3200" b="1">
                <a:latin typeface="Times New Roman" charset="0"/>
                <a:cs typeface="Times New Roman" charset="0"/>
              </a:rPr>
              <a:t> </a:t>
            </a:r>
            <a:r>
              <a:rPr lang="ru-RU" sz="3200" b="1">
                <a:solidFill>
                  <a:srgbClr val="CC0000"/>
                </a:solidFill>
                <a:latin typeface="Times New Roman" charset="0"/>
                <a:cs typeface="Times New Roman" charset="0"/>
              </a:rPr>
              <a:t>для Еллинов – безумие</a:t>
            </a:r>
            <a:r>
              <a:rPr lang="ru-RU" sz="3200" b="1">
                <a:latin typeface="Times New Roman" charset="0"/>
                <a:cs typeface="Times New Roman" charset="0"/>
              </a:rPr>
              <a:t>.</a:t>
            </a:r>
            <a:endParaRPr lang="en-US" sz="3200" b="1">
              <a:latin typeface="Times New Roman" charset="0"/>
              <a:cs typeface="Times New Roman" charset="0"/>
            </a:endParaRPr>
          </a:p>
        </p:txBody>
      </p:sp>
      <p:sp>
        <p:nvSpPr>
          <p:cNvPr id="178183" name="Text Box 8"/>
          <p:cNvSpPr txBox="1">
            <a:spLocks noChangeArrowheads="1"/>
          </p:cNvSpPr>
          <p:nvPr/>
        </p:nvSpPr>
        <p:spPr bwMode="auto">
          <a:xfrm>
            <a:off x="6350000" y="1331913"/>
            <a:ext cx="26114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en-US" b="1">
                <a:latin typeface="Times New Roman" charset="0"/>
                <a:cs typeface="Times New Roman" charset="0"/>
              </a:rPr>
              <a:t>1 </a:t>
            </a:r>
            <a:r>
              <a:rPr lang="ru-RU" b="1">
                <a:latin typeface="Times New Roman" charset="0"/>
                <a:cs typeface="Times New Roman" charset="0"/>
              </a:rPr>
              <a:t>Коринфянам</a:t>
            </a:r>
            <a:r>
              <a:rPr lang="en-US" b="1">
                <a:latin typeface="Times New Roman" charset="0"/>
                <a:cs typeface="Times New Roman" charset="0"/>
              </a:rPr>
              <a:t> 1:23</a:t>
            </a:r>
          </a:p>
        </p:txBody>
      </p:sp>
      <p:sp>
        <p:nvSpPr>
          <p:cNvPr id="178184" name="Text Box 9"/>
          <p:cNvSpPr txBox="1">
            <a:spLocks noChangeArrowheads="1"/>
          </p:cNvSpPr>
          <p:nvPr/>
        </p:nvSpPr>
        <p:spPr bwMode="auto">
          <a:xfrm rot="-940369">
            <a:off x="350838" y="5873750"/>
            <a:ext cx="27003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400" b="1">
                <a:latin typeface="Times New Roman" charset="0"/>
                <a:cs typeface="Times New Roman" charset="0"/>
              </a:rPr>
              <a:t>Греческая дорога</a:t>
            </a:r>
            <a:endParaRPr lang="en-US" sz="2400" b="1">
              <a:latin typeface="Times New Roman" charset="0"/>
              <a:cs typeface="Times New Roman"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Grp="1" noChangeArrowheads="1"/>
          </p:cNvSpPr>
          <p:nvPr>
            <p:ph type="title"/>
          </p:nvPr>
        </p:nvSpPr>
        <p:spPr>
          <a:xfrm>
            <a:off x="457200" y="381000"/>
            <a:ext cx="8229600" cy="1143000"/>
          </a:xfrm>
        </p:spPr>
        <p:txBody>
          <a:bodyPr/>
          <a:lstStyle/>
          <a:p>
            <a:pPr eaLnBrk="1" hangingPunct="1"/>
            <a:r>
              <a:rPr lang="en-US" sz="6000" b="1">
                <a:latin typeface="Times New Roman" charset="0"/>
                <a:cs typeface="Arial" charset="0"/>
              </a:rPr>
              <a:t>Acts 17:18 NAS</a:t>
            </a:r>
          </a:p>
        </p:txBody>
      </p:sp>
      <p:pic>
        <p:nvPicPr>
          <p:cNvPr id="18022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4788" name="Text Box 4"/>
          <p:cNvSpPr txBox="1">
            <a:spLocks noChangeArrowheads="1"/>
          </p:cNvSpPr>
          <p:nvPr/>
        </p:nvSpPr>
        <p:spPr bwMode="auto">
          <a:xfrm>
            <a:off x="914400" y="1425575"/>
            <a:ext cx="7391400" cy="3835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5000"/>
              </a:lnSpc>
            </a:pPr>
            <a:r>
              <a:rPr lang="ru-RU" sz="3200" b="1">
                <a:solidFill>
                  <a:schemeClr val="bg1"/>
                </a:solidFill>
                <a:cs typeface="Arial" charset="0"/>
              </a:rPr>
              <a:t>Некоторые из</a:t>
            </a:r>
            <a:r>
              <a:rPr lang="en-US" sz="3200" b="1">
                <a:solidFill>
                  <a:schemeClr val="bg1"/>
                </a:solidFill>
                <a:cs typeface="Arial" charset="0"/>
              </a:rPr>
              <a:t> </a:t>
            </a:r>
            <a:r>
              <a:rPr lang="ru-RU" sz="3200" b="1">
                <a:solidFill>
                  <a:srgbClr val="FFFF00"/>
                </a:solidFill>
                <a:cs typeface="Arial" charset="0"/>
              </a:rPr>
              <a:t>эпикурейских и стоических философов</a:t>
            </a:r>
            <a:r>
              <a:rPr lang="en-US" sz="3200" b="1">
                <a:solidFill>
                  <a:schemeClr val="bg1"/>
                </a:solidFill>
                <a:cs typeface="Arial" charset="0"/>
              </a:rPr>
              <a:t> </a:t>
            </a:r>
            <a:r>
              <a:rPr lang="ru-RU" sz="3200" b="1">
                <a:solidFill>
                  <a:schemeClr val="bg1"/>
                </a:solidFill>
                <a:cs typeface="Arial" charset="0"/>
              </a:rPr>
              <a:t>стали спорить с ним; и одни говорили: </a:t>
            </a:r>
            <a:r>
              <a:rPr lang="en-US" sz="3200" b="1">
                <a:solidFill>
                  <a:schemeClr val="bg1"/>
                </a:solidFill>
                <a:cs typeface="Arial" charset="0"/>
              </a:rPr>
              <a:t> </a:t>
            </a:r>
            <a:r>
              <a:rPr lang="ru-RU" sz="3200" b="1">
                <a:solidFill>
                  <a:schemeClr val="bg1"/>
                </a:solidFill>
                <a:cs typeface="Arial" charset="0"/>
              </a:rPr>
              <a:t>«</a:t>
            </a:r>
            <a:r>
              <a:rPr lang="ru-RU" sz="3200" b="1">
                <a:solidFill>
                  <a:srgbClr val="FFFF00"/>
                </a:solidFill>
                <a:cs typeface="Arial" charset="0"/>
              </a:rPr>
              <a:t>Что хочет сказать этот суеслов?</a:t>
            </a:r>
            <a:r>
              <a:rPr lang="ru-RU" sz="3200" b="1">
                <a:solidFill>
                  <a:schemeClr val="bg1"/>
                </a:solidFill>
                <a:cs typeface="Arial" charset="0"/>
              </a:rPr>
              <a:t>»,</a:t>
            </a:r>
            <a:r>
              <a:rPr lang="en-US" sz="3200" b="1">
                <a:solidFill>
                  <a:schemeClr val="bg1"/>
                </a:solidFill>
                <a:cs typeface="Arial" charset="0"/>
              </a:rPr>
              <a:t> </a:t>
            </a:r>
            <a:r>
              <a:rPr lang="ru-RU" sz="3200" b="1">
                <a:solidFill>
                  <a:schemeClr val="bg1"/>
                </a:solidFill>
                <a:cs typeface="Arial" charset="0"/>
              </a:rPr>
              <a:t>а другие:</a:t>
            </a:r>
            <a:r>
              <a:rPr lang="en-US" sz="3200" b="1">
                <a:solidFill>
                  <a:schemeClr val="bg1"/>
                </a:solidFill>
                <a:cs typeface="Arial" charset="0"/>
              </a:rPr>
              <a:t> </a:t>
            </a:r>
            <a:r>
              <a:rPr lang="ru-RU" sz="3200" b="1">
                <a:solidFill>
                  <a:schemeClr val="bg1"/>
                </a:solidFill>
                <a:cs typeface="Arial" charset="0"/>
              </a:rPr>
              <a:t>«Кажется, он проповедует о чужих божествах», – </a:t>
            </a:r>
            <a:r>
              <a:rPr lang="ru-RU" sz="3200" b="1">
                <a:solidFill>
                  <a:srgbClr val="FFFF00"/>
                </a:solidFill>
                <a:cs typeface="Arial" charset="0"/>
              </a:rPr>
              <a:t>потому что он благовествовал им Иисуса и воскресение</a:t>
            </a:r>
            <a:r>
              <a:rPr lang="en-US" sz="3200" b="1">
                <a:solidFill>
                  <a:srgbClr val="FFFF00"/>
                </a:solidFill>
                <a:cs typeface="Arial" charset="0"/>
              </a:rPr>
              <a:t>.</a:t>
            </a:r>
            <a:endParaRPr lang="en-US" sz="3200">
              <a:solidFill>
                <a:srgbClr val="FFFF00"/>
              </a:solidFill>
              <a:cs typeface="Arial" charset="0"/>
            </a:endParaRPr>
          </a:p>
        </p:txBody>
      </p:sp>
      <p:sp>
        <p:nvSpPr>
          <p:cNvPr id="1654789"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Деяния</a:t>
            </a:r>
            <a:r>
              <a:rPr lang="en-US" sz="5400" b="1">
                <a:solidFill>
                  <a:srgbClr val="00FF00"/>
                </a:solidFill>
                <a:cs typeface="Arial" charset="0"/>
              </a:rPr>
              <a:t> 17:18</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ChangeArrowheads="1"/>
          </p:cNvSpPr>
          <p:nvPr>
            <p:ph type="title"/>
          </p:nvPr>
        </p:nvSpPr>
        <p:spPr/>
        <p:txBody>
          <a:bodyPr/>
          <a:lstStyle/>
          <a:p>
            <a:pPr eaLnBrk="1" hangingPunct="1"/>
            <a:r>
              <a:rPr lang="en-US">
                <a:latin typeface="Times New Roman" charset="0"/>
                <a:cs typeface="Arial" charset="0"/>
              </a:rPr>
              <a:t>Blocks – Creation/Evol. Based </a:t>
            </a:r>
          </a:p>
        </p:txBody>
      </p:sp>
      <p:pic>
        <p:nvPicPr>
          <p:cNvPr id="182274" name="Picture 3" descr="Bloc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685800"/>
            <a:ext cx="11277600" cy="845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81000" y="609600"/>
            <a:ext cx="3124200" cy="769441"/>
          </a:xfrm>
          <a:prstGeom prst="rect">
            <a:avLst/>
          </a:prstGeom>
          <a:noFill/>
        </p:spPr>
        <p:txBody>
          <a:bodyPr>
            <a:spAutoFit/>
          </a:bodyPr>
          <a:lstStyle/>
          <a:p>
            <a:pPr algn="ctr" eaLnBrk="1" hangingPunct="1">
              <a:defRPr/>
            </a:pPr>
            <a:r>
              <a:rPr lang="ru-RU" sz="4400" dirty="0">
                <a:ln w="18415" cmpd="sng">
                  <a:solidFill>
                    <a:srgbClr val="FFFFFF"/>
                  </a:solidFill>
                  <a:prstDash val="solid"/>
                </a:ln>
                <a:solidFill>
                  <a:srgbClr val="FFFFFF"/>
                </a:solidFill>
                <a:effectLst>
                  <a:glow rad="228600">
                    <a:schemeClr val="accent4">
                      <a:satMod val="175000"/>
                      <a:alpha val="40000"/>
                    </a:schemeClr>
                  </a:glow>
                  <a:outerShdw blurRad="38100" dist="38100" dir="2700000" algn="tl">
                    <a:srgbClr val="000000">
                      <a:alpha val="43137"/>
                    </a:srgbClr>
                  </a:outerShdw>
                </a:effectLst>
                <a:latin typeface="Impact" pitchFamily="34" charset="0"/>
                <a:ea typeface="+mn-ea"/>
              </a:rPr>
              <a:t>СОБЛАЗН</a:t>
            </a:r>
            <a:endParaRPr lang="en-US" sz="4400" dirty="0">
              <a:ln w="18415" cmpd="sng">
                <a:solidFill>
                  <a:srgbClr val="FFFFFF"/>
                </a:solidFill>
                <a:prstDash val="solid"/>
              </a:ln>
              <a:solidFill>
                <a:srgbClr val="FFFFFF"/>
              </a:solidFill>
              <a:effectLst>
                <a:glow rad="228600">
                  <a:schemeClr val="accent4">
                    <a:satMod val="175000"/>
                    <a:alpha val="40000"/>
                  </a:schemeClr>
                </a:glow>
                <a:outerShdw blurRad="38100" dist="38100" dir="2700000" algn="tl">
                  <a:srgbClr val="000000">
                    <a:alpha val="43137"/>
                  </a:srgbClr>
                </a:outerShdw>
              </a:effectLst>
              <a:latin typeface="Impact" pitchFamily="34" charset="0"/>
              <a:ea typeface="+mn-ea"/>
            </a:endParaRPr>
          </a:p>
        </p:txBody>
      </p:sp>
      <p:sp>
        <p:nvSpPr>
          <p:cNvPr id="5" name="TextBox 4"/>
          <p:cNvSpPr txBox="1"/>
          <p:nvPr/>
        </p:nvSpPr>
        <p:spPr>
          <a:xfrm>
            <a:off x="228600" y="1600200"/>
            <a:ext cx="3352800" cy="1446550"/>
          </a:xfrm>
          <a:prstGeom prst="rect">
            <a:avLst/>
          </a:prstGeom>
          <a:noFill/>
        </p:spPr>
        <p:txBody>
          <a:bodyPr>
            <a:spAutoFit/>
          </a:bodyPr>
          <a:lstStyle/>
          <a:p>
            <a:pPr algn="ctr" eaLnBrk="1" hangingPunct="1">
              <a:defRPr/>
            </a:pPr>
            <a:r>
              <a:rPr lang="ru-RU" sz="4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Impact" pitchFamily="34" charset="0"/>
                <a:ea typeface="+mn-ea"/>
              </a:rPr>
              <a:t>ИИСУС и ВОСКРЕСЕНИЕ</a:t>
            </a:r>
            <a:endParaRPr lang="en-US" sz="4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Impact" pitchFamily="34" charset="0"/>
              <a:ea typeface="+mn-ea"/>
            </a:endParaRPr>
          </a:p>
        </p:txBody>
      </p:sp>
      <p:sp>
        <p:nvSpPr>
          <p:cNvPr id="6" name="TextBox 5"/>
          <p:cNvSpPr txBox="1"/>
          <p:nvPr/>
        </p:nvSpPr>
        <p:spPr>
          <a:xfrm>
            <a:off x="381000" y="3200400"/>
            <a:ext cx="3124200" cy="769441"/>
          </a:xfrm>
          <a:prstGeom prst="rect">
            <a:avLst/>
          </a:prstGeom>
          <a:noFill/>
        </p:spPr>
        <p:txBody>
          <a:bodyPr>
            <a:spAutoFit/>
          </a:bodyPr>
          <a:lstStyle/>
          <a:p>
            <a:pPr algn="ctr" eaLnBrk="1" hangingPunct="1">
              <a:defRPr/>
            </a:pPr>
            <a:r>
              <a:rPr lang="ru-RU" sz="4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Impact" pitchFamily="34" charset="0"/>
                <a:ea typeface="+mn-ea"/>
              </a:rPr>
              <a:t>ПОНИМАНИЕ</a:t>
            </a:r>
            <a:endParaRPr lang="en-US" sz="4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Impact" pitchFamily="34" charset="0"/>
              <a:ea typeface="+mn-ea"/>
            </a:endParaRPr>
          </a:p>
        </p:txBody>
      </p:sp>
      <p:sp>
        <p:nvSpPr>
          <p:cNvPr id="7" name="TextBox 6"/>
          <p:cNvSpPr txBox="1"/>
          <p:nvPr/>
        </p:nvSpPr>
        <p:spPr>
          <a:xfrm>
            <a:off x="304800" y="4038600"/>
            <a:ext cx="3124200" cy="1446550"/>
          </a:xfrm>
          <a:prstGeom prst="rect">
            <a:avLst/>
          </a:prstGeom>
          <a:noFill/>
        </p:spPr>
        <p:txBody>
          <a:bodyPr>
            <a:spAutoFit/>
          </a:bodyPr>
          <a:lstStyle/>
          <a:p>
            <a:pPr algn="ctr" eaLnBrk="1" hangingPunct="1">
              <a:defRPr/>
            </a:pPr>
            <a:r>
              <a:rPr lang="ru-RU" sz="4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Impact" pitchFamily="34" charset="0"/>
                <a:ea typeface="+mn-ea"/>
              </a:rPr>
              <a:t>БОГ - ГРЕХ - СМЕРТЬ</a:t>
            </a:r>
            <a:endParaRPr lang="en-US" sz="4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Impact" pitchFamily="34" charset="0"/>
              <a:ea typeface="+mn-ea"/>
            </a:endParaRPr>
          </a:p>
        </p:txBody>
      </p:sp>
      <p:sp>
        <p:nvSpPr>
          <p:cNvPr id="8" name="TextBox 7"/>
          <p:cNvSpPr txBox="1"/>
          <p:nvPr/>
        </p:nvSpPr>
        <p:spPr>
          <a:xfrm>
            <a:off x="381000" y="5411450"/>
            <a:ext cx="3124200" cy="1446550"/>
          </a:xfrm>
          <a:prstGeom prst="rect">
            <a:avLst/>
          </a:prstGeom>
          <a:noFill/>
        </p:spPr>
        <p:txBody>
          <a:bodyPr>
            <a:spAutoFit/>
          </a:bodyPr>
          <a:lstStyle/>
          <a:p>
            <a:pPr algn="ctr" eaLnBrk="1" hangingPunct="1">
              <a:defRPr/>
            </a:pPr>
            <a:r>
              <a:rPr lang="ru-RU" sz="4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Impact" pitchFamily="34" charset="0"/>
                <a:ea typeface="+mn-ea"/>
              </a:rPr>
              <a:t>ОСНОВАНИЕ - СОТВОРЕНИЕ</a:t>
            </a:r>
            <a:endParaRPr lang="en-US" sz="4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Impact" pitchFamily="34" charset="0"/>
              <a:ea typeface="+mn-ea"/>
            </a:endParaRPr>
          </a:p>
        </p:txBody>
      </p:sp>
      <p:sp>
        <p:nvSpPr>
          <p:cNvPr id="9" name="TextBox 8"/>
          <p:cNvSpPr txBox="1"/>
          <p:nvPr/>
        </p:nvSpPr>
        <p:spPr>
          <a:xfrm>
            <a:off x="5638800" y="609600"/>
            <a:ext cx="3124200" cy="769441"/>
          </a:xfrm>
          <a:prstGeom prst="rect">
            <a:avLst/>
          </a:prstGeom>
          <a:noFill/>
        </p:spPr>
        <p:txBody>
          <a:bodyPr>
            <a:spAutoFit/>
          </a:bodyPr>
          <a:lstStyle/>
          <a:p>
            <a:pPr algn="ctr" eaLnBrk="1" hangingPunct="1">
              <a:defRPr/>
            </a:pPr>
            <a:r>
              <a:rPr lang="ru-RU" sz="4400" dirty="0">
                <a:ln w="18415" cmpd="sng">
                  <a:solidFill>
                    <a:srgbClr val="FFFFFF"/>
                  </a:solidFill>
                  <a:prstDash val="solid"/>
                </a:ln>
                <a:solidFill>
                  <a:srgbClr val="FFFFFF"/>
                </a:solidFill>
                <a:effectLst>
                  <a:glow rad="228600">
                    <a:schemeClr val="accent4">
                      <a:satMod val="175000"/>
                      <a:alpha val="40000"/>
                    </a:schemeClr>
                  </a:glow>
                  <a:outerShdw blurRad="38100" dist="38100" dir="2700000" algn="tl">
                    <a:srgbClr val="000000">
                      <a:alpha val="43137"/>
                    </a:srgbClr>
                  </a:outerShdw>
                </a:effectLst>
                <a:latin typeface="Impact" pitchFamily="34" charset="0"/>
                <a:ea typeface="+mn-ea"/>
              </a:rPr>
              <a:t>БЕЗУМИЕ</a:t>
            </a:r>
            <a:endParaRPr lang="en-US" sz="4400" dirty="0">
              <a:ln w="18415" cmpd="sng">
                <a:solidFill>
                  <a:srgbClr val="FFFFFF"/>
                </a:solidFill>
                <a:prstDash val="solid"/>
              </a:ln>
              <a:solidFill>
                <a:srgbClr val="FFFFFF"/>
              </a:solidFill>
              <a:effectLst>
                <a:glow rad="228600">
                  <a:schemeClr val="accent4">
                    <a:satMod val="175000"/>
                    <a:alpha val="40000"/>
                  </a:schemeClr>
                </a:glow>
                <a:outerShdw blurRad="38100" dist="38100" dir="2700000" algn="tl">
                  <a:srgbClr val="000000">
                    <a:alpha val="43137"/>
                  </a:srgbClr>
                </a:outerShdw>
              </a:effectLst>
              <a:latin typeface="Impact" pitchFamily="34" charset="0"/>
              <a:ea typeface="+mn-ea"/>
            </a:endParaRPr>
          </a:p>
        </p:txBody>
      </p:sp>
      <p:sp>
        <p:nvSpPr>
          <p:cNvPr id="10" name="TextBox 9"/>
          <p:cNvSpPr txBox="1"/>
          <p:nvPr/>
        </p:nvSpPr>
        <p:spPr>
          <a:xfrm>
            <a:off x="5486400" y="1600200"/>
            <a:ext cx="3352800" cy="1446550"/>
          </a:xfrm>
          <a:prstGeom prst="rect">
            <a:avLst/>
          </a:prstGeom>
          <a:noFill/>
        </p:spPr>
        <p:txBody>
          <a:bodyPr>
            <a:spAutoFit/>
          </a:bodyPr>
          <a:lstStyle/>
          <a:p>
            <a:pPr algn="ctr" eaLnBrk="1" hangingPunct="1">
              <a:defRPr/>
            </a:pPr>
            <a:r>
              <a:rPr lang="ru-RU" sz="4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Impact" pitchFamily="34" charset="0"/>
                <a:ea typeface="+mn-ea"/>
              </a:rPr>
              <a:t>ИИСУС и ВОСКРЕСЕНИЕ</a:t>
            </a:r>
            <a:endParaRPr lang="en-US" sz="4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Impact" pitchFamily="34" charset="0"/>
              <a:ea typeface="+mn-ea"/>
            </a:endParaRPr>
          </a:p>
        </p:txBody>
      </p:sp>
      <p:sp>
        <p:nvSpPr>
          <p:cNvPr id="11" name="TextBox 10"/>
          <p:cNvSpPr txBox="1"/>
          <p:nvPr/>
        </p:nvSpPr>
        <p:spPr>
          <a:xfrm>
            <a:off x="5410200" y="3200400"/>
            <a:ext cx="3505200" cy="769441"/>
          </a:xfrm>
          <a:prstGeom prst="rect">
            <a:avLst/>
          </a:prstGeom>
          <a:noFill/>
        </p:spPr>
        <p:txBody>
          <a:bodyPr>
            <a:spAutoFit/>
          </a:bodyPr>
          <a:lstStyle/>
          <a:p>
            <a:pPr algn="ctr" eaLnBrk="1" hangingPunct="1">
              <a:defRPr/>
            </a:pPr>
            <a:r>
              <a:rPr lang="ru-RU" sz="4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Impact" pitchFamily="34" charset="0"/>
                <a:ea typeface="+mn-ea"/>
              </a:rPr>
              <a:t>НЕПОНИМАНИЕ</a:t>
            </a:r>
            <a:endParaRPr lang="en-US" sz="4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Impact" pitchFamily="34" charset="0"/>
              <a:ea typeface="+mn-ea"/>
            </a:endParaRPr>
          </a:p>
        </p:txBody>
      </p:sp>
      <p:sp>
        <p:nvSpPr>
          <p:cNvPr id="12" name="TextBox 11"/>
          <p:cNvSpPr txBox="1"/>
          <p:nvPr/>
        </p:nvSpPr>
        <p:spPr>
          <a:xfrm>
            <a:off x="5562600" y="4038600"/>
            <a:ext cx="3124200" cy="1446550"/>
          </a:xfrm>
          <a:prstGeom prst="rect">
            <a:avLst/>
          </a:prstGeom>
          <a:noFill/>
        </p:spPr>
        <p:txBody>
          <a:bodyPr>
            <a:spAutoFit/>
          </a:bodyPr>
          <a:lstStyle/>
          <a:p>
            <a:pPr algn="ctr" eaLnBrk="1" hangingPunct="1">
              <a:defRPr/>
            </a:pPr>
            <a:r>
              <a:rPr lang="ru-RU" sz="4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Impact" pitchFamily="34" charset="0"/>
                <a:ea typeface="+mn-ea"/>
              </a:rPr>
              <a:t>БОГ - ГРЕХ - СМЕРТЬ</a:t>
            </a:r>
            <a:endParaRPr lang="en-US" sz="4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Impact" pitchFamily="34" charset="0"/>
              <a:ea typeface="+mn-ea"/>
            </a:endParaRPr>
          </a:p>
        </p:txBody>
      </p:sp>
      <p:sp>
        <p:nvSpPr>
          <p:cNvPr id="13" name="TextBox 12"/>
          <p:cNvSpPr txBox="1"/>
          <p:nvPr/>
        </p:nvSpPr>
        <p:spPr>
          <a:xfrm>
            <a:off x="5638800" y="5411450"/>
            <a:ext cx="3124200" cy="1446550"/>
          </a:xfrm>
          <a:prstGeom prst="rect">
            <a:avLst/>
          </a:prstGeom>
          <a:noFill/>
        </p:spPr>
        <p:txBody>
          <a:bodyPr>
            <a:spAutoFit/>
          </a:bodyPr>
          <a:lstStyle/>
          <a:p>
            <a:pPr algn="ctr" eaLnBrk="1" hangingPunct="1">
              <a:defRPr/>
            </a:pPr>
            <a:r>
              <a:rPr lang="ru-RU" sz="4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Impact" pitchFamily="34" charset="0"/>
                <a:ea typeface="+mn-ea"/>
              </a:rPr>
              <a:t>ОСНОВАНИЕ - ЭВОЛЮЦИЯ</a:t>
            </a:r>
            <a:endParaRPr lang="en-US" sz="4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Impact" pitchFamily="34" charset="0"/>
              <a:ea typeface="+mn-ea"/>
            </a:endParaRPr>
          </a:p>
        </p:txBody>
      </p:sp>
      <p:sp>
        <p:nvSpPr>
          <p:cNvPr id="14" name="Rectangle 4"/>
          <p:cNvSpPr>
            <a:spLocks noChangeArrowheads="1"/>
          </p:cNvSpPr>
          <p:nvPr/>
        </p:nvSpPr>
        <p:spPr bwMode="auto">
          <a:xfrm>
            <a:off x="0" y="0"/>
            <a:ext cx="4800600" cy="6858000"/>
          </a:xfrm>
          <a:prstGeom prst="rect">
            <a:avLst/>
          </a:prstGeom>
          <a:solidFill>
            <a:schemeClr val="tx1"/>
          </a:solidFill>
          <a:ln w="9525">
            <a:solidFill>
              <a:schemeClr val="tx1"/>
            </a:solidFill>
            <a:miter lim="800000"/>
            <a:headEnd/>
            <a:tailEnd/>
          </a:ln>
        </p:spPr>
        <p:txBody>
          <a:bodyPr wrap="none" anchor="ctr"/>
          <a:lstStyle/>
          <a:p>
            <a:pPr eaLnBrk="1" hangingPunct="1"/>
            <a:endParaRPr lang="en-US">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p:cNvSpPr>
            <a:spLocks noGrp="1" noChangeArrowheads="1"/>
          </p:cNvSpPr>
          <p:nvPr>
            <p:ph type="title"/>
          </p:nvPr>
        </p:nvSpPr>
        <p:spPr>
          <a:xfrm>
            <a:off x="457200" y="381000"/>
            <a:ext cx="8229600" cy="1143000"/>
          </a:xfrm>
        </p:spPr>
        <p:txBody>
          <a:bodyPr/>
          <a:lstStyle/>
          <a:p>
            <a:pPr eaLnBrk="1" hangingPunct="1"/>
            <a:r>
              <a:rPr lang="en-US" sz="6000" b="1">
                <a:latin typeface="Times New Roman" charset="0"/>
                <a:cs typeface="Arial" charset="0"/>
              </a:rPr>
              <a:t>Acts 17:23 NAS</a:t>
            </a:r>
          </a:p>
        </p:txBody>
      </p:sp>
      <p:pic>
        <p:nvPicPr>
          <p:cNvPr id="18432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884" name="Text Box 4"/>
          <p:cNvSpPr txBox="1">
            <a:spLocks noChangeArrowheads="1"/>
          </p:cNvSpPr>
          <p:nvPr/>
        </p:nvSpPr>
        <p:spPr bwMode="auto">
          <a:xfrm>
            <a:off x="914400" y="1698625"/>
            <a:ext cx="7391400" cy="2308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ru-RU" sz="3200" b="1">
                <a:solidFill>
                  <a:schemeClr val="bg1"/>
                </a:solidFill>
                <a:cs typeface="Arial" charset="0"/>
              </a:rPr>
              <a:t>Ибо, проходя и осматривая ваши святыни</a:t>
            </a:r>
            <a:r>
              <a:rPr lang="en-US" sz="3200" b="1">
                <a:solidFill>
                  <a:schemeClr val="bg1"/>
                </a:solidFill>
                <a:cs typeface="Arial" charset="0"/>
              </a:rPr>
              <a:t>, </a:t>
            </a:r>
            <a:r>
              <a:rPr lang="ru-RU" sz="3200" b="1">
                <a:solidFill>
                  <a:srgbClr val="FFFF00"/>
                </a:solidFill>
                <a:cs typeface="Arial" charset="0"/>
              </a:rPr>
              <a:t>я нашел и жертвенник, на котором написано: «Неведомому Богу». Сего-то, Которого вы, не зная, чтите, я проповедую вам</a:t>
            </a:r>
            <a:r>
              <a:rPr lang="en-US" sz="3200" b="1">
                <a:solidFill>
                  <a:srgbClr val="FFFF00"/>
                </a:solidFill>
                <a:cs typeface="Arial" charset="0"/>
              </a:rPr>
              <a:t>.</a:t>
            </a:r>
            <a:r>
              <a:rPr lang="en-US" sz="3200">
                <a:solidFill>
                  <a:schemeClr val="bg1"/>
                </a:solidFill>
                <a:cs typeface="Arial" charset="0"/>
              </a:rPr>
              <a:t> </a:t>
            </a:r>
          </a:p>
        </p:txBody>
      </p:sp>
      <p:sp>
        <p:nvSpPr>
          <p:cNvPr id="1658885"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Деяния</a:t>
            </a:r>
            <a:r>
              <a:rPr lang="en-US" sz="5400" b="1">
                <a:solidFill>
                  <a:srgbClr val="00FF00"/>
                </a:solidFill>
                <a:cs typeface="Arial" charset="0"/>
              </a:rPr>
              <a:t> 17:23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ChangeArrowheads="1"/>
          </p:cNvSpPr>
          <p:nvPr>
            <p:ph type="title"/>
          </p:nvPr>
        </p:nvSpPr>
        <p:spPr>
          <a:xfrm>
            <a:off x="457200" y="381000"/>
            <a:ext cx="8229600" cy="1143000"/>
          </a:xfrm>
        </p:spPr>
        <p:txBody>
          <a:bodyPr/>
          <a:lstStyle/>
          <a:p>
            <a:pPr eaLnBrk="1" hangingPunct="1"/>
            <a:r>
              <a:rPr lang="en-US" sz="6000" b="1">
                <a:latin typeface="Times New Roman" charset="0"/>
                <a:cs typeface="Arial" charset="0"/>
              </a:rPr>
              <a:t>Acts 17:24-25 NAS</a:t>
            </a:r>
          </a:p>
        </p:txBody>
      </p:sp>
      <p:pic>
        <p:nvPicPr>
          <p:cNvPr id="18637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4196" name="Text Box 4"/>
          <p:cNvSpPr txBox="1">
            <a:spLocks noChangeArrowheads="1"/>
          </p:cNvSpPr>
          <p:nvPr/>
        </p:nvSpPr>
        <p:spPr bwMode="auto">
          <a:xfrm>
            <a:off x="762000" y="1371600"/>
            <a:ext cx="7696200" cy="40322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3200" b="1">
                <a:solidFill>
                  <a:schemeClr val="bg1"/>
                </a:solidFill>
                <a:cs typeface="Arial" charset="0"/>
              </a:rPr>
              <a:t>24 </a:t>
            </a:r>
            <a:r>
              <a:rPr lang="ru-RU" sz="3200" b="1">
                <a:solidFill>
                  <a:srgbClr val="FFFF00"/>
                </a:solidFill>
                <a:cs typeface="Arial" charset="0"/>
              </a:rPr>
              <a:t>Бог, сотворивший мир и все, что в нем, Он, будучи Господом неба и земли</a:t>
            </a:r>
            <a:r>
              <a:rPr lang="en-US" sz="3200" b="1">
                <a:solidFill>
                  <a:schemeClr val="bg1"/>
                </a:solidFill>
                <a:cs typeface="Arial" charset="0"/>
              </a:rPr>
              <a:t>, </a:t>
            </a:r>
            <a:r>
              <a:rPr lang="ru-RU" sz="3200" b="1">
                <a:solidFill>
                  <a:schemeClr val="bg1"/>
                </a:solidFill>
                <a:cs typeface="Arial" charset="0"/>
              </a:rPr>
              <a:t>не в рукотворенных храмах живет</a:t>
            </a:r>
            <a:endParaRPr lang="en-US" sz="3200" b="1">
              <a:solidFill>
                <a:schemeClr val="bg1"/>
              </a:solidFill>
              <a:cs typeface="Arial" charset="0"/>
            </a:endParaRPr>
          </a:p>
          <a:p>
            <a:pPr eaLnBrk="1" hangingPunct="1"/>
            <a:r>
              <a:rPr lang="en-US" sz="3200" b="1">
                <a:solidFill>
                  <a:schemeClr val="bg1"/>
                </a:solidFill>
                <a:cs typeface="Arial" charset="0"/>
              </a:rPr>
              <a:t>25 </a:t>
            </a:r>
            <a:r>
              <a:rPr lang="ru-RU" sz="3200" b="1">
                <a:solidFill>
                  <a:schemeClr val="bg1"/>
                </a:solidFill>
                <a:cs typeface="Arial" charset="0"/>
              </a:rPr>
              <a:t>и не требует служения рук человеческих, </a:t>
            </a:r>
            <a:r>
              <a:rPr lang="en-US" sz="3200" b="1">
                <a:solidFill>
                  <a:schemeClr val="bg1"/>
                </a:solidFill>
                <a:cs typeface="Arial" charset="0"/>
              </a:rPr>
              <a:t>[</a:t>
            </a:r>
            <a:r>
              <a:rPr lang="ru-RU" sz="3200" b="1">
                <a:solidFill>
                  <a:schemeClr val="bg1"/>
                </a:solidFill>
                <a:cs typeface="Arial" charset="0"/>
              </a:rPr>
              <a:t>как бы</a:t>
            </a:r>
            <a:r>
              <a:rPr lang="en-US" sz="3200" b="1">
                <a:solidFill>
                  <a:schemeClr val="bg1"/>
                </a:solidFill>
                <a:cs typeface="Arial" charset="0"/>
              </a:rPr>
              <a:t>]</a:t>
            </a:r>
            <a:r>
              <a:rPr lang="ru-RU" sz="3200" b="1">
                <a:solidFill>
                  <a:schemeClr val="bg1"/>
                </a:solidFill>
                <a:cs typeface="Arial" charset="0"/>
              </a:rPr>
              <a:t> имеющий в чем-либо нужду, Сам давая всему жизнь и дыхание и всё.</a:t>
            </a:r>
            <a:endParaRPr lang="en-US" sz="3200" b="1">
              <a:solidFill>
                <a:schemeClr val="bg1"/>
              </a:solidFill>
              <a:cs typeface="Arial" charset="0"/>
            </a:endParaRPr>
          </a:p>
        </p:txBody>
      </p:sp>
      <p:sp>
        <p:nvSpPr>
          <p:cNvPr id="1544197"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Деяния</a:t>
            </a:r>
            <a:r>
              <a:rPr lang="en-US" sz="5400" b="1">
                <a:solidFill>
                  <a:srgbClr val="00FF00"/>
                </a:solidFill>
                <a:cs typeface="Arial" charset="0"/>
              </a:rPr>
              <a:t> 17:24-25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title"/>
          </p:nvPr>
        </p:nvSpPr>
        <p:spPr>
          <a:xfrm>
            <a:off x="457200" y="381000"/>
            <a:ext cx="8229600" cy="1143000"/>
          </a:xfrm>
        </p:spPr>
        <p:txBody>
          <a:bodyPr/>
          <a:lstStyle/>
          <a:p>
            <a:pPr eaLnBrk="1" hangingPunct="1"/>
            <a:r>
              <a:rPr lang="en-US" sz="6000" b="1">
                <a:latin typeface="Times New Roman" charset="0"/>
                <a:cs typeface="Arial" charset="0"/>
              </a:rPr>
              <a:t>Acts 17:26-27 NAS</a:t>
            </a:r>
          </a:p>
        </p:txBody>
      </p:sp>
      <p:pic>
        <p:nvPicPr>
          <p:cNvPr id="18841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44" name="Text Box 4"/>
          <p:cNvSpPr txBox="1">
            <a:spLocks noChangeArrowheads="1"/>
          </p:cNvSpPr>
          <p:nvPr/>
        </p:nvSpPr>
        <p:spPr bwMode="auto">
          <a:xfrm>
            <a:off x="762000" y="1371600"/>
            <a:ext cx="7696200" cy="40322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3200" b="1">
                <a:solidFill>
                  <a:schemeClr val="bg1"/>
                </a:solidFill>
                <a:cs typeface="Arial" charset="0"/>
              </a:rPr>
              <a:t>26 </a:t>
            </a:r>
            <a:r>
              <a:rPr lang="ru-RU" sz="3200" b="1">
                <a:solidFill>
                  <a:srgbClr val="FFFF00"/>
                </a:solidFill>
                <a:cs typeface="Arial" charset="0"/>
              </a:rPr>
              <a:t>От одной крови Он произвел весь род человеческий</a:t>
            </a:r>
            <a:r>
              <a:rPr lang="en-US" sz="3200" b="1">
                <a:solidFill>
                  <a:schemeClr val="bg1"/>
                </a:solidFill>
                <a:cs typeface="Arial" charset="0"/>
              </a:rPr>
              <a:t> </a:t>
            </a:r>
            <a:r>
              <a:rPr lang="ru-RU" sz="3200" b="1">
                <a:solidFill>
                  <a:schemeClr val="bg1"/>
                </a:solidFill>
                <a:cs typeface="Arial" charset="0"/>
              </a:rPr>
              <a:t>для обитания по всему лицу земли, назначив предопределенные времена и пределы их обитанию</a:t>
            </a:r>
            <a:r>
              <a:rPr lang="en-US" sz="3200" b="1">
                <a:solidFill>
                  <a:schemeClr val="bg1"/>
                </a:solidFill>
                <a:cs typeface="Arial" charset="0"/>
              </a:rPr>
              <a:t>,</a:t>
            </a:r>
          </a:p>
          <a:p>
            <a:pPr eaLnBrk="1" hangingPunct="1"/>
            <a:r>
              <a:rPr lang="en-US" sz="3200" b="1">
                <a:solidFill>
                  <a:schemeClr val="bg1"/>
                </a:solidFill>
                <a:cs typeface="Arial" charset="0"/>
              </a:rPr>
              <a:t>27 </a:t>
            </a:r>
            <a:r>
              <a:rPr lang="ru-RU" sz="3200" b="1">
                <a:solidFill>
                  <a:schemeClr val="bg1"/>
                </a:solidFill>
                <a:cs typeface="Arial" charset="0"/>
              </a:rPr>
              <a:t>Дабы они искали Бога, не ощутят ли Его и не найдут ли – хотя Он и недалеко от каждого из нас...</a:t>
            </a:r>
            <a:endParaRPr lang="en-US" sz="3200" b="1">
              <a:solidFill>
                <a:schemeClr val="bg1"/>
              </a:solidFill>
              <a:cs typeface="Arial" charset="0"/>
            </a:endParaRPr>
          </a:p>
        </p:txBody>
      </p:sp>
      <p:sp>
        <p:nvSpPr>
          <p:cNvPr id="1546245"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Деяния</a:t>
            </a:r>
            <a:r>
              <a:rPr lang="en-US" sz="5400" b="1">
                <a:solidFill>
                  <a:srgbClr val="00FF00"/>
                </a:solidFill>
                <a:cs typeface="Arial" charset="0"/>
              </a:rPr>
              <a:t> 17:26-27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ctrTitle"/>
          </p:nvPr>
        </p:nvSpPr>
        <p:spPr/>
        <p:txBody>
          <a:bodyPr/>
          <a:lstStyle/>
          <a:p>
            <a:pPr eaLnBrk="1" hangingPunct="1"/>
            <a:r>
              <a:rPr lang="en-US">
                <a:latin typeface="Arial" charset="0"/>
              </a:rPr>
              <a:t>Terry for tea #2</a:t>
            </a:r>
          </a:p>
        </p:txBody>
      </p:sp>
      <p:pic>
        <p:nvPicPr>
          <p:cNvPr id="119810" name="Picture 3" descr="Terry for tea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175" y="-93663"/>
            <a:ext cx="9404350" cy="704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Box 5"/>
          <p:cNvSpPr txBox="1">
            <a:spLocks noChangeArrowheads="1"/>
          </p:cNvSpPr>
          <p:nvPr/>
        </p:nvSpPr>
        <p:spPr bwMode="auto">
          <a:xfrm>
            <a:off x="5300663" y="685800"/>
            <a:ext cx="3276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spcBef>
                <a:spcPct val="50000"/>
              </a:spcBef>
            </a:pPr>
            <a:r>
              <a:rPr lang="ru-RU" sz="3000" b="1">
                <a:latin typeface="Comic Sans MS" charset="0"/>
              </a:rPr>
              <a:t>Замечательно</a:t>
            </a:r>
            <a:r>
              <a:rPr lang="en-US" sz="3000" b="1">
                <a:latin typeface="Comic Sans MS" charset="0"/>
              </a:rPr>
              <a:t>!</a:t>
            </a:r>
            <a:br>
              <a:rPr lang="en-US" sz="3000" b="1">
                <a:latin typeface="Comic Sans MS" charset="0"/>
              </a:rPr>
            </a:br>
            <a:r>
              <a:rPr lang="ru-RU" sz="3000" b="1">
                <a:latin typeface="Comic Sans MS" charset="0"/>
              </a:rPr>
              <a:t>С радостью загляну к вам на чай</a:t>
            </a:r>
            <a:r>
              <a:rPr lang="en-US" sz="3000" b="1">
                <a:latin typeface="Comic Sans MS" charset="0"/>
              </a:rPr>
              <a:t>.</a:t>
            </a:r>
          </a:p>
        </p:txBody>
      </p:sp>
      <p:sp>
        <p:nvSpPr>
          <p:cNvPr id="119812" name="Text Box 4"/>
          <p:cNvSpPr txBox="1">
            <a:spLocks noChangeArrowheads="1"/>
          </p:cNvSpPr>
          <p:nvPr/>
        </p:nvSpPr>
        <p:spPr bwMode="auto">
          <a:xfrm>
            <a:off x="381000" y="457200"/>
            <a:ext cx="35052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spcBef>
                <a:spcPct val="50000"/>
              </a:spcBef>
            </a:pPr>
            <a:r>
              <a:rPr lang="ru-RU" sz="3000" b="1">
                <a:latin typeface="Comic Sans MS" charset="0"/>
              </a:rPr>
              <a:t>Терри</a:t>
            </a:r>
            <a:r>
              <a:rPr lang="en-US" sz="3000" b="1">
                <a:latin typeface="Comic Sans MS" charset="0"/>
              </a:rPr>
              <a:t>, </a:t>
            </a:r>
            <a:r>
              <a:rPr lang="ru-RU" sz="3000" b="1">
                <a:latin typeface="Comic Sans MS" charset="0"/>
              </a:rPr>
              <a:t>нам хотелось бы встретиться с тобой за чашечкой чая</a:t>
            </a:r>
            <a:r>
              <a:rPr lang="en-US" sz="3000" b="1">
                <a:latin typeface="Comic Sans MS"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ChangeArrowheads="1"/>
          </p:cNvSpPr>
          <p:nvPr>
            <p:ph type="title"/>
          </p:nvPr>
        </p:nvSpPr>
        <p:spPr>
          <a:xfrm>
            <a:off x="457200" y="381000"/>
            <a:ext cx="8229600" cy="1143000"/>
          </a:xfrm>
        </p:spPr>
        <p:txBody>
          <a:bodyPr/>
          <a:lstStyle/>
          <a:p>
            <a:pPr eaLnBrk="1" hangingPunct="1"/>
            <a:r>
              <a:rPr lang="en-US" sz="6000" b="1">
                <a:latin typeface="Times New Roman" charset="0"/>
                <a:cs typeface="Arial" charset="0"/>
              </a:rPr>
              <a:t>Acts 17:30-31 NAS</a:t>
            </a:r>
          </a:p>
        </p:txBody>
      </p:sp>
      <p:pic>
        <p:nvPicPr>
          <p:cNvPr id="19046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0340" name="Text Box 4"/>
          <p:cNvSpPr txBox="1">
            <a:spLocks noChangeArrowheads="1"/>
          </p:cNvSpPr>
          <p:nvPr/>
        </p:nvSpPr>
        <p:spPr bwMode="auto">
          <a:xfrm>
            <a:off x="762000" y="1371600"/>
            <a:ext cx="7696200" cy="40322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3200" b="1">
                <a:solidFill>
                  <a:schemeClr val="bg1"/>
                </a:solidFill>
                <a:cs typeface="Arial" charset="0"/>
              </a:rPr>
              <a:t>30 </a:t>
            </a:r>
            <a:r>
              <a:rPr lang="ru-RU" sz="3200" b="1">
                <a:solidFill>
                  <a:schemeClr val="bg1"/>
                </a:solidFill>
                <a:cs typeface="Arial" charset="0"/>
              </a:rPr>
              <a:t>Итак, оставляя времена неведения, Бог ныне повелевает</a:t>
            </a:r>
            <a:r>
              <a:rPr lang="en-US" sz="3200" b="1">
                <a:solidFill>
                  <a:schemeClr val="bg1"/>
                </a:solidFill>
                <a:cs typeface="Arial" charset="0"/>
              </a:rPr>
              <a:t> </a:t>
            </a:r>
            <a:r>
              <a:rPr lang="ru-RU" sz="3200" b="1">
                <a:solidFill>
                  <a:srgbClr val="FFFF00"/>
                </a:solidFill>
                <a:cs typeface="Arial" charset="0"/>
              </a:rPr>
              <a:t>людям всем повсюду покаяться</a:t>
            </a:r>
            <a:r>
              <a:rPr lang="en-US" sz="3200" b="1">
                <a:solidFill>
                  <a:schemeClr val="bg1"/>
                </a:solidFill>
                <a:cs typeface="Arial" charset="0"/>
              </a:rPr>
              <a:t>,</a:t>
            </a:r>
          </a:p>
          <a:p>
            <a:pPr eaLnBrk="1" hangingPunct="1"/>
            <a:r>
              <a:rPr lang="en-US" sz="3200" b="1">
                <a:solidFill>
                  <a:schemeClr val="bg1"/>
                </a:solidFill>
                <a:cs typeface="Arial" charset="0"/>
              </a:rPr>
              <a:t>31 </a:t>
            </a:r>
            <a:r>
              <a:rPr lang="ru-RU" sz="3200" b="1">
                <a:solidFill>
                  <a:schemeClr val="bg1"/>
                </a:solidFill>
                <a:cs typeface="Arial" charset="0"/>
              </a:rPr>
              <a:t>ибо Он назначил день, в который</a:t>
            </a:r>
            <a:r>
              <a:rPr lang="en-US" sz="3200" b="1">
                <a:solidFill>
                  <a:schemeClr val="bg1"/>
                </a:solidFill>
                <a:cs typeface="Arial" charset="0"/>
              </a:rPr>
              <a:t> </a:t>
            </a:r>
            <a:r>
              <a:rPr lang="ru-RU" sz="3200" b="1">
                <a:solidFill>
                  <a:srgbClr val="FFFF00"/>
                </a:solidFill>
                <a:cs typeface="Arial" charset="0"/>
              </a:rPr>
              <a:t>будет праведно судить вселенную</a:t>
            </a:r>
            <a:r>
              <a:rPr lang="ru-RU" sz="3200" b="1">
                <a:solidFill>
                  <a:schemeClr val="bg1"/>
                </a:solidFill>
                <a:cs typeface="Arial" charset="0"/>
              </a:rPr>
              <a:t>, посредством предопределенного Им Мужа</a:t>
            </a:r>
            <a:r>
              <a:rPr lang="en-US" sz="3200" b="1">
                <a:solidFill>
                  <a:schemeClr val="bg1"/>
                </a:solidFill>
                <a:cs typeface="Arial" charset="0"/>
              </a:rPr>
              <a:t>, </a:t>
            </a:r>
            <a:r>
              <a:rPr lang="ru-RU" sz="3200" b="1">
                <a:solidFill>
                  <a:srgbClr val="FFFF00"/>
                </a:solidFill>
                <a:cs typeface="Arial" charset="0"/>
              </a:rPr>
              <a:t>подав удостоверение всем, воскресив Его из мертвых</a:t>
            </a:r>
            <a:r>
              <a:rPr lang="en-US" sz="3200" b="1">
                <a:solidFill>
                  <a:schemeClr val="bg1"/>
                </a:solidFill>
                <a:cs typeface="Arial" charset="0"/>
              </a:rPr>
              <a:t>.</a:t>
            </a:r>
          </a:p>
        </p:txBody>
      </p:sp>
      <p:sp>
        <p:nvSpPr>
          <p:cNvPr id="1550341"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Деяния</a:t>
            </a:r>
            <a:r>
              <a:rPr lang="en-US" sz="5400" b="1">
                <a:solidFill>
                  <a:srgbClr val="00FF00"/>
                </a:solidFill>
                <a:cs typeface="Arial" charset="0"/>
              </a:rPr>
              <a:t> 17:30-31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p:nvPr>
        </p:nvSpPr>
        <p:spPr/>
        <p:txBody>
          <a:bodyPr/>
          <a:lstStyle/>
          <a:p>
            <a:pPr eaLnBrk="1" hangingPunct="1"/>
            <a:r>
              <a:rPr lang="en-US">
                <a:latin typeface="Times New Roman" charset="0"/>
                <a:cs typeface="Arial" charset="0"/>
              </a:rPr>
              <a:t>Acts 17:32 &amp; 34 NAS</a:t>
            </a:r>
          </a:p>
        </p:txBody>
      </p:sp>
      <p:pic>
        <p:nvPicPr>
          <p:cNvPr id="19251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300"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Деяния</a:t>
            </a:r>
            <a:r>
              <a:rPr lang="en-US" sz="5400" b="1">
                <a:solidFill>
                  <a:srgbClr val="00FF00"/>
                </a:solidFill>
                <a:cs typeface="Arial" charset="0"/>
              </a:rPr>
              <a:t> 17:32</a:t>
            </a:r>
            <a:r>
              <a:rPr lang="ru-RU" sz="5400" b="1">
                <a:solidFill>
                  <a:srgbClr val="00FF00"/>
                </a:solidFill>
                <a:cs typeface="Arial" charset="0"/>
              </a:rPr>
              <a:t>-</a:t>
            </a:r>
            <a:r>
              <a:rPr lang="en-US" sz="5400" b="1">
                <a:solidFill>
                  <a:srgbClr val="00FF00"/>
                </a:solidFill>
                <a:cs typeface="Arial" charset="0"/>
              </a:rPr>
              <a:t>34</a:t>
            </a:r>
          </a:p>
        </p:txBody>
      </p:sp>
      <p:sp>
        <p:nvSpPr>
          <p:cNvPr id="1079301" name="Text Box 5"/>
          <p:cNvSpPr txBox="1">
            <a:spLocks noChangeArrowheads="1"/>
          </p:cNvSpPr>
          <p:nvPr/>
        </p:nvSpPr>
        <p:spPr bwMode="auto">
          <a:xfrm>
            <a:off x="838200" y="1600200"/>
            <a:ext cx="7467600" cy="40814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en-US" sz="3200" b="1">
                <a:solidFill>
                  <a:schemeClr val="bg1"/>
                </a:solidFill>
                <a:cs typeface="Arial" charset="0"/>
              </a:rPr>
              <a:t>32 </a:t>
            </a:r>
            <a:r>
              <a:rPr lang="ru-RU" sz="3200" b="1">
                <a:solidFill>
                  <a:schemeClr val="bg1"/>
                </a:solidFill>
                <a:cs typeface="Arial" charset="0"/>
              </a:rPr>
              <a:t>Услышав о воскресении мертвых</a:t>
            </a:r>
            <a:r>
              <a:rPr lang="en-US" sz="3200" b="1">
                <a:solidFill>
                  <a:schemeClr val="bg1"/>
                </a:solidFill>
                <a:cs typeface="Arial" charset="0"/>
              </a:rPr>
              <a:t>, </a:t>
            </a:r>
            <a:r>
              <a:rPr lang="ru-RU" sz="3200" b="1">
                <a:solidFill>
                  <a:srgbClr val="FFFF00"/>
                </a:solidFill>
                <a:cs typeface="Arial" charset="0"/>
              </a:rPr>
              <a:t>одни насмехались</a:t>
            </a:r>
            <a:r>
              <a:rPr lang="en-US" sz="3200" b="1">
                <a:solidFill>
                  <a:schemeClr val="bg1"/>
                </a:solidFill>
                <a:cs typeface="Arial" charset="0"/>
              </a:rPr>
              <a:t>, </a:t>
            </a:r>
            <a:r>
              <a:rPr lang="ru-RU" sz="3200" b="1">
                <a:solidFill>
                  <a:schemeClr val="bg1"/>
                </a:solidFill>
                <a:cs typeface="Arial" charset="0"/>
              </a:rPr>
              <a:t>а</a:t>
            </a:r>
            <a:r>
              <a:rPr lang="en-US" sz="3200" b="1">
                <a:solidFill>
                  <a:schemeClr val="bg1"/>
                </a:solidFill>
                <a:cs typeface="Arial" charset="0"/>
              </a:rPr>
              <a:t> </a:t>
            </a:r>
            <a:r>
              <a:rPr lang="ru-RU" sz="3200" b="1">
                <a:solidFill>
                  <a:srgbClr val="FFFF00"/>
                </a:solidFill>
                <a:cs typeface="Arial" charset="0"/>
              </a:rPr>
              <a:t>другие говорили:</a:t>
            </a:r>
            <a:r>
              <a:rPr lang="en-US" sz="3200" b="1">
                <a:solidFill>
                  <a:srgbClr val="FFFF00"/>
                </a:solidFill>
                <a:cs typeface="Arial" charset="0"/>
              </a:rPr>
              <a:t> </a:t>
            </a:r>
            <a:r>
              <a:rPr lang="ru-RU" sz="3200" b="1">
                <a:solidFill>
                  <a:srgbClr val="FFFF00"/>
                </a:solidFill>
                <a:cs typeface="Arial" charset="0"/>
              </a:rPr>
              <a:t>«Об этом послушаем тебя в другое время».</a:t>
            </a:r>
            <a:r>
              <a:rPr lang="en-US" sz="3200" b="1">
                <a:solidFill>
                  <a:schemeClr val="bg1"/>
                </a:solidFill>
                <a:cs typeface="Arial" charset="0"/>
              </a:rPr>
              <a:t> 33 </a:t>
            </a:r>
            <a:r>
              <a:rPr lang="ru-RU" sz="3200" b="1">
                <a:solidFill>
                  <a:schemeClr val="bg1"/>
                </a:solidFill>
                <a:cs typeface="Arial" charset="0"/>
              </a:rPr>
              <a:t>Итак, Павел вышел из среды их</a:t>
            </a:r>
            <a:r>
              <a:rPr lang="en-US" sz="3200" b="1">
                <a:solidFill>
                  <a:schemeClr val="bg1"/>
                </a:solidFill>
                <a:cs typeface="Arial" charset="0"/>
              </a:rPr>
              <a:t>. </a:t>
            </a:r>
            <a:br>
              <a:rPr lang="en-US" sz="3200" b="1">
                <a:solidFill>
                  <a:schemeClr val="bg1"/>
                </a:solidFill>
                <a:cs typeface="Arial" charset="0"/>
              </a:rPr>
            </a:br>
            <a:r>
              <a:rPr lang="en-US" sz="3200" b="1">
                <a:solidFill>
                  <a:schemeClr val="bg1"/>
                </a:solidFill>
                <a:cs typeface="Arial" charset="0"/>
              </a:rPr>
              <a:t>34 </a:t>
            </a:r>
            <a:r>
              <a:rPr lang="ru-RU" sz="3200" b="1">
                <a:solidFill>
                  <a:srgbClr val="FFFF00"/>
                </a:solidFill>
                <a:cs typeface="Arial" charset="0"/>
              </a:rPr>
              <a:t>Некоторые же мужи</a:t>
            </a:r>
            <a:r>
              <a:rPr lang="ru-RU" sz="3200" b="1">
                <a:solidFill>
                  <a:schemeClr val="bg1"/>
                </a:solidFill>
                <a:cs typeface="Arial" charset="0"/>
              </a:rPr>
              <a:t>, пристав к нему, </a:t>
            </a:r>
            <a:r>
              <a:rPr lang="ru-RU" sz="3200" b="1">
                <a:solidFill>
                  <a:srgbClr val="FFFF00"/>
                </a:solidFill>
                <a:cs typeface="Arial" charset="0"/>
              </a:rPr>
              <a:t>уверовали</a:t>
            </a:r>
            <a:r>
              <a:rPr lang="ru-RU" sz="3200" b="1">
                <a:solidFill>
                  <a:schemeClr val="bg1"/>
                </a:solidFill>
                <a:cs typeface="Arial" charset="0"/>
              </a:rPr>
              <a:t>;</a:t>
            </a:r>
            <a:r>
              <a:rPr lang="en-US" sz="3200" b="1">
                <a:solidFill>
                  <a:schemeClr val="bg1"/>
                </a:solidFill>
                <a:cs typeface="Arial" charset="0"/>
              </a:rPr>
              <a:t> </a:t>
            </a:r>
            <a:r>
              <a:rPr lang="ru-RU" sz="3200" b="1">
                <a:solidFill>
                  <a:schemeClr val="bg1"/>
                </a:solidFill>
                <a:cs typeface="Arial" charset="0"/>
              </a:rPr>
              <a:t>между ними был Дионисий  Ареопагит и женщина, именем Дамарь, и другие с ними</a:t>
            </a:r>
            <a:r>
              <a:rPr lang="en-US" sz="3200" b="1">
                <a:solidFill>
                  <a:schemeClr val="bg1"/>
                </a:solidFill>
                <a:cs typeface="Arial" charset="0"/>
              </a:rPr>
              <a:t>.</a:t>
            </a:r>
            <a:r>
              <a:rPr lang="en-US" sz="3200">
                <a:solidFill>
                  <a:schemeClr val="bg1"/>
                </a:solidFill>
                <a:cs typeface="Arial" charset="0"/>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title"/>
          </p:nvPr>
        </p:nvSpPr>
        <p:spPr/>
        <p:txBody>
          <a:bodyPr/>
          <a:lstStyle/>
          <a:p>
            <a:pPr eaLnBrk="1" hangingPunct="1"/>
            <a:r>
              <a:rPr lang="en-US">
                <a:latin typeface="Times New Roman" charset="0"/>
                <a:cs typeface="Arial" charset="0"/>
              </a:rPr>
              <a:t>Acts 17 – Paul &amp; Greeks Remove</a:t>
            </a:r>
          </a:p>
        </p:txBody>
      </p:sp>
      <p:pic>
        <p:nvPicPr>
          <p:cNvPr id="194562" name="Picture 3" descr="Acts17-Greeks Altar 00127"/>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884" name="Text Box 4"/>
          <p:cNvSpPr txBox="1">
            <a:spLocks noChangeArrowheads="1"/>
          </p:cNvSpPr>
          <p:nvPr/>
        </p:nvSpPr>
        <p:spPr bwMode="auto">
          <a:xfrm>
            <a:off x="0" y="152400"/>
            <a:ext cx="3752850" cy="584200"/>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80000"/>
              </a:lnSpc>
              <a:spcBef>
                <a:spcPct val="50000"/>
              </a:spcBef>
            </a:pPr>
            <a:r>
              <a:rPr lang="ru-RU" sz="4000" b="1">
                <a:solidFill>
                  <a:schemeClr val="bg1"/>
                </a:solidFill>
                <a:cs typeface="Arial" charset="0"/>
              </a:rPr>
              <a:t>Деяния</a:t>
            </a:r>
            <a:r>
              <a:rPr lang="en-US" sz="4000" b="1">
                <a:solidFill>
                  <a:schemeClr val="bg1"/>
                </a:solidFill>
                <a:cs typeface="Arial" charset="0"/>
              </a:rPr>
              <a:t> 17</a:t>
            </a:r>
          </a:p>
        </p:txBody>
      </p:sp>
      <p:sp>
        <p:nvSpPr>
          <p:cNvPr id="2426888" name="Text Box 8"/>
          <p:cNvSpPr txBox="1">
            <a:spLocks noChangeArrowheads="1"/>
          </p:cNvSpPr>
          <p:nvPr/>
        </p:nvSpPr>
        <p:spPr bwMode="auto">
          <a:xfrm>
            <a:off x="4743450" y="5638800"/>
            <a:ext cx="2895600" cy="731838"/>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sz="2600" b="1">
                <a:solidFill>
                  <a:schemeClr val="bg1"/>
                </a:solidFill>
                <a:latin typeface="Arial Narrow" charset="0"/>
                <a:cs typeface="Arial" charset="0"/>
              </a:rPr>
              <a:t>Нехристианское ОСНОВАНИЕ</a:t>
            </a:r>
            <a:endParaRPr lang="en-US" sz="2600" b="1">
              <a:solidFill>
                <a:schemeClr val="bg1"/>
              </a:solidFill>
              <a:latin typeface="Arial Narrow" charset="0"/>
              <a:cs typeface="Arial" charset="0"/>
            </a:endParaRPr>
          </a:p>
        </p:txBody>
      </p:sp>
      <p:sp>
        <p:nvSpPr>
          <p:cNvPr id="2426889" name="Text Box 9"/>
          <p:cNvSpPr txBox="1">
            <a:spLocks noChangeArrowheads="1"/>
          </p:cNvSpPr>
          <p:nvPr/>
        </p:nvSpPr>
        <p:spPr bwMode="auto">
          <a:xfrm>
            <a:off x="2971800" y="5432425"/>
            <a:ext cx="1905000" cy="1077913"/>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sz="2000" b="1">
                <a:solidFill>
                  <a:srgbClr val="CC0000"/>
                </a:solidFill>
                <a:latin typeface="Arial Narrow" charset="0"/>
                <a:cs typeface="Arial" charset="0"/>
              </a:rPr>
              <a:t>ПРЕЖДЕ, УДАЛИТЕ СТАРОЕ ОСНОВАНИЕ</a:t>
            </a:r>
            <a:endParaRPr lang="en-US" sz="2000" b="1">
              <a:solidFill>
                <a:srgbClr val="CC0000"/>
              </a:solidFill>
              <a:latin typeface="Arial Narrow" charset="0"/>
              <a:cs typeface="Arial" charset="0"/>
            </a:endParaRPr>
          </a:p>
        </p:txBody>
      </p:sp>
      <p:sp>
        <p:nvSpPr>
          <p:cNvPr id="2426890" name="Text Box 10"/>
          <p:cNvSpPr txBox="1">
            <a:spLocks noChangeArrowheads="1"/>
          </p:cNvSpPr>
          <p:nvPr/>
        </p:nvSpPr>
        <p:spPr bwMode="auto">
          <a:xfrm>
            <a:off x="7239000" y="2362200"/>
            <a:ext cx="1905000" cy="830263"/>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sz="2000" b="1">
                <a:solidFill>
                  <a:schemeClr val="bg1"/>
                </a:solidFill>
                <a:latin typeface="Arial Narrow" charset="0"/>
                <a:cs typeface="Arial" charset="0"/>
              </a:rPr>
              <a:t>ЖЕРТВЕННИК НЕВЕДОМОМУ БОГУ</a:t>
            </a:r>
            <a:endParaRPr lang="en-US" sz="2000" b="1">
              <a:solidFill>
                <a:schemeClr val="bg1"/>
              </a:solidFill>
              <a:latin typeface="Arial Narrow" charset="0"/>
              <a:cs typeface="Arial" charset="0"/>
            </a:endParaRPr>
          </a:p>
        </p:txBody>
      </p:sp>
      <p:sp>
        <p:nvSpPr>
          <p:cNvPr id="194567" name="AutoShape 11"/>
          <p:cNvSpPr>
            <a:spLocks noChangeArrowheads="1"/>
          </p:cNvSpPr>
          <p:nvPr/>
        </p:nvSpPr>
        <p:spPr bwMode="auto">
          <a:xfrm>
            <a:off x="1371600" y="6019800"/>
            <a:ext cx="457200" cy="152400"/>
          </a:xfrm>
          <a:prstGeom prst="rightArrow">
            <a:avLst>
              <a:gd name="adj1" fmla="val 50000"/>
              <a:gd name="adj2" fmla="val 75000"/>
            </a:avLst>
          </a:prstGeom>
          <a:solidFill>
            <a:schemeClr val="bg1"/>
          </a:solidFill>
          <a:ln w="3175">
            <a:solidFill>
              <a:schemeClr val="tx1"/>
            </a:solidFill>
            <a:miter lim="800000"/>
            <a:headEnd/>
            <a:tailEnd/>
          </a:ln>
        </p:spPr>
        <p:txBody>
          <a:bodyPr wrap="none" anchor="ctr"/>
          <a:lstStyle/>
          <a:p>
            <a:pPr eaLnBrk="1" hangingPunct="1"/>
            <a:endParaRPr lang="en-US">
              <a:cs typeface="Arial" charset="0"/>
            </a:endParaRPr>
          </a:p>
        </p:txBody>
      </p:sp>
      <p:sp>
        <p:nvSpPr>
          <p:cNvPr id="194568" name="Text Box 12"/>
          <p:cNvSpPr txBox="1">
            <a:spLocks noChangeArrowheads="1"/>
          </p:cNvSpPr>
          <p:nvPr/>
        </p:nvSpPr>
        <p:spPr bwMode="auto">
          <a:xfrm>
            <a:off x="2765425" y="304800"/>
            <a:ext cx="5791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b="1">
                <a:latin typeface="Comic Sans MS" charset="0"/>
                <a:cs typeface="Arial" charset="0"/>
              </a:rPr>
              <a:t>…</a:t>
            </a:r>
            <a:r>
              <a:rPr lang="ru-RU" b="1">
                <a:latin typeface="Comic Sans MS" charset="0"/>
                <a:cs typeface="Arial" charset="0"/>
              </a:rPr>
              <a:t>Я нашел и жертвенник, на                котором написано: «Неведомому Богу».   Сего-то, Которого вы, не зная, чтите, я проповедую вам. Бог, сотворивший мир и все, что в нем, Он, будучи Господом неба           и земли</a:t>
            </a:r>
            <a:r>
              <a:rPr lang="en-US" b="1">
                <a:latin typeface="Comic Sans MS" charset="0"/>
                <a:cs typeface="Arial" charset="0"/>
              </a:rPr>
              <a:t>…</a:t>
            </a:r>
            <a:br>
              <a:rPr lang="en-US" b="1">
                <a:latin typeface="Comic Sans MS" charset="0"/>
                <a:cs typeface="Arial" charset="0"/>
              </a:rPr>
            </a:br>
            <a:r>
              <a:rPr lang="ru-RU" b="1">
                <a:latin typeface="Comic Sans MS" charset="0"/>
                <a:cs typeface="Arial" charset="0"/>
              </a:rPr>
              <a:t>Деяния</a:t>
            </a:r>
            <a:r>
              <a:rPr lang="en-US" b="1">
                <a:latin typeface="Comic Sans MS" charset="0"/>
                <a:cs typeface="Arial" charset="0"/>
              </a:rPr>
              <a:t> 17:23-24</a:t>
            </a:r>
          </a:p>
        </p:txBody>
      </p:sp>
      <p:sp>
        <p:nvSpPr>
          <p:cNvPr id="194569" name="AutoShape 13"/>
          <p:cNvSpPr>
            <a:spLocks noChangeArrowheads="1"/>
          </p:cNvSpPr>
          <p:nvPr/>
        </p:nvSpPr>
        <p:spPr bwMode="auto">
          <a:xfrm>
            <a:off x="7566025" y="5791200"/>
            <a:ext cx="1338263" cy="228600"/>
          </a:xfrm>
          <a:custGeom>
            <a:avLst/>
            <a:gdLst>
              <a:gd name="T0" fmla="*/ 2147483646 w 21600"/>
              <a:gd name="T1" fmla="*/ 0 h 21600"/>
              <a:gd name="T2" fmla="*/ 0 w 21600"/>
              <a:gd name="T3" fmla="*/ 1433956735 h 21600"/>
              <a:gd name="T4" fmla="*/ 2147483646 w 21600"/>
              <a:gd name="T5" fmla="*/ 2147483646 h 21600"/>
              <a:gd name="T6" fmla="*/ 2147483646 w 21600"/>
              <a:gd name="T7" fmla="*/ 143395673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CC0000"/>
          </a:solidFill>
          <a:ln w="3175">
            <a:solidFill>
              <a:schemeClr val="tx1"/>
            </a:solidFill>
            <a:miter lim="800000"/>
            <a:headEnd/>
            <a:tailEnd/>
          </a:ln>
        </p:spPr>
        <p:txBody>
          <a:bodyPr wrap="none" anchor="ctr"/>
          <a:lstStyle/>
          <a:p>
            <a:endParaRPr lang="en-US"/>
          </a:p>
        </p:txBody>
      </p:sp>
      <p:sp>
        <p:nvSpPr>
          <p:cNvPr id="194570" name="WordArt 5"/>
          <p:cNvSpPr>
            <a:spLocks noChangeArrowheads="1" noChangeShapeType="1" noTextEdit="1"/>
          </p:cNvSpPr>
          <p:nvPr/>
        </p:nvSpPr>
        <p:spPr bwMode="auto">
          <a:xfrm>
            <a:off x="762000" y="5410200"/>
            <a:ext cx="2057400" cy="990600"/>
          </a:xfrm>
          <a:prstGeom prst="rect">
            <a:avLst/>
          </a:prstGeom>
        </p:spPr>
        <p:txBody>
          <a:bodyPr wrap="none" fromWordArt="1">
            <a:prstTxWarp prst="textPlain">
              <a:avLst>
                <a:gd name="adj" fmla="val 50000"/>
              </a:avLst>
            </a:prstTxWarp>
          </a:bodyPr>
          <a:lstStyle/>
          <a:p>
            <a:pPr algn="ctr"/>
            <a:r>
              <a:rPr lang="mr-IN" sz="2400" kern="10">
                <a:ln w="9525">
                  <a:solidFill>
                    <a:srgbClr val="000000"/>
                  </a:solidFill>
                  <a:round/>
                  <a:headEnd/>
                  <a:tailEnd/>
                </a:ln>
                <a:solidFill>
                  <a:srgbClr val="FFFFFF"/>
                </a:solidFill>
                <a:latin typeface="Impact"/>
                <a:ea typeface="Impact"/>
                <a:cs typeface="Impact"/>
              </a:rPr>
              <a:t>    ХРИСТОС    И</a:t>
            </a:r>
          </a:p>
          <a:p>
            <a:pPr algn="ctr"/>
            <a:r>
              <a:rPr lang="mr-IN" sz="2400" kern="10">
                <a:ln w="9525">
                  <a:solidFill>
                    <a:srgbClr val="000000"/>
                  </a:solidFill>
                  <a:round/>
                  <a:headEnd/>
                  <a:tailEnd/>
                </a:ln>
                <a:solidFill>
                  <a:srgbClr val="FFFFFF"/>
                </a:solidFill>
                <a:latin typeface="Impact"/>
                <a:ea typeface="Impact"/>
                <a:cs typeface="Impact"/>
              </a:rPr>
              <a:t>   СОТВОРЕНИЕ</a:t>
            </a:r>
          </a:p>
          <a:p>
            <a:pPr algn="ctr"/>
            <a:r>
              <a:rPr lang="mr-IN" sz="2400" kern="10">
                <a:ln w="9525">
                  <a:solidFill>
                    <a:srgbClr val="000000"/>
                  </a:solidFill>
                  <a:round/>
                  <a:headEnd/>
                  <a:tailEnd/>
                </a:ln>
                <a:solidFill>
                  <a:srgbClr val="FFFFFF"/>
                </a:solidFill>
                <a:latin typeface="Impact"/>
                <a:ea typeface="Impact"/>
                <a:cs typeface="Impact"/>
              </a:rPr>
              <a:t>ГРЕХ          СМЕРТЬ</a:t>
            </a:r>
            <a:endParaRPr lang="en-US" sz="2400" kern="10">
              <a:ln w="9525">
                <a:solidFill>
                  <a:srgbClr val="000000"/>
                </a:solidFill>
                <a:round/>
                <a:headEnd/>
                <a:tailEnd/>
              </a:ln>
              <a:solidFill>
                <a:srgbClr val="FFFFFF"/>
              </a:solidFill>
              <a:latin typeface="Impact"/>
              <a:ea typeface="Impact"/>
              <a:cs typeface="Impact"/>
            </a:endParaRPr>
          </a:p>
        </p:txBody>
      </p:sp>
      <p:sp>
        <p:nvSpPr>
          <p:cNvPr id="194571" name="WordArt 7"/>
          <p:cNvSpPr>
            <a:spLocks noChangeArrowheads="1" noChangeShapeType="1" noTextEdit="1"/>
          </p:cNvSpPr>
          <p:nvPr/>
        </p:nvSpPr>
        <p:spPr bwMode="auto">
          <a:xfrm>
            <a:off x="838200" y="4191000"/>
            <a:ext cx="1905000" cy="9906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ИИСУС   ХРИСТОС</a:t>
            </a:r>
          </a:p>
          <a:p>
            <a:pPr algn="ctr"/>
            <a:r>
              <a:rPr lang="bg-BG" sz="7200" kern="10">
                <a:ln w="9525">
                  <a:solidFill>
                    <a:srgbClr val="000000"/>
                  </a:solidFill>
                  <a:round/>
                  <a:headEnd/>
                  <a:tailEnd/>
                </a:ln>
                <a:solidFill>
                  <a:srgbClr val="FFFFFF"/>
                </a:solidFill>
                <a:latin typeface="Impact"/>
                <a:ea typeface="Impact"/>
                <a:cs typeface="Impact"/>
              </a:rPr>
              <a:t>РАСПЯТ И ВОСКРЕС</a:t>
            </a:r>
          </a:p>
          <a:p>
            <a:pPr algn="ctr"/>
            <a:r>
              <a:rPr lang="bg-BG" sz="7200" kern="10">
                <a:ln w="9525">
                  <a:solidFill>
                    <a:srgbClr val="000000"/>
                  </a:solidFill>
                  <a:round/>
                  <a:headEnd/>
                  <a:tailEnd/>
                </a:ln>
                <a:solidFill>
                  <a:srgbClr val="FFFFFF"/>
                </a:solidFill>
                <a:latin typeface="Impact"/>
                <a:ea typeface="Impact"/>
                <a:cs typeface="Impact"/>
              </a:rPr>
              <a:t>ИЗ МЁРТВЫХ</a:t>
            </a:r>
            <a:endParaRPr lang="en-US" sz="7200" kern="10">
              <a:ln w="9525">
                <a:solidFill>
                  <a:srgbClr val="000000"/>
                </a:solidFill>
                <a:round/>
                <a:headEnd/>
                <a:tailEnd/>
              </a:ln>
              <a:solidFill>
                <a:srgbClr val="FFFFFF"/>
              </a:solidFill>
              <a:latin typeface="Impact"/>
              <a:ea typeface="Impact"/>
              <a:cs typeface="Impact"/>
            </a:endParaRPr>
          </a:p>
        </p:txBody>
      </p:sp>
      <p:sp>
        <p:nvSpPr>
          <p:cNvPr id="194572" name="WordArt 8"/>
          <p:cNvSpPr>
            <a:spLocks noChangeArrowheads="1" noChangeShapeType="1" noTextEdit="1"/>
          </p:cNvSpPr>
          <p:nvPr/>
        </p:nvSpPr>
        <p:spPr bwMode="auto">
          <a:xfrm>
            <a:off x="838200" y="3124200"/>
            <a:ext cx="1905000" cy="12192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КОНЕЦ</a:t>
            </a:r>
          </a:p>
          <a:p>
            <a:pPr algn="ctr"/>
            <a:r>
              <a:rPr lang="bg-BG" sz="7200" kern="10">
                <a:ln w="9525">
                  <a:solidFill>
                    <a:srgbClr val="000000"/>
                  </a:solidFill>
                  <a:round/>
                  <a:headEnd/>
                  <a:tailEnd/>
                </a:ln>
                <a:solidFill>
                  <a:srgbClr val="FFFFFF"/>
                </a:solidFill>
                <a:latin typeface="Impact"/>
                <a:ea typeface="Impact"/>
                <a:cs typeface="Impact"/>
              </a:rPr>
              <a:t>ВРЕМЁН</a:t>
            </a:r>
          </a:p>
          <a:p>
            <a:pPr algn="ctr"/>
            <a:endParaRPr lang="en-US" sz="7200" kern="10">
              <a:ln w="9525">
                <a:solidFill>
                  <a:srgbClr val="000000"/>
                </a:solidFill>
                <a:round/>
                <a:headEnd/>
                <a:tailEnd/>
              </a:ln>
              <a:solidFill>
                <a:srgbClr val="FFFFFF"/>
              </a:solidFill>
              <a:latin typeface="Impact"/>
              <a:ea typeface="Impact"/>
              <a:cs typeface="Impac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idx="4294967295"/>
          </p:nvPr>
        </p:nvSpPr>
        <p:spPr/>
        <p:txBody>
          <a:bodyPr/>
          <a:lstStyle/>
          <a:p>
            <a:pPr eaLnBrk="1" hangingPunct="1"/>
            <a:r>
              <a:rPr lang="en-US">
                <a:latin typeface="Arial" charset="0"/>
                <a:cs typeface="Arial" charset="0"/>
              </a:rPr>
              <a:t>Acts 17 – Paul &amp; Greeks no base</a:t>
            </a:r>
          </a:p>
        </p:txBody>
      </p:sp>
      <p:pic>
        <p:nvPicPr>
          <p:cNvPr id="196610" name="Picture 5" descr="\\.psf\Host\Users\mmurphy\Desktop\Acts17-Greeks Altar 0012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28600"/>
            <a:ext cx="9144000" cy="623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0"/>
            <a:ext cx="2971800" cy="9906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US">
              <a:solidFill>
                <a:srgbClr val="FFFFFF"/>
              </a:solidFill>
              <a:latin typeface="Arial" charset="0"/>
              <a:ea typeface="ＭＳ Ｐゴシック" charset="0"/>
              <a:cs typeface="Arial" charset="0"/>
            </a:endParaRPr>
          </a:p>
        </p:txBody>
      </p:sp>
      <p:sp>
        <p:nvSpPr>
          <p:cNvPr id="196612" name="TextBox 2"/>
          <p:cNvSpPr txBox="1">
            <a:spLocks noChangeArrowheads="1"/>
          </p:cNvSpPr>
          <p:nvPr/>
        </p:nvSpPr>
        <p:spPr bwMode="auto">
          <a:xfrm>
            <a:off x="152400" y="19050"/>
            <a:ext cx="2895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4000" b="1">
                <a:solidFill>
                  <a:schemeClr val="bg1"/>
                </a:solidFill>
              </a:rPr>
              <a:t>Деяния</a:t>
            </a:r>
            <a:r>
              <a:rPr lang="en-US" sz="4000" b="1">
                <a:solidFill>
                  <a:schemeClr val="bg1"/>
                </a:solidFill>
              </a:rPr>
              <a:t> 17</a:t>
            </a:r>
          </a:p>
        </p:txBody>
      </p:sp>
      <p:sp>
        <p:nvSpPr>
          <p:cNvPr id="196613" name="TextBox 6"/>
          <p:cNvSpPr txBox="1">
            <a:spLocks noChangeArrowheads="1"/>
          </p:cNvSpPr>
          <p:nvPr/>
        </p:nvSpPr>
        <p:spPr bwMode="auto">
          <a:xfrm>
            <a:off x="0" y="2012950"/>
            <a:ext cx="1371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3000" b="1"/>
              <a:t>Павел</a:t>
            </a:r>
            <a:endParaRPr lang="en-US" sz="3000" b="1"/>
          </a:p>
        </p:txBody>
      </p:sp>
      <p:sp>
        <p:nvSpPr>
          <p:cNvPr id="196614" name="TextBox 11"/>
          <p:cNvSpPr txBox="1">
            <a:spLocks noChangeArrowheads="1"/>
          </p:cNvSpPr>
          <p:nvPr/>
        </p:nvSpPr>
        <p:spPr bwMode="auto">
          <a:xfrm>
            <a:off x="5181600" y="2438400"/>
            <a:ext cx="2057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3600" b="1"/>
              <a:t>Еллины</a:t>
            </a:r>
            <a:endParaRPr lang="en-US" sz="3600" b="1"/>
          </a:p>
        </p:txBody>
      </p:sp>
      <p:sp>
        <p:nvSpPr>
          <p:cNvPr id="196615" name="TextBox 12"/>
          <p:cNvSpPr txBox="1">
            <a:spLocks noChangeArrowheads="1"/>
          </p:cNvSpPr>
          <p:nvPr/>
        </p:nvSpPr>
        <p:spPr bwMode="auto">
          <a:xfrm>
            <a:off x="2895600" y="5641975"/>
            <a:ext cx="198120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gn="ctr" eaLnBrk="1" hangingPunct="1">
              <a:lnSpc>
                <a:spcPct val="90000"/>
              </a:lnSpc>
            </a:pPr>
            <a:r>
              <a:rPr lang="ru-RU" sz="1800" b="1">
                <a:solidFill>
                  <a:srgbClr val="FF0000"/>
                </a:solidFill>
              </a:rPr>
              <a:t>ЗАМЕНИТЕ НА ПРАВИЛЬНОЕ ОСНОВАНИЕ</a:t>
            </a:r>
            <a:endParaRPr lang="en-US" sz="1800" b="1">
              <a:solidFill>
                <a:srgbClr val="FF0000"/>
              </a:solidFill>
            </a:endParaRPr>
          </a:p>
        </p:txBody>
      </p:sp>
      <p:sp>
        <p:nvSpPr>
          <p:cNvPr id="9" name="Right Arrow 8"/>
          <p:cNvSpPr/>
          <p:nvPr/>
        </p:nvSpPr>
        <p:spPr>
          <a:xfrm>
            <a:off x="1371600" y="5943600"/>
            <a:ext cx="457200" cy="3048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US">
              <a:solidFill>
                <a:srgbClr val="FFFFFF"/>
              </a:solidFill>
              <a:latin typeface="Arial" charset="0"/>
              <a:ea typeface="ＭＳ Ｐゴシック" charset="0"/>
              <a:cs typeface="Arial" charset="0"/>
            </a:endParaRPr>
          </a:p>
        </p:txBody>
      </p:sp>
      <p:sp>
        <p:nvSpPr>
          <p:cNvPr id="196617" name="Text Box 12"/>
          <p:cNvSpPr txBox="1">
            <a:spLocks noChangeArrowheads="1"/>
          </p:cNvSpPr>
          <p:nvPr/>
        </p:nvSpPr>
        <p:spPr bwMode="auto">
          <a:xfrm>
            <a:off x="2819400" y="381000"/>
            <a:ext cx="5791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gn="ctr" eaLnBrk="1" hangingPunct="1">
              <a:spcBef>
                <a:spcPct val="50000"/>
              </a:spcBef>
            </a:pPr>
            <a:r>
              <a:rPr lang="en-US" sz="1800" b="1">
                <a:latin typeface="Comic Sans MS" charset="0"/>
              </a:rPr>
              <a:t>…</a:t>
            </a:r>
            <a:r>
              <a:rPr lang="ru-RU" sz="1800" b="1">
                <a:latin typeface="Comic Sans MS" charset="0"/>
              </a:rPr>
              <a:t>Я нашел и жертвенник, на                котором написано: «Неведомому Богу».   Сего-то, Которого вы, не зная, чтите, я проповедую вам. Бог, сотворивший мир и все, что в нем, Он, будучи Господом неба           и земли</a:t>
            </a:r>
            <a:r>
              <a:rPr lang="en-US" sz="1800" b="1">
                <a:latin typeface="Comic Sans MS" charset="0"/>
              </a:rPr>
              <a:t>…</a:t>
            </a:r>
            <a:br>
              <a:rPr lang="en-US" sz="1800" b="1">
                <a:latin typeface="Comic Sans MS" charset="0"/>
              </a:rPr>
            </a:br>
            <a:r>
              <a:rPr lang="ru-RU" sz="1800" b="1">
                <a:latin typeface="Comic Sans MS" charset="0"/>
              </a:rPr>
              <a:t>Деяния</a:t>
            </a:r>
            <a:r>
              <a:rPr lang="en-US" sz="1800" b="1">
                <a:latin typeface="Comic Sans MS" charset="0"/>
              </a:rPr>
              <a:t> 17:23-24</a:t>
            </a:r>
          </a:p>
        </p:txBody>
      </p:sp>
      <p:sp>
        <p:nvSpPr>
          <p:cNvPr id="196618" name="WordArt 5"/>
          <p:cNvSpPr>
            <a:spLocks noChangeArrowheads="1" noChangeShapeType="1" noTextEdit="1"/>
          </p:cNvSpPr>
          <p:nvPr/>
        </p:nvSpPr>
        <p:spPr bwMode="auto">
          <a:xfrm>
            <a:off x="762000" y="5181600"/>
            <a:ext cx="2057400" cy="1066800"/>
          </a:xfrm>
          <a:prstGeom prst="rect">
            <a:avLst/>
          </a:prstGeom>
        </p:spPr>
        <p:txBody>
          <a:bodyPr wrap="none" fromWordArt="1">
            <a:prstTxWarp prst="textPlain">
              <a:avLst>
                <a:gd name="adj" fmla="val 50000"/>
              </a:avLst>
            </a:prstTxWarp>
          </a:bodyPr>
          <a:lstStyle/>
          <a:p>
            <a:pPr algn="ctr"/>
            <a:r>
              <a:rPr lang="mr-IN" sz="2400" kern="10">
                <a:ln w="9525">
                  <a:solidFill>
                    <a:srgbClr val="000000"/>
                  </a:solidFill>
                  <a:round/>
                  <a:headEnd/>
                  <a:tailEnd/>
                </a:ln>
                <a:solidFill>
                  <a:srgbClr val="FFFFFF"/>
                </a:solidFill>
                <a:latin typeface="Impact"/>
                <a:ea typeface="Impact"/>
                <a:cs typeface="Impact"/>
              </a:rPr>
              <a:t>    ХРИСТОС    И</a:t>
            </a:r>
          </a:p>
          <a:p>
            <a:pPr algn="ctr"/>
            <a:r>
              <a:rPr lang="mr-IN" sz="2400" kern="10">
                <a:ln w="9525">
                  <a:solidFill>
                    <a:srgbClr val="000000"/>
                  </a:solidFill>
                  <a:round/>
                  <a:headEnd/>
                  <a:tailEnd/>
                </a:ln>
                <a:solidFill>
                  <a:srgbClr val="FFFFFF"/>
                </a:solidFill>
                <a:latin typeface="Impact"/>
                <a:ea typeface="Impact"/>
                <a:cs typeface="Impact"/>
              </a:rPr>
              <a:t>   СОТВОРЕНИЕ</a:t>
            </a:r>
          </a:p>
          <a:p>
            <a:pPr algn="ctr"/>
            <a:r>
              <a:rPr lang="mr-IN" sz="2400" kern="10">
                <a:ln w="9525">
                  <a:solidFill>
                    <a:srgbClr val="000000"/>
                  </a:solidFill>
                  <a:round/>
                  <a:headEnd/>
                  <a:tailEnd/>
                </a:ln>
                <a:solidFill>
                  <a:srgbClr val="FFFFFF"/>
                </a:solidFill>
                <a:latin typeface="Impact"/>
                <a:ea typeface="Impact"/>
                <a:cs typeface="Impact"/>
              </a:rPr>
              <a:t>ГРЕХ          СМЕРТЬ</a:t>
            </a:r>
            <a:endParaRPr lang="en-US" sz="2400" kern="10">
              <a:ln w="9525">
                <a:solidFill>
                  <a:srgbClr val="000000"/>
                </a:solidFill>
                <a:round/>
                <a:headEnd/>
                <a:tailEnd/>
              </a:ln>
              <a:solidFill>
                <a:srgbClr val="FFFFFF"/>
              </a:solidFill>
              <a:latin typeface="Impact"/>
              <a:ea typeface="Impact"/>
              <a:cs typeface="Impact"/>
            </a:endParaRPr>
          </a:p>
        </p:txBody>
      </p:sp>
      <p:sp>
        <p:nvSpPr>
          <p:cNvPr id="196619" name="WordArt 7"/>
          <p:cNvSpPr>
            <a:spLocks noChangeArrowheads="1" noChangeShapeType="1" noTextEdit="1"/>
          </p:cNvSpPr>
          <p:nvPr/>
        </p:nvSpPr>
        <p:spPr bwMode="auto">
          <a:xfrm>
            <a:off x="838200" y="3962400"/>
            <a:ext cx="1905000" cy="9906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ИИСУС   ХРИСТОС</a:t>
            </a:r>
          </a:p>
          <a:p>
            <a:pPr algn="ctr"/>
            <a:r>
              <a:rPr lang="bg-BG" sz="7200" kern="10">
                <a:ln w="9525">
                  <a:solidFill>
                    <a:srgbClr val="000000"/>
                  </a:solidFill>
                  <a:round/>
                  <a:headEnd/>
                  <a:tailEnd/>
                </a:ln>
                <a:solidFill>
                  <a:srgbClr val="FFFFFF"/>
                </a:solidFill>
                <a:latin typeface="Impact"/>
                <a:ea typeface="Impact"/>
                <a:cs typeface="Impact"/>
              </a:rPr>
              <a:t>РАСПЯТ И ВОСКРЕС</a:t>
            </a:r>
          </a:p>
          <a:p>
            <a:pPr algn="ctr"/>
            <a:r>
              <a:rPr lang="bg-BG" sz="7200" kern="10">
                <a:ln w="9525">
                  <a:solidFill>
                    <a:srgbClr val="000000"/>
                  </a:solidFill>
                  <a:round/>
                  <a:headEnd/>
                  <a:tailEnd/>
                </a:ln>
                <a:solidFill>
                  <a:srgbClr val="FFFFFF"/>
                </a:solidFill>
                <a:latin typeface="Impact"/>
                <a:ea typeface="Impact"/>
                <a:cs typeface="Impact"/>
              </a:rPr>
              <a:t>ИЗ МЁРТВЫХ</a:t>
            </a:r>
            <a:endParaRPr lang="en-US" sz="7200" kern="10">
              <a:ln w="9525">
                <a:solidFill>
                  <a:srgbClr val="000000"/>
                </a:solidFill>
                <a:round/>
                <a:headEnd/>
                <a:tailEnd/>
              </a:ln>
              <a:solidFill>
                <a:srgbClr val="FFFFFF"/>
              </a:solidFill>
              <a:latin typeface="Impact"/>
              <a:ea typeface="Impact"/>
              <a:cs typeface="Impact"/>
            </a:endParaRPr>
          </a:p>
        </p:txBody>
      </p:sp>
      <p:sp>
        <p:nvSpPr>
          <p:cNvPr id="196620" name="WordArt 8"/>
          <p:cNvSpPr>
            <a:spLocks noChangeArrowheads="1" noChangeShapeType="1" noTextEdit="1"/>
          </p:cNvSpPr>
          <p:nvPr/>
        </p:nvSpPr>
        <p:spPr bwMode="auto">
          <a:xfrm>
            <a:off x="838200" y="3048000"/>
            <a:ext cx="1905000" cy="12192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КОНЕЦ</a:t>
            </a:r>
          </a:p>
          <a:p>
            <a:pPr algn="ctr"/>
            <a:r>
              <a:rPr lang="bg-BG" sz="7200" kern="10">
                <a:ln w="9525">
                  <a:solidFill>
                    <a:srgbClr val="000000"/>
                  </a:solidFill>
                  <a:round/>
                  <a:headEnd/>
                  <a:tailEnd/>
                </a:ln>
                <a:solidFill>
                  <a:srgbClr val="FFFFFF"/>
                </a:solidFill>
                <a:latin typeface="Impact"/>
                <a:ea typeface="Impact"/>
                <a:cs typeface="Impact"/>
              </a:rPr>
              <a:t>ВРЕМЁН</a:t>
            </a:r>
          </a:p>
          <a:p>
            <a:pPr algn="ctr"/>
            <a:endParaRPr lang="en-US" sz="7200" kern="10">
              <a:ln w="9525">
                <a:solidFill>
                  <a:srgbClr val="000000"/>
                </a:solidFill>
                <a:round/>
                <a:headEnd/>
                <a:tailEnd/>
              </a:ln>
              <a:solidFill>
                <a:srgbClr val="FFFFFF"/>
              </a:solidFill>
              <a:latin typeface="Impact"/>
              <a:ea typeface="Impact"/>
              <a:cs typeface="Impac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ChangeArrowheads="1"/>
          </p:cNvSpPr>
          <p:nvPr/>
        </p:nvSpPr>
        <p:spPr bwMode="auto">
          <a:xfrm>
            <a:off x="2147888" y="2805113"/>
            <a:ext cx="46402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p>
            <a:pPr algn="ctr" eaLnBrk="1" hangingPunct="1"/>
            <a:r>
              <a:rPr lang="en-US" sz="4400">
                <a:solidFill>
                  <a:schemeClr val="bg1"/>
                </a:solidFill>
                <a:latin typeface="Times New Roman" charset="0"/>
                <a:cs typeface="Arial" charset="0"/>
              </a:rPr>
              <a:t>02 Greeks jump road</a:t>
            </a:r>
          </a:p>
        </p:txBody>
      </p:sp>
      <p:sp>
        <p:nvSpPr>
          <p:cNvPr id="198658" name="Rectangle 3"/>
          <p:cNvSpPr>
            <a:spLocks noGrp="1" noChangeArrowheads="1"/>
          </p:cNvSpPr>
          <p:nvPr>
            <p:ph type="title"/>
          </p:nvPr>
        </p:nvSpPr>
        <p:spPr/>
        <p:txBody>
          <a:bodyPr/>
          <a:lstStyle/>
          <a:p>
            <a:pPr eaLnBrk="1" hangingPunct="1"/>
            <a:r>
              <a:rPr lang="en-US">
                <a:latin typeface="Times New Roman" charset="0"/>
                <a:cs typeface="Arial" charset="0"/>
              </a:rPr>
              <a:t>03 reach Greeks – old clothes</a:t>
            </a:r>
          </a:p>
        </p:txBody>
      </p:sp>
      <p:pic>
        <p:nvPicPr>
          <p:cNvPr id="198659" name="Picture 4" descr="03 reach Greeks – old clothe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5"/>
          <p:cNvSpPr txBox="1">
            <a:spLocks noChangeArrowheads="1"/>
          </p:cNvSpPr>
          <p:nvPr/>
        </p:nvSpPr>
        <p:spPr bwMode="auto">
          <a:xfrm>
            <a:off x="4648200" y="381000"/>
            <a:ext cx="29257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2000" b="1">
                <a:latin typeface="Comic Sans MS" charset="0"/>
                <a:cs typeface="Arial" charset="0"/>
              </a:rPr>
              <a:t>ДАВАЙ, НАЧНЕМ С САМОГО НАЧАЛА</a:t>
            </a:r>
            <a:r>
              <a:rPr lang="en-US" sz="2000" b="1">
                <a:latin typeface="Comic Sans MS" charset="0"/>
                <a:cs typeface="Arial" charset="0"/>
              </a:rPr>
              <a:t>!</a:t>
            </a:r>
          </a:p>
        </p:txBody>
      </p:sp>
      <p:sp>
        <p:nvSpPr>
          <p:cNvPr id="2433030" name="Text Box 6"/>
          <p:cNvSpPr txBox="1">
            <a:spLocks noChangeArrowheads="1"/>
          </p:cNvSpPr>
          <p:nvPr/>
        </p:nvSpPr>
        <p:spPr bwMode="auto">
          <a:xfrm>
            <a:off x="52388" y="2209800"/>
            <a:ext cx="2024062" cy="360363"/>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80000"/>
              </a:lnSpc>
              <a:spcBef>
                <a:spcPct val="50000"/>
              </a:spcBef>
            </a:pPr>
            <a:r>
              <a:rPr lang="ru-RU" sz="2200" b="1">
                <a:solidFill>
                  <a:schemeClr val="tx2"/>
                </a:solidFill>
                <a:latin typeface="Futura Lt BT" charset="0"/>
                <a:cs typeface="Arial" charset="0"/>
              </a:rPr>
              <a:t>БЫТИЕ</a:t>
            </a:r>
            <a:endParaRPr lang="en-US" sz="2200" b="1">
              <a:solidFill>
                <a:schemeClr val="tx2"/>
              </a:solidFill>
              <a:latin typeface="Futura Lt BT" charset="0"/>
              <a:cs typeface="Arial" charset="0"/>
            </a:endParaRPr>
          </a:p>
        </p:txBody>
      </p:sp>
      <p:sp>
        <p:nvSpPr>
          <p:cNvPr id="198662" name="WordArt 7"/>
          <p:cNvSpPr>
            <a:spLocks noChangeArrowheads="1" noChangeShapeType="1" noTextEdit="1"/>
          </p:cNvSpPr>
          <p:nvPr/>
        </p:nvSpPr>
        <p:spPr bwMode="auto">
          <a:xfrm>
            <a:off x="455613" y="806450"/>
            <a:ext cx="2341562" cy="542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ru-RU" sz="3600" kern="10">
                <a:latin typeface="Futura XBlk BT"/>
                <a:ea typeface="Futura XBlk BT"/>
                <a:cs typeface="Futura XBlk BT"/>
              </a:rPr>
              <a:t>ЕЛЛИНАМ</a:t>
            </a:r>
            <a:endParaRPr lang="en-US" sz="3600" kern="10">
              <a:latin typeface="Futura XBlk BT"/>
              <a:ea typeface="Futura XBlk BT"/>
              <a:cs typeface="Futura XBlk BT"/>
            </a:endParaRPr>
          </a:p>
        </p:txBody>
      </p:sp>
      <p:sp>
        <p:nvSpPr>
          <p:cNvPr id="198663" name="Text Box 8"/>
          <p:cNvSpPr txBox="1">
            <a:spLocks noChangeArrowheads="1"/>
          </p:cNvSpPr>
          <p:nvPr/>
        </p:nvSpPr>
        <p:spPr bwMode="auto">
          <a:xfrm rot="-916496">
            <a:off x="596900" y="6046788"/>
            <a:ext cx="28321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200" b="1">
                <a:latin typeface="Futura Md BT" charset="0"/>
                <a:cs typeface="Times New Roman" charset="0"/>
              </a:rPr>
              <a:t>Греческая дорога</a:t>
            </a:r>
            <a:endParaRPr lang="en-US" sz="2200" b="1">
              <a:latin typeface="Futura Md BT" charset="0"/>
              <a:cs typeface="Times New Roman" charset="0"/>
            </a:endParaRPr>
          </a:p>
        </p:txBody>
      </p:sp>
      <p:sp>
        <p:nvSpPr>
          <p:cNvPr id="2433033" name="Text Box 9"/>
          <p:cNvSpPr txBox="1">
            <a:spLocks noChangeArrowheads="1"/>
          </p:cNvSpPr>
          <p:nvPr/>
        </p:nvSpPr>
        <p:spPr bwMode="auto">
          <a:xfrm>
            <a:off x="455613" y="371475"/>
            <a:ext cx="2590800" cy="360363"/>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80000"/>
              </a:lnSpc>
              <a:spcBef>
                <a:spcPct val="50000"/>
              </a:spcBef>
            </a:pPr>
            <a:r>
              <a:rPr lang="ru-RU" sz="2200">
                <a:solidFill>
                  <a:schemeClr val="tx2"/>
                </a:solidFill>
                <a:latin typeface="Futura Md BT" charset="0"/>
                <a:cs typeface="Arial" charset="0"/>
              </a:rPr>
              <a:t>БЛАГОВЕСТИЕ</a:t>
            </a:r>
            <a:endParaRPr lang="en-US" sz="2200">
              <a:solidFill>
                <a:schemeClr val="tx2"/>
              </a:solidFill>
              <a:latin typeface="Futura Md BT"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title" idx="4294967295"/>
          </p:nvPr>
        </p:nvSpPr>
        <p:spPr/>
        <p:txBody>
          <a:bodyPr/>
          <a:lstStyle/>
          <a:p>
            <a:pPr eaLnBrk="1" hangingPunct="1"/>
            <a:r>
              <a:rPr lang="en-US">
                <a:latin typeface="Arial" charset="0"/>
                <a:cs typeface="Arial" charset="0"/>
              </a:rPr>
              <a:t>Church Witness to World</a:t>
            </a:r>
          </a:p>
        </p:txBody>
      </p:sp>
      <p:pic>
        <p:nvPicPr>
          <p:cNvPr id="200706" name="Picture 8" descr="\\.psf\Host\Users\mmurphy\Desktop\Church in culture-evangelism-layere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WordArt 5"/>
          <p:cNvSpPr>
            <a:spLocks noChangeArrowheads="1" noChangeShapeType="1" noTextEdit="1"/>
          </p:cNvSpPr>
          <p:nvPr/>
        </p:nvSpPr>
        <p:spPr bwMode="auto">
          <a:xfrm>
            <a:off x="6096000" y="5772150"/>
            <a:ext cx="1676400" cy="647700"/>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rgbClr val="FFFFFF"/>
                </a:solidFill>
                <a:latin typeface="Arial Black"/>
                <a:ea typeface="Arial Black"/>
                <a:cs typeface="Arial Black"/>
              </a:rPr>
              <a:t>«ИУДЕИ»</a:t>
            </a:r>
            <a:endParaRPr lang="en-US" sz="3600" kern="10">
              <a:ln w="9525">
                <a:solidFill>
                  <a:srgbClr val="000000"/>
                </a:solidFill>
                <a:round/>
                <a:headEnd/>
                <a:tailEnd/>
              </a:ln>
              <a:solidFill>
                <a:srgbClr val="FFFFFF"/>
              </a:solidFill>
              <a:latin typeface="Arial Black"/>
              <a:ea typeface="Arial Black"/>
              <a:cs typeface="Arial Black"/>
            </a:endParaRPr>
          </a:p>
        </p:txBody>
      </p:sp>
      <p:sp>
        <p:nvSpPr>
          <p:cNvPr id="10247" name="WordArt 7"/>
          <p:cNvSpPr>
            <a:spLocks noChangeArrowheads="1" noChangeShapeType="1" noTextEdit="1"/>
          </p:cNvSpPr>
          <p:nvPr/>
        </p:nvSpPr>
        <p:spPr bwMode="auto">
          <a:xfrm>
            <a:off x="6172200" y="2222500"/>
            <a:ext cx="2438400" cy="381000"/>
          </a:xfrm>
          <a:prstGeom prst="rect">
            <a:avLst/>
          </a:prstGeom>
        </p:spPr>
        <p:txBody>
          <a:bodyPr wrap="none" fromWordArt="1">
            <a:prstTxWarp prst="textPlain">
              <a:avLst>
                <a:gd name="adj" fmla="val 50000"/>
              </a:avLst>
            </a:prstTxWarp>
          </a:bodyPr>
          <a:lstStyle/>
          <a:p>
            <a:pPr algn="ctr"/>
            <a:r>
              <a:rPr lang="ru-RU" sz="2000" kern="10">
                <a:ln w="9525">
                  <a:solidFill>
                    <a:srgbClr val="000000"/>
                  </a:solidFill>
                  <a:round/>
                  <a:headEnd/>
                  <a:tailEnd/>
                </a:ln>
                <a:latin typeface="Arial Black"/>
                <a:ea typeface="Arial Black"/>
                <a:cs typeface="Arial Black"/>
              </a:rPr>
              <a:t>Я понимаю.</a:t>
            </a:r>
            <a:endParaRPr lang="en-US" sz="2000" kern="10">
              <a:ln w="9525">
                <a:solidFill>
                  <a:srgbClr val="000000"/>
                </a:solidFill>
                <a:round/>
                <a:headEnd/>
                <a:tailEnd/>
              </a:ln>
              <a:latin typeface="Arial Black"/>
              <a:ea typeface="Arial Black"/>
              <a:cs typeface="Arial Black"/>
            </a:endParaRPr>
          </a:p>
        </p:txBody>
      </p:sp>
      <p:sp>
        <p:nvSpPr>
          <p:cNvPr id="200709" name="TextBox 1"/>
          <p:cNvSpPr txBox="1">
            <a:spLocks noChangeArrowheads="1"/>
          </p:cNvSpPr>
          <p:nvPr/>
        </p:nvSpPr>
        <p:spPr bwMode="auto">
          <a:xfrm>
            <a:off x="990600" y="1447800"/>
            <a:ext cx="1905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2200" b="1">
                <a:solidFill>
                  <a:schemeClr val="bg1"/>
                </a:solidFill>
              </a:rPr>
              <a:t>ЦЕРКОВЬ</a:t>
            </a:r>
            <a:endParaRPr lang="en-US" sz="2200" b="1">
              <a:solidFill>
                <a:schemeClr val="bg1"/>
              </a:solidFill>
            </a:endParaRPr>
          </a:p>
        </p:txBody>
      </p:sp>
      <p:sp>
        <p:nvSpPr>
          <p:cNvPr id="200710" name="TextBox 2"/>
          <p:cNvSpPr txBox="1">
            <a:spLocks noChangeArrowheads="1"/>
          </p:cNvSpPr>
          <p:nvPr/>
        </p:nvSpPr>
        <p:spPr bwMode="auto">
          <a:xfrm>
            <a:off x="3429000" y="384175"/>
            <a:ext cx="3352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gn="ctr" eaLnBrk="1" hangingPunct="1"/>
            <a:r>
              <a:rPr lang="ru-RU" sz="2400" b="1">
                <a:latin typeface="Arial Black" charset="0"/>
              </a:rPr>
              <a:t>ПОКАЙТЕСЬ!</a:t>
            </a:r>
            <a:endParaRPr lang="en-US" sz="2400" b="1">
              <a:latin typeface="Arial Black" charset="0"/>
            </a:endParaRPr>
          </a:p>
          <a:p>
            <a:pPr algn="ctr" eaLnBrk="1" hangingPunct="1"/>
            <a:r>
              <a:rPr lang="ru-RU" sz="2400" b="1">
                <a:latin typeface="Arial Black" charset="0"/>
              </a:rPr>
              <a:t>ИИСУС УМЕР ЗА ВАШИ ГРЕХИ</a:t>
            </a:r>
            <a:r>
              <a:rPr lang="en-US" sz="2400" b="1">
                <a:latin typeface="Arial Black" charset="0"/>
              </a:rPr>
              <a:t>!</a:t>
            </a:r>
          </a:p>
        </p:txBody>
      </p:sp>
      <p:sp>
        <p:nvSpPr>
          <p:cNvPr id="17" name="Right Arrow 16"/>
          <p:cNvSpPr/>
          <p:nvPr/>
        </p:nvSpPr>
        <p:spPr>
          <a:xfrm>
            <a:off x="1371600" y="6248400"/>
            <a:ext cx="381000" cy="2286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US">
              <a:solidFill>
                <a:srgbClr val="FFFFFF"/>
              </a:solidFill>
              <a:latin typeface="Arial" charset="0"/>
              <a:ea typeface="ＭＳ Ｐゴシック" charset="0"/>
              <a:cs typeface="Arial" charset="0"/>
            </a:endParaRPr>
          </a:p>
        </p:txBody>
      </p:sp>
      <p:sp>
        <p:nvSpPr>
          <p:cNvPr id="200712" name="TextBox 3"/>
          <p:cNvSpPr txBox="1">
            <a:spLocks noChangeArrowheads="1"/>
          </p:cNvSpPr>
          <p:nvPr/>
        </p:nvSpPr>
        <p:spPr bwMode="auto">
          <a:xfrm>
            <a:off x="5486400" y="4114800"/>
            <a:ext cx="2438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4000" b="1">
                <a:solidFill>
                  <a:schemeClr val="bg1"/>
                </a:solidFill>
              </a:rPr>
              <a:t>МИР</a:t>
            </a:r>
            <a:endParaRPr lang="en-US" sz="4000" b="1">
              <a:solidFill>
                <a:schemeClr val="bg1"/>
              </a:solidFill>
            </a:endParaRPr>
          </a:p>
        </p:txBody>
      </p:sp>
      <p:sp>
        <p:nvSpPr>
          <p:cNvPr id="200713" name="WordArt 5"/>
          <p:cNvSpPr>
            <a:spLocks noChangeArrowheads="1" noChangeShapeType="1" noTextEdit="1"/>
          </p:cNvSpPr>
          <p:nvPr/>
        </p:nvSpPr>
        <p:spPr bwMode="auto">
          <a:xfrm>
            <a:off x="762000" y="5486400"/>
            <a:ext cx="2057400" cy="1066800"/>
          </a:xfrm>
          <a:prstGeom prst="rect">
            <a:avLst/>
          </a:prstGeom>
        </p:spPr>
        <p:txBody>
          <a:bodyPr wrap="none" fromWordArt="1">
            <a:prstTxWarp prst="textPlain">
              <a:avLst>
                <a:gd name="adj" fmla="val 50000"/>
              </a:avLst>
            </a:prstTxWarp>
          </a:bodyPr>
          <a:lstStyle/>
          <a:p>
            <a:pPr algn="ctr"/>
            <a:r>
              <a:rPr lang="mr-IN" sz="2400" kern="10">
                <a:ln w="9525">
                  <a:solidFill>
                    <a:srgbClr val="000000"/>
                  </a:solidFill>
                  <a:round/>
                  <a:headEnd/>
                  <a:tailEnd/>
                </a:ln>
                <a:solidFill>
                  <a:srgbClr val="FFFFFF"/>
                </a:solidFill>
                <a:latin typeface="Impact"/>
                <a:ea typeface="Impact"/>
                <a:cs typeface="Impact"/>
              </a:rPr>
              <a:t>    ХРИСТОС    И</a:t>
            </a:r>
          </a:p>
          <a:p>
            <a:pPr algn="ctr"/>
            <a:r>
              <a:rPr lang="mr-IN" sz="2400" kern="10">
                <a:ln w="9525">
                  <a:solidFill>
                    <a:srgbClr val="000000"/>
                  </a:solidFill>
                  <a:round/>
                  <a:headEnd/>
                  <a:tailEnd/>
                </a:ln>
                <a:solidFill>
                  <a:srgbClr val="FFFFFF"/>
                </a:solidFill>
                <a:latin typeface="Impact"/>
                <a:ea typeface="Impact"/>
                <a:cs typeface="Impact"/>
              </a:rPr>
              <a:t>   СОТВОРЕНИЕ</a:t>
            </a:r>
          </a:p>
          <a:p>
            <a:pPr algn="ctr"/>
            <a:r>
              <a:rPr lang="mr-IN" sz="2400" kern="10">
                <a:ln w="9525">
                  <a:solidFill>
                    <a:srgbClr val="000000"/>
                  </a:solidFill>
                  <a:round/>
                  <a:headEnd/>
                  <a:tailEnd/>
                </a:ln>
                <a:solidFill>
                  <a:srgbClr val="FFFFFF"/>
                </a:solidFill>
                <a:latin typeface="Impact"/>
                <a:ea typeface="Impact"/>
                <a:cs typeface="Impact"/>
              </a:rPr>
              <a:t>ГРЕХ          СМЕРТЬ</a:t>
            </a:r>
            <a:endParaRPr lang="en-US" sz="2400" kern="10">
              <a:ln w="9525">
                <a:solidFill>
                  <a:srgbClr val="000000"/>
                </a:solidFill>
                <a:round/>
                <a:headEnd/>
                <a:tailEnd/>
              </a:ln>
              <a:solidFill>
                <a:srgbClr val="FFFFFF"/>
              </a:solidFill>
              <a:latin typeface="Impact"/>
              <a:ea typeface="Impact"/>
              <a:cs typeface="Impact"/>
            </a:endParaRPr>
          </a:p>
        </p:txBody>
      </p:sp>
      <p:sp>
        <p:nvSpPr>
          <p:cNvPr id="200714" name="WordArt 7"/>
          <p:cNvSpPr>
            <a:spLocks noChangeArrowheads="1" noChangeShapeType="1" noTextEdit="1"/>
          </p:cNvSpPr>
          <p:nvPr/>
        </p:nvSpPr>
        <p:spPr bwMode="auto">
          <a:xfrm>
            <a:off x="838200" y="4267200"/>
            <a:ext cx="1905000" cy="9906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ИИСУС   ХРИСТОС</a:t>
            </a:r>
          </a:p>
          <a:p>
            <a:pPr algn="ctr"/>
            <a:r>
              <a:rPr lang="bg-BG" sz="7200" kern="10">
                <a:ln w="9525">
                  <a:solidFill>
                    <a:srgbClr val="000000"/>
                  </a:solidFill>
                  <a:round/>
                  <a:headEnd/>
                  <a:tailEnd/>
                </a:ln>
                <a:solidFill>
                  <a:srgbClr val="FFFFFF"/>
                </a:solidFill>
                <a:latin typeface="Impact"/>
                <a:ea typeface="Impact"/>
                <a:cs typeface="Impact"/>
              </a:rPr>
              <a:t>РАСПЯТ И ВОСКРЕС</a:t>
            </a:r>
          </a:p>
          <a:p>
            <a:pPr algn="ctr"/>
            <a:r>
              <a:rPr lang="bg-BG" sz="7200" kern="10">
                <a:ln w="9525">
                  <a:solidFill>
                    <a:srgbClr val="000000"/>
                  </a:solidFill>
                  <a:round/>
                  <a:headEnd/>
                  <a:tailEnd/>
                </a:ln>
                <a:solidFill>
                  <a:srgbClr val="FFFFFF"/>
                </a:solidFill>
                <a:latin typeface="Impact"/>
                <a:ea typeface="Impact"/>
                <a:cs typeface="Impact"/>
              </a:rPr>
              <a:t>ИЗ МЁРТВЫХ</a:t>
            </a:r>
            <a:endParaRPr lang="en-US" sz="7200" kern="10">
              <a:ln w="9525">
                <a:solidFill>
                  <a:srgbClr val="000000"/>
                </a:solidFill>
                <a:round/>
                <a:headEnd/>
                <a:tailEnd/>
              </a:ln>
              <a:solidFill>
                <a:srgbClr val="FFFFFF"/>
              </a:solidFill>
              <a:latin typeface="Impact"/>
              <a:ea typeface="Impact"/>
              <a:cs typeface="Impact"/>
            </a:endParaRPr>
          </a:p>
        </p:txBody>
      </p:sp>
      <p:sp>
        <p:nvSpPr>
          <p:cNvPr id="200715" name="WordArt 8"/>
          <p:cNvSpPr>
            <a:spLocks noChangeArrowheads="1" noChangeShapeType="1" noTextEdit="1"/>
          </p:cNvSpPr>
          <p:nvPr/>
        </p:nvSpPr>
        <p:spPr bwMode="auto">
          <a:xfrm>
            <a:off x="838200" y="3200400"/>
            <a:ext cx="1905000" cy="12192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КОНЕЦ</a:t>
            </a:r>
          </a:p>
          <a:p>
            <a:pPr algn="ctr"/>
            <a:r>
              <a:rPr lang="bg-BG" sz="7200" kern="10">
                <a:ln w="9525">
                  <a:solidFill>
                    <a:srgbClr val="000000"/>
                  </a:solidFill>
                  <a:round/>
                  <a:headEnd/>
                  <a:tailEnd/>
                </a:ln>
                <a:solidFill>
                  <a:srgbClr val="FFFFFF"/>
                </a:solidFill>
                <a:latin typeface="Impact"/>
                <a:ea typeface="Impact"/>
                <a:cs typeface="Impact"/>
              </a:rPr>
              <a:t>ВРЕМЁН</a:t>
            </a:r>
          </a:p>
          <a:p>
            <a:pPr algn="ctr"/>
            <a:endParaRPr lang="en-US" sz="7200" kern="10">
              <a:ln w="9525">
                <a:solidFill>
                  <a:srgbClr val="000000"/>
                </a:solidFill>
                <a:round/>
                <a:headEnd/>
                <a:tailEnd/>
              </a:ln>
              <a:solidFill>
                <a:srgbClr val="FFFFFF"/>
              </a:solidFill>
              <a:latin typeface="Impact"/>
              <a:ea typeface="Impact"/>
              <a:cs typeface="Impac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0" fill="hold" grpId="0" nodeType="withEffect">
                                  <p:stCondLst>
                                    <p:cond delay="0"/>
                                  </p:stCondLst>
                                  <p:childTnLst>
                                    <p:set>
                                      <p:cBhvr>
                                        <p:cTn id="6" dur="1" fill="hold">
                                          <p:stCondLst>
                                            <p:cond delay="0"/>
                                          </p:stCondLst>
                                        </p:cTn>
                                        <p:tgtEl>
                                          <p:spTgt spid="10245"/>
                                        </p:tgtEl>
                                        <p:attrNameLst>
                                          <p:attrName>style.visibility</p:attrName>
                                        </p:attrNameLst>
                                      </p:cBhvr>
                                      <p:to>
                                        <p:strVal val="visible"/>
                                      </p:to>
                                    </p:set>
                                  </p:childTnLst>
                                </p:cTn>
                              </p:par>
                              <p:par>
                                <p:cTn id="7" presetID="3" presetClass="entr" presetSubtype="0" fill="hold" grpId="0" nodeType="withEffect">
                                  <p:stCondLst>
                                    <p:cond delay="0"/>
                                  </p:stCondLst>
                                  <p:childTnLst>
                                    <p:set>
                                      <p:cBhvr>
                                        <p:cTn id="8" dur="1" fill="hold">
                                          <p:stCondLst>
                                            <p:cond delay="0"/>
                                          </p:stCondLst>
                                        </p:cTn>
                                        <p:tgtEl>
                                          <p:spTgt spid="10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P spid="1024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Grp="1" noChangeArrowheads="1"/>
          </p:cNvSpPr>
          <p:nvPr>
            <p:ph type="title" idx="4294967295"/>
          </p:nvPr>
        </p:nvSpPr>
        <p:spPr/>
        <p:txBody>
          <a:bodyPr/>
          <a:lstStyle/>
          <a:p>
            <a:pPr eaLnBrk="1" hangingPunct="1"/>
            <a:r>
              <a:rPr lang="en-US">
                <a:latin typeface="Arial" charset="0"/>
                <a:cs typeface="Arial" charset="0"/>
              </a:rPr>
              <a:t>Church Witness to World</a:t>
            </a:r>
          </a:p>
        </p:txBody>
      </p:sp>
      <p:sp>
        <p:nvSpPr>
          <p:cNvPr id="202754" name="Oval 4"/>
          <p:cNvSpPr>
            <a:spLocks noChangeArrowheads="1"/>
          </p:cNvSpPr>
          <p:nvPr/>
        </p:nvSpPr>
        <p:spPr bwMode="auto">
          <a:xfrm>
            <a:off x="5791200" y="1219200"/>
            <a:ext cx="2971800" cy="1295400"/>
          </a:xfrm>
          <a:prstGeom prst="ellipse">
            <a:avLst/>
          </a:prstGeom>
          <a:solidFill>
            <a:schemeClr val="bg1"/>
          </a:solidFill>
          <a:ln w="9525">
            <a:solidFill>
              <a:schemeClr val="bg1"/>
            </a:solidFill>
            <a:round/>
            <a:headEnd/>
            <a:tailEnd/>
          </a:ln>
        </p:spPr>
        <p:txBody>
          <a:bodyPr wrap="none" anchor="ctr"/>
          <a:lstStyle/>
          <a:p>
            <a:pPr eaLnBrk="1" hangingPunct="1"/>
            <a:endParaRPr lang="en-US">
              <a:cs typeface="Arial" charset="0"/>
            </a:endParaRPr>
          </a:p>
        </p:txBody>
      </p:sp>
      <p:pic>
        <p:nvPicPr>
          <p:cNvPr id="202755" name="Picture 8" descr="\\.psf\Host\Users\mmurphy\Desktop\Church in culture-evangelism-layere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WordArt 5"/>
          <p:cNvSpPr>
            <a:spLocks noChangeArrowheads="1" noChangeShapeType="1" noTextEdit="1"/>
          </p:cNvSpPr>
          <p:nvPr/>
        </p:nvSpPr>
        <p:spPr bwMode="auto">
          <a:xfrm>
            <a:off x="5638800" y="5772150"/>
            <a:ext cx="2590800" cy="647700"/>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rgbClr val="FFFFFF"/>
                </a:solidFill>
                <a:latin typeface="Arial Black"/>
                <a:ea typeface="Arial Black"/>
                <a:cs typeface="Arial Black"/>
              </a:rPr>
              <a:t>«ЕЛЛИНЫ»</a:t>
            </a:r>
            <a:endParaRPr lang="en-US" sz="3600" kern="10">
              <a:ln w="9525">
                <a:solidFill>
                  <a:srgbClr val="000000"/>
                </a:solidFill>
                <a:round/>
                <a:headEnd/>
                <a:tailEnd/>
              </a:ln>
              <a:solidFill>
                <a:srgbClr val="FFFFFF"/>
              </a:solidFill>
              <a:latin typeface="Arial Black"/>
              <a:ea typeface="Arial Black"/>
              <a:cs typeface="Arial Black"/>
            </a:endParaRPr>
          </a:p>
        </p:txBody>
      </p:sp>
      <p:sp>
        <p:nvSpPr>
          <p:cNvPr id="13" name="WordArt 7"/>
          <p:cNvSpPr>
            <a:spLocks noChangeArrowheads="1" noChangeShapeType="1" noTextEdit="1"/>
          </p:cNvSpPr>
          <p:nvPr/>
        </p:nvSpPr>
        <p:spPr bwMode="auto">
          <a:xfrm>
            <a:off x="6172200" y="2222500"/>
            <a:ext cx="2438400" cy="381000"/>
          </a:xfrm>
          <a:prstGeom prst="rect">
            <a:avLst/>
          </a:prstGeom>
        </p:spPr>
        <p:txBody>
          <a:bodyPr wrap="none" fromWordArt="1">
            <a:prstTxWarp prst="textPlain">
              <a:avLst>
                <a:gd name="adj" fmla="val 50000"/>
              </a:avLst>
            </a:prstTxWarp>
          </a:bodyPr>
          <a:lstStyle/>
          <a:p>
            <a:pPr algn="ctr"/>
            <a:r>
              <a:rPr lang="bg-BG" sz="2000" kern="10">
                <a:ln w="9525">
                  <a:solidFill>
                    <a:srgbClr val="000000"/>
                  </a:solidFill>
                  <a:round/>
                  <a:headEnd/>
                  <a:tailEnd/>
                </a:ln>
                <a:latin typeface="Arial Black"/>
                <a:ea typeface="Arial Black"/>
                <a:cs typeface="Arial Black"/>
              </a:rPr>
              <a:t>БЕЗУМИЕ</a:t>
            </a:r>
            <a:endParaRPr lang="en-US" sz="2000" kern="10">
              <a:ln w="9525">
                <a:solidFill>
                  <a:srgbClr val="000000"/>
                </a:solidFill>
                <a:round/>
                <a:headEnd/>
                <a:tailEnd/>
              </a:ln>
              <a:latin typeface="Arial Black"/>
              <a:ea typeface="Arial Black"/>
              <a:cs typeface="Arial Black"/>
            </a:endParaRPr>
          </a:p>
        </p:txBody>
      </p:sp>
      <p:sp>
        <p:nvSpPr>
          <p:cNvPr id="202758" name="TextBox 13"/>
          <p:cNvSpPr txBox="1">
            <a:spLocks noChangeArrowheads="1"/>
          </p:cNvSpPr>
          <p:nvPr/>
        </p:nvSpPr>
        <p:spPr bwMode="auto">
          <a:xfrm>
            <a:off x="990600" y="1447800"/>
            <a:ext cx="1905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2200" b="1">
                <a:solidFill>
                  <a:schemeClr val="bg1"/>
                </a:solidFill>
              </a:rPr>
              <a:t>ЦЕРКОВЬ</a:t>
            </a:r>
            <a:endParaRPr lang="en-US" sz="2200" b="1">
              <a:solidFill>
                <a:schemeClr val="bg1"/>
              </a:solidFill>
            </a:endParaRPr>
          </a:p>
        </p:txBody>
      </p:sp>
      <p:sp>
        <p:nvSpPr>
          <p:cNvPr id="202759" name="TextBox 14"/>
          <p:cNvSpPr txBox="1">
            <a:spLocks noChangeArrowheads="1"/>
          </p:cNvSpPr>
          <p:nvPr/>
        </p:nvSpPr>
        <p:spPr bwMode="auto">
          <a:xfrm>
            <a:off x="3429000" y="384175"/>
            <a:ext cx="33528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gn="ctr" eaLnBrk="1" hangingPunct="1"/>
            <a:r>
              <a:rPr lang="ru-RU" sz="2600" b="1"/>
              <a:t>ПОКАЙТЕСЬ!</a:t>
            </a:r>
            <a:endParaRPr lang="en-US" sz="2600" b="1"/>
          </a:p>
          <a:p>
            <a:pPr algn="ctr" eaLnBrk="1" hangingPunct="1"/>
            <a:r>
              <a:rPr lang="ru-RU" sz="2600" b="1"/>
              <a:t>ИИСУС УМЕР ЗА ВАШИ ГРЕХИ</a:t>
            </a:r>
            <a:r>
              <a:rPr lang="en-US" sz="2600" b="1"/>
              <a:t>!</a:t>
            </a:r>
          </a:p>
        </p:txBody>
      </p:sp>
      <p:sp>
        <p:nvSpPr>
          <p:cNvPr id="19" name="Right Arrow 18"/>
          <p:cNvSpPr/>
          <p:nvPr/>
        </p:nvSpPr>
        <p:spPr>
          <a:xfrm>
            <a:off x="1371600" y="6324600"/>
            <a:ext cx="457200" cy="2286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US">
              <a:solidFill>
                <a:srgbClr val="FFFFFF"/>
              </a:solidFill>
              <a:latin typeface="Arial" charset="0"/>
              <a:ea typeface="ＭＳ Ｐゴシック" charset="0"/>
              <a:cs typeface="Arial" charset="0"/>
            </a:endParaRPr>
          </a:p>
        </p:txBody>
      </p:sp>
      <p:sp>
        <p:nvSpPr>
          <p:cNvPr id="202761" name="TextBox 19"/>
          <p:cNvSpPr txBox="1">
            <a:spLocks noChangeArrowheads="1"/>
          </p:cNvSpPr>
          <p:nvPr/>
        </p:nvSpPr>
        <p:spPr bwMode="auto">
          <a:xfrm>
            <a:off x="5562600" y="4191000"/>
            <a:ext cx="2438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4000" b="1">
                <a:solidFill>
                  <a:schemeClr val="bg1"/>
                </a:solidFill>
              </a:rPr>
              <a:t>МИР</a:t>
            </a:r>
            <a:endParaRPr lang="en-US" sz="4000" b="1">
              <a:solidFill>
                <a:schemeClr val="bg1"/>
              </a:solidFill>
            </a:endParaRPr>
          </a:p>
        </p:txBody>
      </p:sp>
      <p:sp>
        <p:nvSpPr>
          <p:cNvPr id="202762" name="WordArt 5"/>
          <p:cNvSpPr>
            <a:spLocks noChangeArrowheads="1" noChangeShapeType="1" noTextEdit="1"/>
          </p:cNvSpPr>
          <p:nvPr/>
        </p:nvSpPr>
        <p:spPr bwMode="auto">
          <a:xfrm>
            <a:off x="762000" y="5486400"/>
            <a:ext cx="2057400" cy="1066800"/>
          </a:xfrm>
          <a:prstGeom prst="rect">
            <a:avLst/>
          </a:prstGeom>
        </p:spPr>
        <p:txBody>
          <a:bodyPr wrap="none" fromWordArt="1">
            <a:prstTxWarp prst="textPlain">
              <a:avLst>
                <a:gd name="adj" fmla="val 50000"/>
              </a:avLst>
            </a:prstTxWarp>
          </a:bodyPr>
          <a:lstStyle/>
          <a:p>
            <a:pPr algn="ctr"/>
            <a:r>
              <a:rPr lang="mr-IN" sz="2400" kern="10">
                <a:ln w="9525">
                  <a:solidFill>
                    <a:srgbClr val="000000"/>
                  </a:solidFill>
                  <a:round/>
                  <a:headEnd/>
                  <a:tailEnd/>
                </a:ln>
                <a:solidFill>
                  <a:srgbClr val="FFFFFF"/>
                </a:solidFill>
                <a:latin typeface="Impact"/>
                <a:ea typeface="Impact"/>
                <a:cs typeface="Impact"/>
              </a:rPr>
              <a:t>    ХРИСТОС    И</a:t>
            </a:r>
          </a:p>
          <a:p>
            <a:pPr algn="ctr"/>
            <a:r>
              <a:rPr lang="mr-IN" sz="2400" kern="10">
                <a:ln w="9525">
                  <a:solidFill>
                    <a:srgbClr val="000000"/>
                  </a:solidFill>
                  <a:round/>
                  <a:headEnd/>
                  <a:tailEnd/>
                </a:ln>
                <a:solidFill>
                  <a:srgbClr val="FFFFFF"/>
                </a:solidFill>
                <a:latin typeface="Impact"/>
                <a:ea typeface="Impact"/>
                <a:cs typeface="Impact"/>
              </a:rPr>
              <a:t>   СОТВОРЕНИЕ</a:t>
            </a:r>
          </a:p>
          <a:p>
            <a:pPr algn="ctr"/>
            <a:r>
              <a:rPr lang="mr-IN" sz="2400" kern="10">
                <a:ln w="9525">
                  <a:solidFill>
                    <a:srgbClr val="000000"/>
                  </a:solidFill>
                  <a:round/>
                  <a:headEnd/>
                  <a:tailEnd/>
                </a:ln>
                <a:solidFill>
                  <a:srgbClr val="FFFFFF"/>
                </a:solidFill>
                <a:latin typeface="Impact"/>
                <a:ea typeface="Impact"/>
                <a:cs typeface="Impact"/>
              </a:rPr>
              <a:t>ГРЕХ          СМЕРТЬ</a:t>
            </a:r>
            <a:endParaRPr lang="en-US" sz="2400" kern="10">
              <a:ln w="9525">
                <a:solidFill>
                  <a:srgbClr val="000000"/>
                </a:solidFill>
                <a:round/>
                <a:headEnd/>
                <a:tailEnd/>
              </a:ln>
              <a:solidFill>
                <a:srgbClr val="FFFFFF"/>
              </a:solidFill>
              <a:latin typeface="Impact"/>
              <a:ea typeface="Impact"/>
              <a:cs typeface="Impact"/>
            </a:endParaRPr>
          </a:p>
        </p:txBody>
      </p:sp>
      <p:sp>
        <p:nvSpPr>
          <p:cNvPr id="202763" name="WordArt 7"/>
          <p:cNvSpPr>
            <a:spLocks noChangeArrowheads="1" noChangeShapeType="1" noTextEdit="1"/>
          </p:cNvSpPr>
          <p:nvPr/>
        </p:nvSpPr>
        <p:spPr bwMode="auto">
          <a:xfrm>
            <a:off x="838200" y="4267200"/>
            <a:ext cx="1905000" cy="9906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ИИСУС   ХРИСТОС</a:t>
            </a:r>
          </a:p>
          <a:p>
            <a:pPr algn="ctr"/>
            <a:r>
              <a:rPr lang="bg-BG" sz="7200" kern="10">
                <a:ln w="9525">
                  <a:solidFill>
                    <a:srgbClr val="000000"/>
                  </a:solidFill>
                  <a:round/>
                  <a:headEnd/>
                  <a:tailEnd/>
                </a:ln>
                <a:solidFill>
                  <a:srgbClr val="FFFFFF"/>
                </a:solidFill>
                <a:latin typeface="Impact"/>
                <a:ea typeface="Impact"/>
                <a:cs typeface="Impact"/>
              </a:rPr>
              <a:t>РАСПЯТ И ВОСКРЕС</a:t>
            </a:r>
          </a:p>
          <a:p>
            <a:pPr algn="ctr"/>
            <a:r>
              <a:rPr lang="bg-BG" sz="7200" kern="10">
                <a:ln w="9525">
                  <a:solidFill>
                    <a:srgbClr val="000000"/>
                  </a:solidFill>
                  <a:round/>
                  <a:headEnd/>
                  <a:tailEnd/>
                </a:ln>
                <a:solidFill>
                  <a:srgbClr val="FFFFFF"/>
                </a:solidFill>
                <a:latin typeface="Impact"/>
                <a:ea typeface="Impact"/>
                <a:cs typeface="Impact"/>
              </a:rPr>
              <a:t>ИЗ МЁРТВЫХ</a:t>
            </a:r>
            <a:endParaRPr lang="en-US" sz="7200" kern="10">
              <a:ln w="9525">
                <a:solidFill>
                  <a:srgbClr val="000000"/>
                </a:solidFill>
                <a:round/>
                <a:headEnd/>
                <a:tailEnd/>
              </a:ln>
              <a:solidFill>
                <a:srgbClr val="FFFFFF"/>
              </a:solidFill>
              <a:latin typeface="Impact"/>
              <a:ea typeface="Impact"/>
              <a:cs typeface="Impact"/>
            </a:endParaRPr>
          </a:p>
        </p:txBody>
      </p:sp>
      <p:sp>
        <p:nvSpPr>
          <p:cNvPr id="202764" name="WordArt 8"/>
          <p:cNvSpPr>
            <a:spLocks noChangeArrowheads="1" noChangeShapeType="1" noTextEdit="1"/>
          </p:cNvSpPr>
          <p:nvPr/>
        </p:nvSpPr>
        <p:spPr bwMode="auto">
          <a:xfrm>
            <a:off x="838200" y="3200400"/>
            <a:ext cx="1905000" cy="12192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КОНЕЦ</a:t>
            </a:r>
          </a:p>
          <a:p>
            <a:pPr algn="ctr"/>
            <a:r>
              <a:rPr lang="bg-BG" sz="7200" kern="10">
                <a:ln w="9525">
                  <a:solidFill>
                    <a:srgbClr val="000000"/>
                  </a:solidFill>
                  <a:round/>
                  <a:headEnd/>
                  <a:tailEnd/>
                </a:ln>
                <a:solidFill>
                  <a:srgbClr val="FFFFFF"/>
                </a:solidFill>
                <a:latin typeface="Impact"/>
                <a:ea typeface="Impact"/>
                <a:cs typeface="Impact"/>
              </a:rPr>
              <a:t>ВРЕМЁН</a:t>
            </a:r>
          </a:p>
          <a:p>
            <a:pPr algn="ctr"/>
            <a:endParaRPr lang="en-US" sz="7200" kern="10">
              <a:ln w="9525">
                <a:solidFill>
                  <a:srgbClr val="000000"/>
                </a:solidFill>
                <a:round/>
                <a:headEnd/>
                <a:tailEnd/>
              </a:ln>
              <a:solidFill>
                <a:srgbClr val="FFFFFF"/>
              </a:solidFill>
              <a:latin typeface="Impact"/>
              <a:ea typeface="Impact"/>
              <a:cs typeface="Impac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3"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ChangeArrowheads="1"/>
          </p:cNvSpPr>
          <p:nvPr>
            <p:ph type="title" idx="4294967295"/>
          </p:nvPr>
        </p:nvSpPr>
        <p:spPr/>
        <p:txBody>
          <a:bodyPr/>
          <a:lstStyle/>
          <a:p>
            <a:pPr eaLnBrk="1" hangingPunct="1"/>
            <a:r>
              <a:rPr lang="en-US">
                <a:latin typeface="Arial" charset="0"/>
                <a:cs typeface="Arial" charset="0"/>
              </a:rPr>
              <a:t>05 Greeks today</a:t>
            </a:r>
          </a:p>
        </p:txBody>
      </p:sp>
      <p:pic>
        <p:nvPicPr>
          <p:cNvPr id="204802" name="Picture 3" descr="05 Grks today7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3" name="Picture 4" descr="\\.psf\Host\Users\mmurphy\Desktop\Road 5-Today's Greeks 0037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Box 1"/>
          <p:cNvSpPr txBox="1">
            <a:spLocks noChangeArrowheads="1"/>
          </p:cNvSpPr>
          <p:nvPr/>
        </p:nvSpPr>
        <p:spPr bwMode="auto">
          <a:xfrm>
            <a:off x="4114800" y="1030288"/>
            <a:ext cx="259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2800" b="1"/>
              <a:t>ПОКАЙТЕСЬ</a:t>
            </a:r>
            <a:r>
              <a:rPr lang="en-US" sz="2800" b="1"/>
              <a:t>!</a:t>
            </a:r>
          </a:p>
        </p:txBody>
      </p:sp>
      <p:sp>
        <p:nvSpPr>
          <p:cNvPr id="204805" name="TextBox 7"/>
          <p:cNvSpPr txBox="1">
            <a:spLocks noChangeArrowheads="1"/>
          </p:cNvSpPr>
          <p:nvPr/>
        </p:nvSpPr>
        <p:spPr bwMode="auto">
          <a:xfrm>
            <a:off x="2667000" y="4953000"/>
            <a:ext cx="297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gn="ctr" eaLnBrk="1" hangingPunct="1"/>
            <a:r>
              <a:rPr lang="ru-RU" sz="2400" b="1"/>
              <a:t>ХА</a:t>
            </a:r>
            <a:r>
              <a:rPr lang="en-US" sz="2400" b="1"/>
              <a:t>! </a:t>
            </a:r>
            <a:r>
              <a:rPr lang="ru-RU" sz="2400" b="1"/>
              <a:t>        БЕЗУМИЕ</a:t>
            </a:r>
            <a:r>
              <a:rPr lang="en-US" sz="2400" b="1"/>
              <a:t>!</a:t>
            </a:r>
          </a:p>
        </p:txBody>
      </p:sp>
      <p:sp>
        <p:nvSpPr>
          <p:cNvPr id="204806" name="TextBox 8"/>
          <p:cNvSpPr txBox="1">
            <a:spLocks noChangeArrowheads="1"/>
          </p:cNvSpPr>
          <p:nvPr/>
        </p:nvSpPr>
        <p:spPr bwMode="auto">
          <a:xfrm>
            <a:off x="304800" y="1689100"/>
            <a:ext cx="2362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3600" b="1"/>
              <a:t>БЫТИЕ</a:t>
            </a:r>
            <a:endParaRPr lang="en-US" sz="3600" b="1"/>
          </a:p>
        </p:txBody>
      </p:sp>
      <p:sp>
        <p:nvSpPr>
          <p:cNvPr id="204807" name="TextBox 9"/>
          <p:cNvSpPr txBox="1">
            <a:spLocks noChangeArrowheads="1"/>
          </p:cNvSpPr>
          <p:nvPr/>
        </p:nvSpPr>
        <p:spPr bwMode="auto">
          <a:xfrm>
            <a:off x="304800" y="152400"/>
            <a:ext cx="396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gn="ctr" eaLnBrk="1" hangingPunct="1"/>
            <a:r>
              <a:rPr lang="ru-RU" sz="3600" b="1">
                <a:latin typeface="Gill Sans Ultra Bold" charset="0"/>
              </a:rPr>
              <a:t>СОВРЕМЕННЫЕ</a:t>
            </a:r>
            <a:endParaRPr lang="en-US" sz="3600" b="1">
              <a:latin typeface="Gill Sans Ultra Bold" charset="0"/>
            </a:endParaRPr>
          </a:p>
          <a:p>
            <a:pPr algn="ctr" eaLnBrk="1" hangingPunct="1"/>
            <a:r>
              <a:rPr lang="ru-RU" sz="3600" b="1">
                <a:latin typeface="Gill Sans Ultra Bold" charset="0"/>
              </a:rPr>
              <a:t>«ЕЛЛИНЫ»</a:t>
            </a:r>
            <a:endParaRPr lang="en-US" sz="3600" b="1">
              <a:latin typeface="Gill Sans Ultra Bold" charset="0"/>
            </a:endParaRPr>
          </a:p>
        </p:txBody>
      </p:sp>
      <p:sp>
        <p:nvSpPr>
          <p:cNvPr id="204808" name="TextBox 10"/>
          <p:cNvSpPr txBox="1">
            <a:spLocks noChangeArrowheads="1"/>
          </p:cNvSpPr>
          <p:nvPr/>
        </p:nvSpPr>
        <p:spPr bwMode="auto">
          <a:xfrm rot="1702958">
            <a:off x="4067175" y="3916363"/>
            <a:ext cx="21351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1600" b="1"/>
              <a:t>ЕВАНГЕЛИЕ</a:t>
            </a:r>
            <a:endParaRPr lang="en-US" sz="1600" b="1"/>
          </a:p>
        </p:txBody>
      </p:sp>
      <p:sp>
        <p:nvSpPr>
          <p:cNvPr id="204809" name="TextBox 11"/>
          <p:cNvSpPr txBox="1">
            <a:spLocks noChangeArrowheads="1"/>
          </p:cNvSpPr>
          <p:nvPr/>
        </p:nvSpPr>
        <p:spPr bwMode="auto">
          <a:xfrm rot="1173130">
            <a:off x="2405063" y="3435350"/>
            <a:ext cx="18399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2800" b="1">
                <a:solidFill>
                  <a:srgbClr val="C00000"/>
                </a:solidFill>
                <a:latin typeface="Arial Black" charset="0"/>
              </a:rPr>
              <a:t>Божье</a:t>
            </a:r>
            <a:endParaRPr lang="en-US" sz="2800" b="1">
              <a:solidFill>
                <a:srgbClr val="C00000"/>
              </a:solidFill>
              <a:latin typeface="Arial Black" charset="0"/>
            </a:endParaRPr>
          </a:p>
        </p:txBody>
      </p:sp>
      <p:sp>
        <p:nvSpPr>
          <p:cNvPr id="204810" name="TextBox 12"/>
          <p:cNvSpPr txBox="1">
            <a:spLocks noChangeArrowheads="1"/>
          </p:cNvSpPr>
          <p:nvPr/>
        </p:nvSpPr>
        <p:spPr bwMode="auto">
          <a:xfrm rot="1833750">
            <a:off x="5549900" y="5334000"/>
            <a:ext cx="38560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6600" b="1">
                <a:solidFill>
                  <a:srgbClr val="C00000"/>
                </a:solidFill>
                <a:latin typeface="Arial Black" charset="0"/>
              </a:rPr>
              <a:t>СЛОВО</a:t>
            </a:r>
            <a:endParaRPr lang="en-US" sz="6600" b="1">
              <a:solidFill>
                <a:srgbClr val="C00000"/>
              </a:solidFill>
              <a:latin typeface="Arial Black" charset="0"/>
            </a:endParaRPr>
          </a:p>
        </p:txBody>
      </p:sp>
      <p:sp>
        <p:nvSpPr>
          <p:cNvPr id="204811" name="TextBox 13"/>
          <p:cNvSpPr txBox="1">
            <a:spLocks noChangeArrowheads="1"/>
          </p:cNvSpPr>
          <p:nvPr/>
        </p:nvSpPr>
        <p:spPr bwMode="auto">
          <a:xfrm rot="-955170">
            <a:off x="169863" y="5905500"/>
            <a:ext cx="303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2400" b="1"/>
              <a:t>Греческая дорога</a:t>
            </a:r>
            <a:endParaRPr lang="en-US" sz="2400" b="1"/>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noChangeArrowheads="1"/>
          </p:cNvSpPr>
          <p:nvPr>
            <p:ph type="title"/>
          </p:nvPr>
        </p:nvSpPr>
        <p:spPr/>
        <p:txBody>
          <a:bodyPr/>
          <a:lstStyle/>
          <a:p>
            <a:pPr eaLnBrk="1" hangingPunct="1"/>
            <a:r>
              <a:rPr lang="en-US">
                <a:latin typeface="Times New Roman" charset="0"/>
                <a:cs typeface="Arial" charset="0"/>
              </a:rPr>
              <a:t>Huxley 1893 #1</a:t>
            </a:r>
          </a:p>
        </p:txBody>
      </p:sp>
      <p:pic>
        <p:nvPicPr>
          <p:cNvPr id="206850"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084" name="Text Box 4"/>
          <p:cNvSpPr txBox="1">
            <a:spLocks noChangeArrowheads="1"/>
          </p:cNvSpPr>
          <p:nvPr/>
        </p:nvSpPr>
        <p:spPr bwMode="auto">
          <a:xfrm>
            <a:off x="914400" y="5562600"/>
            <a:ext cx="7391400" cy="695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50000"/>
              </a:spcBef>
            </a:pPr>
            <a:r>
              <a:rPr lang="ru-RU" sz="2200" b="1">
                <a:solidFill>
                  <a:schemeClr val="bg1"/>
                </a:solidFill>
                <a:cs typeface="Arial" charset="0"/>
              </a:rPr>
              <a:t>Томас Х. Хаксли.</a:t>
            </a:r>
            <a:r>
              <a:rPr lang="en-GB" sz="2200" b="1">
                <a:solidFill>
                  <a:schemeClr val="bg1"/>
                </a:solidFill>
                <a:cs typeface="Arial" charset="0"/>
              </a:rPr>
              <a:t> </a:t>
            </a:r>
            <a:r>
              <a:rPr lang="ru-RU" sz="2200" b="1" i="1">
                <a:solidFill>
                  <a:schemeClr val="bg1"/>
                </a:solidFill>
                <a:cs typeface="Arial" charset="0"/>
              </a:rPr>
              <a:t>Наука и еврейское предание</a:t>
            </a:r>
            <a:r>
              <a:rPr lang="ru-RU" sz="2200" b="1">
                <a:solidFill>
                  <a:schemeClr val="bg1"/>
                </a:solidFill>
                <a:cs typeface="Arial" charset="0"/>
              </a:rPr>
              <a:t>. Нью Йорк</a:t>
            </a:r>
            <a:r>
              <a:rPr lang="en-GB" sz="2200" b="1">
                <a:solidFill>
                  <a:schemeClr val="bg1"/>
                </a:solidFill>
                <a:cs typeface="Arial" charset="0"/>
              </a:rPr>
              <a:t>: D. Appleton, 1893</a:t>
            </a:r>
            <a:r>
              <a:rPr lang="ru-RU" sz="2200" b="1">
                <a:solidFill>
                  <a:schemeClr val="bg1"/>
                </a:solidFill>
                <a:cs typeface="Arial" charset="0"/>
              </a:rPr>
              <a:t>.</a:t>
            </a:r>
            <a:r>
              <a:rPr lang="en-GB" sz="2200" b="1">
                <a:solidFill>
                  <a:schemeClr val="bg1"/>
                </a:solidFill>
                <a:cs typeface="Arial" charset="0"/>
              </a:rPr>
              <a:t> </a:t>
            </a:r>
            <a:r>
              <a:rPr lang="ru-RU" sz="2200" b="1">
                <a:solidFill>
                  <a:schemeClr val="bg1"/>
                </a:solidFill>
                <a:cs typeface="Arial" charset="0"/>
              </a:rPr>
              <a:t>С</a:t>
            </a:r>
            <a:r>
              <a:rPr lang="en-GB" sz="2200" b="1">
                <a:solidFill>
                  <a:schemeClr val="bg1"/>
                </a:solidFill>
                <a:cs typeface="Arial" charset="0"/>
              </a:rPr>
              <a:t>. 207-</a:t>
            </a:r>
            <a:r>
              <a:rPr lang="ru-RU" sz="2200" b="1">
                <a:solidFill>
                  <a:schemeClr val="bg1"/>
                </a:solidFill>
                <a:cs typeface="Arial" charset="0"/>
              </a:rPr>
              <a:t>20</a:t>
            </a:r>
            <a:r>
              <a:rPr lang="en-GB" sz="2200" b="1">
                <a:solidFill>
                  <a:schemeClr val="bg1"/>
                </a:solidFill>
                <a:cs typeface="Arial" charset="0"/>
              </a:rPr>
              <a:t>8.</a:t>
            </a:r>
            <a:endParaRPr lang="en-US" sz="2200" b="1">
              <a:solidFill>
                <a:schemeClr val="bg1"/>
              </a:solidFill>
              <a:cs typeface="Arial" charset="0"/>
            </a:endParaRPr>
          </a:p>
        </p:txBody>
      </p:sp>
      <p:sp>
        <p:nvSpPr>
          <p:cNvPr id="1710085" name="Text Box 5"/>
          <p:cNvSpPr txBox="1">
            <a:spLocks noChangeArrowheads="1"/>
          </p:cNvSpPr>
          <p:nvPr/>
        </p:nvSpPr>
        <p:spPr bwMode="auto">
          <a:xfrm>
            <a:off x="914400" y="609600"/>
            <a:ext cx="7391400" cy="3832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ru-RU" sz="3000" b="1">
                <a:solidFill>
                  <a:schemeClr val="bg1"/>
                </a:solidFill>
                <a:cs typeface="Arial" charset="0"/>
              </a:rPr>
              <a:t>«Я искренне не могу </a:t>
            </a:r>
          </a:p>
          <a:p>
            <a:pPr eaLnBrk="1" hangingPunct="1">
              <a:lnSpc>
                <a:spcPct val="90000"/>
              </a:lnSpc>
            </a:pPr>
            <a:r>
              <a:rPr lang="ru-RU" sz="3000" b="1">
                <a:solidFill>
                  <a:schemeClr val="bg1"/>
                </a:solidFill>
                <a:cs typeface="Arial" charset="0"/>
              </a:rPr>
              <a:t>понять, как хоть </a:t>
            </a:r>
          </a:p>
          <a:p>
            <a:pPr eaLnBrk="1" hangingPunct="1">
              <a:lnSpc>
                <a:spcPct val="90000"/>
              </a:lnSpc>
            </a:pPr>
            <a:r>
              <a:rPr lang="ru-RU" sz="3000" b="1">
                <a:solidFill>
                  <a:schemeClr val="bg1"/>
                </a:solidFill>
                <a:cs typeface="Arial" charset="0"/>
              </a:rPr>
              <a:t>кто-нибудь на мгновение </a:t>
            </a:r>
          </a:p>
          <a:p>
            <a:pPr eaLnBrk="1" hangingPunct="1">
              <a:lnSpc>
                <a:spcPct val="90000"/>
              </a:lnSpc>
            </a:pPr>
            <a:r>
              <a:rPr lang="ru-RU" sz="3000" b="1">
                <a:solidFill>
                  <a:schemeClr val="bg1"/>
                </a:solidFill>
                <a:cs typeface="Arial" charset="0"/>
              </a:rPr>
              <a:t>может засомневаться, что</a:t>
            </a:r>
            <a:r>
              <a:rPr lang="en-GB" sz="3000" b="1">
                <a:solidFill>
                  <a:schemeClr val="bg1"/>
                </a:solidFill>
                <a:cs typeface="Arial" charset="0"/>
              </a:rPr>
              <a:t> </a:t>
            </a:r>
            <a:r>
              <a:rPr lang="ru-RU" sz="3000" b="1">
                <a:solidFill>
                  <a:srgbClr val="FFFF00"/>
                </a:solidFill>
                <a:cs typeface="Arial" charset="0"/>
              </a:rPr>
              <a:t>христианское богословие </a:t>
            </a:r>
          </a:p>
          <a:p>
            <a:pPr eaLnBrk="1" hangingPunct="1">
              <a:lnSpc>
                <a:spcPct val="90000"/>
              </a:lnSpc>
            </a:pPr>
            <a:r>
              <a:rPr lang="ru-RU" sz="3000" b="1">
                <a:solidFill>
                  <a:srgbClr val="FFFF00"/>
                </a:solidFill>
                <a:cs typeface="Arial" charset="0"/>
              </a:rPr>
              <a:t>должно стоять или падать </a:t>
            </a:r>
          </a:p>
          <a:p>
            <a:pPr eaLnBrk="1" hangingPunct="1">
              <a:lnSpc>
                <a:spcPct val="90000"/>
              </a:lnSpc>
            </a:pPr>
            <a:r>
              <a:rPr lang="ru-RU" sz="3000" b="1">
                <a:solidFill>
                  <a:srgbClr val="FFFF00"/>
                </a:solidFill>
                <a:cs typeface="Arial" charset="0"/>
              </a:rPr>
              <a:t>в зависимости от </a:t>
            </a:r>
          </a:p>
          <a:p>
            <a:pPr eaLnBrk="1" hangingPunct="1">
              <a:lnSpc>
                <a:spcPct val="90000"/>
              </a:lnSpc>
            </a:pPr>
            <a:r>
              <a:rPr lang="ru-RU" sz="3000" b="1">
                <a:solidFill>
                  <a:srgbClr val="FFFF00"/>
                </a:solidFill>
                <a:cs typeface="Arial" charset="0"/>
              </a:rPr>
              <a:t>исторической достоверности еврейских Писаний</a:t>
            </a:r>
            <a:r>
              <a:rPr lang="ru-RU" sz="3000" b="1">
                <a:solidFill>
                  <a:schemeClr val="bg1"/>
                </a:solidFill>
                <a:cs typeface="Arial" charset="0"/>
              </a:rPr>
              <a:t>».</a:t>
            </a:r>
            <a:endParaRPr lang="en-GB" sz="3000" b="1">
              <a:solidFill>
                <a:schemeClr val="bg1"/>
              </a:solidFill>
              <a:cs typeface="Arial" charset="0"/>
            </a:endParaRPr>
          </a:p>
        </p:txBody>
      </p:sp>
      <p:sp>
        <p:nvSpPr>
          <p:cNvPr id="206853" name="Rectangle 6"/>
          <p:cNvSpPr>
            <a:spLocks noChangeArrowheads="1"/>
          </p:cNvSpPr>
          <p:nvPr/>
        </p:nvSpPr>
        <p:spPr bwMode="auto">
          <a:xfrm>
            <a:off x="6172200" y="609600"/>
            <a:ext cx="2133600" cy="2895600"/>
          </a:xfrm>
          <a:prstGeom prst="rect">
            <a:avLst/>
          </a:prstGeom>
          <a:solidFill>
            <a:schemeClr val="bg1"/>
          </a:solidFill>
          <a:ln w="9525">
            <a:solidFill>
              <a:schemeClr val="tx1"/>
            </a:solidFill>
            <a:miter lim="800000"/>
            <a:headEnd/>
            <a:tailEnd/>
          </a:ln>
        </p:spPr>
        <p:txBody>
          <a:bodyPr wrap="none" anchor="ctr"/>
          <a:lstStyle/>
          <a:p>
            <a:pPr eaLnBrk="1" hangingPunct="1"/>
            <a:endParaRPr lang="en-US">
              <a:cs typeface="Arial" charset="0"/>
            </a:endParaRPr>
          </a:p>
        </p:txBody>
      </p:sp>
      <p:pic>
        <p:nvPicPr>
          <p:cNvPr id="206854" name="Picture 7" descr="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685800"/>
            <a:ext cx="20034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2"/>
          <p:cNvSpPr>
            <a:spLocks noGrp="1" noChangeArrowheads="1"/>
          </p:cNvSpPr>
          <p:nvPr>
            <p:ph type="title"/>
          </p:nvPr>
        </p:nvSpPr>
        <p:spPr/>
        <p:txBody>
          <a:bodyPr/>
          <a:lstStyle/>
          <a:p>
            <a:pPr eaLnBrk="1" hangingPunct="1"/>
            <a:r>
              <a:rPr lang="en-US">
                <a:latin typeface="Times New Roman" charset="0"/>
                <a:cs typeface="Arial" charset="0"/>
              </a:rPr>
              <a:t>Huxley 1893 #2</a:t>
            </a:r>
          </a:p>
        </p:txBody>
      </p:sp>
      <p:pic>
        <p:nvPicPr>
          <p:cNvPr id="208898"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Rectangle 4"/>
          <p:cNvSpPr>
            <a:spLocks noChangeArrowheads="1"/>
          </p:cNvSpPr>
          <p:nvPr/>
        </p:nvSpPr>
        <p:spPr bwMode="auto">
          <a:xfrm>
            <a:off x="6172200" y="609600"/>
            <a:ext cx="2133600" cy="2895600"/>
          </a:xfrm>
          <a:prstGeom prst="rect">
            <a:avLst/>
          </a:prstGeom>
          <a:solidFill>
            <a:schemeClr val="bg1"/>
          </a:solidFill>
          <a:ln w="9525">
            <a:solidFill>
              <a:schemeClr val="tx1"/>
            </a:solidFill>
            <a:miter lim="800000"/>
            <a:headEnd/>
            <a:tailEnd/>
          </a:ln>
        </p:spPr>
        <p:txBody>
          <a:bodyPr wrap="none" anchor="ctr"/>
          <a:lstStyle/>
          <a:p>
            <a:pPr eaLnBrk="1" hangingPunct="1"/>
            <a:endParaRPr lang="en-US">
              <a:cs typeface="Arial" charset="0"/>
            </a:endParaRPr>
          </a:p>
        </p:txBody>
      </p:sp>
      <p:pic>
        <p:nvPicPr>
          <p:cNvPr id="208900" name="Picture 5" descr="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685800"/>
            <a:ext cx="20034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2134" name="Text Box 6"/>
          <p:cNvSpPr txBox="1">
            <a:spLocks noChangeArrowheads="1"/>
          </p:cNvSpPr>
          <p:nvPr/>
        </p:nvSpPr>
        <p:spPr bwMode="auto">
          <a:xfrm>
            <a:off x="914400" y="5715000"/>
            <a:ext cx="7391400" cy="695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50000"/>
              </a:spcBef>
            </a:pPr>
            <a:r>
              <a:rPr lang="ru-RU" sz="2200" b="1">
                <a:solidFill>
                  <a:schemeClr val="bg1"/>
                </a:solidFill>
                <a:cs typeface="Arial" charset="0"/>
              </a:rPr>
              <a:t>Томас Х. Хаксли.</a:t>
            </a:r>
            <a:r>
              <a:rPr lang="en-GB" sz="2200" b="1">
                <a:solidFill>
                  <a:schemeClr val="bg1"/>
                </a:solidFill>
                <a:cs typeface="Arial" charset="0"/>
              </a:rPr>
              <a:t> </a:t>
            </a:r>
            <a:r>
              <a:rPr lang="ru-RU" sz="2200" b="1" i="1">
                <a:solidFill>
                  <a:schemeClr val="bg1"/>
                </a:solidFill>
                <a:cs typeface="Arial" charset="0"/>
              </a:rPr>
              <a:t>Наука и еврейское предание</a:t>
            </a:r>
            <a:r>
              <a:rPr lang="ru-RU" sz="2200" b="1">
                <a:solidFill>
                  <a:schemeClr val="bg1"/>
                </a:solidFill>
                <a:cs typeface="Arial" charset="0"/>
              </a:rPr>
              <a:t>. Нью Йорк</a:t>
            </a:r>
            <a:r>
              <a:rPr lang="en-GB" sz="2200" b="1">
                <a:solidFill>
                  <a:schemeClr val="bg1"/>
                </a:solidFill>
                <a:cs typeface="Arial" charset="0"/>
              </a:rPr>
              <a:t>: D. Appleton, 1893</a:t>
            </a:r>
            <a:r>
              <a:rPr lang="ru-RU" sz="2200" b="1">
                <a:solidFill>
                  <a:schemeClr val="bg1"/>
                </a:solidFill>
                <a:cs typeface="Arial" charset="0"/>
              </a:rPr>
              <a:t>.</a:t>
            </a:r>
            <a:r>
              <a:rPr lang="en-GB" sz="2200" b="1">
                <a:solidFill>
                  <a:schemeClr val="bg1"/>
                </a:solidFill>
                <a:cs typeface="Arial" charset="0"/>
              </a:rPr>
              <a:t> </a:t>
            </a:r>
            <a:r>
              <a:rPr lang="ru-RU" sz="2200" b="1">
                <a:solidFill>
                  <a:schemeClr val="bg1"/>
                </a:solidFill>
                <a:cs typeface="Arial" charset="0"/>
              </a:rPr>
              <a:t>С</a:t>
            </a:r>
            <a:r>
              <a:rPr lang="en-GB" sz="2200" b="1">
                <a:solidFill>
                  <a:schemeClr val="bg1"/>
                </a:solidFill>
                <a:cs typeface="Arial" charset="0"/>
              </a:rPr>
              <a:t>. 207-</a:t>
            </a:r>
            <a:r>
              <a:rPr lang="ru-RU" sz="2200" b="1">
                <a:solidFill>
                  <a:schemeClr val="bg1"/>
                </a:solidFill>
                <a:cs typeface="Arial" charset="0"/>
              </a:rPr>
              <a:t>20</a:t>
            </a:r>
            <a:r>
              <a:rPr lang="en-GB" sz="2200" b="1">
                <a:solidFill>
                  <a:schemeClr val="bg1"/>
                </a:solidFill>
                <a:cs typeface="Arial" charset="0"/>
              </a:rPr>
              <a:t>8.</a:t>
            </a:r>
            <a:endParaRPr lang="en-US" sz="2200" b="1">
              <a:solidFill>
                <a:schemeClr val="bg1"/>
              </a:solidFill>
              <a:cs typeface="Arial" charset="0"/>
            </a:endParaRPr>
          </a:p>
        </p:txBody>
      </p:sp>
      <p:sp>
        <p:nvSpPr>
          <p:cNvPr id="1712135" name="Text Box 7"/>
          <p:cNvSpPr txBox="1">
            <a:spLocks noChangeArrowheads="1"/>
          </p:cNvSpPr>
          <p:nvPr/>
        </p:nvSpPr>
        <p:spPr bwMode="auto">
          <a:xfrm>
            <a:off x="914400" y="609600"/>
            <a:ext cx="7391400" cy="50784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ru-RU" sz="3000" b="1">
                <a:solidFill>
                  <a:schemeClr val="bg1"/>
                </a:solidFill>
                <a:cs typeface="Arial" charset="0"/>
              </a:rPr>
              <a:t>«Само представление о </a:t>
            </a:r>
          </a:p>
          <a:p>
            <a:pPr eaLnBrk="1" hangingPunct="1">
              <a:lnSpc>
                <a:spcPct val="90000"/>
              </a:lnSpc>
            </a:pPr>
            <a:r>
              <a:rPr lang="ru-RU" sz="3000" b="1">
                <a:solidFill>
                  <a:schemeClr val="bg1"/>
                </a:solidFill>
                <a:cs typeface="Arial" charset="0"/>
              </a:rPr>
              <a:t>Мессии, или Христе, </a:t>
            </a:r>
          </a:p>
          <a:p>
            <a:pPr eaLnBrk="1" hangingPunct="1">
              <a:lnSpc>
                <a:spcPct val="90000"/>
              </a:lnSpc>
            </a:pPr>
            <a:r>
              <a:rPr lang="ru-RU" sz="3000" b="1">
                <a:solidFill>
                  <a:srgbClr val="FFFF00"/>
                </a:solidFill>
                <a:cs typeface="Arial" charset="0"/>
              </a:rPr>
              <a:t>неразрывно связано с </a:t>
            </a:r>
          </a:p>
          <a:p>
            <a:pPr eaLnBrk="1" hangingPunct="1">
              <a:lnSpc>
                <a:spcPct val="90000"/>
              </a:lnSpc>
            </a:pPr>
            <a:r>
              <a:rPr lang="ru-RU" sz="3000" b="1">
                <a:solidFill>
                  <a:srgbClr val="FFFF00"/>
                </a:solidFill>
                <a:cs typeface="Arial" charset="0"/>
              </a:rPr>
              <a:t>еврейской историей</a:t>
            </a:r>
            <a:r>
              <a:rPr lang="en-GB" sz="3000" b="1">
                <a:solidFill>
                  <a:schemeClr val="bg1"/>
                </a:solidFill>
                <a:cs typeface="Arial" charset="0"/>
              </a:rPr>
              <a:t>; </a:t>
            </a:r>
            <a:endParaRPr lang="ru-RU" sz="3000" b="1">
              <a:solidFill>
                <a:schemeClr val="bg1"/>
              </a:solidFill>
              <a:cs typeface="Arial" charset="0"/>
            </a:endParaRPr>
          </a:p>
          <a:p>
            <a:pPr eaLnBrk="1" hangingPunct="1">
              <a:lnSpc>
                <a:spcPct val="90000"/>
              </a:lnSpc>
            </a:pPr>
            <a:r>
              <a:rPr lang="ru-RU" sz="3000" b="1">
                <a:solidFill>
                  <a:schemeClr val="bg1"/>
                </a:solidFill>
                <a:cs typeface="Arial" charset="0"/>
              </a:rPr>
              <a:t>признание Иисуса из </a:t>
            </a:r>
          </a:p>
          <a:p>
            <a:pPr eaLnBrk="1" hangingPunct="1">
              <a:lnSpc>
                <a:spcPct val="90000"/>
              </a:lnSpc>
            </a:pPr>
            <a:r>
              <a:rPr lang="ru-RU" sz="3000" b="1">
                <a:solidFill>
                  <a:schemeClr val="bg1"/>
                </a:solidFill>
                <a:cs typeface="Arial" charset="0"/>
              </a:rPr>
              <a:t>Назарета Мессией </a:t>
            </a:r>
          </a:p>
          <a:p>
            <a:pPr eaLnBrk="1" hangingPunct="1">
              <a:lnSpc>
                <a:spcPct val="90000"/>
              </a:lnSpc>
            </a:pPr>
            <a:r>
              <a:rPr lang="ru-RU" sz="3000" b="1">
                <a:solidFill>
                  <a:schemeClr val="bg1"/>
                </a:solidFill>
                <a:cs typeface="Arial" charset="0"/>
              </a:rPr>
              <a:t>покоится на истолковании </a:t>
            </a:r>
          </a:p>
          <a:p>
            <a:pPr eaLnBrk="1" hangingPunct="1">
              <a:lnSpc>
                <a:spcPct val="90000"/>
              </a:lnSpc>
            </a:pPr>
            <a:r>
              <a:rPr lang="ru-RU" sz="3000" b="1">
                <a:solidFill>
                  <a:schemeClr val="bg1"/>
                </a:solidFill>
                <a:cs typeface="Arial" charset="0"/>
              </a:rPr>
              <a:t>отрывков из еврейских Писаний, которые не имеют никакой ценности, </a:t>
            </a:r>
            <a:r>
              <a:rPr lang="ru-RU" sz="3000" b="1">
                <a:solidFill>
                  <a:srgbClr val="FFFF00"/>
                </a:solidFill>
                <a:cs typeface="Arial" charset="0"/>
              </a:rPr>
              <a:t>если им не свойственна историческая достоверность, которая им приписывается</a:t>
            </a:r>
            <a:r>
              <a:rPr lang="ru-RU" sz="3000" b="1">
                <a:solidFill>
                  <a:schemeClr val="bg1"/>
                </a:solidFill>
                <a:cs typeface="Arial" charset="0"/>
              </a:rPr>
              <a:t>».</a:t>
            </a:r>
            <a:endParaRPr lang="en-US" sz="3000">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3"/>
          <p:cNvSpPr>
            <a:spLocks noGrp="1" noChangeArrowheads="1"/>
          </p:cNvSpPr>
          <p:nvPr>
            <p:ph type="ctrTitle"/>
          </p:nvPr>
        </p:nvSpPr>
        <p:spPr/>
        <p:txBody>
          <a:bodyPr/>
          <a:lstStyle/>
          <a:p>
            <a:pPr eaLnBrk="1" hangingPunct="1"/>
            <a:r>
              <a:rPr lang="en-US">
                <a:latin typeface="Arial" charset="0"/>
              </a:rPr>
              <a:t>Terry for tea #3</a:t>
            </a:r>
          </a:p>
        </p:txBody>
      </p:sp>
      <p:pic>
        <p:nvPicPr>
          <p:cNvPr id="121858" name="Picture 2" descr="Terry-tea-series-tea-thi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Grp="1" noChangeArrowheads="1"/>
          </p:cNvSpPr>
          <p:nvPr>
            <p:ph type="title"/>
          </p:nvPr>
        </p:nvSpPr>
        <p:spPr/>
        <p:txBody>
          <a:bodyPr/>
          <a:lstStyle/>
          <a:p>
            <a:pPr eaLnBrk="1" hangingPunct="1"/>
            <a:r>
              <a:rPr lang="en-US">
                <a:latin typeface="Times New Roman" charset="0"/>
                <a:cs typeface="Arial" charset="0"/>
              </a:rPr>
              <a:t>Huxley 1893 #3</a:t>
            </a:r>
          </a:p>
        </p:txBody>
      </p:sp>
      <p:pic>
        <p:nvPicPr>
          <p:cNvPr id="210946"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7" name="Rectangle 4"/>
          <p:cNvSpPr>
            <a:spLocks noChangeArrowheads="1"/>
          </p:cNvSpPr>
          <p:nvPr/>
        </p:nvSpPr>
        <p:spPr bwMode="auto">
          <a:xfrm>
            <a:off x="6172200" y="609600"/>
            <a:ext cx="2133600" cy="2895600"/>
          </a:xfrm>
          <a:prstGeom prst="rect">
            <a:avLst/>
          </a:prstGeom>
          <a:solidFill>
            <a:schemeClr val="bg1"/>
          </a:solidFill>
          <a:ln w="9525">
            <a:solidFill>
              <a:schemeClr val="tx1"/>
            </a:solidFill>
            <a:miter lim="800000"/>
            <a:headEnd/>
            <a:tailEnd/>
          </a:ln>
        </p:spPr>
        <p:txBody>
          <a:bodyPr wrap="none" anchor="ctr"/>
          <a:lstStyle/>
          <a:p>
            <a:pPr eaLnBrk="1" hangingPunct="1"/>
            <a:endParaRPr lang="en-US">
              <a:cs typeface="Arial" charset="0"/>
            </a:endParaRPr>
          </a:p>
        </p:txBody>
      </p:sp>
      <p:pic>
        <p:nvPicPr>
          <p:cNvPr id="210948" name="Picture 5" descr="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685800"/>
            <a:ext cx="20034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3158" name="Text Box 6"/>
          <p:cNvSpPr txBox="1">
            <a:spLocks noChangeArrowheads="1"/>
          </p:cNvSpPr>
          <p:nvPr/>
        </p:nvSpPr>
        <p:spPr bwMode="auto">
          <a:xfrm>
            <a:off x="838200" y="5943600"/>
            <a:ext cx="7391400" cy="695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50000"/>
              </a:spcBef>
            </a:pPr>
            <a:r>
              <a:rPr lang="ru-RU" sz="2200" b="1">
                <a:solidFill>
                  <a:schemeClr val="bg1"/>
                </a:solidFill>
                <a:cs typeface="Arial" charset="0"/>
              </a:rPr>
              <a:t>Томас Х. Хаксли.</a:t>
            </a:r>
            <a:r>
              <a:rPr lang="en-GB" sz="2200" b="1">
                <a:solidFill>
                  <a:schemeClr val="bg1"/>
                </a:solidFill>
                <a:cs typeface="Arial" charset="0"/>
              </a:rPr>
              <a:t> </a:t>
            </a:r>
            <a:r>
              <a:rPr lang="ru-RU" sz="2200" b="1" i="1">
                <a:solidFill>
                  <a:schemeClr val="bg1"/>
                </a:solidFill>
                <a:cs typeface="Arial" charset="0"/>
              </a:rPr>
              <a:t>Наука и еврейское предание</a:t>
            </a:r>
            <a:r>
              <a:rPr lang="ru-RU" sz="2200" b="1">
                <a:solidFill>
                  <a:schemeClr val="bg1"/>
                </a:solidFill>
                <a:cs typeface="Arial" charset="0"/>
              </a:rPr>
              <a:t>. Нью Йорк</a:t>
            </a:r>
            <a:r>
              <a:rPr lang="en-GB" sz="2200" b="1">
                <a:solidFill>
                  <a:schemeClr val="bg1"/>
                </a:solidFill>
                <a:cs typeface="Arial" charset="0"/>
              </a:rPr>
              <a:t>: D. Appleton, 1893</a:t>
            </a:r>
            <a:r>
              <a:rPr lang="ru-RU" sz="2200" b="1">
                <a:solidFill>
                  <a:schemeClr val="bg1"/>
                </a:solidFill>
                <a:cs typeface="Arial" charset="0"/>
              </a:rPr>
              <a:t>.</a:t>
            </a:r>
            <a:r>
              <a:rPr lang="en-GB" sz="2200" b="1">
                <a:solidFill>
                  <a:schemeClr val="bg1"/>
                </a:solidFill>
                <a:cs typeface="Arial" charset="0"/>
              </a:rPr>
              <a:t> </a:t>
            </a:r>
            <a:r>
              <a:rPr lang="ru-RU" sz="2200" b="1">
                <a:solidFill>
                  <a:schemeClr val="bg1"/>
                </a:solidFill>
                <a:cs typeface="Arial" charset="0"/>
              </a:rPr>
              <a:t>С</a:t>
            </a:r>
            <a:r>
              <a:rPr lang="en-GB" sz="2200" b="1">
                <a:solidFill>
                  <a:schemeClr val="bg1"/>
                </a:solidFill>
                <a:cs typeface="Arial" charset="0"/>
              </a:rPr>
              <a:t>. 207-</a:t>
            </a:r>
            <a:r>
              <a:rPr lang="ru-RU" sz="2200" b="1">
                <a:solidFill>
                  <a:schemeClr val="bg1"/>
                </a:solidFill>
                <a:cs typeface="Arial" charset="0"/>
              </a:rPr>
              <a:t>20</a:t>
            </a:r>
            <a:r>
              <a:rPr lang="en-GB" sz="2200" b="1">
                <a:solidFill>
                  <a:schemeClr val="bg1"/>
                </a:solidFill>
                <a:cs typeface="Arial" charset="0"/>
              </a:rPr>
              <a:t>8.</a:t>
            </a:r>
            <a:endParaRPr lang="en-US" sz="2200" b="1">
              <a:solidFill>
                <a:schemeClr val="bg1"/>
              </a:solidFill>
              <a:cs typeface="Arial" charset="0"/>
            </a:endParaRPr>
          </a:p>
        </p:txBody>
      </p:sp>
      <p:sp>
        <p:nvSpPr>
          <p:cNvPr id="1713159" name="Text Box 7"/>
          <p:cNvSpPr txBox="1">
            <a:spLocks noChangeArrowheads="1"/>
          </p:cNvSpPr>
          <p:nvPr/>
        </p:nvSpPr>
        <p:spPr bwMode="auto">
          <a:xfrm>
            <a:off x="838200" y="533400"/>
            <a:ext cx="7467600" cy="54943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ru-RU" sz="3000" b="1">
                <a:solidFill>
                  <a:schemeClr val="bg1"/>
                </a:solidFill>
                <a:cs typeface="Arial" charset="0"/>
              </a:rPr>
              <a:t>«Если</a:t>
            </a:r>
            <a:r>
              <a:rPr lang="en-GB" sz="3000" b="1">
                <a:solidFill>
                  <a:schemeClr val="bg1"/>
                </a:solidFill>
                <a:cs typeface="Arial" charset="0"/>
              </a:rPr>
              <a:t> </a:t>
            </a:r>
            <a:r>
              <a:rPr lang="ru-RU" sz="3000" b="1">
                <a:solidFill>
                  <a:srgbClr val="FFFF00"/>
                </a:solidFill>
                <a:cs typeface="Arial" charset="0"/>
              </a:rPr>
              <a:t>завет с Авраамом</a:t>
            </a:r>
            <a:r>
              <a:rPr lang="en-GB" sz="3000" b="1">
                <a:solidFill>
                  <a:schemeClr val="bg1"/>
                </a:solidFill>
                <a:cs typeface="Arial" charset="0"/>
              </a:rPr>
              <a:t> </a:t>
            </a:r>
            <a:r>
              <a:rPr lang="ru-RU" sz="3000" b="1">
                <a:solidFill>
                  <a:schemeClr val="bg1"/>
                </a:solidFill>
                <a:cs typeface="Arial" charset="0"/>
              </a:rPr>
              <a:t>не заключался</a:t>
            </a:r>
            <a:r>
              <a:rPr lang="en-GB" sz="3000" b="1">
                <a:solidFill>
                  <a:schemeClr val="bg1"/>
                </a:solidFill>
                <a:cs typeface="Arial" charset="0"/>
              </a:rPr>
              <a:t>; </a:t>
            </a:r>
            <a:r>
              <a:rPr lang="ru-RU" sz="3000" b="1">
                <a:solidFill>
                  <a:schemeClr val="bg1"/>
                </a:solidFill>
                <a:cs typeface="Arial" charset="0"/>
              </a:rPr>
              <a:t>если </a:t>
            </a:r>
          </a:p>
          <a:p>
            <a:pPr eaLnBrk="1" hangingPunct="1">
              <a:lnSpc>
                <a:spcPct val="90000"/>
              </a:lnSpc>
            </a:pPr>
            <a:r>
              <a:rPr lang="ru-RU" sz="3000" b="1">
                <a:solidFill>
                  <a:schemeClr val="bg1"/>
                </a:solidFill>
                <a:cs typeface="Arial" charset="0"/>
              </a:rPr>
              <a:t>обрезание и жертвы не </a:t>
            </a:r>
          </a:p>
          <a:p>
            <a:pPr eaLnBrk="1" hangingPunct="1">
              <a:lnSpc>
                <a:spcPct val="90000"/>
              </a:lnSpc>
            </a:pPr>
            <a:r>
              <a:rPr lang="ru-RU" sz="3000" b="1">
                <a:solidFill>
                  <a:schemeClr val="bg1"/>
                </a:solidFill>
                <a:cs typeface="Arial" charset="0"/>
              </a:rPr>
              <a:t>были предписаны Яхве</a:t>
            </a:r>
            <a:r>
              <a:rPr lang="en-GB" sz="3000" b="1">
                <a:solidFill>
                  <a:schemeClr val="bg1"/>
                </a:solidFill>
                <a:cs typeface="Arial" charset="0"/>
              </a:rPr>
              <a:t>; </a:t>
            </a:r>
            <a:endParaRPr lang="ru-RU" sz="3000" b="1">
              <a:solidFill>
                <a:schemeClr val="bg1"/>
              </a:solidFill>
              <a:cs typeface="Arial" charset="0"/>
            </a:endParaRPr>
          </a:p>
          <a:p>
            <a:pPr eaLnBrk="1" hangingPunct="1">
              <a:lnSpc>
                <a:spcPct val="90000"/>
              </a:lnSpc>
            </a:pPr>
            <a:r>
              <a:rPr lang="ru-RU" sz="3000" b="1">
                <a:solidFill>
                  <a:schemeClr val="bg1"/>
                </a:solidFill>
                <a:cs typeface="Arial" charset="0"/>
              </a:rPr>
              <a:t>если</a:t>
            </a:r>
            <a:r>
              <a:rPr lang="en-GB" sz="3000" b="1">
                <a:solidFill>
                  <a:schemeClr val="bg1"/>
                </a:solidFill>
                <a:cs typeface="Arial" charset="0"/>
              </a:rPr>
              <a:t> </a:t>
            </a:r>
            <a:r>
              <a:rPr lang="ja-JP" altLang="en-US" sz="3000" b="1">
                <a:solidFill>
                  <a:srgbClr val="FFFF00"/>
                </a:solidFill>
                <a:cs typeface="Arial" charset="0"/>
              </a:rPr>
              <a:t>“</a:t>
            </a:r>
            <a:r>
              <a:rPr lang="ru-RU" sz="3000" b="1">
                <a:solidFill>
                  <a:srgbClr val="FFFF00"/>
                </a:solidFill>
                <a:cs typeface="Arial" charset="0"/>
              </a:rPr>
              <a:t>десятисловие</a:t>
            </a:r>
            <a:r>
              <a:rPr lang="ja-JP" altLang="en-US" sz="3000" b="1">
                <a:solidFill>
                  <a:srgbClr val="FFFF00"/>
                </a:solidFill>
                <a:cs typeface="Arial" charset="0"/>
              </a:rPr>
              <a:t>”</a:t>
            </a:r>
            <a:r>
              <a:rPr lang="en-GB" sz="3000" b="1">
                <a:solidFill>
                  <a:schemeClr val="bg1"/>
                </a:solidFill>
                <a:cs typeface="Arial" charset="0"/>
              </a:rPr>
              <a:t> </a:t>
            </a:r>
            <a:r>
              <a:rPr lang="ru-RU" sz="3000" b="1">
                <a:solidFill>
                  <a:schemeClr val="bg1"/>
                </a:solidFill>
                <a:cs typeface="Arial" charset="0"/>
              </a:rPr>
              <a:t>не </a:t>
            </a:r>
          </a:p>
          <a:p>
            <a:pPr eaLnBrk="1" hangingPunct="1">
              <a:lnSpc>
                <a:spcPct val="90000"/>
              </a:lnSpc>
            </a:pPr>
            <a:r>
              <a:rPr lang="ru-RU" sz="3000" b="1">
                <a:solidFill>
                  <a:schemeClr val="bg1"/>
                </a:solidFill>
                <a:cs typeface="Arial" charset="0"/>
              </a:rPr>
              <a:t>было</a:t>
            </a:r>
            <a:r>
              <a:rPr lang="en-GB" sz="3000" b="1">
                <a:solidFill>
                  <a:schemeClr val="bg1"/>
                </a:solidFill>
                <a:cs typeface="Arial" charset="0"/>
              </a:rPr>
              <a:t> </a:t>
            </a:r>
            <a:r>
              <a:rPr lang="ru-RU" sz="3000" b="1">
                <a:solidFill>
                  <a:schemeClr val="bg1"/>
                </a:solidFill>
                <a:cs typeface="Arial" charset="0"/>
              </a:rPr>
              <a:t>написано на </a:t>
            </a:r>
          </a:p>
          <a:p>
            <a:pPr eaLnBrk="1" hangingPunct="1">
              <a:lnSpc>
                <a:spcPct val="90000"/>
              </a:lnSpc>
            </a:pPr>
            <a:r>
              <a:rPr lang="ru-RU" sz="3000" b="1">
                <a:solidFill>
                  <a:schemeClr val="bg1"/>
                </a:solidFill>
                <a:cs typeface="Arial" charset="0"/>
              </a:rPr>
              <a:t>каменных скрижалях </a:t>
            </a:r>
          </a:p>
          <a:p>
            <a:pPr eaLnBrk="1" hangingPunct="1">
              <a:lnSpc>
                <a:spcPct val="90000"/>
              </a:lnSpc>
            </a:pPr>
            <a:r>
              <a:rPr lang="ru-RU" sz="3000" b="1">
                <a:solidFill>
                  <a:schemeClr val="bg1"/>
                </a:solidFill>
                <a:cs typeface="Arial" charset="0"/>
              </a:rPr>
              <a:t>Божьей рукой; если Авраам – более или менее мифический герой, подобно Тесею; если история о </a:t>
            </a:r>
            <a:r>
              <a:rPr lang="ru-RU" sz="3000" b="1">
                <a:solidFill>
                  <a:srgbClr val="FFFF00"/>
                </a:solidFill>
                <a:cs typeface="Arial" charset="0"/>
              </a:rPr>
              <a:t>потопе</a:t>
            </a:r>
            <a:r>
              <a:rPr lang="en-GB" sz="3000" b="1">
                <a:solidFill>
                  <a:schemeClr val="bg1"/>
                </a:solidFill>
                <a:cs typeface="Arial" charset="0"/>
              </a:rPr>
              <a:t> </a:t>
            </a:r>
            <a:r>
              <a:rPr lang="ru-RU" sz="3000" b="1">
                <a:solidFill>
                  <a:schemeClr val="bg1"/>
                </a:solidFill>
                <a:cs typeface="Arial" charset="0"/>
              </a:rPr>
              <a:t>–</a:t>
            </a:r>
            <a:r>
              <a:rPr lang="en-GB" sz="3000" b="1">
                <a:solidFill>
                  <a:schemeClr val="bg1"/>
                </a:solidFill>
                <a:cs typeface="Arial" charset="0"/>
              </a:rPr>
              <a:t> </a:t>
            </a:r>
            <a:r>
              <a:rPr lang="ru-RU" sz="3000" b="1">
                <a:solidFill>
                  <a:schemeClr val="bg1"/>
                </a:solidFill>
                <a:cs typeface="Arial" charset="0"/>
              </a:rPr>
              <a:t>выдумка</a:t>
            </a:r>
            <a:r>
              <a:rPr lang="en-GB" sz="3000" b="1">
                <a:solidFill>
                  <a:schemeClr val="bg1"/>
                </a:solidFill>
                <a:cs typeface="Arial" charset="0"/>
              </a:rPr>
              <a:t>; </a:t>
            </a:r>
            <a:r>
              <a:rPr lang="ru-RU" sz="3000" b="1">
                <a:solidFill>
                  <a:schemeClr val="bg1"/>
                </a:solidFill>
                <a:cs typeface="Arial" charset="0"/>
              </a:rPr>
              <a:t>если</a:t>
            </a:r>
            <a:r>
              <a:rPr lang="en-GB" sz="3000" b="1">
                <a:solidFill>
                  <a:schemeClr val="bg1"/>
                </a:solidFill>
                <a:cs typeface="Arial" charset="0"/>
              </a:rPr>
              <a:t> </a:t>
            </a:r>
            <a:r>
              <a:rPr lang="ru-RU" sz="3000" b="1">
                <a:solidFill>
                  <a:srgbClr val="FFFF00"/>
                </a:solidFill>
                <a:cs typeface="Arial" charset="0"/>
              </a:rPr>
              <a:t>грехопадение</a:t>
            </a:r>
            <a:r>
              <a:rPr lang="en-GB" sz="3000" b="1">
                <a:solidFill>
                  <a:schemeClr val="bg1"/>
                </a:solidFill>
                <a:cs typeface="Arial" charset="0"/>
              </a:rPr>
              <a:t> </a:t>
            </a:r>
            <a:r>
              <a:rPr lang="ru-RU" sz="3000" b="1">
                <a:solidFill>
                  <a:schemeClr val="bg1"/>
                </a:solidFill>
                <a:cs typeface="Arial" charset="0"/>
              </a:rPr>
              <a:t>–</a:t>
            </a:r>
            <a:r>
              <a:rPr lang="en-GB" sz="3000" b="1">
                <a:solidFill>
                  <a:schemeClr val="bg1"/>
                </a:solidFill>
                <a:cs typeface="Arial" charset="0"/>
              </a:rPr>
              <a:t> </a:t>
            </a:r>
            <a:r>
              <a:rPr lang="ru-RU" sz="3000" b="1">
                <a:solidFill>
                  <a:schemeClr val="bg1"/>
                </a:solidFill>
                <a:cs typeface="Arial" charset="0"/>
              </a:rPr>
              <a:t>легенда</a:t>
            </a:r>
            <a:r>
              <a:rPr lang="en-GB" sz="3000" b="1">
                <a:solidFill>
                  <a:schemeClr val="bg1"/>
                </a:solidFill>
                <a:cs typeface="Arial" charset="0"/>
              </a:rPr>
              <a:t>; </a:t>
            </a:r>
            <a:r>
              <a:rPr lang="ru-RU" sz="3000" b="1">
                <a:solidFill>
                  <a:schemeClr val="bg1"/>
                </a:solidFill>
                <a:cs typeface="Arial" charset="0"/>
              </a:rPr>
              <a:t>и если</a:t>
            </a:r>
            <a:r>
              <a:rPr lang="en-GB" sz="3000" b="1">
                <a:solidFill>
                  <a:schemeClr val="bg1"/>
                </a:solidFill>
                <a:cs typeface="Arial" charset="0"/>
              </a:rPr>
              <a:t> </a:t>
            </a:r>
            <a:r>
              <a:rPr lang="ru-RU" sz="3000" b="1">
                <a:solidFill>
                  <a:srgbClr val="FFFF00"/>
                </a:solidFill>
                <a:cs typeface="Arial" charset="0"/>
              </a:rPr>
              <a:t>сотворение</a:t>
            </a:r>
            <a:r>
              <a:rPr lang="en-GB" sz="3000" b="1">
                <a:solidFill>
                  <a:schemeClr val="bg1"/>
                </a:solidFill>
                <a:cs typeface="Arial" charset="0"/>
              </a:rPr>
              <a:t> </a:t>
            </a:r>
            <a:r>
              <a:rPr lang="ru-RU" sz="3000" b="1">
                <a:solidFill>
                  <a:schemeClr val="bg1"/>
                </a:solidFill>
                <a:cs typeface="Arial" charset="0"/>
              </a:rPr>
              <a:t>– это сон провидца...»</a:t>
            </a:r>
            <a:endParaRPr lang="en-US" sz="3000" b="1">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ChangeArrowheads="1"/>
          </p:cNvSpPr>
          <p:nvPr>
            <p:ph type="title"/>
          </p:nvPr>
        </p:nvSpPr>
        <p:spPr/>
        <p:txBody>
          <a:bodyPr/>
          <a:lstStyle/>
          <a:p>
            <a:pPr eaLnBrk="1" hangingPunct="1"/>
            <a:r>
              <a:rPr lang="en-US">
                <a:latin typeface="Times New Roman" charset="0"/>
                <a:cs typeface="Arial" charset="0"/>
              </a:rPr>
              <a:t>Huxley 1893 #4</a:t>
            </a:r>
          </a:p>
        </p:txBody>
      </p:sp>
      <p:pic>
        <p:nvPicPr>
          <p:cNvPr id="212994"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5" name="Rectangle 4"/>
          <p:cNvSpPr>
            <a:spLocks noChangeArrowheads="1"/>
          </p:cNvSpPr>
          <p:nvPr/>
        </p:nvSpPr>
        <p:spPr bwMode="auto">
          <a:xfrm>
            <a:off x="6172200" y="609600"/>
            <a:ext cx="2133600" cy="2895600"/>
          </a:xfrm>
          <a:prstGeom prst="rect">
            <a:avLst/>
          </a:prstGeom>
          <a:solidFill>
            <a:schemeClr val="bg1"/>
          </a:solidFill>
          <a:ln w="9525">
            <a:solidFill>
              <a:schemeClr val="tx1"/>
            </a:solidFill>
            <a:miter lim="800000"/>
            <a:headEnd/>
            <a:tailEnd/>
          </a:ln>
        </p:spPr>
        <p:txBody>
          <a:bodyPr wrap="none" anchor="ctr"/>
          <a:lstStyle/>
          <a:p>
            <a:pPr eaLnBrk="1" hangingPunct="1"/>
            <a:endParaRPr lang="en-US">
              <a:cs typeface="Arial" charset="0"/>
            </a:endParaRPr>
          </a:p>
        </p:txBody>
      </p:sp>
      <p:pic>
        <p:nvPicPr>
          <p:cNvPr id="212996" name="Picture 5" descr="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685800"/>
            <a:ext cx="20034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4182" name="Text Box 6"/>
          <p:cNvSpPr txBox="1">
            <a:spLocks noChangeArrowheads="1"/>
          </p:cNvSpPr>
          <p:nvPr/>
        </p:nvSpPr>
        <p:spPr bwMode="auto">
          <a:xfrm>
            <a:off x="914400" y="5562600"/>
            <a:ext cx="7391400" cy="695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50000"/>
              </a:spcBef>
            </a:pPr>
            <a:r>
              <a:rPr lang="ru-RU" sz="2200" b="1">
                <a:solidFill>
                  <a:schemeClr val="bg1"/>
                </a:solidFill>
                <a:cs typeface="Arial" charset="0"/>
              </a:rPr>
              <a:t>Томас Х. Хаксли.</a:t>
            </a:r>
            <a:r>
              <a:rPr lang="en-GB" sz="2200" b="1">
                <a:solidFill>
                  <a:schemeClr val="bg1"/>
                </a:solidFill>
                <a:cs typeface="Arial" charset="0"/>
              </a:rPr>
              <a:t> </a:t>
            </a:r>
            <a:r>
              <a:rPr lang="ru-RU" sz="2200" b="1" i="1">
                <a:solidFill>
                  <a:schemeClr val="bg1"/>
                </a:solidFill>
                <a:cs typeface="Arial" charset="0"/>
              </a:rPr>
              <a:t>Наука и еврейское предание</a:t>
            </a:r>
            <a:r>
              <a:rPr lang="ru-RU" sz="2200" b="1">
                <a:solidFill>
                  <a:schemeClr val="bg1"/>
                </a:solidFill>
                <a:cs typeface="Arial" charset="0"/>
              </a:rPr>
              <a:t>. Нью Йорк</a:t>
            </a:r>
            <a:r>
              <a:rPr lang="en-GB" sz="2200" b="1">
                <a:solidFill>
                  <a:schemeClr val="bg1"/>
                </a:solidFill>
                <a:cs typeface="Arial" charset="0"/>
              </a:rPr>
              <a:t>: D. Appleton, 1893</a:t>
            </a:r>
            <a:r>
              <a:rPr lang="ru-RU" sz="2200" b="1">
                <a:solidFill>
                  <a:schemeClr val="bg1"/>
                </a:solidFill>
                <a:cs typeface="Arial" charset="0"/>
              </a:rPr>
              <a:t>.</a:t>
            </a:r>
            <a:r>
              <a:rPr lang="en-GB" sz="2200" b="1">
                <a:solidFill>
                  <a:schemeClr val="bg1"/>
                </a:solidFill>
                <a:cs typeface="Arial" charset="0"/>
              </a:rPr>
              <a:t> </a:t>
            </a:r>
            <a:r>
              <a:rPr lang="ru-RU" sz="2200" b="1">
                <a:solidFill>
                  <a:schemeClr val="bg1"/>
                </a:solidFill>
                <a:cs typeface="Arial" charset="0"/>
              </a:rPr>
              <a:t>С</a:t>
            </a:r>
            <a:r>
              <a:rPr lang="en-GB" sz="2200" b="1">
                <a:solidFill>
                  <a:schemeClr val="bg1"/>
                </a:solidFill>
                <a:cs typeface="Arial" charset="0"/>
              </a:rPr>
              <a:t>. 207-</a:t>
            </a:r>
            <a:r>
              <a:rPr lang="ru-RU" sz="2200" b="1">
                <a:solidFill>
                  <a:schemeClr val="bg1"/>
                </a:solidFill>
                <a:cs typeface="Arial" charset="0"/>
              </a:rPr>
              <a:t>20</a:t>
            </a:r>
            <a:r>
              <a:rPr lang="en-GB" sz="2200" b="1">
                <a:solidFill>
                  <a:schemeClr val="bg1"/>
                </a:solidFill>
                <a:cs typeface="Arial" charset="0"/>
              </a:rPr>
              <a:t>8.</a:t>
            </a:r>
            <a:endParaRPr lang="en-US" sz="2200" b="1">
              <a:solidFill>
                <a:schemeClr val="bg1"/>
              </a:solidFill>
              <a:cs typeface="Arial" charset="0"/>
            </a:endParaRPr>
          </a:p>
        </p:txBody>
      </p:sp>
      <p:sp>
        <p:nvSpPr>
          <p:cNvPr id="1714183" name="Text Box 7"/>
          <p:cNvSpPr txBox="1">
            <a:spLocks noChangeArrowheads="1"/>
          </p:cNvSpPr>
          <p:nvPr/>
        </p:nvSpPr>
        <p:spPr bwMode="auto">
          <a:xfrm>
            <a:off x="533400" y="609600"/>
            <a:ext cx="7772400" cy="42465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ru-RU" sz="3000" b="1">
                <a:solidFill>
                  <a:schemeClr val="bg1"/>
                </a:solidFill>
                <a:cs typeface="Arial" charset="0"/>
              </a:rPr>
              <a:t>«...если все</a:t>
            </a:r>
            <a:r>
              <a:rPr lang="en-GB" sz="3000" b="1">
                <a:solidFill>
                  <a:schemeClr val="bg1"/>
                </a:solidFill>
                <a:cs typeface="Arial" charset="0"/>
              </a:rPr>
              <a:t> </a:t>
            </a:r>
            <a:r>
              <a:rPr lang="ru-RU" sz="3000" b="1">
                <a:solidFill>
                  <a:srgbClr val="FFFF00"/>
                </a:solidFill>
                <a:cs typeface="Arial" charset="0"/>
              </a:rPr>
              <a:t>эти</a:t>
            </a:r>
            <a:r>
              <a:rPr lang="en-GB" sz="3000" b="1">
                <a:solidFill>
                  <a:srgbClr val="FFFF00"/>
                </a:solidFill>
                <a:cs typeface="Arial" charset="0"/>
              </a:rPr>
              <a:t> </a:t>
            </a:r>
            <a:r>
              <a:rPr lang="ru-RU" sz="3000" b="1">
                <a:solidFill>
                  <a:srgbClr val="FFFF00"/>
                </a:solidFill>
                <a:cs typeface="Arial" charset="0"/>
              </a:rPr>
              <a:t>конкретные </a:t>
            </a:r>
          </a:p>
          <a:p>
            <a:pPr eaLnBrk="1" hangingPunct="1">
              <a:lnSpc>
                <a:spcPct val="90000"/>
              </a:lnSpc>
            </a:pPr>
            <a:r>
              <a:rPr lang="ru-RU" sz="3000" b="1">
                <a:solidFill>
                  <a:srgbClr val="FFFF00"/>
                </a:solidFill>
                <a:cs typeface="Arial" charset="0"/>
              </a:rPr>
              <a:t>и подробные повествования </a:t>
            </a:r>
          </a:p>
          <a:p>
            <a:pPr eaLnBrk="1" hangingPunct="1">
              <a:lnSpc>
                <a:spcPct val="90000"/>
              </a:lnSpc>
            </a:pPr>
            <a:r>
              <a:rPr lang="ru-RU" sz="3000" b="1">
                <a:solidFill>
                  <a:srgbClr val="FFFF00"/>
                </a:solidFill>
                <a:cs typeface="Arial" charset="0"/>
              </a:rPr>
              <a:t>о предположительно </a:t>
            </a:r>
          </a:p>
          <a:p>
            <a:pPr eaLnBrk="1" hangingPunct="1">
              <a:lnSpc>
                <a:spcPct val="90000"/>
              </a:lnSpc>
            </a:pPr>
            <a:r>
              <a:rPr lang="ru-RU" sz="3000" b="1">
                <a:solidFill>
                  <a:srgbClr val="FFFF00"/>
                </a:solidFill>
                <a:cs typeface="Arial" charset="0"/>
              </a:rPr>
              <a:t>реальных событиях</a:t>
            </a:r>
            <a:r>
              <a:rPr lang="en-GB" sz="3000" b="1">
                <a:solidFill>
                  <a:schemeClr val="bg1"/>
                </a:solidFill>
                <a:cs typeface="Arial" charset="0"/>
              </a:rPr>
              <a:t> </a:t>
            </a:r>
            <a:r>
              <a:rPr lang="ru-RU" sz="3000" b="1">
                <a:solidFill>
                  <a:schemeClr val="bg1"/>
                </a:solidFill>
                <a:cs typeface="Arial" charset="0"/>
              </a:rPr>
              <a:t>имеют </a:t>
            </a:r>
          </a:p>
          <a:p>
            <a:pPr eaLnBrk="1" hangingPunct="1">
              <a:lnSpc>
                <a:spcPct val="90000"/>
              </a:lnSpc>
            </a:pPr>
            <a:r>
              <a:rPr lang="ru-RU" sz="3000" b="1">
                <a:solidFill>
                  <a:schemeClr val="bg1"/>
                </a:solidFill>
                <a:cs typeface="Arial" charset="0"/>
              </a:rPr>
              <a:t>не больше исторической </a:t>
            </a:r>
          </a:p>
          <a:p>
            <a:pPr eaLnBrk="1" hangingPunct="1">
              <a:lnSpc>
                <a:spcPct val="90000"/>
              </a:lnSpc>
            </a:pPr>
            <a:r>
              <a:rPr lang="ru-RU" sz="3000" b="1">
                <a:solidFill>
                  <a:schemeClr val="bg1"/>
                </a:solidFill>
                <a:cs typeface="Arial" charset="0"/>
              </a:rPr>
              <a:t>ценности, чем истории </a:t>
            </a:r>
          </a:p>
          <a:p>
            <a:pPr eaLnBrk="1" hangingPunct="1">
              <a:lnSpc>
                <a:spcPct val="90000"/>
              </a:lnSpc>
            </a:pPr>
            <a:r>
              <a:rPr lang="ru-RU" sz="3000" b="1">
                <a:solidFill>
                  <a:schemeClr val="bg1"/>
                </a:solidFill>
                <a:cs typeface="Arial" charset="0"/>
              </a:rPr>
              <a:t>царского периода Рима, то </a:t>
            </a:r>
          </a:p>
          <a:p>
            <a:pPr eaLnBrk="1" hangingPunct="1">
              <a:lnSpc>
                <a:spcPct val="90000"/>
              </a:lnSpc>
            </a:pPr>
            <a:r>
              <a:rPr lang="ru-RU" sz="3000" b="1">
                <a:solidFill>
                  <a:schemeClr val="bg1"/>
                </a:solidFill>
                <a:cs typeface="Arial" charset="0"/>
              </a:rPr>
              <a:t>что можно сказать о мессианской доктрине</a:t>
            </a:r>
            <a:r>
              <a:rPr lang="en-GB" sz="3000" b="1">
                <a:solidFill>
                  <a:schemeClr val="bg1"/>
                </a:solidFill>
                <a:cs typeface="Arial" charset="0"/>
              </a:rPr>
              <a:t>,</a:t>
            </a:r>
            <a:r>
              <a:rPr lang="ru-RU" sz="3000" b="1">
                <a:solidFill>
                  <a:schemeClr val="bg1"/>
                </a:solidFill>
                <a:cs typeface="Arial" charset="0"/>
              </a:rPr>
              <a:t> которая провозглашена намного менее ясно</a:t>
            </a:r>
            <a:r>
              <a:rPr lang="en-GB" sz="3000" b="1">
                <a:solidFill>
                  <a:schemeClr val="bg1"/>
                </a:solidFill>
                <a:cs typeface="Arial" charset="0"/>
              </a:rPr>
              <a:t>?</a:t>
            </a:r>
            <a:r>
              <a:rPr lang="ru-RU" sz="3000" b="1">
                <a:solidFill>
                  <a:schemeClr val="bg1"/>
                </a:solidFill>
                <a:cs typeface="Arial" charset="0"/>
              </a:rPr>
              <a:t>»</a:t>
            </a:r>
            <a:endParaRPr lang="en-US" sz="3000" b="1">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p:cNvSpPr>
            <a:spLocks noGrp="1" noChangeArrowheads="1"/>
          </p:cNvSpPr>
          <p:nvPr>
            <p:ph type="title"/>
          </p:nvPr>
        </p:nvSpPr>
        <p:spPr/>
        <p:txBody>
          <a:bodyPr/>
          <a:lstStyle/>
          <a:p>
            <a:pPr eaLnBrk="1" hangingPunct="1"/>
            <a:r>
              <a:rPr lang="en-US">
                <a:latin typeface="Times New Roman" charset="0"/>
                <a:cs typeface="Arial" charset="0"/>
              </a:rPr>
              <a:t>Huxley 1893 #5</a:t>
            </a:r>
          </a:p>
        </p:txBody>
      </p:sp>
      <p:pic>
        <p:nvPicPr>
          <p:cNvPr id="215042"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3" name="Rectangle 4"/>
          <p:cNvSpPr>
            <a:spLocks noChangeArrowheads="1"/>
          </p:cNvSpPr>
          <p:nvPr/>
        </p:nvSpPr>
        <p:spPr bwMode="auto">
          <a:xfrm>
            <a:off x="6172200" y="609600"/>
            <a:ext cx="2133600" cy="2895600"/>
          </a:xfrm>
          <a:prstGeom prst="rect">
            <a:avLst/>
          </a:prstGeom>
          <a:solidFill>
            <a:schemeClr val="bg1"/>
          </a:solidFill>
          <a:ln w="9525">
            <a:solidFill>
              <a:schemeClr val="tx1"/>
            </a:solidFill>
            <a:miter lim="800000"/>
            <a:headEnd/>
            <a:tailEnd/>
          </a:ln>
        </p:spPr>
        <p:txBody>
          <a:bodyPr wrap="none" anchor="ctr"/>
          <a:lstStyle/>
          <a:p>
            <a:pPr eaLnBrk="1" hangingPunct="1"/>
            <a:endParaRPr lang="en-US">
              <a:cs typeface="Arial" charset="0"/>
            </a:endParaRPr>
          </a:p>
        </p:txBody>
      </p:sp>
      <p:pic>
        <p:nvPicPr>
          <p:cNvPr id="215044" name="Picture 5" descr="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685800"/>
            <a:ext cx="20034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5206" name="Text Box 6"/>
          <p:cNvSpPr txBox="1">
            <a:spLocks noChangeArrowheads="1"/>
          </p:cNvSpPr>
          <p:nvPr/>
        </p:nvSpPr>
        <p:spPr bwMode="auto">
          <a:xfrm>
            <a:off x="914400" y="5562600"/>
            <a:ext cx="7391400" cy="695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50000"/>
              </a:spcBef>
            </a:pPr>
            <a:r>
              <a:rPr lang="ru-RU" sz="2200" b="1">
                <a:solidFill>
                  <a:schemeClr val="bg1"/>
                </a:solidFill>
                <a:cs typeface="Arial" charset="0"/>
              </a:rPr>
              <a:t>Томас Х. Хаксли.</a:t>
            </a:r>
            <a:r>
              <a:rPr lang="en-GB" sz="2200" b="1">
                <a:solidFill>
                  <a:schemeClr val="bg1"/>
                </a:solidFill>
                <a:cs typeface="Arial" charset="0"/>
              </a:rPr>
              <a:t> </a:t>
            </a:r>
            <a:r>
              <a:rPr lang="ru-RU" sz="2200" b="1" i="1">
                <a:solidFill>
                  <a:schemeClr val="bg1"/>
                </a:solidFill>
                <a:cs typeface="Arial" charset="0"/>
              </a:rPr>
              <a:t>Наука и еврейское предание</a:t>
            </a:r>
            <a:r>
              <a:rPr lang="ru-RU" sz="2200" b="1">
                <a:solidFill>
                  <a:schemeClr val="bg1"/>
                </a:solidFill>
                <a:cs typeface="Arial" charset="0"/>
              </a:rPr>
              <a:t>. Нью Йорк</a:t>
            </a:r>
            <a:r>
              <a:rPr lang="en-GB" sz="2200" b="1">
                <a:solidFill>
                  <a:schemeClr val="bg1"/>
                </a:solidFill>
                <a:cs typeface="Arial" charset="0"/>
              </a:rPr>
              <a:t>: D. Appleton, 1893</a:t>
            </a:r>
            <a:r>
              <a:rPr lang="ru-RU" sz="2200" b="1">
                <a:solidFill>
                  <a:schemeClr val="bg1"/>
                </a:solidFill>
                <a:cs typeface="Arial" charset="0"/>
              </a:rPr>
              <a:t>.</a:t>
            </a:r>
            <a:r>
              <a:rPr lang="en-GB" sz="2200" b="1">
                <a:solidFill>
                  <a:schemeClr val="bg1"/>
                </a:solidFill>
                <a:cs typeface="Arial" charset="0"/>
              </a:rPr>
              <a:t> </a:t>
            </a:r>
            <a:r>
              <a:rPr lang="ru-RU" sz="2200" b="1">
                <a:solidFill>
                  <a:schemeClr val="bg1"/>
                </a:solidFill>
                <a:cs typeface="Arial" charset="0"/>
              </a:rPr>
              <a:t>С</a:t>
            </a:r>
            <a:r>
              <a:rPr lang="en-GB" sz="2200" b="1">
                <a:solidFill>
                  <a:schemeClr val="bg1"/>
                </a:solidFill>
                <a:cs typeface="Arial" charset="0"/>
              </a:rPr>
              <a:t>. 207-</a:t>
            </a:r>
            <a:r>
              <a:rPr lang="ru-RU" sz="2200" b="1">
                <a:solidFill>
                  <a:schemeClr val="bg1"/>
                </a:solidFill>
                <a:cs typeface="Arial" charset="0"/>
              </a:rPr>
              <a:t>20</a:t>
            </a:r>
            <a:r>
              <a:rPr lang="en-GB" sz="2200" b="1">
                <a:solidFill>
                  <a:schemeClr val="bg1"/>
                </a:solidFill>
                <a:cs typeface="Arial" charset="0"/>
              </a:rPr>
              <a:t>8.</a:t>
            </a:r>
            <a:endParaRPr lang="en-US" sz="2200" b="1">
              <a:solidFill>
                <a:schemeClr val="bg1"/>
              </a:solidFill>
              <a:cs typeface="Arial" charset="0"/>
            </a:endParaRPr>
          </a:p>
        </p:txBody>
      </p:sp>
      <p:sp>
        <p:nvSpPr>
          <p:cNvPr id="1715207" name="Text Box 7"/>
          <p:cNvSpPr txBox="1">
            <a:spLocks noChangeArrowheads="1"/>
          </p:cNvSpPr>
          <p:nvPr/>
        </p:nvSpPr>
        <p:spPr bwMode="auto">
          <a:xfrm>
            <a:off x="914400" y="609600"/>
            <a:ext cx="7391400" cy="42465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ru-RU" sz="3000" b="1">
                <a:solidFill>
                  <a:schemeClr val="bg1"/>
                </a:solidFill>
                <a:cs typeface="Arial" charset="0"/>
              </a:rPr>
              <a:t>«И что можно сказать об </a:t>
            </a:r>
          </a:p>
          <a:p>
            <a:pPr eaLnBrk="1" hangingPunct="1">
              <a:lnSpc>
                <a:spcPct val="90000"/>
              </a:lnSpc>
            </a:pPr>
            <a:r>
              <a:rPr lang="ru-RU" sz="3000" b="1">
                <a:solidFill>
                  <a:schemeClr val="bg1"/>
                </a:solidFill>
                <a:cs typeface="Arial" charset="0"/>
              </a:rPr>
              <a:t>авторитете писателей </a:t>
            </a:r>
          </a:p>
          <a:p>
            <a:pPr eaLnBrk="1" hangingPunct="1">
              <a:lnSpc>
                <a:spcPct val="90000"/>
              </a:lnSpc>
            </a:pPr>
            <a:r>
              <a:rPr lang="ru-RU" sz="3000" b="1">
                <a:solidFill>
                  <a:schemeClr val="bg1"/>
                </a:solidFill>
                <a:cs typeface="Arial" charset="0"/>
              </a:rPr>
              <a:t>новозаветных книг, </a:t>
            </a:r>
          </a:p>
          <a:p>
            <a:pPr eaLnBrk="1" hangingPunct="1">
              <a:lnSpc>
                <a:spcPct val="90000"/>
              </a:lnSpc>
            </a:pPr>
            <a:r>
              <a:rPr lang="ru-RU" sz="3000" b="1">
                <a:solidFill>
                  <a:schemeClr val="bg1"/>
                </a:solidFill>
                <a:cs typeface="Arial" charset="0"/>
              </a:rPr>
              <a:t>которые, согласно этой </a:t>
            </a:r>
          </a:p>
          <a:p>
            <a:pPr eaLnBrk="1" hangingPunct="1">
              <a:lnSpc>
                <a:spcPct val="90000"/>
              </a:lnSpc>
            </a:pPr>
            <a:r>
              <a:rPr lang="ru-RU" sz="3000" b="1">
                <a:solidFill>
                  <a:schemeClr val="bg1"/>
                </a:solidFill>
                <a:cs typeface="Arial" charset="0"/>
              </a:rPr>
              <a:t>теории, не просто </a:t>
            </a:r>
          </a:p>
          <a:p>
            <a:pPr eaLnBrk="1" hangingPunct="1">
              <a:lnSpc>
                <a:spcPct val="90000"/>
              </a:lnSpc>
            </a:pPr>
            <a:r>
              <a:rPr lang="ru-RU" sz="3000" b="1">
                <a:solidFill>
                  <a:schemeClr val="bg1"/>
                </a:solidFill>
                <a:cs typeface="Arial" charset="0"/>
              </a:rPr>
              <a:t>принимали эти </a:t>
            </a:r>
          </a:p>
          <a:p>
            <a:pPr eaLnBrk="1" hangingPunct="1">
              <a:lnSpc>
                <a:spcPct val="90000"/>
              </a:lnSpc>
            </a:pPr>
            <a:r>
              <a:rPr lang="ru-RU" sz="3000" b="1">
                <a:solidFill>
                  <a:schemeClr val="bg1"/>
                </a:solidFill>
                <a:cs typeface="Arial" charset="0"/>
              </a:rPr>
              <a:t>необоснованные выдумки </a:t>
            </a:r>
          </a:p>
          <a:p>
            <a:pPr eaLnBrk="1" hangingPunct="1">
              <a:lnSpc>
                <a:spcPct val="90000"/>
              </a:lnSpc>
            </a:pPr>
            <a:r>
              <a:rPr lang="ru-RU" sz="3000" b="1">
                <a:solidFill>
                  <a:schemeClr val="bg1"/>
                </a:solidFill>
                <a:cs typeface="Arial" charset="0"/>
              </a:rPr>
              <a:t>за надежные истины, но и</a:t>
            </a:r>
            <a:r>
              <a:rPr lang="en-GB" sz="3000" b="1">
                <a:solidFill>
                  <a:schemeClr val="bg1"/>
                </a:solidFill>
                <a:cs typeface="Arial" charset="0"/>
              </a:rPr>
              <a:t> </a:t>
            </a:r>
            <a:r>
              <a:rPr lang="ru-RU" sz="3000" b="1">
                <a:solidFill>
                  <a:srgbClr val="FFFF00"/>
                </a:solidFill>
                <a:cs typeface="Arial" charset="0"/>
              </a:rPr>
              <a:t>строили само основание христианского учения на зыбучих песках легенд</a:t>
            </a:r>
            <a:r>
              <a:rPr lang="en-GB" sz="3000" b="1">
                <a:solidFill>
                  <a:schemeClr val="bg1"/>
                </a:solidFill>
                <a:cs typeface="Arial" charset="0"/>
              </a:rPr>
              <a:t>?</a:t>
            </a:r>
            <a:r>
              <a:rPr lang="ru-RU" sz="3000" b="1">
                <a:solidFill>
                  <a:schemeClr val="bg1"/>
                </a:solidFill>
                <a:cs typeface="Arial" charset="0"/>
              </a:rPr>
              <a:t>»</a:t>
            </a:r>
            <a:endParaRPr lang="en-US" sz="3000" b="1">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p:nvPr>
        </p:nvSpPr>
        <p:spPr/>
        <p:txBody>
          <a:bodyPr/>
          <a:lstStyle/>
          <a:p>
            <a:pPr eaLnBrk="1" hangingPunct="1"/>
            <a:r>
              <a:rPr lang="en-US">
                <a:latin typeface="Times New Roman" charset="0"/>
                <a:cs typeface="Arial" charset="0"/>
              </a:rPr>
              <a:t>Bozarth 1979 meaning of evolution</a:t>
            </a:r>
          </a:p>
        </p:txBody>
      </p:sp>
      <p:pic>
        <p:nvPicPr>
          <p:cNvPr id="217090"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6228" name="Text Box 4"/>
          <p:cNvSpPr txBox="1">
            <a:spLocks noChangeArrowheads="1"/>
          </p:cNvSpPr>
          <p:nvPr/>
        </p:nvSpPr>
        <p:spPr bwMode="auto">
          <a:xfrm>
            <a:off x="609600" y="5715000"/>
            <a:ext cx="7467600" cy="7572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50000"/>
              </a:spcBef>
            </a:pPr>
            <a:r>
              <a:rPr lang="ru-RU" sz="2400" b="1">
                <a:solidFill>
                  <a:schemeClr val="bg1"/>
                </a:solidFill>
                <a:cs typeface="Arial" charset="0"/>
              </a:rPr>
              <a:t>Г</a:t>
            </a:r>
            <a:r>
              <a:rPr lang="en-US" sz="2400" b="1">
                <a:solidFill>
                  <a:schemeClr val="bg1"/>
                </a:solidFill>
                <a:cs typeface="Arial" charset="0"/>
              </a:rPr>
              <a:t>. </a:t>
            </a:r>
            <a:r>
              <a:rPr lang="ru-RU" sz="2400" b="1">
                <a:solidFill>
                  <a:schemeClr val="bg1"/>
                </a:solidFill>
                <a:cs typeface="Arial" charset="0"/>
              </a:rPr>
              <a:t>Ричард Бозарт.</a:t>
            </a:r>
            <a:r>
              <a:rPr lang="en-US" sz="2400" b="1">
                <a:solidFill>
                  <a:schemeClr val="bg1"/>
                </a:solidFill>
                <a:cs typeface="Arial" charset="0"/>
              </a:rPr>
              <a:t> </a:t>
            </a:r>
            <a:r>
              <a:rPr lang="ru-RU" sz="2400" b="1">
                <a:solidFill>
                  <a:schemeClr val="bg1"/>
                </a:solidFill>
                <a:cs typeface="Arial" charset="0"/>
              </a:rPr>
              <a:t>«Значение эволюции».</a:t>
            </a:r>
            <a:r>
              <a:rPr lang="en-US" sz="2400" b="1">
                <a:solidFill>
                  <a:schemeClr val="bg1"/>
                </a:solidFill>
                <a:cs typeface="Arial" charset="0"/>
              </a:rPr>
              <a:t> </a:t>
            </a:r>
            <a:r>
              <a:rPr lang="en-US" sz="2400" b="1" i="1">
                <a:solidFill>
                  <a:schemeClr val="bg1"/>
                </a:solidFill>
                <a:cs typeface="Arial" charset="0"/>
              </a:rPr>
              <a:t>American Atheist</a:t>
            </a:r>
            <a:r>
              <a:rPr lang="en-US" sz="2400" b="1">
                <a:solidFill>
                  <a:schemeClr val="bg1"/>
                </a:solidFill>
                <a:cs typeface="Arial" charset="0"/>
              </a:rPr>
              <a:t> </a:t>
            </a:r>
            <a:r>
              <a:rPr lang="ru-RU" sz="2400" b="1">
                <a:solidFill>
                  <a:schemeClr val="bg1"/>
                </a:solidFill>
                <a:cs typeface="Arial" charset="0"/>
              </a:rPr>
              <a:t>(</a:t>
            </a:r>
            <a:r>
              <a:rPr lang="en-US" sz="2400" b="1">
                <a:solidFill>
                  <a:schemeClr val="bg1"/>
                </a:solidFill>
                <a:cs typeface="Arial" charset="0"/>
              </a:rPr>
              <a:t>20 </a:t>
            </a:r>
            <a:r>
              <a:rPr lang="ru-RU" sz="2400" b="1">
                <a:solidFill>
                  <a:schemeClr val="bg1"/>
                </a:solidFill>
                <a:cs typeface="Arial" charset="0"/>
              </a:rPr>
              <a:t>сентября</a:t>
            </a:r>
            <a:r>
              <a:rPr lang="en-US" sz="2400" b="1">
                <a:solidFill>
                  <a:schemeClr val="bg1"/>
                </a:solidFill>
                <a:cs typeface="Arial" charset="0"/>
              </a:rPr>
              <a:t> 1979</a:t>
            </a:r>
            <a:r>
              <a:rPr lang="ru-RU" sz="2400" b="1">
                <a:solidFill>
                  <a:schemeClr val="bg1"/>
                </a:solidFill>
                <a:cs typeface="Arial" charset="0"/>
              </a:rPr>
              <a:t>).</a:t>
            </a:r>
            <a:r>
              <a:rPr lang="en-US" sz="2400" b="1">
                <a:solidFill>
                  <a:schemeClr val="bg1"/>
                </a:solidFill>
                <a:cs typeface="Arial" charset="0"/>
              </a:rPr>
              <a:t> </a:t>
            </a:r>
            <a:r>
              <a:rPr lang="ru-RU" sz="2400" b="1">
                <a:solidFill>
                  <a:schemeClr val="bg1"/>
                </a:solidFill>
                <a:cs typeface="Arial" charset="0"/>
              </a:rPr>
              <a:t>С</a:t>
            </a:r>
            <a:r>
              <a:rPr lang="en-US" sz="2400" b="1">
                <a:solidFill>
                  <a:schemeClr val="bg1"/>
                </a:solidFill>
                <a:cs typeface="Arial" charset="0"/>
              </a:rPr>
              <a:t>. 30</a:t>
            </a:r>
            <a:r>
              <a:rPr lang="ru-RU" sz="2400" b="1">
                <a:solidFill>
                  <a:schemeClr val="bg1"/>
                </a:solidFill>
                <a:cs typeface="Arial" charset="0"/>
              </a:rPr>
              <a:t>.</a:t>
            </a:r>
            <a:endParaRPr lang="en-US" sz="2400" b="1">
              <a:solidFill>
                <a:schemeClr val="bg1"/>
              </a:solidFill>
              <a:cs typeface="Arial" charset="0"/>
            </a:endParaRPr>
          </a:p>
        </p:txBody>
      </p:sp>
      <p:sp>
        <p:nvSpPr>
          <p:cNvPr id="1716229" name="Text Box 5"/>
          <p:cNvSpPr txBox="1">
            <a:spLocks noChangeArrowheads="1"/>
          </p:cNvSpPr>
          <p:nvPr/>
        </p:nvSpPr>
        <p:spPr bwMode="auto">
          <a:xfrm>
            <a:off x="609600" y="457200"/>
            <a:ext cx="8001000" cy="5394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5000"/>
              </a:lnSpc>
              <a:spcBef>
                <a:spcPct val="50000"/>
              </a:spcBef>
            </a:pPr>
            <a:r>
              <a:rPr lang="ru-RU" sz="3200" b="1">
                <a:solidFill>
                  <a:schemeClr val="bg1"/>
                </a:solidFill>
                <a:cs typeface="Arial" charset="0"/>
              </a:rPr>
              <a:t>«Теперь становится ясно, что вся целесообразность жизни и смерти Иисуса зависит от существования Адама и запретного плода, от которого он и Ева ели. Без первородного греха кому нужно искупление? Без грехопадения Адама, которое ввергло его в жизнь греха и обрекло его на смерть,</a:t>
            </a:r>
            <a:r>
              <a:rPr lang="en-US" sz="3200" b="1">
                <a:solidFill>
                  <a:schemeClr val="bg1"/>
                </a:solidFill>
                <a:cs typeface="Arial" charset="0"/>
              </a:rPr>
              <a:t> </a:t>
            </a:r>
            <a:r>
              <a:rPr lang="ru-RU" sz="3200" b="1">
                <a:solidFill>
                  <a:schemeClr val="bg1"/>
                </a:solidFill>
                <a:cs typeface="Arial" charset="0"/>
              </a:rPr>
              <a:t>каково назначение христанства? Его просто нет».</a:t>
            </a:r>
            <a:endParaRPr lang="en-US" sz="3200" b="1">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2" descr="3-Part Gospel 0088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8" name="WordArt 3"/>
          <p:cNvSpPr>
            <a:spLocks noChangeArrowheads="1" noChangeShapeType="1" noTextEdit="1"/>
          </p:cNvSpPr>
          <p:nvPr/>
        </p:nvSpPr>
        <p:spPr bwMode="auto">
          <a:xfrm>
            <a:off x="3352800" y="152400"/>
            <a:ext cx="5410200" cy="9906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ЕВАНГЕЛИЕ</a:t>
            </a:r>
            <a:endParaRPr lang="en-US" sz="7200" kern="10">
              <a:ln w="9525">
                <a:solidFill>
                  <a:srgbClr val="000000"/>
                </a:solidFill>
                <a:round/>
                <a:headEnd/>
                <a:tailEnd/>
              </a:ln>
              <a:solidFill>
                <a:srgbClr val="FFFFFF"/>
              </a:solidFill>
              <a:latin typeface="Impact"/>
              <a:ea typeface="Impact"/>
              <a:cs typeface="Impact"/>
            </a:endParaRPr>
          </a:p>
        </p:txBody>
      </p:sp>
      <p:sp>
        <p:nvSpPr>
          <p:cNvPr id="219139" name="WordArt 4"/>
          <p:cNvSpPr>
            <a:spLocks noChangeArrowheads="1" noChangeShapeType="1" noTextEdit="1"/>
          </p:cNvSpPr>
          <p:nvPr/>
        </p:nvSpPr>
        <p:spPr bwMode="auto">
          <a:xfrm>
            <a:off x="5105400" y="2133600"/>
            <a:ext cx="3352800" cy="6096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НАДЕЖДА</a:t>
            </a:r>
            <a:endParaRPr lang="en-US" sz="7200" kern="10">
              <a:ln w="9525">
                <a:solidFill>
                  <a:srgbClr val="000000"/>
                </a:solidFill>
                <a:round/>
                <a:headEnd/>
                <a:tailEnd/>
              </a:ln>
              <a:solidFill>
                <a:srgbClr val="FFFFFF"/>
              </a:solidFill>
              <a:latin typeface="Impact"/>
              <a:ea typeface="Impact"/>
              <a:cs typeface="Impact"/>
            </a:endParaRPr>
          </a:p>
        </p:txBody>
      </p:sp>
      <p:sp>
        <p:nvSpPr>
          <p:cNvPr id="219140" name="WordArt 5"/>
          <p:cNvSpPr>
            <a:spLocks noChangeArrowheads="1" noChangeShapeType="1" noTextEdit="1"/>
          </p:cNvSpPr>
          <p:nvPr/>
        </p:nvSpPr>
        <p:spPr bwMode="auto">
          <a:xfrm>
            <a:off x="5105400" y="5181600"/>
            <a:ext cx="3429000" cy="9144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ОСНОВОПОЛАГАЮЩИЕ</a:t>
            </a:r>
          </a:p>
          <a:p>
            <a:pPr algn="ctr"/>
            <a:r>
              <a:rPr lang="bg-BG" sz="7200" kern="10">
                <a:ln w="9525">
                  <a:solidFill>
                    <a:srgbClr val="000000"/>
                  </a:solidFill>
                  <a:round/>
                  <a:headEnd/>
                  <a:tailEnd/>
                </a:ln>
                <a:solidFill>
                  <a:srgbClr val="FFFFFF"/>
                </a:solidFill>
                <a:latin typeface="Impact"/>
                <a:ea typeface="Impact"/>
                <a:cs typeface="Impact"/>
              </a:rPr>
              <a:t> ЗНАНИЯ</a:t>
            </a:r>
            <a:endParaRPr lang="en-US" sz="7200" kern="10">
              <a:ln w="9525">
                <a:solidFill>
                  <a:srgbClr val="000000"/>
                </a:solidFill>
                <a:round/>
                <a:headEnd/>
                <a:tailEnd/>
              </a:ln>
              <a:solidFill>
                <a:srgbClr val="FFFFFF"/>
              </a:solidFill>
              <a:latin typeface="Impact"/>
              <a:ea typeface="Impact"/>
              <a:cs typeface="Impact"/>
            </a:endParaRPr>
          </a:p>
        </p:txBody>
      </p:sp>
      <p:sp>
        <p:nvSpPr>
          <p:cNvPr id="219141" name="WordArt 6"/>
          <p:cNvSpPr>
            <a:spLocks noChangeArrowheads="1" noChangeShapeType="1" noTextEdit="1"/>
          </p:cNvSpPr>
          <p:nvPr/>
        </p:nvSpPr>
        <p:spPr bwMode="auto">
          <a:xfrm>
            <a:off x="5562600" y="3733800"/>
            <a:ext cx="2362200" cy="6096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СИЛА</a:t>
            </a:r>
            <a:endParaRPr lang="en-US" sz="7200" kern="10">
              <a:ln w="9525">
                <a:solidFill>
                  <a:srgbClr val="000000"/>
                </a:solidFill>
                <a:round/>
                <a:headEnd/>
                <a:tailEnd/>
              </a:ln>
              <a:solidFill>
                <a:srgbClr val="FFFFFF"/>
              </a:solidFill>
              <a:latin typeface="Impact"/>
              <a:ea typeface="Impact"/>
              <a:cs typeface="Impact"/>
            </a:endParaRPr>
          </a:p>
        </p:txBody>
      </p:sp>
      <p:sp>
        <p:nvSpPr>
          <p:cNvPr id="219142" name="WordArt 7"/>
          <p:cNvSpPr>
            <a:spLocks noChangeArrowheads="1" noChangeShapeType="1" noTextEdit="1"/>
          </p:cNvSpPr>
          <p:nvPr/>
        </p:nvSpPr>
        <p:spPr bwMode="auto">
          <a:xfrm>
            <a:off x="1295400" y="1981200"/>
            <a:ext cx="2133600" cy="15240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КОНЕЦ</a:t>
            </a:r>
          </a:p>
          <a:p>
            <a:pPr algn="ctr"/>
            <a:r>
              <a:rPr lang="bg-BG" sz="7200" kern="10">
                <a:ln w="9525">
                  <a:solidFill>
                    <a:srgbClr val="000000"/>
                  </a:solidFill>
                  <a:round/>
                  <a:headEnd/>
                  <a:tailEnd/>
                </a:ln>
                <a:solidFill>
                  <a:srgbClr val="FFFFFF"/>
                </a:solidFill>
                <a:latin typeface="Impact"/>
                <a:ea typeface="Impact"/>
                <a:cs typeface="Impact"/>
              </a:rPr>
              <a:t>ВРЕМЕН</a:t>
            </a:r>
          </a:p>
          <a:p>
            <a:pPr algn="ctr"/>
            <a:endParaRPr lang="en-US" sz="7200" kern="10">
              <a:ln w="9525">
                <a:solidFill>
                  <a:srgbClr val="000000"/>
                </a:solidFill>
                <a:round/>
                <a:headEnd/>
                <a:tailEnd/>
              </a:ln>
              <a:solidFill>
                <a:srgbClr val="FFFFFF"/>
              </a:solidFill>
              <a:latin typeface="Impact"/>
              <a:ea typeface="Impact"/>
              <a:cs typeface="Impact"/>
            </a:endParaRPr>
          </a:p>
        </p:txBody>
      </p:sp>
      <p:sp>
        <p:nvSpPr>
          <p:cNvPr id="219143" name="WordArt 8"/>
          <p:cNvSpPr>
            <a:spLocks noChangeArrowheads="1" noChangeShapeType="1" noTextEdit="1"/>
          </p:cNvSpPr>
          <p:nvPr/>
        </p:nvSpPr>
        <p:spPr bwMode="auto">
          <a:xfrm>
            <a:off x="1143000" y="3276600"/>
            <a:ext cx="2286000" cy="1447800"/>
          </a:xfrm>
          <a:prstGeom prst="rect">
            <a:avLst/>
          </a:prstGeom>
        </p:spPr>
        <p:txBody>
          <a:bodyPr wrap="none" fromWordArt="1">
            <a:prstTxWarp prst="textPlain">
              <a:avLst>
                <a:gd name="adj" fmla="val 50000"/>
              </a:avLst>
            </a:prstTxWarp>
          </a:bodyPr>
          <a:lstStyle/>
          <a:p>
            <a:pPr algn="ctr"/>
            <a:r>
              <a:rPr lang="bg-BG" sz="7200" kern="10">
                <a:ln w="9525">
                  <a:solidFill>
                    <a:srgbClr val="000000"/>
                  </a:solidFill>
                  <a:round/>
                  <a:headEnd/>
                  <a:tailEnd/>
                </a:ln>
                <a:solidFill>
                  <a:srgbClr val="FFFFFF"/>
                </a:solidFill>
                <a:latin typeface="Impact"/>
                <a:ea typeface="Impact"/>
                <a:cs typeface="Impact"/>
              </a:rPr>
              <a:t>ИИСУС   ХРИСТОС</a:t>
            </a:r>
          </a:p>
          <a:p>
            <a:pPr algn="ctr"/>
            <a:r>
              <a:rPr lang="bg-BG" sz="7200" kern="10">
                <a:ln w="9525">
                  <a:solidFill>
                    <a:srgbClr val="000000"/>
                  </a:solidFill>
                  <a:round/>
                  <a:headEnd/>
                  <a:tailEnd/>
                </a:ln>
                <a:solidFill>
                  <a:srgbClr val="FFFFFF"/>
                </a:solidFill>
                <a:latin typeface="Impact"/>
                <a:ea typeface="Impact"/>
                <a:cs typeface="Impact"/>
              </a:rPr>
              <a:t>РАСПЯТ И ВОСКРЕС</a:t>
            </a:r>
          </a:p>
          <a:p>
            <a:pPr algn="ctr"/>
            <a:r>
              <a:rPr lang="bg-BG" sz="7200" kern="10">
                <a:ln w="9525">
                  <a:solidFill>
                    <a:srgbClr val="000000"/>
                  </a:solidFill>
                  <a:round/>
                  <a:headEnd/>
                  <a:tailEnd/>
                </a:ln>
                <a:solidFill>
                  <a:srgbClr val="FFFFFF"/>
                </a:solidFill>
                <a:latin typeface="Impact"/>
                <a:ea typeface="Impact"/>
                <a:cs typeface="Impact"/>
              </a:rPr>
              <a:t>ИЗ МЁРТВЫХ</a:t>
            </a:r>
            <a:endParaRPr lang="en-US" sz="7200" kern="10">
              <a:ln w="9525">
                <a:solidFill>
                  <a:srgbClr val="000000"/>
                </a:solidFill>
                <a:round/>
                <a:headEnd/>
                <a:tailEnd/>
              </a:ln>
              <a:solidFill>
                <a:srgbClr val="FFFFFF"/>
              </a:solidFill>
              <a:latin typeface="Impact"/>
              <a:ea typeface="Impact"/>
              <a:cs typeface="Impact"/>
            </a:endParaRPr>
          </a:p>
        </p:txBody>
      </p:sp>
      <p:sp>
        <p:nvSpPr>
          <p:cNvPr id="219144" name="WordArt 9"/>
          <p:cNvSpPr>
            <a:spLocks noChangeArrowheads="1" noChangeShapeType="1" noTextEdit="1"/>
          </p:cNvSpPr>
          <p:nvPr/>
        </p:nvSpPr>
        <p:spPr bwMode="auto">
          <a:xfrm>
            <a:off x="1143000" y="4876800"/>
            <a:ext cx="2362200" cy="1485900"/>
          </a:xfrm>
          <a:prstGeom prst="rect">
            <a:avLst/>
          </a:prstGeom>
        </p:spPr>
        <p:txBody>
          <a:bodyPr wrap="none" fromWordArt="1">
            <a:prstTxWarp prst="textPlain">
              <a:avLst>
                <a:gd name="adj" fmla="val 50000"/>
              </a:avLst>
            </a:prstTxWarp>
          </a:bodyPr>
          <a:lstStyle/>
          <a:p>
            <a:pPr algn="ctr"/>
            <a:r>
              <a:rPr lang="mr-IN" sz="2400" kern="10">
                <a:ln w="9525">
                  <a:solidFill>
                    <a:srgbClr val="000000"/>
                  </a:solidFill>
                  <a:round/>
                  <a:headEnd/>
                  <a:tailEnd/>
                </a:ln>
                <a:solidFill>
                  <a:srgbClr val="FFFFFF"/>
                </a:solidFill>
                <a:latin typeface="Impact"/>
                <a:ea typeface="Impact"/>
                <a:cs typeface="Impact"/>
              </a:rPr>
              <a:t>    ХРИСТОС    И</a:t>
            </a:r>
          </a:p>
          <a:p>
            <a:pPr algn="ctr"/>
            <a:r>
              <a:rPr lang="mr-IN" sz="2400" kern="10">
                <a:ln w="9525">
                  <a:solidFill>
                    <a:srgbClr val="000000"/>
                  </a:solidFill>
                  <a:round/>
                  <a:headEnd/>
                  <a:tailEnd/>
                </a:ln>
                <a:solidFill>
                  <a:srgbClr val="FFFFFF"/>
                </a:solidFill>
                <a:latin typeface="Impact"/>
                <a:ea typeface="Impact"/>
                <a:cs typeface="Impact"/>
              </a:rPr>
              <a:t>   СОТВОРЕНИЕ</a:t>
            </a:r>
          </a:p>
          <a:p>
            <a:pPr algn="ctr"/>
            <a:r>
              <a:rPr lang="mr-IN" sz="2400" kern="10">
                <a:ln w="9525">
                  <a:solidFill>
                    <a:srgbClr val="000000"/>
                  </a:solidFill>
                  <a:round/>
                  <a:headEnd/>
                  <a:tailEnd/>
                </a:ln>
                <a:solidFill>
                  <a:srgbClr val="FFFFFF"/>
                </a:solidFill>
                <a:latin typeface="Impact"/>
                <a:ea typeface="Impact"/>
                <a:cs typeface="Impact"/>
              </a:rPr>
              <a:t>ГРЕХ          СМЕРТЬ</a:t>
            </a:r>
            <a:endParaRPr lang="en-US" sz="2400" kern="10">
              <a:ln w="9525">
                <a:solidFill>
                  <a:srgbClr val="000000"/>
                </a:solidFill>
                <a:round/>
                <a:headEnd/>
                <a:tailEnd/>
              </a:ln>
              <a:solidFill>
                <a:srgbClr val="FFFFFF"/>
              </a:solidFill>
              <a:latin typeface="Impact"/>
              <a:ea typeface="Impact"/>
              <a:cs typeface="Impact"/>
            </a:endParaRPr>
          </a:p>
        </p:txBody>
      </p:sp>
      <p:sp>
        <p:nvSpPr>
          <p:cNvPr id="219145" name="Line 10"/>
          <p:cNvSpPr>
            <a:spLocks noChangeShapeType="1"/>
          </p:cNvSpPr>
          <p:nvPr/>
        </p:nvSpPr>
        <p:spPr bwMode="auto">
          <a:xfrm>
            <a:off x="1828800" y="6172200"/>
            <a:ext cx="5334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Text Box 11"/>
          <p:cNvSpPr txBox="1">
            <a:spLocks noChangeArrowheads="1"/>
          </p:cNvSpPr>
          <p:nvPr/>
        </p:nvSpPr>
        <p:spPr bwMode="auto">
          <a:xfrm>
            <a:off x="914400" y="0"/>
            <a:ext cx="2438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spcBef>
                <a:spcPct val="50000"/>
              </a:spcBef>
            </a:pPr>
            <a:r>
              <a:rPr lang="ru-RU" sz="7200" b="1">
                <a:solidFill>
                  <a:srgbClr val="FFFF00"/>
                </a:solidFill>
                <a:latin typeface="Impact" charset="0"/>
              </a:rPr>
              <a:t>АНТИ</a:t>
            </a:r>
            <a:r>
              <a:rPr lang="en-US" sz="7200" b="1">
                <a:solidFill>
                  <a:srgbClr val="FFFF00"/>
                </a:solidFill>
                <a:latin typeface="Impact" charset="0"/>
              </a:rPr>
              <a:t>-</a:t>
            </a:r>
          </a:p>
        </p:txBody>
      </p:sp>
      <p:sp>
        <p:nvSpPr>
          <p:cNvPr id="12" name="Text Box 5"/>
          <p:cNvSpPr txBox="1">
            <a:spLocks noChangeArrowheads="1"/>
          </p:cNvSpPr>
          <p:nvPr/>
        </p:nvSpPr>
        <p:spPr bwMode="auto">
          <a:xfrm>
            <a:off x="1066800" y="4953000"/>
            <a:ext cx="2438400" cy="1384300"/>
          </a:xfrm>
          <a:prstGeom prst="rect">
            <a:avLst/>
          </a:prstGeom>
          <a:solidFill>
            <a:srgbClr val="663300"/>
          </a:solidFill>
          <a:ln>
            <a:noFill/>
          </a:ln>
          <a:effectLst>
            <a:outerShdw blurRad="63500" dist="38099" dir="2700000" algn="ctr" rotWithShape="0">
              <a:schemeClr val="tx1">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gn="ctr" eaLnBrk="1" hangingPunct="1">
              <a:spcBef>
                <a:spcPct val="20000"/>
              </a:spcBef>
            </a:pPr>
            <a:r>
              <a:rPr lang="ru-RU" sz="2800" b="1">
                <a:solidFill>
                  <a:schemeClr val="bg1"/>
                </a:solidFill>
              </a:rPr>
              <a:t>Эволюция и миллионы лет</a:t>
            </a:r>
            <a:endParaRPr lang="en-US" sz="2800" b="1">
              <a:solidFill>
                <a:schemeClr val="bg1"/>
              </a:solidFill>
            </a:endParaRPr>
          </a:p>
        </p:txBody>
      </p:sp>
      <p:sp>
        <p:nvSpPr>
          <p:cNvPr id="13" name="Text Box 7"/>
          <p:cNvSpPr txBox="1">
            <a:spLocks noChangeArrowheads="1"/>
          </p:cNvSpPr>
          <p:nvPr/>
        </p:nvSpPr>
        <p:spPr bwMode="auto">
          <a:xfrm>
            <a:off x="4724400" y="3640138"/>
            <a:ext cx="3962400" cy="738664"/>
          </a:xfrm>
          <a:prstGeom prst="rect">
            <a:avLst/>
          </a:prstGeom>
          <a:solidFill>
            <a:srgbClr val="00FF00"/>
          </a:solidFill>
          <a:ln w="9525">
            <a:noFill/>
            <a:miter lim="800000"/>
            <a:headEnd/>
            <a:tailEnd/>
          </a:ln>
          <a:effectLst>
            <a:outerShdw dist="35921" dir="2700000" algn="ctr" rotWithShape="0">
              <a:schemeClr val="tx1"/>
            </a:outerShdw>
          </a:effectLst>
        </p:spPr>
        <p:txBody>
          <a:bodyPr>
            <a:spAutoFit/>
          </a:bodyPr>
          <a:lstStyle/>
          <a:p>
            <a:pPr eaLnBrk="1" hangingPunct="1">
              <a:spcBef>
                <a:spcPct val="50000"/>
              </a:spcBef>
              <a:defRPr/>
            </a:pPr>
            <a:r>
              <a:rPr lang="ru-RU" sz="4200" b="1" dirty="0">
                <a:solidFill>
                  <a:srgbClr val="FFFF00"/>
                </a:solidFill>
                <a:effectLst>
                  <a:glow rad="228600">
                    <a:schemeClr val="accent4">
                      <a:satMod val="175000"/>
                      <a:alpha val="40000"/>
                    </a:schemeClr>
                  </a:glow>
                </a:effectLst>
                <a:latin typeface="Arial" pitchFamily="34" charset="0"/>
                <a:ea typeface="+mn-ea"/>
              </a:rPr>
              <a:t>НЕВЕРОЯТНО</a:t>
            </a:r>
            <a:endParaRPr lang="en-US" sz="4200" b="1" dirty="0">
              <a:solidFill>
                <a:srgbClr val="FFFF00"/>
              </a:solidFill>
              <a:effectLst>
                <a:glow rad="228600">
                  <a:schemeClr val="accent4">
                    <a:satMod val="175000"/>
                    <a:alpha val="40000"/>
                  </a:schemeClr>
                </a:glow>
              </a:effectLst>
              <a:latin typeface="Arial" pitchFamily="34" charset="0"/>
              <a:ea typeface="+mn-ea"/>
            </a:endParaRPr>
          </a:p>
        </p:txBody>
      </p:sp>
      <p:sp>
        <p:nvSpPr>
          <p:cNvPr id="14" name="Text Box 9"/>
          <p:cNvSpPr txBox="1">
            <a:spLocks noChangeArrowheads="1"/>
          </p:cNvSpPr>
          <p:nvPr/>
        </p:nvSpPr>
        <p:spPr bwMode="auto">
          <a:xfrm>
            <a:off x="4800600" y="2076450"/>
            <a:ext cx="3810000" cy="7016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spcBef>
                <a:spcPct val="50000"/>
              </a:spcBef>
            </a:pPr>
            <a:r>
              <a:rPr lang="ru-RU" sz="4000" b="1">
                <a:solidFill>
                  <a:srgbClr val="663300"/>
                </a:solidFill>
              </a:rPr>
              <a:t>СМЕШНО</a:t>
            </a:r>
            <a:endParaRPr lang="en-US" sz="4000" b="1">
              <a:solidFill>
                <a:srgbClr val="663300"/>
              </a:solidFill>
            </a:endParaRPr>
          </a:p>
        </p:txBody>
      </p:sp>
      <p:sp>
        <p:nvSpPr>
          <p:cNvPr id="15" name="WordArt 12"/>
          <p:cNvSpPr>
            <a:spLocks noChangeArrowheads="1" noChangeShapeType="1" noTextEdit="1"/>
          </p:cNvSpPr>
          <p:nvPr/>
        </p:nvSpPr>
        <p:spPr bwMode="auto">
          <a:xfrm>
            <a:off x="1143000" y="3276600"/>
            <a:ext cx="2386013" cy="1524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16" name="WordArt 13"/>
          <p:cNvSpPr>
            <a:spLocks noChangeArrowheads="1" noChangeShapeType="1" noTextEdit="1"/>
          </p:cNvSpPr>
          <p:nvPr/>
        </p:nvSpPr>
        <p:spPr bwMode="auto">
          <a:xfrm>
            <a:off x="1219200" y="1752600"/>
            <a:ext cx="2286000" cy="1371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2"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1+#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53"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4" grpId="0" animBg="1"/>
      <p:bldP spid="15" grpId="0"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p:nvPr>
        </p:nvSpPr>
        <p:spPr/>
        <p:txBody>
          <a:bodyPr/>
          <a:lstStyle/>
          <a:p>
            <a:pPr algn="l" eaLnBrk="1" hangingPunct="1"/>
            <a:r>
              <a:rPr lang="en-US" sz="2000">
                <a:solidFill>
                  <a:schemeClr val="bg1"/>
                </a:solidFill>
                <a:latin typeface="Arial" charset="0"/>
                <a:cs typeface="Arial" charset="0"/>
              </a:rPr>
              <a:t>7 C</a:t>
            </a:r>
            <a:r>
              <a:rPr lang="ja-JP" altLang="en-US" sz="2000">
                <a:solidFill>
                  <a:schemeClr val="bg1"/>
                </a:solidFill>
                <a:latin typeface="Arial" charset="0"/>
                <a:cs typeface="Arial" charset="0"/>
              </a:rPr>
              <a:t>’</a:t>
            </a:r>
            <a:r>
              <a:rPr lang="en-US" sz="2000">
                <a:solidFill>
                  <a:schemeClr val="bg1"/>
                </a:solidFill>
                <a:latin typeface="Arial" charset="0"/>
                <a:cs typeface="Arial" charset="0"/>
              </a:rPr>
              <a:t>s Animated—Gen. 1:31 omitted</a:t>
            </a:r>
          </a:p>
        </p:txBody>
      </p:sp>
      <p:pic>
        <p:nvPicPr>
          <p:cNvPr id="220162"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3"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4"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5"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6"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7"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8"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9"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343400" y="2667000"/>
            <a:ext cx="3352800" cy="1446213"/>
          </a:xfrm>
          <a:prstGeom prst="rect">
            <a:avLst/>
          </a:prstGeom>
          <a:noFill/>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4400" b="1">
                <a:solidFill>
                  <a:srgbClr val="FFC000"/>
                </a:solidFill>
                <a:effectLst>
                  <a:outerShdw blurRad="38100" dist="38100" dir="2700000" algn="tl">
                    <a:srgbClr val="DDDDDD"/>
                  </a:outerShdw>
                </a:effectLst>
              </a:rPr>
              <a:t>СЕМЬ «С» ИСТОРИИ</a:t>
            </a:r>
            <a:endParaRPr lang="en-US" sz="4400" b="1">
              <a:solidFill>
                <a:srgbClr val="FFC000"/>
              </a:solidFill>
              <a:effectLst>
                <a:outerShdw blurRad="38100" dist="38100" dir="2700000" algn="tl">
                  <a:srgbClr val="DDDDDD"/>
                </a:outerShdw>
              </a:effectLst>
            </a:endParaRPr>
          </a:p>
        </p:txBody>
      </p:sp>
      <p:sp>
        <p:nvSpPr>
          <p:cNvPr id="13" name="TextBox 12"/>
          <p:cNvSpPr txBox="1"/>
          <p:nvPr/>
        </p:nvSpPr>
        <p:spPr>
          <a:xfrm>
            <a:off x="6096000" y="1828800"/>
            <a:ext cx="2895600" cy="554038"/>
          </a:xfrm>
          <a:prstGeom prst="rect">
            <a:avLst/>
          </a:prstGeom>
          <a:noFill/>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3000" b="1">
                <a:effectLst>
                  <a:outerShdw blurRad="38100" dist="38100" dir="2700000" algn="tl">
                    <a:srgbClr val="DDDDDD"/>
                  </a:outerShdw>
                </a:effectLst>
              </a:rPr>
              <a:t>Сотворение</a:t>
            </a:r>
            <a:endParaRPr lang="en-US" sz="3000" b="1">
              <a:effectLst>
                <a:outerShdw blurRad="38100" dist="38100" dir="2700000" algn="tl">
                  <a:srgbClr val="DDDDDD"/>
                </a:outerShdw>
              </a:effectLst>
            </a:endParaRPr>
          </a:p>
        </p:txBody>
      </p:sp>
      <p:sp>
        <p:nvSpPr>
          <p:cNvPr id="14" name="TextBox 13"/>
          <p:cNvSpPr txBox="1"/>
          <p:nvPr/>
        </p:nvSpPr>
        <p:spPr>
          <a:xfrm>
            <a:off x="6096000" y="4343400"/>
            <a:ext cx="3048000" cy="554038"/>
          </a:xfrm>
          <a:prstGeom prst="rect">
            <a:avLst/>
          </a:prstGeom>
          <a:noFill/>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3000" b="1">
                <a:effectLst>
                  <a:outerShdw blurRad="38100" dist="38100" dir="2700000" algn="tl">
                    <a:srgbClr val="DDDDDD"/>
                  </a:outerShdw>
                </a:effectLst>
              </a:rPr>
              <a:t>Совершенство</a:t>
            </a:r>
            <a:endParaRPr lang="en-US" sz="3000" b="1">
              <a:effectLst>
                <a:outerShdw blurRad="38100" dist="38100" dir="2700000" algn="tl">
                  <a:srgbClr val="DDDDDD"/>
                </a:outerShdw>
              </a:effectLst>
            </a:endParaRPr>
          </a:p>
        </p:txBody>
      </p:sp>
      <p:sp>
        <p:nvSpPr>
          <p:cNvPr id="15" name="TextBox 14"/>
          <p:cNvSpPr txBox="1"/>
          <p:nvPr/>
        </p:nvSpPr>
        <p:spPr>
          <a:xfrm>
            <a:off x="2362200" y="152400"/>
            <a:ext cx="2590800" cy="554038"/>
          </a:xfrm>
          <a:prstGeom prst="rect">
            <a:avLst/>
          </a:prstGeom>
          <a:noFill/>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3000" b="1">
                <a:solidFill>
                  <a:schemeClr val="bg1"/>
                </a:solidFill>
                <a:effectLst>
                  <a:outerShdw blurRad="38100" dist="38100" dir="2700000" algn="tl">
                    <a:srgbClr val="DDDDDD"/>
                  </a:outerShdw>
                </a:effectLst>
              </a:rPr>
              <a:t>Согрешение</a:t>
            </a:r>
            <a:endParaRPr lang="en-US" sz="3000" b="1">
              <a:solidFill>
                <a:schemeClr val="bg1"/>
              </a:solidFill>
              <a:effectLst>
                <a:outerShdw blurRad="38100" dist="38100" dir="2700000" algn="tl">
                  <a:srgbClr val="DDDDDD"/>
                </a:outerShdw>
              </a:effectLst>
            </a:endParaRPr>
          </a:p>
        </p:txBody>
      </p:sp>
      <p:sp>
        <p:nvSpPr>
          <p:cNvPr id="16" name="TextBox 15"/>
          <p:cNvSpPr txBox="1"/>
          <p:nvPr/>
        </p:nvSpPr>
        <p:spPr>
          <a:xfrm>
            <a:off x="1524000" y="914400"/>
            <a:ext cx="2209800" cy="554038"/>
          </a:xfrm>
          <a:prstGeom prst="rect">
            <a:avLst/>
          </a:prstGeom>
          <a:noFill/>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3000" b="1">
                <a:solidFill>
                  <a:schemeClr val="bg1"/>
                </a:solidFill>
                <a:effectLst>
                  <a:outerShdw blurRad="38100" dist="38100" dir="2700000" algn="tl">
                    <a:srgbClr val="DDDDDD"/>
                  </a:outerShdw>
                </a:effectLst>
              </a:rPr>
              <a:t>Суд</a:t>
            </a:r>
            <a:endParaRPr lang="en-US" sz="3000" b="1">
              <a:solidFill>
                <a:schemeClr val="bg1"/>
              </a:solidFill>
              <a:effectLst>
                <a:outerShdw blurRad="38100" dist="38100" dir="2700000" algn="tl">
                  <a:srgbClr val="DDDDDD"/>
                </a:outerShdw>
              </a:effectLst>
            </a:endParaRPr>
          </a:p>
        </p:txBody>
      </p:sp>
      <p:sp>
        <p:nvSpPr>
          <p:cNvPr id="17" name="TextBox 16"/>
          <p:cNvSpPr txBox="1"/>
          <p:nvPr/>
        </p:nvSpPr>
        <p:spPr>
          <a:xfrm>
            <a:off x="0" y="2514600"/>
            <a:ext cx="2590800" cy="554038"/>
          </a:xfrm>
          <a:prstGeom prst="rect">
            <a:avLst/>
          </a:prstGeom>
          <a:noFill/>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3000" b="1">
                <a:solidFill>
                  <a:schemeClr val="bg1"/>
                </a:solidFill>
                <a:effectLst>
                  <a:outerShdw blurRad="38100" dist="38100" dir="2700000" algn="tl">
                    <a:srgbClr val="DDDDDD"/>
                  </a:outerShdw>
                </a:effectLst>
              </a:rPr>
              <a:t>Смешение</a:t>
            </a:r>
            <a:endParaRPr lang="en-US" sz="3000" b="1">
              <a:solidFill>
                <a:schemeClr val="bg1"/>
              </a:solidFill>
              <a:effectLst>
                <a:outerShdw blurRad="38100" dist="38100" dir="2700000" algn="tl">
                  <a:srgbClr val="DDDDDD"/>
                </a:outerShdw>
              </a:effectLst>
            </a:endParaRPr>
          </a:p>
        </p:txBody>
      </p:sp>
      <p:sp>
        <p:nvSpPr>
          <p:cNvPr id="18" name="TextBox 17"/>
          <p:cNvSpPr txBox="1"/>
          <p:nvPr/>
        </p:nvSpPr>
        <p:spPr>
          <a:xfrm>
            <a:off x="685800" y="5562600"/>
            <a:ext cx="2590800" cy="554038"/>
          </a:xfrm>
          <a:prstGeom prst="rect">
            <a:avLst/>
          </a:prstGeom>
          <a:noFill/>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3000" b="1">
                <a:solidFill>
                  <a:schemeClr val="bg1"/>
                </a:solidFill>
                <a:effectLst>
                  <a:outerShdw blurRad="38100" dist="38100" dir="2700000" algn="tl">
                    <a:srgbClr val="DDDDDD"/>
                  </a:outerShdw>
                </a:effectLst>
              </a:rPr>
              <a:t>Спаситель</a:t>
            </a:r>
            <a:endParaRPr lang="en-US" sz="3000" b="1">
              <a:solidFill>
                <a:schemeClr val="bg1"/>
              </a:solidFill>
              <a:effectLst>
                <a:outerShdw blurRad="38100" dist="38100" dir="2700000" algn="tl">
                  <a:srgbClr val="DDDDDD"/>
                </a:outerShdw>
              </a:effectLst>
            </a:endParaRPr>
          </a:p>
        </p:txBody>
      </p:sp>
      <p:sp>
        <p:nvSpPr>
          <p:cNvPr id="19" name="TextBox 18"/>
          <p:cNvSpPr txBox="1"/>
          <p:nvPr/>
        </p:nvSpPr>
        <p:spPr>
          <a:xfrm>
            <a:off x="2819400" y="6303963"/>
            <a:ext cx="2590800" cy="554037"/>
          </a:xfrm>
          <a:prstGeom prst="rect">
            <a:avLst/>
          </a:prstGeom>
          <a:noFill/>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ru-RU" sz="3000" b="1">
                <a:solidFill>
                  <a:schemeClr val="bg1"/>
                </a:solidFill>
                <a:effectLst>
                  <a:outerShdw blurRad="38100" dist="38100" dir="2700000" algn="tl">
                    <a:srgbClr val="DDDDDD"/>
                  </a:outerShdw>
                </a:effectLst>
              </a:rPr>
              <a:t>Страдания</a:t>
            </a:r>
            <a:endParaRPr lang="en-US" sz="3000" b="1">
              <a:solidFill>
                <a:schemeClr val="bg1"/>
              </a:solidFill>
              <a:effectLst>
                <a:outerShdw blurRad="38100" dist="38100" dir="2700000" algn="tl">
                  <a:srgbClr val="DDDDDD"/>
                </a:outerShdw>
              </a:effectLst>
            </a:endParaRPr>
          </a:p>
        </p:txBody>
      </p:sp>
      <p:sp>
        <p:nvSpPr>
          <p:cNvPr id="20" name="Rectangle 4"/>
          <p:cNvSpPr>
            <a:spLocks noChangeArrowheads="1"/>
          </p:cNvSpPr>
          <p:nvPr/>
        </p:nvSpPr>
        <p:spPr bwMode="auto">
          <a:xfrm>
            <a:off x="0" y="-152400"/>
            <a:ext cx="9296400" cy="4343400"/>
          </a:xfrm>
          <a:prstGeom prst="rect">
            <a:avLst/>
          </a:prstGeom>
          <a:solidFill>
            <a:schemeClr val="tx1"/>
          </a:solidFill>
          <a:ln w="9525">
            <a:solidFill>
              <a:schemeClr val="tx1"/>
            </a:solidFill>
            <a:miter lim="800000"/>
            <a:headEnd/>
            <a:tailEnd/>
          </a:ln>
        </p:spPr>
        <p:txBody>
          <a:bodyPr wrap="none" anchor="ctr"/>
          <a:lstStyle/>
          <a:p>
            <a:pPr eaLnBrk="1" hangingPunct="1"/>
            <a:endParaRPr lang="en-US">
              <a:cs typeface="Arial" charset="0"/>
            </a:endParaRPr>
          </a:p>
        </p:txBody>
      </p:sp>
      <p:sp>
        <p:nvSpPr>
          <p:cNvPr id="21" name="Rectangle 5"/>
          <p:cNvSpPr>
            <a:spLocks noChangeArrowheads="1"/>
          </p:cNvSpPr>
          <p:nvPr/>
        </p:nvSpPr>
        <p:spPr bwMode="auto">
          <a:xfrm>
            <a:off x="0" y="4114800"/>
            <a:ext cx="9296400" cy="2971800"/>
          </a:xfrm>
          <a:prstGeom prst="rect">
            <a:avLst/>
          </a:prstGeom>
          <a:solidFill>
            <a:schemeClr val="tx1"/>
          </a:solidFill>
          <a:ln w="9525">
            <a:solidFill>
              <a:schemeClr val="tx1"/>
            </a:solidFill>
            <a:miter lim="800000"/>
            <a:headEnd/>
            <a:tailEnd/>
          </a:ln>
        </p:spPr>
        <p:txBody>
          <a:bodyPr wrap="none" anchor="ctr"/>
          <a:lstStyle/>
          <a:p>
            <a:pPr eaLnBrk="1" hangingPunct="1"/>
            <a:endParaRPr lang="en-US">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ChangeArrowheads="1"/>
          </p:cNvSpPr>
          <p:nvPr/>
        </p:nvSpPr>
        <p:spPr bwMode="auto">
          <a:xfrm>
            <a:off x="2147888" y="2805113"/>
            <a:ext cx="46402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p>
            <a:pPr algn="ctr" eaLnBrk="1" hangingPunct="1"/>
            <a:r>
              <a:rPr lang="en-US" sz="4400">
                <a:solidFill>
                  <a:schemeClr val="bg1"/>
                </a:solidFill>
                <a:latin typeface="Times New Roman" charset="0"/>
                <a:cs typeface="Arial" charset="0"/>
              </a:rPr>
              <a:t>02 Greeks jump road</a:t>
            </a:r>
          </a:p>
        </p:txBody>
      </p:sp>
      <p:sp>
        <p:nvSpPr>
          <p:cNvPr id="222210" name="Rectangle 3"/>
          <p:cNvSpPr>
            <a:spLocks noGrp="1" noChangeArrowheads="1"/>
          </p:cNvSpPr>
          <p:nvPr>
            <p:ph type="title"/>
          </p:nvPr>
        </p:nvSpPr>
        <p:spPr/>
        <p:txBody>
          <a:bodyPr/>
          <a:lstStyle/>
          <a:p>
            <a:pPr eaLnBrk="1" hangingPunct="1"/>
            <a:r>
              <a:rPr lang="en-US">
                <a:latin typeface="Times New Roman" charset="0"/>
                <a:cs typeface="Arial" charset="0"/>
              </a:rPr>
              <a:t>04 Greeks educating Greeks</a:t>
            </a:r>
          </a:p>
        </p:txBody>
      </p:sp>
      <p:pic>
        <p:nvPicPr>
          <p:cNvPr id="222211" name="Picture 4" descr="04 Greeks educating Greek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2" name="Text Box 5"/>
          <p:cNvSpPr txBox="1">
            <a:spLocks noChangeArrowheads="1"/>
          </p:cNvSpPr>
          <p:nvPr/>
        </p:nvSpPr>
        <p:spPr bwMode="auto">
          <a:xfrm>
            <a:off x="5867400" y="2133600"/>
            <a:ext cx="2819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2000" b="1">
                <a:latin typeface="Comic Sans MS" charset="0"/>
                <a:cs typeface="Arial" charset="0"/>
              </a:rPr>
              <a:t>ХА</a:t>
            </a:r>
            <a:r>
              <a:rPr lang="en-US" sz="2000" b="1">
                <a:latin typeface="Comic Sans MS" charset="0"/>
                <a:cs typeface="Arial" charset="0"/>
              </a:rPr>
              <a:t>! </a:t>
            </a:r>
            <a:r>
              <a:rPr lang="ru-RU" sz="2000" b="1">
                <a:latin typeface="Comic Sans MS" charset="0"/>
                <a:cs typeface="Arial" charset="0"/>
              </a:rPr>
              <a:t>БЕЗУМИЕ</a:t>
            </a:r>
            <a:r>
              <a:rPr lang="en-US" sz="2000" b="1">
                <a:latin typeface="Comic Sans MS" charset="0"/>
                <a:cs typeface="Arial" charset="0"/>
              </a:rPr>
              <a:t>!</a:t>
            </a:r>
          </a:p>
        </p:txBody>
      </p:sp>
      <p:sp>
        <p:nvSpPr>
          <p:cNvPr id="222213" name="WordArt 6"/>
          <p:cNvSpPr>
            <a:spLocks noChangeArrowheads="1" noChangeShapeType="1" noTextEdit="1"/>
          </p:cNvSpPr>
          <p:nvPr/>
        </p:nvSpPr>
        <p:spPr bwMode="auto">
          <a:xfrm>
            <a:off x="728663" y="338138"/>
            <a:ext cx="2341562" cy="542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ru-RU" sz="3600" kern="10">
                <a:latin typeface="Futura XBlk BT"/>
                <a:ea typeface="Futura XBlk BT"/>
                <a:cs typeface="Futura XBlk BT"/>
              </a:rPr>
              <a:t>ЕЛЛИНЫ</a:t>
            </a:r>
            <a:endParaRPr lang="en-US" sz="3600" kern="10">
              <a:latin typeface="Futura XBlk BT"/>
              <a:ea typeface="Futura XBlk BT"/>
              <a:cs typeface="Futura XBlk BT"/>
            </a:endParaRPr>
          </a:p>
        </p:txBody>
      </p:sp>
      <p:sp>
        <p:nvSpPr>
          <p:cNvPr id="222214" name="Text Box 7"/>
          <p:cNvSpPr txBox="1">
            <a:spLocks noChangeArrowheads="1"/>
          </p:cNvSpPr>
          <p:nvPr/>
        </p:nvSpPr>
        <p:spPr bwMode="auto">
          <a:xfrm rot="-534785">
            <a:off x="452438" y="6002338"/>
            <a:ext cx="2381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000" b="1">
                <a:latin typeface="Futura Md BT" charset="0"/>
                <a:cs typeface="Times New Roman" charset="0"/>
              </a:rPr>
              <a:t>Греческая дорога</a:t>
            </a:r>
            <a:endParaRPr lang="en-US" sz="2000" b="1">
              <a:latin typeface="Futura Md BT" charset="0"/>
              <a:cs typeface="Times New Roman" charset="0"/>
            </a:endParaRPr>
          </a:p>
        </p:txBody>
      </p:sp>
      <p:sp>
        <p:nvSpPr>
          <p:cNvPr id="2441224" name="Text Box 8"/>
          <p:cNvSpPr txBox="1">
            <a:spLocks noChangeArrowheads="1"/>
          </p:cNvSpPr>
          <p:nvPr/>
        </p:nvSpPr>
        <p:spPr bwMode="auto">
          <a:xfrm>
            <a:off x="979488" y="2771775"/>
            <a:ext cx="990600" cy="363538"/>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sz="1100" b="1">
                <a:solidFill>
                  <a:srgbClr val="CC0000"/>
                </a:solidFill>
                <a:latin typeface="Arial Narrow" charset="0"/>
                <a:cs typeface="Arial" charset="0"/>
              </a:rPr>
              <a:t>Светское Образование</a:t>
            </a:r>
            <a:endParaRPr lang="en-US" sz="1100" b="1">
              <a:solidFill>
                <a:srgbClr val="CC0000"/>
              </a:solidFill>
              <a:latin typeface="Arial Narrow" charset="0"/>
              <a:cs typeface="Arial" charset="0"/>
            </a:endParaRPr>
          </a:p>
        </p:txBody>
      </p:sp>
      <p:sp>
        <p:nvSpPr>
          <p:cNvPr id="222216" name="WordArt 9"/>
          <p:cNvSpPr>
            <a:spLocks noChangeArrowheads="1" noChangeShapeType="1" noTextEdit="1"/>
          </p:cNvSpPr>
          <p:nvPr/>
        </p:nvSpPr>
        <p:spPr bwMode="auto">
          <a:xfrm>
            <a:off x="763588" y="1554163"/>
            <a:ext cx="2341562" cy="542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ru-RU" sz="3600" kern="10">
                <a:latin typeface="Futura XBlk BT"/>
                <a:ea typeface="Futura XBlk BT"/>
                <a:cs typeface="Futura XBlk BT"/>
              </a:rPr>
              <a:t>ЕЛЛИНОВ</a:t>
            </a:r>
            <a:endParaRPr lang="en-US" sz="3600" kern="10">
              <a:latin typeface="Futura XBlk BT"/>
              <a:ea typeface="Futura XBlk BT"/>
              <a:cs typeface="Futura XBlk BT"/>
            </a:endParaRPr>
          </a:p>
        </p:txBody>
      </p:sp>
      <p:sp>
        <p:nvSpPr>
          <p:cNvPr id="2441226" name="Text Box 10"/>
          <p:cNvSpPr txBox="1">
            <a:spLocks noChangeArrowheads="1"/>
          </p:cNvSpPr>
          <p:nvPr/>
        </p:nvSpPr>
        <p:spPr bwMode="auto">
          <a:xfrm rot="-224563">
            <a:off x="1568450" y="4645025"/>
            <a:ext cx="2590800" cy="1076325"/>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sz="2000" b="1">
                <a:solidFill>
                  <a:schemeClr val="bg1"/>
                </a:solidFill>
                <a:latin typeface="Futura Md BT" charset="0"/>
                <a:cs typeface="Arial" charset="0"/>
              </a:rPr>
              <a:t>Государст-    венные            школы и     колледжи</a:t>
            </a:r>
            <a:endParaRPr lang="en-US" sz="2000" b="1">
              <a:solidFill>
                <a:schemeClr val="bg1"/>
              </a:solidFill>
              <a:latin typeface="Futura Md BT" charset="0"/>
              <a:cs typeface="Arial" charset="0"/>
            </a:endParaRPr>
          </a:p>
        </p:txBody>
      </p:sp>
      <p:sp>
        <p:nvSpPr>
          <p:cNvPr id="2441227" name="Text Box 11"/>
          <p:cNvSpPr txBox="1">
            <a:spLocks noChangeArrowheads="1"/>
          </p:cNvSpPr>
          <p:nvPr/>
        </p:nvSpPr>
        <p:spPr bwMode="auto">
          <a:xfrm>
            <a:off x="619125" y="1066800"/>
            <a:ext cx="2590800" cy="360363"/>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sz="2200">
                <a:solidFill>
                  <a:schemeClr val="tx2"/>
                </a:solidFill>
                <a:latin typeface="Futura Md BT" charset="0"/>
                <a:cs typeface="Arial" charset="0"/>
              </a:rPr>
              <a:t>УЧАТ</a:t>
            </a:r>
            <a:endParaRPr lang="en-US" sz="2200">
              <a:solidFill>
                <a:schemeClr val="tx2"/>
              </a:solidFill>
              <a:latin typeface="Futura Md BT"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ChangeArrowheads="1"/>
          </p:cNvSpPr>
          <p:nvPr>
            <p:ph type="title"/>
          </p:nvPr>
        </p:nvSpPr>
        <p:spPr/>
        <p:txBody>
          <a:bodyPr/>
          <a:lstStyle/>
          <a:p>
            <a:pPr eaLnBrk="1" hangingPunct="1"/>
            <a:r>
              <a:rPr lang="en-US">
                <a:latin typeface="Times New Roman" charset="0"/>
                <a:cs typeface="Arial" charset="0"/>
              </a:rPr>
              <a:t>07 Greeks educating Jews</a:t>
            </a:r>
          </a:p>
        </p:txBody>
      </p:sp>
      <p:pic>
        <p:nvPicPr>
          <p:cNvPr id="224258" name="Picture 3" descr="07 Greeks educating Jew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Text Box 4"/>
          <p:cNvSpPr txBox="1">
            <a:spLocks noChangeArrowheads="1"/>
          </p:cNvSpPr>
          <p:nvPr/>
        </p:nvSpPr>
        <p:spPr bwMode="auto">
          <a:xfrm>
            <a:off x="5715000" y="2003425"/>
            <a:ext cx="2819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2000" b="1">
                <a:latin typeface="Comic Sans MS" charset="0"/>
                <a:cs typeface="Arial" charset="0"/>
              </a:rPr>
              <a:t>ХА</a:t>
            </a:r>
            <a:r>
              <a:rPr lang="en-US" sz="2000" b="1">
                <a:latin typeface="Comic Sans MS" charset="0"/>
                <a:cs typeface="Arial" charset="0"/>
              </a:rPr>
              <a:t>! </a:t>
            </a:r>
            <a:r>
              <a:rPr lang="ru-RU" sz="2000" b="1">
                <a:latin typeface="Comic Sans MS" charset="0"/>
                <a:cs typeface="Arial" charset="0"/>
              </a:rPr>
              <a:t>БЕЗУМИЕ</a:t>
            </a:r>
            <a:r>
              <a:rPr lang="en-US" sz="2000" b="1">
                <a:latin typeface="Comic Sans MS" charset="0"/>
                <a:cs typeface="Arial" charset="0"/>
              </a:rPr>
              <a:t>!</a:t>
            </a:r>
          </a:p>
        </p:txBody>
      </p:sp>
      <p:sp>
        <p:nvSpPr>
          <p:cNvPr id="224260" name="WordArt 5"/>
          <p:cNvSpPr>
            <a:spLocks noChangeArrowheads="1" noChangeShapeType="1" noTextEdit="1"/>
          </p:cNvSpPr>
          <p:nvPr/>
        </p:nvSpPr>
        <p:spPr bwMode="auto">
          <a:xfrm>
            <a:off x="479425" y="349250"/>
            <a:ext cx="2341563" cy="542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ru-RU" sz="3600" kern="10">
                <a:latin typeface="Futura XBlk BT"/>
                <a:ea typeface="Futura XBlk BT"/>
                <a:cs typeface="Futura XBlk BT"/>
              </a:rPr>
              <a:t>ЕЛЛИНЫ</a:t>
            </a:r>
            <a:endParaRPr lang="en-US" sz="3600" kern="10">
              <a:latin typeface="Futura XBlk BT"/>
              <a:ea typeface="Futura XBlk BT"/>
              <a:cs typeface="Futura XBlk BT"/>
            </a:endParaRPr>
          </a:p>
        </p:txBody>
      </p:sp>
      <p:sp>
        <p:nvSpPr>
          <p:cNvPr id="224261" name="WordArt 8"/>
          <p:cNvSpPr>
            <a:spLocks noChangeArrowheads="1" noChangeShapeType="1" noTextEdit="1"/>
          </p:cNvSpPr>
          <p:nvPr/>
        </p:nvSpPr>
        <p:spPr bwMode="auto">
          <a:xfrm>
            <a:off x="2578100" y="1263650"/>
            <a:ext cx="2341563" cy="542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ru-RU" sz="3600" kern="10">
                <a:latin typeface="Futura XBlk BT"/>
                <a:ea typeface="Futura XBlk BT"/>
                <a:cs typeface="Futura XBlk BT"/>
              </a:rPr>
              <a:t>ЕЛЛИНАМИ</a:t>
            </a:r>
            <a:endParaRPr lang="en-US" sz="3600" kern="10">
              <a:latin typeface="Futura XBlk BT"/>
              <a:ea typeface="Futura XBlk BT"/>
              <a:cs typeface="Futura XBlk BT"/>
            </a:endParaRPr>
          </a:p>
        </p:txBody>
      </p:sp>
      <p:sp>
        <p:nvSpPr>
          <p:cNvPr id="224262" name="WordArt 10"/>
          <p:cNvSpPr>
            <a:spLocks noChangeArrowheads="1" noChangeShapeType="1" noTextEdit="1"/>
          </p:cNvSpPr>
          <p:nvPr/>
        </p:nvSpPr>
        <p:spPr bwMode="auto">
          <a:xfrm>
            <a:off x="5029200" y="327025"/>
            <a:ext cx="2286000" cy="542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bg-BG" sz="3600" kern="10">
                <a:latin typeface="Futura XBlk BT"/>
                <a:ea typeface="Futura XBlk BT"/>
                <a:cs typeface="Futura XBlk BT"/>
              </a:rPr>
              <a:t>ИУДЕЕВ</a:t>
            </a:r>
            <a:endParaRPr lang="en-US" sz="3600" kern="10">
              <a:latin typeface="Futura XBlk BT"/>
              <a:ea typeface="Futura XBlk BT"/>
              <a:cs typeface="Futura XBlk BT"/>
            </a:endParaRPr>
          </a:p>
        </p:txBody>
      </p:sp>
      <p:sp>
        <p:nvSpPr>
          <p:cNvPr id="2443275" name="Text Box 11"/>
          <p:cNvSpPr txBox="1">
            <a:spLocks noChangeArrowheads="1"/>
          </p:cNvSpPr>
          <p:nvPr/>
        </p:nvSpPr>
        <p:spPr bwMode="auto">
          <a:xfrm>
            <a:off x="2611438" y="447675"/>
            <a:ext cx="2590800" cy="360363"/>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sz="2200">
                <a:solidFill>
                  <a:schemeClr val="tx2"/>
                </a:solidFill>
                <a:latin typeface="Futura Md BT" charset="0"/>
                <a:cs typeface="Arial" charset="0"/>
              </a:rPr>
              <a:t>УЧАТ</a:t>
            </a:r>
            <a:endParaRPr lang="en-US" sz="2200">
              <a:solidFill>
                <a:schemeClr val="tx2"/>
              </a:solidFill>
              <a:latin typeface="Futura Md BT" charset="0"/>
              <a:cs typeface="Arial" charset="0"/>
            </a:endParaRPr>
          </a:p>
        </p:txBody>
      </p:sp>
      <p:sp>
        <p:nvSpPr>
          <p:cNvPr id="2443276" name="Text Box 12"/>
          <p:cNvSpPr txBox="1">
            <a:spLocks noChangeArrowheads="1"/>
          </p:cNvSpPr>
          <p:nvPr/>
        </p:nvSpPr>
        <p:spPr bwMode="auto">
          <a:xfrm>
            <a:off x="1262063" y="1371600"/>
            <a:ext cx="1066800" cy="360363"/>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lnSpc>
                <a:spcPct val="80000"/>
              </a:lnSpc>
              <a:spcBef>
                <a:spcPct val="50000"/>
              </a:spcBef>
            </a:pPr>
            <a:r>
              <a:rPr lang="ru-RU" sz="2200">
                <a:solidFill>
                  <a:schemeClr val="tx2"/>
                </a:solidFill>
                <a:latin typeface="Futura Md BT" charset="0"/>
                <a:cs typeface="Arial" charset="0"/>
              </a:rPr>
              <a:t>БЫТЬ</a:t>
            </a:r>
            <a:endParaRPr lang="en-US" sz="2200">
              <a:solidFill>
                <a:schemeClr val="tx2"/>
              </a:solidFill>
              <a:latin typeface="Futura Md BT" charset="0"/>
              <a:cs typeface="Arial" charset="0"/>
            </a:endParaRPr>
          </a:p>
        </p:txBody>
      </p:sp>
      <p:sp>
        <p:nvSpPr>
          <p:cNvPr id="224265" name="Text Box 7"/>
          <p:cNvSpPr txBox="1">
            <a:spLocks noChangeArrowheads="1"/>
          </p:cNvSpPr>
          <p:nvPr/>
        </p:nvSpPr>
        <p:spPr bwMode="auto">
          <a:xfrm rot="-534785">
            <a:off x="1030288" y="5970588"/>
            <a:ext cx="2381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000" b="1">
                <a:latin typeface="Futura Md BT" charset="0"/>
                <a:cs typeface="Times New Roman" charset="0"/>
              </a:rPr>
              <a:t>Греческая дорога</a:t>
            </a:r>
            <a:endParaRPr lang="en-US" sz="2000" b="1">
              <a:latin typeface="Futura Md BT" charset="0"/>
              <a:cs typeface="Times New Roman" charset="0"/>
            </a:endParaRPr>
          </a:p>
        </p:txBody>
      </p:sp>
      <p:sp>
        <p:nvSpPr>
          <p:cNvPr id="14" name="Text Box 8"/>
          <p:cNvSpPr txBox="1">
            <a:spLocks noChangeArrowheads="1"/>
          </p:cNvSpPr>
          <p:nvPr/>
        </p:nvSpPr>
        <p:spPr bwMode="auto">
          <a:xfrm>
            <a:off x="1752600" y="2743200"/>
            <a:ext cx="990600" cy="363538"/>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sz="1100" b="1">
                <a:solidFill>
                  <a:srgbClr val="CC0000"/>
                </a:solidFill>
                <a:latin typeface="Arial Narrow" charset="0"/>
                <a:cs typeface="Arial" charset="0"/>
              </a:rPr>
              <a:t>Светское Образование</a:t>
            </a:r>
            <a:endParaRPr lang="en-US" sz="1100" b="1">
              <a:solidFill>
                <a:srgbClr val="CC0000"/>
              </a:solidFill>
              <a:latin typeface="Arial Narrow" charset="0"/>
              <a:cs typeface="Arial" charset="0"/>
            </a:endParaRPr>
          </a:p>
        </p:txBody>
      </p:sp>
      <p:sp>
        <p:nvSpPr>
          <p:cNvPr id="15" name="Text Box 10"/>
          <p:cNvSpPr txBox="1">
            <a:spLocks noChangeArrowheads="1"/>
          </p:cNvSpPr>
          <p:nvPr/>
        </p:nvSpPr>
        <p:spPr bwMode="auto">
          <a:xfrm rot="-224563">
            <a:off x="2393950" y="4503738"/>
            <a:ext cx="2590800" cy="1076325"/>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sz="2000" b="1">
                <a:solidFill>
                  <a:schemeClr val="bg1"/>
                </a:solidFill>
                <a:latin typeface="Futura Md BT" charset="0"/>
                <a:cs typeface="Arial" charset="0"/>
              </a:rPr>
              <a:t>Государст-    венные            школы и     колледжи</a:t>
            </a:r>
            <a:endParaRPr lang="en-US" sz="2000" b="1">
              <a:solidFill>
                <a:schemeClr val="bg1"/>
              </a:solidFill>
              <a:latin typeface="Futura Md BT"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ChangeArrowheads="1"/>
          </p:cNvSpPr>
          <p:nvPr>
            <p:ph type="title"/>
          </p:nvPr>
        </p:nvSpPr>
        <p:spPr/>
        <p:txBody>
          <a:bodyPr/>
          <a:lstStyle/>
          <a:p>
            <a:pPr eaLnBrk="1" hangingPunct="1"/>
            <a:r>
              <a:rPr lang="en-US">
                <a:latin typeface="Myriad Pro Bold" charset="0"/>
                <a:cs typeface="Arial" charset="0"/>
              </a:rPr>
              <a:t>08 Jews educating Jews</a:t>
            </a:r>
          </a:p>
        </p:txBody>
      </p:sp>
      <p:pic>
        <p:nvPicPr>
          <p:cNvPr id="226306" name="Picture 3" descr="08 Jews educating Jew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7" name="Text Box 4"/>
          <p:cNvSpPr txBox="1">
            <a:spLocks noChangeArrowheads="1"/>
          </p:cNvSpPr>
          <p:nvPr/>
        </p:nvSpPr>
        <p:spPr bwMode="auto">
          <a:xfrm>
            <a:off x="5865813" y="1350963"/>
            <a:ext cx="2819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2000" b="1">
                <a:solidFill>
                  <a:srgbClr val="000000"/>
                </a:solidFill>
                <a:latin typeface="Comic Sans MS" charset="0"/>
                <a:cs typeface="Arial" charset="0"/>
              </a:rPr>
              <a:t>Ха</a:t>
            </a:r>
            <a:r>
              <a:rPr lang="en-US" sz="2000" b="1">
                <a:solidFill>
                  <a:srgbClr val="000000"/>
                </a:solidFill>
                <a:latin typeface="Comic Sans MS" charset="0"/>
                <a:cs typeface="Arial" charset="0"/>
              </a:rPr>
              <a:t>! </a:t>
            </a:r>
            <a:r>
              <a:rPr lang="ru-RU" sz="2000" b="1">
                <a:solidFill>
                  <a:srgbClr val="000000"/>
                </a:solidFill>
                <a:latin typeface="Comic Sans MS" charset="0"/>
                <a:cs typeface="Arial" charset="0"/>
              </a:rPr>
              <a:t>Безумие</a:t>
            </a:r>
            <a:r>
              <a:rPr lang="en-US" sz="2000" b="1">
                <a:solidFill>
                  <a:srgbClr val="000000"/>
                </a:solidFill>
                <a:latin typeface="Comic Sans MS" charset="0"/>
                <a:cs typeface="Arial" charset="0"/>
              </a:rPr>
              <a:t>!</a:t>
            </a:r>
          </a:p>
        </p:txBody>
      </p:sp>
      <p:sp>
        <p:nvSpPr>
          <p:cNvPr id="226308" name="WordArt 5"/>
          <p:cNvSpPr>
            <a:spLocks noChangeArrowheads="1" noChangeShapeType="1" noTextEdit="1"/>
          </p:cNvSpPr>
          <p:nvPr/>
        </p:nvSpPr>
        <p:spPr bwMode="auto">
          <a:xfrm>
            <a:off x="434975" y="293688"/>
            <a:ext cx="1698625" cy="4032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bg-BG" sz="3600" kern="10">
                <a:solidFill>
                  <a:srgbClr val="000000"/>
                </a:solidFill>
                <a:latin typeface="Futura XBlk BT"/>
                <a:ea typeface="Futura XBlk BT"/>
                <a:cs typeface="Futura XBlk BT"/>
              </a:rPr>
              <a:t>ИУДЕИ</a:t>
            </a:r>
            <a:endParaRPr lang="en-US" sz="3600" kern="10">
              <a:solidFill>
                <a:srgbClr val="000000"/>
              </a:solidFill>
              <a:latin typeface="Futura XBlk BT"/>
              <a:ea typeface="Futura XBlk BT"/>
              <a:cs typeface="Futura XBlk BT"/>
            </a:endParaRPr>
          </a:p>
        </p:txBody>
      </p:sp>
      <p:sp>
        <p:nvSpPr>
          <p:cNvPr id="226309" name="Text Box 6"/>
          <p:cNvSpPr txBox="1">
            <a:spLocks noChangeArrowheads="1"/>
          </p:cNvSpPr>
          <p:nvPr/>
        </p:nvSpPr>
        <p:spPr bwMode="auto">
          <a:xfrm rot="-917850">
            <a:off x="890588" y="5622925"/>
            <a:ext cx="2290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000" b="1">
                <a:solidFill>
                  <a:srgbClr val="000000"/>
                </a:solidFill>
                <a:latin typeface="Futura Md BT" charset="0"/>
                <a:cs typeface="Times New Roman" charset="0"/>
              </a:rPr>
              <a:t>Греческая дорога</a:t>
            </a:r>
            <a:endParaRPr lang="en-US" sz="2000" b="1">
              <a:solidFill>
                <a:srgbClr val="000000"/>
              </a:solidFill>
              <a:latin typeface="Futura Md BT" charset="0"/>
              <a:cs typeface="Times New Roman" charset="0"/>
            </a:endParaRPr>
          </a:p>
        </p:txBody>
      </p:sp>
      <p:sp>
        <p:nvSpPr>
          <p:cNvPr id="226310" name="WordArt 7"/>
          <p:cNvSpPr>
            <a:spLocks noChangeArrowheads="1" noChangeShapeType="1" noTextEdit="1"/>
          </p:cNvSpPr>
          <p:nvPr/>
        </p:nvSpPr>
        <p:spPr bwMode="auto">
          <a:xfrm>
            <a:off x="6149975" y="282575"/>
            <a:ext cx="19812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ru-RU" sz="3600" kern="10">
                <a:solidFill>
                  <a:srgbClr val="000000"/>
                </a:solidFill>
                <a:latin typeface="Futura XBlk BT"/>
                <a:ea typeface="Futura XBlk BT"/>
                <a:cs typeface="Futura XBlk BT"/>
              </a:rPr>
              <a:t>ЕЛЛИНАМИ</a:t>
            </a:r>
            <a:endParaRPr lang="en-US" sz="3600" kern="10">
              <a:solidFill>
                <a:srgbClr val="000000"/>
              </a:solidFill>
              <a:latin typeface="Futura XBlk BT"/>
              <a:ea typeface="Futura XBlk BT"/>
              <a:cs typeface="Futura XBlk BT"/>
            </a:endParaRPr>
          </a:p>
        </p:txBody>
      </p:sp>
      <p:sp>
        <p:nvSpPr>
          <p:cNvPr id="2512904" name="Text Box 8"/>
          <p:cNvSpPr txBox="1">
            <a:spLocks noChangeArrowheads="1"/>
          </p:cNvSpPr>
          <p:nvPr/>
        </p:nvSpPr>
        <p:spPr bwMode="auto">
          <a:xfrm>
            <a:off x="1905000" y="338138"/>
            <a:ext cx="1905000" cy="311150"/>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a:solidFill>
                  <a:srgbClr val="000000"/>
                </a:solidFill>
                <a:latin typeface="Futura Md BT" charset="0"/>
                <a:cs typeface="Arial" charset="0"/>
              </a:rPr>
              <a:t>УЧАТ</a:t>
            </a:r>
            <a:endParaRPr lang="en-US">
              <a:solidFill>
                <a:srgbClr val="000000"/>
              </a:solidFill>
              <a:latin typeface="Futura Md BT" charset="0"/>
              <a:cs typeface="Arial" charset="0"/>
            </a:endParaRPr>
          </a:p>
        </p:txBody>
      </p:sp>
      <p:sp>
        <p:nvSpPr>
          <p:cNvPr id="2512905" name="Text Box 9"/>
          <p:cNvSpPr txBox="1">
            <a:spLocks noChangeArrowheads="1"/>
          </p:cNvSpPr>
          <p:nvPr/>
        </p:nvSpPr>
        <p:spPr bwMode="auto">
          <a:xfrm>
            <a:off x="5181600" y="381000"/>
            <a:ext cx="914400" cy="314325"/>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lnSpc>
                <a:spcPct val="80000"/>
              </a:lnSpc>
              <a:spcBef>
                <a:spcPct val="50000"/>
              </a:spcBef>
            </a:pPr>
            <a:r>
              <a:rPr lang="ru-RU">
                <a:solidFill>
                  <a:srgbClr val="000000"/>
                </a:solidFill>
                <a:latin typeface="Futura Md BT" charset="0"/>
                <a:cs typeface="Arial" charset="0"/>
              </a:rPr>
              <a:t>БЫТЬ</a:t>
            </a:r>
            <a:endParaRPr lang="en-US">
              <a:solidFill>
                <a:srgbClr val="000000"/>
              </a:solidFill>
              <a:latin typeface="Futura Md BT" charset="0"/>
              <a:cs typeface="Arial" charset="0"/>
            </a:endParaRPr>
          </a:p>
        </p:txBody>
      </p:sp>
      <p:sp>
        <p:nvSpPr>
          <p:cNvPr id="226313" name="Rectangle 10"/>
          <p:cNvSpPr>
            <a:spLocks noChangeArrowheads="1"/>
          </p:cNvSpPr>
          <p:nvPr/>
        </p:nvSpPr>
        <p:spPr bwMode="auto">
          <a:xfrm>
            <a:off x="3514725" y="260350"/>
            <a:ext cx="1828800" cy="533400"/>
          </a:xfrm>
          <a:prstGeom prst="rect">
            <a:avLst/>
          </a:prstGeom>
          <a:solidFill>
            <a:schemeClr val="tx1"/>
          </a:solidFill>
          <a:ln w="9525">
            <a:solidFill>
              <a:schemeClr val="tx1"/>
            </a:solidFill>
            <a:miter lim="800000"/>
            <a:headEnd/>
            <a:tailEnd/>
          </a:ln>
        </p:spPr>
        <p:txBody>
          <a:bodyPr wrap="none" anchor="ctr"/>
          <a:lstStyle/>
          <a:p>
            <a:pPr eaLnBrk="1" hangingPunct="1"/>
            <a:endParaRPr lang="en-US">
              <a:cs typeface="Arial" charset="0"/>
            </a:endParaRPr>
          </a:p>
        </p:txBody>
      </p:sp>
      <p:sp>
        <p:nvSpPr>
          <p:cNvPr id="226314" name="WordArt 11"/>
          <p:cNvSpPr>
            <a:spLocks noChangeArrowheads="1" noChangeShapeType="1" noTextEdit="1"/>
          </p:cNvSpPr>
          <p:nvPr/>
        </p:nvSpPr>
        <p:spPr bwMode="auto">
          <a:xfrm>
            <a:off x="3559175" y="327025"/>
            <a:ext cx="1698625" cy="4032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bg-BG" sz="3600" kern="10">
                <a:solidFill>
                  <a:srgbClr val="000000"/>
                </a:solidFill>
                <a:latin typeface="Futura XBlk BT"/>
                <a:ea typeface="Futura XBlk BT"/>
                <a:cs typeface="Futura XBlk BT"/>
              </a:rPr>
              <a:t>ИУДЕЕВ</a:t>
            </a:r>
            <a:endParaRPr lang="en-US" sz="3600" kern="10">
              <a:solidFill>
                <a:srgbClr val="000000"/>
              </a:solidFill>
              <a:latin typeface="Futura XBlk BT"/>
              <a:ea typeface="Futura XBlk BT"/>
              <a:cs typeface="Futura XBlk BT"/>
            </a:endParaRPr>
          </a:p>
        </p:txBody>
      </p:sp>
      <p:sp>
        <p:nvSpPr>
          <p:cNvPr id="2512908" name="Text Box 12"/>
          <p:cNvSpPr txBox="1">
            <a:spLocks noChangeArrowheads="1"/>
          </p:cNvSpPr>
          <p:nvPr/>
        </p:nvSpPr>
        <p:spPr bwMode="auto">
          <a:xfrm>
            <a:off x="66675" y="2081213"/>
            <a:ext cx="1905000" cy="311150"/>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80000"/>
              </a:lnSpc>
              <a:spcBef>
                <a:spcPct val="50000"/>
              </a:spcBef>
            </a:pPr>
            <a:r>
              <a:rPr lang="ru-RU" b="1">
                <a:solidFill>
                  <a:srgbClr val="000000"/>
                </a:solidFill>
                <a:latin typeface="Futura Lt BT" charset="0"/>
                <a:cs typeface="Arial" charset="0"/>
              </a:rPr>
              <a:t>БЫТИЕ</a:t>
            </a:r>
            <a:endParaRPr lang="en-US" b="1">
              <a:solidFill>
                <a:srgbClr val="000000"/>
              </a:solidFill>
              <a:latin typeface="Futura Lt BT" charset="0"/>
              <a:cs typeface="Arial" charset="0"/>
            </a:endParaRPr>
          </a:p>
        </p:txBody>
      </p:sp>
      <p:sp>
        <p:nvSpPr>
          <p:cNvPr id="226316" name="Text Box 13"/>
          <p:cNvSpPr txBox="1">
            <a:spLocks noChangeArrowheads="1"/>
          </p:cNvSpPr>
          <p:nvPr/>
        </p:nvSpPr>
        <p:spPr bwMode="auto">
          <a:xfrm>
            <a:off x="2003425" y="1219200"/>
            <a:ext cx="38100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pPr>
            <a:r>
              <a:rPr lang="ru-RU" sz="1600" b="1">
                <a:solidFill>
                  <a:srgbClr val="000000"/>
                </a:solidFill>
                <a:latin typeface="Comic Sans MS" charset="0"/>
                <a:cs typeface="Arial" charset="0"/>
              </a:rPr>
              <a:t>Христиане не обязаны верить в шестидневное творение</a:t>
            </a:r>
            <a:r>
              <a:rPr lang="en-US" sz="1600" b="1">
                <a:solidFill>
                  <a:srgbClr val="000000"/>
                </a:solidFill>
                <a:latin typeface="Comic Sans MS" charset="0"/>
                <a:cs typeface="Arial" charset="0"/>
              </a:rPr>
              <a:t>! </a:t>
            </a:r>
            <a:r>
              <a:rPr lang="ru-RU" sz="1600" b="1">
                <a:solidFill>
                  <a:srgbClr val="000000"/>
                </a:solidFill>
                <a:latin typeface="Comic Sans MS" charset="0"/>
                <a:cs typeface="Arial" charset="0"/>
              </a:rPr>
              <a:t>Мы можем принять и миллионы лет, и большой взрыв.</a:t>
            </a:r>
            <a:endParaRPr lang="en-US" sz="1600" b="1">
              <a:solidFill>
                <a:srgbClr val="000000"/>
              </a:solidFill>
              <a:latin typeface="Comic Sans MS"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ChangeArrowheads="1"/>
          </p:cNvSpPr>
          <p:nvPr>
            <p:ph type="title"/>
          </p:nvPr>
        </p:nvSpPr>
        <p:spPr/>
        <p:txBody>
          <a:bodyPr/>
          <a:lstStyle/>
          <a:p>
            <a:pPr eaLnBrk="1" hangingPunct="1"/>
            <a:r>
              <a:rPr lang="en-US">
                <a:latin typeface="Times New Roman" charset="0"/>
                <a:cs typeface="Arial" charset="0"/>
              </a:rPr>
              <a:t>09 Greeks in family</a:t>
            </a:r>
          </a:p>
        </p:txBody>
      </p:sp>
      <p:pic>
        <p:nvPicPr>
          <p:cNvPr id="228354" name="Picture 3" descr="09 Greeks in family"/>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1113" y="6350"/>
            <a:ext cx="9144000" cy="685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5" name="Text Box 4"/>
          <p:cNvSpPr txBox="1">
            <a:spLocks noChangeArrowheads="1"/>
          </p:cNvSpPr>
          <p:nvPr/>
        </p:nvSpPr>
        <p:spPr bwMode="auto">
          <a:xfrm>
            <a:off x="5965825" y="881063"/>
            <a:ext cx="2819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2000" b="1">
                <a:solidFill>
                  <a:srgbClr val="000000"/>
                </a:solidFill>
                <a:latin typeface="Comic Sans MS" charset="0"/>
                <a:cs typeface="Arial" charset="0"/>
              </a:rPr>
              <a:t>Ха</a:t>
            </a:r>
            <a:r>
              <a:rPr lang="en-US" sz="2000" b="1">
                <a:solidFill>
                  <a:srgbClr val="000000"/>
                </a:solidFill>
                <a:latin typeface="Comic Sans MS" charset="0"/>
                <a:cs typeface="Arial" charset="0"/>
              </a:rPr>
              <a:t>! </a:t>
            </a:r>
            <a:r>
              <a:rPr lang="ru-RU" sz="2000" b="1">
                <a:solidFill>
                  <a:srgbClr val="000000"/>
                </a:solidFill>
                <a:latin typeface="Comic Sans MS" charset="0"/>
                <a:cs typeface="Arial" charset="0"/>
              </a:rPr>
              <a:t>Безумие</a:t>
            </a:r>
            <a:r>
              <a:rPr lang="en-US" sz="2000" b="1">
                <a:solidFill>
                  <a:srgbClr val="000000"/>
                </a:solidFill>
                <a:latin typeface="Comic Sans MS" charset="0"/>
                <a:cs typeface="Arial" charset="0"/>
              </a:rPr>
              <a:t>!</a:t>
            </a:r>
          </a:p>
        </p:txBody>
      </p:sp>
      <p:sp>
        <p:nvSpPr>
          <p:cNvPr id="228356" name="WordArt 5"/>
          <p:cNvSpPr>
            <a:spLocks noChangeArrowheads="1" noChangeShapeType="1" noTextEdit="1"/>
          </p:cNvSpPr>
          <p:nvPr/>
        </p:nvSpPr>
        <p:spPr bwMode="auto">
          <a:xfrm>
            <a:off x="533400" y="423863"/>
            <a:ext cx="2362200" cy="609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ru-RU" sz="3600" kern="10">
                <a:solidFill>
                  <a:srgbClr val="000000"/>
                </a:solidFill>
                <a:latin typeface="Futura XBlk BT"/>
                <a:ea typeface="Futura XBlk BT"/>
                <a:cs typeface="Futura XBlk BT"/>
              </a:rPr>
              <a:t>ЕЛЛИНЫ</a:t>
            </a:r>
            <a:endParaRPr lang="en-US" sz="3600" kern="10">
              <a:solidFill>
                <a:srgbClr val="000000"/>
              </a:solidFill>
              <a:latin typeface="Futura XBlk BT"/>
              <a:ea typeface="Futura XBlk BT"/>
              <a:cs typeface="Futura XBlk BT"/>
            </a:endParaRPr>
          </a:p>
        </p:txBody>
      </p:sp>
      <p:sp>
        <p:nvSpPr>
          <p:cNvPr id="2516998" name="Text Box 6"/>
          <p:cNvSpPr txBox="1">
            <a:spLocks noChangeArrowheads="1"/>
          </p:cNvSpPr>
          <p:nvPr/>
        </p:nvSpPr>
        <p:spPr bwMode="auto">
          <a:xfrm>
            <a:off x="588963" y="1141413"/>
            <a:ext cx="2200275" cy="336550"/>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sz="2000">
                <a:solidFill>
                  <a:srgbClr val="000000"/>
                </a:solidFill>
                <a:latin typeface="Futura Md BT" charset="0"/>
                <a:cs typeface="Arial" charset="0"/>
              </a:rPr>
              <a:t>В СЕМЬЕ</a:t>
            </a:r>
            <a:endParaRPr lang="en-US" sz="2000">
              <a:solidFill>
                <a:srgbClr val="000000"/>
              </a:solidFill>
              <a:latin typeface="Futura Md BT" charset="0"/>
              <a:cs typeface="Arial" charset="0"/>
            </a:endParaRPr>
          </a:p>
        </p:txBody>
      </p:sp>
      <p:sp>
        <p:nvSpPr>
          <p:cNvPr id="2516999" name="Text Box 7"/>
          <p:cNvSpPr txBox="1">
            <a:spLocks noChangeArrowheads="1"/>
          </p:cNvSpPr>
          <p:nvPr/>
        </p:nvSpPr>
        <p:spPr bwMode="auto">
          <a:xfrm>
            <a:off x="66675" y="2081213"/>
            <a:ext cx="1905000" cy="311150"/>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80000"/>
              </a:lnSpc>
              <a:spcBef>
                <a:spcPct val="50000"/>
              </a:spcBef>
            </a:pPr>
            <a:r>
              <a:rPr lang="ru-RU" b="1">
                <a:solidFill>
                  <a:srgbClr val="000000"/>
                </a:solidFill>
                <a:latin typeface="Futura Lt BT" charset="0"/>
                <a:cs typeface="Arial" charset="0"/>
              </a:rPr>
              <a:t>БЫТИЕ</a:t>
            </a:r>
            <a:endParaRPr lang="en-US" b="1">
              <a:solidFill>
                <a:srgbClr val="000000"/>
              </a:solidFill>
              <a:latin typeface="Futura Lt BT" charset="0"/>
              <a:cs typeface="Arial" charset="0"/>
            </a:endParaRPr>
          </a:p>
        </p:txBody>
      </p:sp>
      <p:sp>
        <p:nvSpPr>
          <p:cNvPr id="228359" name="Text Box 8"/>
          <p:cNvSpPr txBox="1">
            <a:spLocks noChangeArrowheads="1"/>
          </p:cNvSpPr>
          <p:nvPr/>
        </p:nvSpPr>
        <p:spPr bwMode="auto">
          <a:xfrm>
            <a:off x="3702050" y="838200"/>
            <a:ext cx="2416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pPr>
            <a:r>
              <a:rPr lang="ru-RU" sz="2000" b="1">
                <a:solidFill>
                  <a:srgbClr val="000000"/>
                </a:solidFill>
                <a:latin typeface="Comic Sans MS" charset="0"/>
                <a:cs typeface="Arial" charset="0"/>
              </a:rPr>
              <a:t>Почему наши дети не разделяют наши убеждения</a:t>
            </a:r>
            <a:r>
              <a:rPr lang="en-US" sz="2000" b="1">
                <a:solidFill>
                  <a:srgbClr val="000000"/>
                </a:solidFill>
                <a:latin typeface="Comic Sans MS" charset="0"/>
                <a:cs typeface="Arial" charset="0"/>
              </a:rPr>
              <a:t>?!</a:t>
            </a:r>
          </a:p>
        </p:txBody>
      </p:sp>
      <p:sp>
        <p:nvSpPr>
          <p:cNvPr id="2517001" name="Text Box 9"/>
          <p:cNvSpPr txBox="1">
            <a:spLocks noChangeArrowheads="1"/>
          </p:cNvSpPr>
          <p:nvPr/>
        </p:nvSpPr>
        <p:spPr bwMode="auto">
          <a:xfrm>
            <a:off x="411163" y="5673725"/>
            <a:ext cx="4343400" cy="735013"/>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50000"/>
              </a:lnSpc>
              <a:spcBef>
                <a:spcPct val="50000"/>
              </a:spcBef>
            </a:pPr>
            <a:r>
              <a:rPr lang="ru-RU" sz="2800">
                <a:solidFill>
                  <a:srgbClr val="000000"/>
                </a:solidFill>
                <a:latin typeface="Futura Md BT" charset="0"/>
                <a:cs typeface="Arial" charset="0"/>
              </a:rPr>
              <a:t>Родители – «ИУДЕИ»</a:t>
            </a:r>
            <a:endParaRPr lang="en-US" sz="2800">
              <a:solidFill>
                <a:srgbClr val="000000"/>
              </a:solidFill>
              <a:latin typeface="Futura Md BT" charset="0"/>
              <a:cs typeface="Arial" charset="0"/>
            </a:endParaRPr>
          </a:p>
          <a:p>
            <a:pPr algn="ctr" eaLnBrk="1" hangingPunct="1">
              <a:lnSpc>
                <a:spcPct val="50000"/>
              </a:lnSpc>
              <a:spcBef>
                <a:spcPct val="50000"/>
              </a:spcBef>
            </a:pPr>
            <a:r>
              <a:rPr lang="ru-RU" sz="2800">
                <a:solidFill>
                  <a:srgbClr val="000000"/>
                </a:solidFill>
                <a:latin typeface="Futura Md BT" charset="0"/>
                <a:cs typeface="Arial" charset="0"/>
              </a:rPr>
              <a:t>Дети – «ЕЛЛИНЫ»</a:t>
            </a:r>
            <a:endParaRPr lang="en-US" sz="2800">
              <a:solidFill>
                <a:srgbClr val="000000"/>
              </a:solidFill>
              <a:latin typeface="Futura Md BT"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4"/>
          <p:cNvSpPr>
            <a:spLocks noGrp="1" noChangeArrowheads="1"/>
          </p:cNvSpPr>
          <p:nvPr>
            <p:ph type="ctrTitle"/>
          </p:nvPr>
        </p:nvSpPr>
        <p:spPr/>
        <p:txBody>
          <a:bodyPr/>
          <a:lstStyle/>
          <a:p>
            <a:pPr eaLnBrk="1" hangingPunct="1"/>
            <a:r>
              <a:rPr lang="en-US">
                <a:latin typeface="Arial" charset="0"/>
              </a:rPr>
              <a:t>Terry for tea #4</a:t>
            </a:r>
          </a:p>
        </p:txBody>
      </p:sp>
      <p:pic>
        <p:nvPicPr>
          <p:cNvPr id="123906" name="Picture 2" descr="Terry-tea-seriesR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3" descr="Terry-tea-seriesR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ChangeArrowheads="1"/>
          </p:cNvSpPr>
          <p:nvPr/>
        </p:nvSpPr>
        <p:spPr bwMode="auto">
          <a:xfrm>
            <a:off x="2147888" y="2805113"/>
            <a:ext cx="46402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p>
            <a:pPr algn="ctr" eaLnBrk="1" hangingPunct="1"/>
            <a:r>
              <a:rPr lang="en-US" sz="4400">
                <a:solidFill>
                  <a:schemeClr val="bg1"/>
                </a:solidFill>
                <a:latin typeface="Times New Roman" charset="0"/>
                <a:cs typeface="Arial" charset="0"/>
              </a:rPr>
              <a:t>02 Greeks jump road</a:t>
            </a:r>
          </a:p>
        </p:txBody>
      </p:sp>
      <p:sp>
        <p:nvSpPr>
          <p:cNvPr id="230402" name="Rectangle 3"/>
          <p:cNvSpPr>
            <a:spLocks noGrp="1" noChangeArrowheads="1"/>
          </p:cNvSpPr>
          <p:nvPr>
            <p:ph type="title"/>
          </p:nvPr>
        </p:nvSpPr>
        <p:spPr/>
        <p:txBody>
          <a:bodyPr/>
          <a:lstStyle/>
          <a:p>
            <a:pPr eaLnBrk="1" hangingPunct="1"/>
            <a:r>
              <a:rPr lang="en-US">
                <a:latin typeface="Times New Roman" charset="0"/>
                <a:cs typeface="Arial" charset="0"/>
              </a:rPr>
              <a:t>10 Reach today</a:t>
            </a:r>
            <a:r>
              <a:rPr lang="ja-JP" altLang="en-US">
                <a:latin typeface="Times New Roman" charset="0"/>
                <a:cs typeface="Arial" charset="0"/>
              </a:rPr>
              <a:t>’</a:t>
            </a:r>
            <a:r>
              <a:rPr lang="en-US">
                <a:latin typeface="Times New Roman" charset="0"/>
                <a:cs typeface="Arial" charset="0"/>
              </a:rPr>
              <a:t>s Greeks</a:t>
            </a:r>
          </a:p>
        </p:txBody>
      </p:sp>
      <p:pic>
        <p:nvPicPr>
          <p:cNvPr id="230403" name="Picture 4" descr="10 Reach today’s Greek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4" name="Text Box 5"/>
          <p:cNvSpPr txBox="1">
            <a:spLocks noChangeArrowheads="1"/>
          </p:cNvSpPr>
          <p:nvPr/>
        </p:nvSpPr>
        <p:spPr bwMode="auto">
          <a:xfrm>
            <a:off x="4975225" y="271463"/>
            <a:ext cx="3581400"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b="1">
                <a:latin typeface="Comic Sans MS" charset="0"/>
                <a:cs typeface="Arial" charset="0"/>
              </a:rPr>
              <a:t>Мы должны верить,        что Библия исторически достоверна</a:t>
            </a:r>
            <a:r>
              <a:rPr lang="en-US" b="1">
                <a:latin typeface="Comic Sans MS" charset="0"/>
                <a:cs typeface="Arial" charset="0"/>
              </a:rPr>
              <a:t>. </a:t>
            </a:r>
            <a:r>
              <a:rPr lang="ru-RU" b="1">
                <a:latin typeface="Comic Sans MS" charset="0"/>
                <a:cs typeface="Arial" charset="0"/>
              </a:rPr>
              <a:t>Давай начнем   с самого начала</a:t>
            </a:r>
            <a:r>
              <a:rPr lang="en-US" b="1">
                <a:latin typeface="Comic Sans MS" charset="0"/>
                <a:cs typeface="Arial" charset="0"/>
              </a:rPr>
              <a:t>!</a:t>
            </a:r>
          </a:p>
        </p:txBody>
      </p:sp>
      <p:sp>
        <p:nvSpPr>
          <p:cNvPr id="2521094" name="Text Box 6"/>
          <p:cNvSpPr txBox="1">
            <a:spLocks noChangeArrowheads="1"/>
          </p:cNvSpPr>
          <p:nvPr/>
        </p:nvSpPr>
        <p:spPr bwMode="auto">
          <a:xfrm>
            <a:off x="152400" y="2209800"/>
            <a:ext cx="2024063" cy="360363"/>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80000"/>
              </a:lnSpc>
              <a:spcBef>
                <a:spcPct val="50000"/>
              </a:spcBef>
            </a:pPr>
            <a:r>
              <a:rPr lang="ru-RU" sz="2200" b="1">
                <a:solidFill>
                  <a:schemeClr val="tx2"/>
                </a:solidFill>
                <a:latin typeface="Futura Lt BT" charset="0"/>
                <a:cs typeface="Arial" charset="0"/>
              </a:rPr>
              <a:t>БЫТИЕ</a:t>
            </a:r>
            <a:endParaRPr lang="en-US" sz="2200" b="1">
              <a:solidFill>
                <a:schemeClr val="tx2"/>
              </a:solidFill>
              <a:latin typeface="Futura Lt BT" charset="0"/>
              <a:cs typeface="Arial" charset="0"/>
            </a:endParaRPr>
          </a:p>
        </p:txBody>
      </p:sp>
      <p:sp>
        <p:nvSpPr>
          <p:cNvPr id="230406" name="WordArt 7"/>
          <p:cNvSpPr>
            <a:spLocks noChangeArrowheads="1" noChangeShapeType="1" noTextEdit="1"/>
          </p:cNvSpPr>
          <p:nvPr/>
        </p:nvSpPr>
        <p:spPr bwMode="auto">
          <a:xfrm>
            <a:off x="760413" y="839788"/>
            <a:ext cx="2341562" cy="542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ru-RU" sz="3600" kern="10">
                <a:latin typeface="Futura XBlk BT"/>
                <a:ea typeface="Futura XBlk BT"/>
                <a:cs typeface="Futura XBlk BT"/>
              </a:rPr>
              <a:t>ЕЛЛИНАМ</a:t>
            </a:r>
            <a:endParaRPr lang="en-US" sz="3600" kern="10">
              <a:latin typeface="Futura XBlk BT"/>
              <a:ea typeface="Futura XBlk BT"/>
              <a:cs typeface="Futura XBlk BT"/>
            </a:endParaRPr>
          </a:p>
        </p:txBody>
      </p:sp>
      <p:sp>
        <p:nvSpPr>
          <p:cNvPr id="230407" name="Text Box 8"/>
          <p:cNvSpPr txBox="1">
            <a:spLocks noChangeArrowheads="1"/>
          </p:cNvSpPr>
          <p:nvPr/>
        </p:nvSpPr>
        <p:spPr bwMode="auto">
          <a:xfrm rot="-916496">
            <a:off x="1279525" y="5546725"/>
            <a:ext cx="22907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200" b="1">
                <a:latin typeface="Futura Md BT" charset="0"/>
                <a:cs typeface="Times New Roman" charset="0"/>
              </a:rPr>
              <a:t>Греческая дорога</a:t>
            </a:r>
            <a:endParaRPr lang="en-US" sz="2200" b="1">
              <a:latin typeface="Futura Md BT" charset="0"/>
              <a:cs typeface="Times New Roman" charset="0"/>
            </a:endParaRPr>
          </a:p>
        </p:txBody>
      </p:sp>
      <p:sp>
        <p:nvSpPr>
          <p:cNvPr id="2521097" name="Text Box 9"/>
          <p:cNvSpPr txBox="1">
            <a:spLocks noChangeArrowheads="1"/>
          </p:cNvSpPr>
          <p:nvPr/>
        </p:nvSpPr>
        <p:spPr bwMode="auto">
          <a:xfrm>
            <a:off x="266700" y="152400"/>
            <a:ext cx="3354388" cy="633413"/>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sz="2200">
                <a:solidFill>
                  <a:schemeClr val="tx2"/>
                </a:solidFill>
                <a:latin typeface="Futura Md BT" charset="0"/>
                <a:cs typeface="Arial" charset="0"/>
              </a:rPr>
              <a:t>БЛАГОВЕСТИЕ СОВРЕМЕННЫМ</a:t>
            </a:r>
            <a:endParaRPr lang="en-US" sz="2200">
              <a:solidFill>
                <a:schemeClr val="tx2"/>
              </a:solidFill>
              <a:latin typeface="Futura Md BT"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hidden="1"/>
          <p:cNvSpPr>
            <a:spLocks noGrp="1" noChangeArrowheads="1"/>
          </p:cNvSpPr>
          <p:nvPr>
            <p:ph type="title"/>
          </p:nvPr>
        </p:nvSpPr>
        <p:spPr/>
        <p:txBody>
          <a:bodyPr/>
          <a:lstStyle/>
          <a:p>
            <a:pPr eaLnBrk="1" hangingPunct="1"/>
            <a:r>
              <a:rPr lang="en-US">
                <a:latin typeface="Times New Roman" charset="0"/>
                <a:cs typeface="Arial" charset="0"/>
              </a:rPr>
              <a:t>School violence-Bible story colored</a:t>
            </a:r>
          </a:p>
        </p:txBody>
      </p:sp>
      <p:pic>
        <p:nvPicPr>
          <p:cNvPr id="232450" name="Picture 3" descr="Not Another Bible Story 009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152400"/>
            <a:ext cx="1600200" cy="338138"/>
          </a:xfrm>
          <a:prstGeom prst="rect">
            <a:avLst/>
          </a:prstGeom>
          <a:noFill/>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600" b="1">
                <a:solidFill>
                  <a:schemeClr val="bg1"/>
                </a:solidFill>
                <a:effectLst>
                  <a:outerShdw blurRad="38100" dist="38100" dir="2700000" algn="tl">
                    <a:srgbClr val="DDDDDD"/>
                  </a:outerShdw>
                </a:effectLst>
                <a:cs typeface="Arial" charset="0"/>
              </a:rPr>
              <a:t>Понедельник</a:t>
            </a:r>
            <a:endParaRPr lang="en-US" sz="1600" b="1">
              <a:solidFill>
                <a:schemeClr val="bg1"/>
              </a:solidFill>
              <a:effectLst>
                <a:outerShdw blurRad="38100" dist="38100" dir="2700000" algn="tl">
                  <a:srgbClr val="DDDDDD"/>
                </a:outerShdw>
              </a:effectLst>
              <a:cs typeface="Arial" charset="0"/>
            </a:endParaRPr>
          </a:p>
        </p:txBody>
      </p:sp>
      <p:sp>
        <p:nvSpPr>
          <p:cNvPr id="5" name="TextBox 4"/>
          <p:cNvSpPr txBox="1"/>
          <p:nvPr/>
        </p:nvSpPr>
        <p:spPr>
          <a:xfrm>
            <a:off x="7543800" y="152400"/>
            <a:ext cx="1600200" cy="338138"/>
          </a:xfrm>
          <a:prstGeom prst="rect">
            <a:avLst/>
          </a:prstGeom>
          <a:noFill/>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600" b="1">
                <a:solidFill>
                  <a:schemeClr val="bg1"/>
                </a:solidFill>
                <a:effectLst>
                  <a:outerShdw blurRad="38100" dist="38100" dir="2700000" algn="tl">
                    <a:srgbClr val="DDDDDD"/>
                  </a:outerShdw>
                </a:effectLst>
                <a:cs typeface="Arial" charset="0"/>
              </a:rPr>
              <a:t>Суббота</a:t>
            </a:r>
            <a:endParaRPr lang="en-US" sz="1600" b="1">
              <a:solidFill>
                <a:schemeClr val="bg1"/>
              </a:solidFill>
              <a:effectLst>
                <a:outerShdw blurRad="38100" dist="38100" dir="2700000" algn="tl">
                  <a:srgbClr val="DDDDDD"/>
                </a:outerShdw>
              </a:effectLst>
              <a:cs typeface="Arial" charset="0"/>
            </a:endParaRPr>
          </a:p>
        </p:txBody>
      </p:sp>
      <p:sp>
        <p:nvSpPr>
          <p:cNvPr id="6" name="TextBox 5"/>
          <p:cNvSpPr txBox="1"/>
          <p:nvPr/>
        </p:nvSpPr>
        <p:spPr>
          <a:xfrm>
            <a:off x="6019800" y="152400"/>
            <a:ext cx="1600200" cy="338138"/>
          </a:xfrm>
          <a:prstGeom prst="rect">
            <a:avLst/>
          </a:prstGeom>
          <a:noFill/>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600" b="1">
                <a:solidFill>
                  <a:schemeClr val="bg1"/>
                </a:solidFill>
                <a:effectLst>
                  <a:outerShdw blurRad="38100" dist="38100" dir="2700000" algn="tl">
                    <a:srgbClr val="DDDDDD"/>
                  </a:outerShdw>
                </a:effectLst>
                <a:cs typeface="Arial" charset="0"/>
              </a:rPr>
              <a:t>Пятница</a:t>
            </a:r>
            <a:endParaRPr lang="en-US" sz="1600" b="1">
              <a:solidFill>
                <a:schemeClr val="bg1"/>
              </a:solidFill>
              <a:effectLst>
                <a:outerShdw blurRad="38100" dist="38100" dir="2700000" algn="tl">
                  <a:srgbClr val="DDDDDD"/>
                </a:outerShdw>
              </a:effectLst>
              <a:cs typeface="Arial" charset="0"/>
            </a:endParaRPr>
          </a:p>
        </p:txBody>
      </p:sp>
      <p:sp>
        <p:nvSpPr>
          <p:cNvPr id="7" name="TextBox 6"/>
          <p:cNvSpPr txBox="1"/>
          <p:nvPr/>
        </p:nvSpPr>
        <p:spPr>
          <a:xfrm>
            <a:off x="4495800" y="152400"/>
            <a:ext cx="1600200" cy="338138"/>
          </a:xfrm>
          <a:prstGeom prst="rect">
            <a:avLst/>
          </a:prstGeom>
          <a:noFill/>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600" b="1">
                <a:solidFill>
                  <a:schemeClr val="bg1"/>
                </a:solidFill>
                <a:effectLst>
                  <a:outerShdw blurRad="38100" dist="38100" dir="2700000" algn="tl">
                    <a:srgbClr val="DDDDDD"/>
                  </a:outerShdw>
                </a:effectLst>
                <a:cs typeface="Arial" charset="0"/>
              </a:rPr>
              <a:t>Четверг</a:t>
            </a:r>
            <a:endParaRPr lang="en-US" sz="1600" b="1">
              <a:solidFill>
                <a:schemeClr val="bg1"/>
              </a:solidFill>
              <a:effectLst>
                <a:outerShdw blurRad="38100" dist="38100" dir="2700000" algn="tl">
                  <a:srgbClr val="DDDDDD"/>
                </a:outerShdw>
              </a:effectLst>
              <a:cs typeface="Arial" charset="0"/>
            </a:endParaRPr>
          </a:p>
        </p:txBody>
      </p:sp>
      <p:sp>
        <p:nvSpPr>
          <p:cNvPr id="8" name="TextBox 7"/>
          <p:cNvSpPr txBox="1"/>
          <p:nvPr/>
        </p:nvSpPr>
        <p:spPr>
          <a:xfrm>
            <a:off x="3048000" y="152400"/>
            <a:ext cx="1600200" cy="338138"/>
          </a:xfrm>
          <a:prstGeom prst="rect">
            <a:avLst/>
          </a:prstGeom>
          <a:noFill/>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600" b="1">
                <a:solidFill>
                  <a:schemeClr val="bg1"/>
                </a:solidFill>
                <a:effectLst>
                  <a:outerShdw blurRad="38100" dist="38100" dir="2700000" algn="tl">
                    <a:srgbClr val="DDDDDD"/>
                  </a:outerShdw>
                </a:effectLst>
                <a:cs typeface="Arial" charset="0"/>
              </a:rPr>
              <a:t>Среда</a:t>
            </a:r>
            <a:endParaRPr lang="en-US" sz="1600" b="1">
              <a:solidFill>
                <a:schemeClr val="bg1"/>
              </a:solidFill>
              <a:effectLst>
                <a:outerShdw blurRad="38100" dist="38100" dir="2700000" algn="tl">
                  <a:srgbClr val="DDDDDD"/>
                </a:outerShdw>
              </a:effectLst>
              <a:cs typeface="Arial" charset="0"/>
            </a:endParaRPr>
          </a:p>
        </p:txBody>
      </p:sp>
      <p:sp>
        <p:nvSpPr>
          <p:cNvPr id="9" name="TextBox 8"/>
          <p:cNvSpPr txBox="1"/>
          <p:nvPr/>
        </p:nvSpPr>
        <p:spPr>
          <a:xfrm>
            <a:off x="1524000" y="152400"/>
            <a:ext cx="1600200" cy="338138"/>
          </a:xfrm>
          <a:prstGeom prst="rect">
            <a:avLst/>
          </a:prstGeom>
          <a:noFill/>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600" b="1">
                <a:solidFill>
                  <a:schemeClr val="bg1"/>
                </a:solidFill>
                <a:effectLst>
                  <a:outerShdw blurRad="38100" dist="38100" dir="2700000" algn="tl">
                    <a:srgbClr val="DDDDDD"/>
                  </a:outerShdw>
                </a:effectLst>
                <a:cs typeface="Arial" charset="0"/>
              </a:rPr>
              <a:t>Вторник</a:t>
            </a:r>
            <a:endParaRPr lang="en-US" sz="1600" b="1">
              <a:solidFill>
                <a:schemeClr val="bg1"/>
              </a:solidFill>
              <a:effectLst>
                <a:outerShdw blurRad="38100" dist="38100" dir="2700000" algn="tl">
                  <a:srgbClr val="DDDDDD"/>
                </a:outerShdw>
              </a:effectLst>
              <a:cs typeface="Arial" charset="0"/>
            </a:endParaRPr>
          </a:p>
        </p:txBody>
      </p:sp>
      <p:sp>
        <p:nvSpPr>
          <p:cNvPr id="10" name="TextBox 9"/>
          <p:cNvSpPr txBox="1"/>
          <p:nvPr/>
        </p:nvSpPr>
        <p:spPr>
          <a:xfrm>
            <a:off x="0" y="4267200"/>
            <a:ext cx="2209800" cy="396875"/>
          </a:xfrm>
          <a:prstGeom prst="rect">
            <a:avLst/>
          </a:prstGeom>
          <a:noFill/>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2000" b="1">
                <a:solidFill>
                  <a:schemeClr val="bg1"/>
                </a:solidFill>
                <a:effectLst>
                  <a:outerShdw blurRad="38100" dist="38100" dir="2700000" algn="tl">
                    <a:srgbClr val="DDDDDD"/>
                  </a:outerShdw>
                </a:effectLst>
                <a:cs typeface="Arial" charset="0"/>
              </a:rPr>
              <a:t>ВОСКРЕСЕНИЕ</a:t>
            </a:r>
            <a:endParaRPr lang="en-US" sz="2000" b="1">
              <a:solidFill>
                <a:schemeClr val="bg1"/>
              </a:solidFill>
              <a:effectLst>
                <a:outerShdw blurRad="38100" dist="38100" dir="2700000" algn="tl">
                  <a:srgbClr val="DDDDDD"/>
                </a:outerShdw>
              </a:effectLst>
              <a:cs typeface="Arial" charset="0"/>
            </a:endParaRPr>
          </a:p>
        </p:txBody>
      </p:sp>
      <p:sp>
        <p:nvSpPr>
          <p:cNvPr id="232458" name="TextBox 10"/>
          <p:cNvSpPr txBox="1">
            <a:spLocks noChangeArrowheads="1"/>
          </p:cNvSpPr>
          <p:nvPr/>
        </p:nvSpPr>
        <p:spPr bwMode="auto">
          <a:xfrm>
            <a:off x="4114800" y="5105400"/>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cs typeface="Arial" charset="0"/>
              </a:rPr>
              <a:t>ААА!</a:t>
            </a:r>
            <a:endParaRPr lang="en-US" b="1">
              <a:cs typeface="Arial" charset="0"/>
            </a:endParaRPr>
          </a:p>
        </p:txBody>
      </p:sp>
      <p:sp>
        <p:nvSpPr>
          <p:cNvPr id="232459" name="TextBox 11"/>
          <p:cNvSpPr txBox="1">
            <a:spLocks noChangeArrowheads="1"/>
          </p:cNvSpPr>
          <p:nvPr/>
        </p:nvSpPr>
        <p:spPr bwMode="auto">
          <a:xfrm>
            <a:off x="152400" y="914400"/>
            <a:ext cx="1295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600" b="1">
                <a:solidFill>
                  <a:srgbClr val="FFFF00"/>
                </a:solidFill>
                <a:cs typeface="Arial" charset="0"/>
              </a:rPr>
              <a:t>Эволюция – правда, Библия – ложь!</a:t>
            </a:r>
            <a:endParaRPr lang="en-US" sz="1600" b="1">
              <a:solidFill>
                <a:srgbClr val="FFFF00"/>
              </a:solidFill>
              <a:cs typeface="Arial" charset="0"/>
            </a:endParaRPr>
          </a:p>
        </p:txBody>
      </p:sp>
      <p:sp>
        <p:nvSpPr>
          <p:cNvPr id="232460" name="TextBox 12"/>
          <p:cNvSpPr txBox="1">
            <a:spLocks noChangeArrowheads="1"/>
          </p:cNvSpPr>
          <p:nvPr/>
        </p:nvSpPr>
        <p:spPr bwMode="auto">
          <a:xfrm>
            <a:off x="1676400" y="914400"/>
            <a:ext cx="1295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600" b="1">
                <a:solidFill>
                  <a:srgbClr val="FFFF00"/>
                </a:solidFill>
                <a:cs typeface="Arial" charset="0"/>
              </a:rPr>
              <a:t>Эволюция – правда, Библия – ложь!</a:t>
            </a:r>
            <a:endParaRPr lang="en-US" sz="1600" b="1">
              <a:solidFill>
                <a:srgbClr val="FFFF00"/>
              </a:solidFill>
              <a:cs typeface="Arial" charset="0"/>
            </a:endParaRPr>
          </a:p>
        </p:txBody>
      </p:sp>
      <p:sp>
        <p:nvSpPr>
          <p:cNvPr id="232461" name="TextBox 13"/>
          <p:cNvSpPr txBox="1">
            <a:spLocks noChangeArrowheads="1"/>
          </p:cNvSpPr>
          <p:nvPr/>
        </p:nvSpPr>
        <p:spPr bwMode="auto">
          <a:xfrm>
            <a:off x="3200400" y="914400"/>
            <a:ext cx="1295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600" b="1">
                <a:solidFill>
                  <a:srgbClr val="FFFF00"/>
                </a:solidFill>
                <a:cs typeface="Arial" charset="0"/>
              </a:rPr>
              <a:t>Эволюция – правда, Библия – ложь!</a:t>
            </a:r>
            <a:endParaRPr lang="en-US" sz="1600" b="1">
              <a:solidFill>
                <a:srgbClr val="FFFF00"/>
              </a:solidFill>
              <a:cs typeface="Arial" charset="0"/>
            </a:endParaRPr>
          </a:p>
        </p:txBody>
      </p:sp>
      <p:sp>
        <p:nvSpPr>
          <p:cNvPr id="232462" name="TextBox 14"/>
          <p:cNvSpPr txBox="1">
            <a:spLocks noChangeArrowheads="1"/>
          </p:cNvSpPr>
          <p:nvPr/>
        </p:nvSpPr>
        <p:spPr bwMode="auto">
          <a:xfrm>
            <a:off x="4724400" y="914400"/>
            <a:ext cx="1295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600" b="1">
                <a:solidFill>
                  <a:srgbClr val="FFFF00"/>
                </a:solidFill>
                <a:cs typeface="Arial" charset="0"/>
              </a:rPr>
              <a:t>Эволюция – правда, Библия – ложь!</a:t>
            </a:r>
            <a:endParaRPr lang="en-US" sz="1600" b="1">
              <a:solidFill>
                <a:srgbClr val="FFFF00"/>
              </a:solidFill>
              <a:cs typeface="Arial" charset="0"/>
            </a:endParaRPr>
          </a:p>
        </p:txBody>
      </p:sp>
      <p:sp>
        <p:nvSpPr>
          <p:cNvPr id="232463" name="TextBox 15"/>
          <p:cNvSpPr txBox="1">
            <a:spLocks noChangeArrowheads="1"/>
          </p:cNvSpPr>
          <p:nvPr/>
        </p:nvSpPr>
        <p:spPr bwMode="auto">
          <a:xfrm>
            <a:off x="6172200" y="914400"/>
            <a:ext cx="1295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600" b="1">
                <a:solidFill>
                  <a:srgbClr val="FFFF00"/>
                </a:solidFill>
                <a:cs typeface="Arial" charset="0"/>
              </a:rPr>
              <a:t>Эволюция – правда, Библия – ложь!</a:t>
            </a:r>
            <a:endParaRPr lang="en-US" sz="1600" b="1">
              <a:solidFill>
                <a:srgbClr val="FFFF00"/>
              </a:solidFill>
              <a:cs typeface="Arial" charset="0"/>
            </a:endParaRPr>
          </a:p>
        </p:txBody>
      </p:sp>
      <p:sp>
        <p:nvSpPr>
          <p:cNvPr id="232464" name="TextBox 16"/>
          <p:cNvSpPr txBox="1">
            <a:spLocks noChangeArrowheads="1"/>
          </p:cNvSpPr>
          <p:nvPr/>
        </p:nvSpPr>
        <p:spPr bwMode="auto">
          <a:xfrm>
            <a:off x="7696200" y="914400"/>
            <a:ext cx="1295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600" b="1">
                <a:solidFill>
                  <a:srgbClr val="FFFF00"/>
                </a:solidFill>
                <a:cs typeface="Arial" charset="0"/>
              </a:rPr>
              <a:t>Эволюция – правда, Библия – ложь!</a:t>
            </a:r>
            <a:endParaRPr lang="en-US" sz="1600" b="1">
              <a:solidFill>
                <a:srgbClr val="FFFF00"/>
              </a:solidFill>
              <a:cs typeface="Arial" charset="0"/>
            </a:endParaRPr>
          </a:p>
        </p:txBody>
      </p:sp>
      <p:sp>
        <p:nvSpPr>
          <p:cNvPr id="232465" name="TextBox 17"/>
          <p:cNvSpPr txBox="1">
            <a:spLocks noChangeArrowheads="1"/>
          </p:cNvSpPr>
          <p:nvPr/>
        </p:nvSpPr>
        <p:spPr bwMode="auto">
          <a:xfrm>
            <a:off x="5181600" y="4953000"/>
            <a:ext cx="2133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600" b="1">
                <a:cs typeface="Arial" charset="0"/>
              </a:rPr>
              <a:t>СЕГОДНЯ МЫ БУДЕМ ЧИТАТЬ ИСТОРИЮ ОБ ИОНЕ И БОЛЬШОЙ РЫБЕ.</a:t>
            </a:r>
            <a:endParaRPr lang="en-US" sz="1600" b="1">
              <a:cs typeface="Arial" charset="0"/>
            </a:endParaRPr>
          </a:p>
        </p:txBody>
      </p:sp>
      <p:sp>
        <p:nvSpPr>
          <p:cNvPr id="232466" name="TextBox 18"/>
          <p:cNvSpPr txBox="1">
            <a:spLocks noChangeArrowheads="1"/>
          </p:cNvSpPr>
          <p:nvPr/>
        </p:nvSpPr>
        <p:spPr bwMode="auto">
          <a:xfrm>
            <a:off x="0" y="5257800"/>
            <a:ext cx="2667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600" b="1">
                <a:solidFill>
                  <a:srgbClr val="FFFF00"/>
                </a:solidFill>
                <a:cs typeface="Arial" charset="0"/>
              </a:rPr>
              <a:t>ОПЯТЬ ИСТОРИЯ ИЗ БИБЛИИ! СКУКОТА! ЦЕРКОВЬ – ЭТО ЕРУНДА!</a:t>
            </a:r>
            <a:endParaRPr lang="en-US" sz="1600" b="1">
              <a:solidFill>
                <a:srgbClr val="FFFF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title"/>
          </p:nvPr>
        </p:nvSpPr>
        <p:spPr>
          <a:noFill/>
        </p:spPr>
        <p:txBody>
          <a:bodyPr/>
          <a:lstStyle/>
          <a:p>
            <a:pPr eaLnBrk="1" hangingPunct="1">
              <a:spcAft>
                <a:spcPts val="13"/>
              </a:spcAft>
            </a:pPr>
            <a:r>
              <a:rPr lang="en-US">
                <a:latin typeface="Times New Roman" charset="0"/>
                <a:cs typeface="Arial" charset="0"/>
              </a:rPr>
              <a:t>Bible Isn</a:t>
            </a:r>
            <a:r>
              <a:rPr lang="ja-JP" altLang="en-US">
                <a:latin typeface="Times New Roman" charset="0"/>
                <a:cs typeface="Arial" charset="0"/>
              </a:rPr>
              <a:t>’</a:t>
            </a:r>
            <a:r>
              <a:rPr lang="en-US">
                <a:latin typeface="Times New Roman" charset="0"/>
                <a:cs typeface="Arial" charset="0"/>
              </a:rPr>
              <a:t>t True 00167</a:t>
            </a:r>
          </a:p>
        </p:txBody>
      </p:sp>
      <p:pic>
        <p:nvPicPr>
          <p:cNvPr id="234498" name="Picture 3" descr="Bible Isn't True 00167"/>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Text Box 4"/>
          <p:cNvSpPr txBox="1">
            <a:spLocks noChangeArrowheads="1"/>
          </p:cNvSpPr>
          <p:nvPr/>
        </p:nvSpPr>
        <p:spPr bwMode="auto">
          <a:xfrm>
            <a:off x="-120650" y="481013"/>
            <a:ext cx="31686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pPr>
            <a:r>
              <a:rPr lang="ru-RU" sz="2200">
                <a:solidFill>
                  <a:srgbClr val="000000"/>
                </a:solidFill>
                <a:latin typeface="Comic Sans MS" charset="0"/>
                <a:cs typeface="Arial" charset="0"/>
              </a:rPr>
              <a:t>Иисус любит тебя</a:t>
            </a:r>
            <a:r>
              <a:rPr lang="en-US" sz="2200">
                <a:solidFill>
                  <a:srgbClr val="000000"/>
                </a:solidFill>
                <a:latin typeface="Comic Sans MS" charset="0"/>
                <a:cs typeface="Arial" charset="0"/>
              </a:rPr>
              <a:t>!</a:t>
            </a:r>
            <a:br>
              <a:rPr lang="en-US" sz="2200">
                <a:solidFill>
                  <a:srgbClr val="000000"/>
                </a:solidFill>
                <a:latin typeface="Comic Sans MS" charset="0"/>
                <a:cs typeface="Arial" charset="0"/>
              </a:rPr>
            </a:br>
            <a:r>
              <a:rPr lang="ru-RU" sz="2200">
                <a:solidFill>
                  <a:srgbClr val="000000"/>
                </a:solidFill>
                <a:latin typeface="Comic Sans MS" charset="0"/>
                <a:cs typeface="Arial" charset="0"/>
              </a:rPr>
              <a:t>Так говорит Библия</a:t>
            </a:r>
            <a:r>
              <a:rPr lang="en-US" sz="2200">
                <a:solidFill>
                  <a:srgbClr val="000000"/>
                </a:solidFill>
                <a:latin typeface="Comic Sans MS" charset="0"/>
                <a:cs typeface="Arial" charset="0"/>
              </a:rPr>
              <a:t>.</a:t>
            </a:r>
          </a:p>
        </p:txBody>
      </p:sp>
      <p:sp>
        <p:nvSpPr>
          <p:cNvPr id="234500" name="Text Box 5"/>
          <p:cNvSpPr txBox="1">
            <a:spLocks noChangeArrowheads="1"/>
          </p:cNvSpPr>
          <p:nvPr/>
        </p:nvSpPr>
        <p:spPr bwMode="auto">
          <a:xfrm>
            <a:off x="2743200" y="968375"/>
            <a:ext cx="182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pPr>
            <a:r>
              <a:rPr lang="ru-RU" sz="2200">
                <a:solidFill>
                  <a:srgbClr val="000000"/>
                </a:solidFill>
                <a:latin typeface="Comic Sans MS" charset="0"/>
                <a:cs typeface="Arial" charset="0"/>
              </a:rPr>
              <a:t>Библия – это ложь</a:t>
            </a:r>
            <a:r>
              <a:rPr lang="en-US" sz="2200">
                <a:solidFill>
                  <a:srgbClr val="000000"/>
                </a:solidFill>
                <a:latin typeface="Comic Sans MS" charset="0"/>
                <a:cs typeface="Arial" charset="0"/>
              </a:rPr>
              <a:t>!</a:t>
            </a:r>
          </a:p>
        </p:txBody>
      </p:sp>
      <p:sp>
        <p:nvSpPr>
          <p:cNvPr id="234501" name="Text Box 6"/>
          <p:cNvSpPr txBox="1">
            <a:spLocks noChangeArrowheads="1"/>
          </p:cNvSpPr>
          <p:nvPr/>
        </p:nvSpPr>
        <p:spPr bwMode="auto">
          <a:xfrm>
            <a:off x="5029200" y="228600"/>
            <a:ext cx="3276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pPr>
            <a:r>
              <a:rPr lang="ru-RU" sz="1600">
                <a:solidFill>
                  <a:srgbClr val="000000"/>
                </a:solidFill>
                <a:latin typeface="Comic Sans MS" charset="0"/>
                <a:cs typeface="Arial" charset="0"/>
              </a:rPr>
              <a:t>Где Каин взял жену</a:t>
            </a:r>
            <a:r>
              <a:rPr lang="en-US" sz="1600">
                <a:solidFill>
                  <a:srgbClr val="000000"/>
                </a:solidFill>
                <a:latin typeface="Comic Sans MS" charset="0"/>
                <a:cs typeface="Arial" charset="0"/>
              </a:rPr>
              <a:t>? </a:t>
            </a:r>
            <a:r>
              <a:rPr lang="ru-RU" sz="1600">
                <a:solidFill>
                  <a:srgbClr val="000000"/>
                </a:solidFill>
                <a:latin typeface="Comic Sans MS" charset="0"/>
                <a:cs typeface="Arial" charset="0"/>
              </a:rPr>
              <a:t>Где Библия говорит о динозаврах</a:t>
            </a:r>
            <a:r>
              <a:rPr lang="en-US" sz="1600">
                <a:solidFill>
                  <a:srgbClr val="000000"/>
                </a:solidFill>
                <a:latin typeface="Comic Sans MS" charset="0"/>
                <a:cs typeface="Arial" charset="0"/>
              </a:rPr>
              <a:t>? </a:t>
            </a:r>
            <a:r>
              <a:rPr lang="ru-RU" sz="1600">
                <a:solidFill>
                  <a:srgbClr val="000000"/>
                </a:solidFill>
                <a:latin typeface="Comic Sans MS" charset="0"/>
                <a:cs typeface="Arial" charset="0"/>
              </a:rPr>
              <a:t>Откуда взялись разные расы, если Бог сотворил только Адама и Еву</a:t>
            </a:r>
            <a:r>
              <a:rPr lang="en-US" sz="1600">
                <a:solidFill>
                  <a:srgbClr val="000000"/>
                </a:solidFill>
                <a:latin typeface="Comic Sans MS" charset="0"/>
                <a:cs typeface="Arial" charset="0"/>
              </a:rPr>
              <a:t>?</a:t>
            </a:r>
          </a:p>
        </p:txBody>
      </p:sp>
      <p:sp>
        <p:nvSpPr>
          <p:cNvPr id="234502" name="Text Box 7"/>
          <p:cNvSpPr txBox="1">
            <a:spLocks noChangeArrowheads="1"/>
          </p:cNvSpPr>
          <p:nvPr/>
        </p:nvSpPr>
        <p:spPr bwMode="auto">
          <a:xfrm>
            <a:off x="3429000" y="3657600"/>
            <a:ext cx="36576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700">
                <a:solidFill>
                  <a:srgbClr val="000000"/>
                </a:solidFill>
                <a:latin typeface="Comic Sans MS" charset="0"/>
                <a:cs typeface="Arial" charset="0"/>
              </a:rPr>
              <a:t>Папа и мама</a:t>
            </a:r>
            <a:r>
              <a:rPr lang="en-US" sz="1700">
                <a:solidFill>
                  <a:srgbClr val="000000"/>
                </a:solidFill>
                <a:latin typeface="Comic Sans MS" charset="0"/>
                <a:cs typeface="Arial" charset="0"/>
              </a:rPr>
              <a:t>, </a:t>
            </a:r>
            <a:r>
              <a:rPr lang="ru-RU" sz="1700">
                <a:solidFill>
                  <a:srgbClr val="000000"/>
                </a:solidFill>
                <a:latin typeface="Comic Sans MS" charset="0"/>
                <a:cs typeface="Arial" charset="0"/>
              </a:rPr>
              <a:t>не могли бы вы ответить на эти вопросы</a:t>
            </a:r>
            <a:r>
              <a:rPr lang="en-US" sz="1700">
                <a:solidFill>
                  <a:srgbClr val="000000"/>
                </a:solidFill>
                <a:latin typeface="Comic Sans MS" charset="0"/>
                <a:cs typeface="Arial" charset="0"/>
              </a:rPr>
              <a:t>? </a:t>
            </a:r>
            <a:r>
              <a:rPr lang="ru-RU" sz="1700">
                <a:solidFill>
                  <a:srgbClr val="000000"/>
                </a:solidFill>
                <a:latin typeface="Comic Sans MS" charset="0"/>
                <a:cs typeface="Arial" charset="0"/>
              </a:rPr>
              <a:t>Где Каин взял жену</a:t>
            </a:r>
            <a:r>
              <a:rPr lang="en-US" sz="1700">
                <a:solidFill>
                  <a:srgbClr val="000000"/>
                </a:solidFill>
                <a:latin typeface="Comic Sans MS" charset="0"/>
                <a:cs typeface="Arial" charset="0"/>
              </a:rPr>
              <a:t>? </a:t>
            </a:r>
            <a:r>
              <a:rPr lang="ru-RU" sz="1700">
                <a:solidFill>
                  <a:srgbClr val="000000"/>
                </a:solidFill>
                <a:latin typeface="Comic Sans MS" charset="0"/>
                <a:cs typeface="Arial" charset="0"/>
              </a:rPr>
              <a:t>Где Библия говорит о динозаврах</a:t>
            </a:r>
            <a:r>
              <a:rPr lang="en-US" sz="1700">
                <a:solidFill>
                  <a:srgbClr val="000000"/>
                </a:solidFill>
                <a:latin typeface="Comic Sans MS" charset="0"/>
                <a:cs typeface="Arial" charset="0"/>
              </a:rPr>
              <a:t>? </a:t>
            </a:r>
            <a:r>
              <a:rPr lang="ru-RU" sz="1700">
                <a:solidFill>
                  <a:srgbClr val="000000"/>
                </a:solidFill>
                <a:latin typeface="Comic Sans MS" charset="0"/>
                <a:cs typeface="Arial" charset="0"/>
              </a:rPr>
              <a:t>Откуда взялись разные расы, если Бог сотворил только Адама и Еву</a:t>
            </a:r>
            <a:r>
              <a:rPr lang="en-US" sz="1700">
                <a:solidFill>
                  <a:srgbClr val="000000"/>
                </a:solidFill>
                <a:latin typeface="Comic Sans MS" charset="0"/>
                <a:cs typeface="Arial" charset="0"/>
              </a:rPr>
              <a:t>?</a:t>
            </a:r>
          </a:p>
        </p:txBody>
      </p:sp>
      <p:sp>
        <p:nvSpPr>
          <p:cNvPr id="234503" name="Text Box 8"/>
          <p:cNvSpPr txBox="1">
            <a:spLocks noChangeArrowheads="1"/>
          </p:cNvSpPr>
          <p:nvPr/>
        </p:nvSpPr>
        <p:spPr bwMode="auto">
          <a:xfrm>
            <a:off x="130175" y="3932238"/>
            <a:ext cx="1295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pPr>
            <a:r>
              <a:rPr lang="ru-RU" sz="2200">
                <a:solidFill>
                  <a:srgbClr val="000000"/>
                </a:solidFill>
                <a:latin typeface="Comic Sans MS" charset="0"/>
                <a:cs typeface="Arial" charset="0"/>
              </a:rPr>
              <a:t>Я не знаю</a:t>
            </a:r>
            <a:r>
              <a:rPr lang="en-US" sz="2200">
                <a:solidFill>
                  <a:srgbClr val="000000"/>
                </a:solidFill>
                <a:latin typeface="Comic Sans MS" charset="0"/>
                <a:cs typeface="Arial" charset="0"/>
              </a:rPr>
              <a:t>.</a:t>
            </a:r>
          </a:p>
        </p:txBody>
      </p:sp>
      <p:sp>
        <p:nvSpPr>
          <p:cNvPr id="234504" name="Text Box 9"/>
          <p:cNvSpPr txBox="1">
            <a:spLocks noChangeArrowheads="1"/>
          </p:cNvSpPr>
          <p:nvPr/>
        </p:nvSpPr>
        <p:spPr bwMode="auto">
          <a:xfrm>
            <a:off x="990600" y="3429000"/>
            <a:ext cx="2209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pPr>
            <a:r>
              <a:rPr lang="ru-RU" sz="2200">
                <a:solidFill>
                  <a:srgbClr val="000000"/>
                </a:solidFill>
                <a:latin typeface="Comic Sans MS" charset="0"/>
                <a:cs typeface="Arial" charset="0"/>
              </a:rPr>
              <a:t>Я же говорил, что Библия – ложь</a:t>
            </a:r>
            <a:r>
              <a:rPr lang="en-US" sz="2200">
                <a:solidFill>
                  <a:srgbClr val="000000"/>
                </a:solidFill>
                <a:latin typeface="Comic Sans MS" charset="0"/>
                <a:cs typeface="Arial" charset="0"/>
              </a:rPr>
              <a:t>!</a:t>
            </a:r>
          </a:p>
        </p:txBody>
      </p:sp>
      <p:sp>
        <p:nvSpPr>
          <p:cNvPr id="234505" name="Text Box 10"/>
          <p:cNvSpPr txBox="1">
            <a:spLocks noChangeArrowheads="1"/>
          </p:cNvSpPr>
          <p:nvPr/>
        </p:nvSpPr>
        <p:spPr bwMode="auto">
          <a:xfrm>
            <a:off x="7272338" y="3581400"/>
            <a:ext cx="182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pPr>
            <a:r>
              <a:rPr lang="ru-RU" sz="2200">
                <a:solidFill>
                  <a:srgbClr val="000000"/>
                </a:solidFill>
                <a:latin typeface="Comic Sans MS" charset="0"/>
                <a:cs typeface="Arial" charset="0"/>
              </a:rPr>
              <a:t>Мы не знаем</a:t>
            </a:r>
            <a:r>
              <a:rPr lang="en-US" sz="2200">
                <a:solidFill>
                  <a:srgbClr val="000000"/>
                </a:solidFill>
                <a:latin typeface="Comic Sans MS" charset="0"/>
                <a:cs typeface="Arial" charset="0"/>
              </a:rPr>
              <a:t>.</a:t>
            </a:r>
          </a:p>
        </p:txBody>
      </p:sp>
      <p:sp>
        <p:nvSpPr>
          <p:cNvPr id="234506" name="Text Box 11"/>
          <p:cNvSpPr txBox="1">
            <a:spLocks noChangeArrowheads="1"/>
          </p:cNvSpPr>
          <p:nvPr/>
        </p:nvSpPr>
        <p:spPr bwMode="auto">
          <a:xfrm>
            <a:off x="3232150" y="3259138"/>
            <a:ext cx="2514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pPr>
            <a:r>
              <a:rPr lang="ru-RU" sz="2200" i="1">
                <a:solidFill>
                  <a:schemeClr val="bg1"/>
                </a:solidFill>
                <a:latin typeface="Futura Md BT" charset="0"/>
                <a:cs typeface="Arial" charset="0"/>
              </a:rPr>
              <a:t>Позже дома</a:t>
            </a:r>
            <a:endParaRPr lang="en-US" sz="2200" i="1">
              <a:solidFill>
                <a:schemeClr val="bg1"/>
              </a:solidFill>
              <a:latin typeface="Futura Md BT" charset="0"/>
              <a:cs typeface="Arial" charset="0"/>
            </a:endParaRPr>
          </a:p>
        </p:txBody>
      </p:sp>
      <p:sp>
        <p:nvSpPr>
          <p:cNvPr id="104461" name="Rectangle 13"/>
          <p:cNvSpPr>
            <a:spLocks noChangeArrowheads="1"/>
          </p:cNvSpPr>
          <p:nvPr/>
        </p:nvSpPr>
        <p:spPr bwMode="auto">
          <a:xfrm>
            <a:off x="4419600" y="0"/>
            <a:ext cx="4724400" cy="3276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en-US">
              <a:cs typeface="Arial" charset="0"/>
            </a:endParaRPr>
          </a:p>
        </p:txBody>
      </p:sp>
      <p:sp>
        <p:nvSpPr>
          <p:cNvPr id="104462" name="Rectangle 14"/>
          <p:cNvSpPr>
            <a:spLocks noChangeArrowheads="1"/>
          </p:cNvSpPr>
          <p:nvPr/>
        </p:nvSpPr>
        <p:spPr bwMode="auto">
          <a:xfrm>
            <a:off x="0" y="3276600"/>
            <a:ext cx="3276600" cy="3581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en-US">
              <a:cs typeface="Arial" charset="0"/>
            </a:endParaRPr>
          </a:p>
        </p:txBody>
      </p:sp>
      <p:sp>
        <p:nvSpPr>
          <p:cNvPr id="104463" name="Rectangle 15"/>
          <p:cNvSpPr>
            <a:spLocks noChangeArrowheads="1"/>
          </p:cNvSpPr>
          <p:nvPr/>
        </p:nvSpPr>
        <p:spPr bwMode="auto">
          <a:xfrm>
            <a:off x="3276600" y="3276600"/>
            <a:ext cx="5867400" cy="3581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en-US">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104461"/>
                                        </p:tgtEl>
                                      </p:cBhvr>
                                    </p:animEffect>
                                    <p:set>
                                      <p:cBhvr>
                                        <p:cTn id="7" dur="1" fill="hold">
                                          <p:stCondLst>
                                            <p:cond delay="499"/>
                                          </p:stCondLst>
                                        </p:cTn>
                                        <p:tgtEl>
                                          <p:spTgt spid="10446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2" fill="hold" grpId="0" nodeType="clickEffect">
                                  <p:stCondLst>
                                    <p:cond delay="0"/>
                                  </p:stCondLst>
                                  <p:childTnLst>
                                    <p:animEffect transition="out" filter="wipe(right)">
                                      <p:cBhvr>
                                        <p:cTn id="11" dur="500"/>
                                        <p:tgtEl>
                                          <p:spTgt spid="104462"/>
                                        </p:tgtEl>
                                      </p:cBhvr>
                                    </p:animEffect>
                                    <p:set>
                                      <p:cBhvr>
                                        <p:cTn id="12" dur="1" fill="hold">
                                          <p:stCondLst>
                                            <p:cond delay="499"/>
                                          </p:stCondLst>
                                        </p:cTn>
                                        <p:tgtEl>
                                          <p:spTgt spid="10446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104463"/>
                                        </p:tgtEl>
                                      </p:cBhvr>
                                    </p:animEffect>
                                    <p:set>
                                      <p:cBhvr>
                                        <p:cTn id="17" dur="1" fill="hold">
                                          <p:stCondLst>
                                            <p:cond delay="499"/>
                                          </p:stCondLst>
                                        </p:cTn>
                                        <p:tgtEl>
                                          <p:spTgt spid="1044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61" grpId="0" animBg="1"/>
      <p:bldP spid="104462" grpId="0" animBg="1"/>
      <p:bldP spid="10446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ChangeArrowheads="1"/>
          </p:cNvSpPr>
          <p:nvPr>
            <p:ph type="title"/>
          </p:nvPr>
        </p:nvSpPr>
        <p:spPr/>
        <p:txBody>
          <a:bodyPr/>
          <a:lstStyle/>
          <a:p>
            <a:endParaRPr lang="en-US">
              <a:latin typeface="Times New Roman" charset="0"/>
              <a:cs typeface="Arial" charset="0"/>
            </a:endParaRPr>
          </a:p>
        </p:txBody>
      </p:sp>
      <p:pic>
        <p:nvPicPr>
          <p:cNvPr id="236546" name="Picture 3" descr="Know Your Soil 00899"/>
          <p:cNvPicPr>
            <a:picLocks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7" name="Text Box 4"/>
          <p:cNvSpPr txBox="1">
            <a:spLocks noChangeArrowheads="1"/>
          </p:cNvSpPr>
          <p:nvPr/>
        </p:nvSpPr>
        <p:spPr bwMode="auto">
          <a:xfrm>
            <a:off x="0" y="304800"/>
            <a:ext cx="906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600" b="1">
                <a:latin typeface="Comic Sans MS" charset="0"/>
                <a:cs typeface="Arial" charset="0"/>
              </a:rPr>
              <a:t>СЕЯТЕЛИ! ЗНАЙТЕ СВОЮ ПОЧВУ!</a:t>
            </a:r>
            <a:endParaRPr lang="en-US" sz="3600" b="1">
              <a:latin typeface="Comic Sans MS" charset="0"/>
              <a:cs typeface="Arial" charset="0"/>
            </a:endParaRPr>
          </a:p>
        </p:txBody>
      </p:sp>
      <p:sp>
        <p:nvSpPr>
          <p:cNvPr id="236548" name="WordArt 5"/>
          <p:cNvSpPr>
            <a:spLocks noChangeArrowheads="1" noChangeShapeType="1" noTextEdit="1"/>
          </p:cNvSpPr>
          <p:nvPr/>
        </p:nvSpPr>
        <p:spPr bwMode="auto">
          <a:xfrm>
            <a:off x="1676400" y="3200400"/>
            <a:ext cx="1447800" cy="762000"/>
          </a:xfrm>
          <a:prstGeom prst="rect">
            <a:avLst/>
          </a:prstGeom>
        </p:spPr>
        <p:txBody>
          <a:bodyPr wrap="none" fromWordArt="1">
            <a:prstTxWarp prst="textPlain">
              <a:avLst>
                <a:gd name="adj" fmla="val 50000"/>
              </a:avLst>
            </a:prstTxWarp>
          </a:bodyPr>
          <a:lstStyle/>
          <a:p>
            <a:pPr algn="ctr"/>
            <a:r>
              <a:rPr lang="bg-BG" sz="3600" kern="10">
                <a:ln w="9525">
                  <a:solidFill>
                    <a:srgbClr val="000000"/>
                  </a:solidFill>
                  <a:round/>
                  <a:headEnd/>
                  <a:tailEnd/>
                </a:ln>
                <a:latin typeface="Comic Sans MS"/>
                <a:ea typeface="Comic Sans MS"/>
                <a:cs typeface="Comic Sans MS"/>
              </a:rPr>
              <a:t>ДОБРАЯ</a:t>
            </a:r>
          </a:p>
          <a:p>
            <a:pPr algn="ctr"/>
            <a:r>
              <a:rPr lang="bg-BG" sz="3600" kern="10">
                <a:ln w="9525">
                  <a:solidFill>
                    <a:srgbClr val="000000"/>
                  </a:solidFill>
                  <a:round/>
                  <a:headEnd/>
                  <a:tailEnd/>
                </a:ln>
                <a:latin typeface="Comic Sans MS"/>
                <a:ea typeface="Comic Sans MS"/>
                <a:cs typeface="Comic Sans MS"/>
              </a:rPr>
              <a:t>ПОЧВА</a:t>
            </a:r>
          </a:p>
          <a:p>
            <a:pPr algn="ctr"/>
            <a:endParaRPr lang="en-US" sz="3600" kern="10">
              <a:ln w="9525">
                <a:solidFill>
                  <a:srgbClr val="000000"/>
                </a:solidFill>
                <a:round/>
                <a:headEnd/>
                <a:tailEnd/>
              </a:ln>
              <a:latin typeface="Comic Sans MS"/>
              <a:ea typeface="Comic Sans MS"/>
              <a:cs typeface="Comic Sans MS"/>
            </a:endParaRPr>
          </a:p>
        </p:txBody>
      </p:sp>
      <p:sp>
        <p:nvSpPr>
          <p:cNvPr id="236549" name="WordArt 8"/>
          <p:cNvSpPr>
            <a:spLocks noChangeArrowheads="1" noChangeShapeType="1" noTextEdit="1"/>
          </p:cNvSpPr>
          <p:nvPr/>
        </p:nvSpPr>
        <p:spPr bwMode="auto">
          <a:xfrm>
            <a:off x="304800" y="1524000"/>
            <a:ext cx="1676400" cy="609600"/>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latin typeface="Comic Sans MS"/>
                <a:ea typeface="Comic Sans MS"/>
                <a:cs typeface="Comic Sans MS"/>
              </a:rPr>
              <a:t>Я ЗНАЮ,</a:t>
            </a:r>
          </a:p>
          <a:p>
            <a:pPr algn="ctr"/>
            <a:r>
              <a:rPr lang="ru-RU" sz="3600" kern="10">
                <a:ln w="9525">
                  <a:solidFill>
                    <a:srgbClr val="000000"/>
                  </a:solidFill>
                  <a:round/>
                  <a:headEnd/>
                  <a:tailEnd/>
                </a:ln>
                <a:latin typeface="Comic Sans MS"/>
                <a:ea typeface="Comic Sans MS"/>
                <a:cs typeface="Comic Sans MS"/>
              </a:rPr>
              <a:t>ГДЕ ЭТИ СЕМЕНА</a:t>
            </a:r>
          </a:p>
          <a:p>
            <a:pPr algn="ctr"/>
            <a:r>
              <a:rPr lang="ru-RU" sz="3600" kern="10">
                <a:ln w="9525">
                  <a:solidFill>
                    <a:srgbClr val="000000"/>
                  </a:solidFill>
                  <a:round/>
                  <a:headEnd/>
                  <a:tailEnd/>
                </a:ln>
                <a:latin typeface="Comic Sans MS"/>
                <a:ea typeface="Comic Sans MS"/>
                <a:cs typeface="Comic Sans MS"/>
              </a:rPr>
              <a:t> РАСТИ НЕ БУДУТ</a:t>
            </a:r>
            <a:endParaRPr lang="en-US" sz="3600" kern="10">
              <a:ln w="9525">
                <a:solidFill>
                  <a:srgbClr val="000000"/>
                </a:solidFill>
                <a:round/>
                <a:headEnd/>
                <a:tailEnd/>
              </a:ln>
              <a:latin typeface="Comic Sans MS"/>
              <a:ea typeface="Comic Sans MS"/>
              <a:cs typeface="Comic Sans MS"/>
            </a:endParaRPr>
          </a:p>
        </p:txBody>
      </p:sp>
      <p:sp>
        <p:nvSpPr>
          <p:cNvPr id="236550" name="WordArt 9"/>
          <p:cNvSpPr>
            <a:spLocks noChangeArrowheads="1" noChangeShapeType="1" noTextEdit="1"/>
          </p:cNvSpPr>
          <p:nvPr/>
        </p:nvSpPr>
        <p:spPr bwMode="auto">
          <a:xfrm>
            <a:off x="5715000" y="3200400"/>
            <a:ext cx="1447800" cy="990600"/>
          </a:xfrm>
          <a:prstGeom prst="rect">
            <a:avLst/>
          </a:prstGeom>
        </p:spPr>
        <p:txBody>
          <a:bodyPr wrap="none" fromWordArt="1">
            <a:prstTxWarp prst="textPlain">
              <a:avLst>
                <a:gd name="adj" fmla="val 50000"/>
              </a:avLst>
            </a:prstTxWarp>
          </a:bodyPr>
          <a:lstStyle/>
          <a:p>
            <a:pPr algn="ctr"/>
            <a:r>
              <a:rPr lang="bg-BG" sz="3600" kern="10">
                <a:ln w="9525">
                  <a:solidFill>
                    <a:srgbClr val="000000"/>
                  </a:solidFill>
                  <a:round/>
                  <a:headEnd/>
                  <a:tailEnd/>
                </a:ln>
                <a:latin typeface="Comic Sans MS"/>
                <a:ea typeface="Comic Sans MS"/>
                <a:cs typeface="Comic Sans MS"/>
              </a:rPr>
              <a:t>КАМЕНИСТАЯ</a:t>
            </a:r>
          </a:p>
          <a:p>
            <a:pPr algn="ctr"/>
            <a:r>
              <a:rPr lang="bg-BG" sz="3600" kern="10">
                <a:ln w="9525">
                  <a:solidFill>
                    <a:srgbClr val="000000"/>
                  </a:solidFill>
                  <a:round/>
                  <a:headEnd/>
                  <a:tailEnd/>
                </a:ln>
                <a:latin typeface="Comic Sans MS"/>
                <a:ea typeface="Comic Sans MS"/>
                <a:cs typeface="Comic Sans MS"/>
              </a:rPr>
              <a:t>ПОЧВА</a:t>
            </a:r>
          </a:p>
          <a:p>
            <a:pPr algn="ctr"/>
            <a:endParaRPr lang="en-US" sz="3600" kern="10">
              <a:ln w="9525">
                <a:solidFill>
                  <a:srgbClr val="000000"/>
                </a:solidFill>
                <a:round/>
                <a:headEnd/>
                <a:tailEnd/>
              </a:ln>
              <a:latin typeface="Comic Sans MS"/>
              <a:ea typeface="Comic Sans MS"/>
              <a:cs typeface="Comic Sans MS"/>
            </a:endParaRPr>
          </a:p>
        </p:txBody>
      </p:sp>
      <p:sp>
        <p:nvSpPr>
          <p:cNvPr id="236551" name="WordArt 10"/>
          <p:cNvSpPr>
            <a:spLocks noChangeArrowheads="1" noChangeShapeType="1" noTextEdit="1"/>
          </p:cNvSpPr>
          <p:nvPr/>
        </p:nvSpPr>
        <p:spPr bwMode="auto">
          <a:xfrm>
            <a:off x="7543800" y="2743200"/>
            <a:ext cx="1447800" cy="990600"/>
          </a:xfrm>
          <a:prstGeom prst="rect">
            <a:avLst/>
          </a:prstGeom>
        </p:spPr>
        <p:txBody>
          <a:bodyPr wrap="none" fromWordArt="1">
            <a:prstTxWarp prst="textPlain">
              <a:avLst>
                <a:gd name="adj" fmla="val 50000"/>
              </a:avLst>
            </a:prstTxWarp>
          </a:bodyPr>
          <a:lstStyle/>
          <a:p>
            <a:pPr algn="ctr"/>
            <a:r>
              <a:rPr lang="bg-BG" sz="3600" kern="10">
                <a:ln w="9525">
                  <a:solidFill>
                    <a:srgbClr val="000000"/>
                  </a:solidFill>
                  <a:round/>
                  <a:headEnd/>
                  <a:tailEnd/>
                </a:ln>
                <a:latin typeface="Comic Sans MS"/>
                <a:ea typeface="Comic Sans MS"/>
                <a:cs typeface="Comic Sans MS"/>
              </a:rPr>
              <a:t>ТЕРНИСТАЯ</a:t>
            </a:r>
          </a:p>
          <a:p>
            <a:pPr algn="ctr"/>
            <a:r>
              <a:rPr lang="bg-BG" sz="3600" kern="10">
                <a:ln w="9525">
                  <a:solidFill>
                    <a:srgbClr val="000000"/>
                  </a:solidFill>
                  <a:round/>
                  <a:headEnd/>
                  <a:tailEnd/>
                </a:ln>
                <a:latin typeface="Comic Sans MS"/>
                <a:ea typeface="Comic Sans MS"/>
                <a:cs typeface="Comic Sans MS"/>
              </a:rPr>
              <a:t>ПОЧВА</a:t>
            </a:r>
          </a:p>
          <a:p>
            <a:pPr algn="ctr"/>
            <a:endParaRPr lang="en-US" sz="3600" kern="10">
              <a:ln w="9525">
                <a:solidFill>
                  <a:srgbClr val="000000"/>
                </a:solidFill>
                <a:round/>
                <a:headEnd/>
                <a:tailEnd/>
              </a:ln>
              <a:latin typeface="Comic Sans MS"/>
              <a:ea typeface="Comic Sans MS"/>
              <a:cs typeface="Comic Sans MS"/>
            </a:endParaRPr>
          </a:p>
        </p:txBody>
      </p:sp>
      <p:sp>
        <p:nvSpPr>
          <p:cNvPr id="236552" name="WordArt 11"/>
          <p:cNvSpPr>
            <a:spLocks noChangeArrowheads="1" noChangeShapeType="1" noTextEdit="1"/>
          </p:cNvSpPr>
          <p:nvPr/>
        </p:nvSpPr>
        <p:spPr bwMode="auto">
          <a:xfrm>
            <a:off x="3810000" y="3200400"/>
            <a:ext cx="1447800" cy="914400"/>
          </a:xfrm>
          <a:prstGeom prst="rect">
            <a:avLst/>
          </a:prstGeom>
        </p:spPr>
        <p:txBody>
          <a:bodyPr wrap="none" fromWordArt="1">
            <a:prstTxWarp prst="textPlain">
              <a:avLst>
                <a:gd name="adj" fmla="val 50000"/>
              </a:avLst>
            </a:prstTxWarp>
          </a:bodyPr>
          <a:lstStyle/>
          <a:p>
            <a:pPr algn="ctr"/>
            <a:r>
              <a:rPr lang="uk-UA" sz="3600" kern="10">
                <a:ln w="9525">
                  <a:solidFill>
                    <a:srgbClr val="000000"/>
                  </a:solidFill>
                  <a:round/>
                  <a:headEnd/>
                  <a:tailEnd/>
                </a:ln>
                <a:latin typeface="Comic Sans MS"/>
                <a:ea typeface="Comic Sans MS"/>
                <a:cs typeface="Comic Sans MS"/>
              </a:rPr>
              <a:t>ТВЁРДАЯ</a:t>
            </a:r>
          </a:p>
          <a:p>
            <a:pPr algn="ctr"/>
            <a:r>
              <a:rPr lang="uk-UA" sz="3600" kern="10">
                <a:ln w="9525">
                  <a:solidFill>
                    <a:srgbClr val="000000"/>
                  </a:solidFill>
                  <a:round/>
                  <a:headEnd/>
                  <a:tailEnd/>
                </a:ln>
                <a:latin typeface="Comic Sans MS"/>
                <a:ea typeface="Comic Sans MS"/>
                <a:cs typeface="Comic Sans MS"/>
              </a:rPr>
              <a:t>ПОЧВА</a:t>
            </a:r>
          </a:p>
          <a:p>
            <a:pPr algn="ctr"/>
            <a:endParaRPr lang="en-US" sz="3600" kern="10">
              <a:ln w="9525">
                <a:solidFill>
                  <a:srgbClr val="000000"/>
                </a:solidFill>
                <a:round/>
                <a:headEnd/>
                <a:tailEnd/>
              </a:ln>
              <a:latin typeface="Comic Sans MS"/>
              <a:ea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hidden="1"/>
          <p:cNvSpPr>
            <a:spLocks noGrp="1" noChangeArrowheads="1"/>
          </p:cNvSpPr>
          <p:nvPr>
            <p:ph type="title"/>
          </p:nvPr>
        </p:nvSpPr>
        <p:spPr/>
        <p:txBody>
          <a:bodyPr/>
          <a:lstStyle/>
          <a:p>
            <a:pPr eaLnBrk="1" hangingPunct="1"/>
            <a:r>
              <a:rPr lang="en-US">
                <a:latin typeface="Times New Roman" charset="0"/>
                <a:cs typeface="Arial" charset="0"/>
              </a:rPr>
              <a:t>Jews plowed ground</a:t>
            </a:r>
          </a:p>
        </p:txBody>
      </p:sp>
      <p:pic>
        <p:nvPicPr>
          <p:cNvPr id="237570" name="Picture 3" descr="Jews plowed 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1" name="Text Box 4"/>
          <p:cNvSpPr txBox="1">
            <a:spLocks noChangeArrowheads="1"/>
          </p:cNvSpPr>
          <p:nvPr/>
        </p:nvSpPr>
        <p:spPr bwMode="auto">
          <a:xfrm rot="-274436">
            <a:off x="144463" y="3201988"/>
            <a:ext cx="2057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1600" b="1">
                <a:solidFill>
                  <a:srgbClr val="006600"/>
                </a:solidFill>
                <a:latin typeface="Comic Sans MS" charset="0"/>
                <a:cs typeface="Arial" charset="0"/>
              </a:rPr>
              <a:t>ДОМ</a:t>
            </a:r>
            <a:endParaRPr lang="en-US" sz="1600" b="1">
              <a:solidFill>
                <a:srgbClr val="006600"/>
              </a:solidFill>
              <a:latin typeface="Comic Sans MS" charset="0"/>
              <a:cs typeface="Arial" charset="0"/>
            </a:endParaRPr>
          </a:p>
        </p:txBody>
      </p:sp>
      <p:sp>
        <p:nvSpPr>
          <p:cNvPr id="2609157" name="Text Box 5"/>
          <p:cNvSpPr txBox="1">
            <a:spLocks noChangeArrowheads="1"/>
          </p:cNvSpPr>
          <p:nvPr/>
        </p:nvSpPr>
        <p:spPr bwMode="auto">
          <a:xfrm>
            <a:off x="1284288" y="5681663"/>
            <a:ext cx="5345112" cy="628650"/>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80000"/>
              </a:lnSpc>
              <a:spcBef>
                <a:spcPct val="50000"/>
              </a:spcBef>
            </a:pPr>
            <a:r>
              <a:rPr lang="ru-RU" sz="4400">
                <a:solidFill>
                  <a:srgbClr val="000000"/>
                </a:solidFill>
                <a:latin typeface="Futura Md BT" charset="0"/>
                <a:cs typeface="Arial" charset="0"/>
              </a:rPr>
              <a:t>Вспаханная почва</a:t>
            </a:r>
            <a:endParaRPr lang="en-US" sz="4400">
              <a:solidFill>
                <a:srgbClr val="000000"/>
              </a:solidFill>
              <a:latin typeface="Futura Md BT" charset="0"/>
              <a:cs typeface="Arial" charset="0"/>
            </a:endParaRPr>
          </a:p>
        </p:txBody>
      </p:sp>
      <p:sp>
        <p:nvSpPr>
          <p:cNvPr id="237573" name="Text Box 6"/>
          <p:cNvSpPr txBox="1">
            <a:spLocks noChangeArrowheads="1"/>
          </p:cNvSpPr>
          <p:nvPr/>
        </p:nvSpPr>
        <p:spPr bwMode="auto">
          <a:xfrm rot="-274436">
            <a:off x="2244725" y="3168650"/>
            <a:ext cx="2057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1600" b="1">
                <a:solidFill>
                  <a:srgbClr val="004C72"/>
                </a:solidFill>
                <a:latin typeface="Comic Sans MS" charset="0"/>
                <a:cs typeface="Arial" charset="0"/>
              </a:rPr>
              <a:t>ШКОЛА</a:t>
            </a:r>
            <a:endParaRPr lang="en-US" sz="1600" b="1">
              <a:solidFill>
                <a:srgbClr val="004C72"/>
              </a:solidFill>
              <a:latin typeface="Comic Sans MS" charset="0"/>
              <a:cs typeface="Arial" charset="0"/>
            </a:endParaRPr>
          </a:p>
        </p:txBody>
      </p:sp>
      <p:sp>
        <p:nvSpPr>
          <p:cNvPr id="237574" name="Text Box 7"/>
          <p:cNvSpPr txBox="1">
            <a:spLocks noChangeArrowheads="1"/>
          </p:cNvSpPr>
          <p:nvPr/>
        </p:nvSpPr>
        <p:spPr bwMode="auto">
          <a:xfrm rot="-274436">
            <a:off x="4868863" y="3178175"/>
            <a:ext cx="2057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1600" b="1">
                <a:solidFill>
                  <a:srgbClr val="CC0000"/>
                </a:solidFill>
                <a:latin typeface="Comic Sans MS" charset="0"/>
                <a:cs typeface="Arial" charset="0"/>
              </a:rPr>
              <a:t>ЦЕРКОВЬ</a:t>
            </a:r>
            <a:endParaRPr lang="en-US" sz="1600" b="1">
              <a:solidFill>
                <a:srgbClr val="CC0000"/>
              </a:solidFill>
              <a:latin typeface="Comic Sans MS" charset="0"/>
              <a:cs typeface="Arial" charset="0"/>
            </a:endParaRPr>
          </a:p>
        </p:txBody>
      </p:sp>
      <p:sp>
        <p:nvSpPr>
          <p:cNvPr id="2609160" name="Text Box 8"/>
          <p:cNvSpPr txBox="1">
            <a:spLocks noChangeArrowheads="1"/>
          </p:cNvSpPr>
          <p:nvPr/>
        </p:nvSpPr>
        <p:spPr bwMode="auto">
          <a:xfrm>
            <a:off x="6508750" y="5791200"/>
            <a:ext cx="2635250" cy="781050"/>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lnSpc>
                <a:spcPct val="80000"/>
              </a:lnSpc>
              <a:spcBef>
                <a:spcPct val="50000"/>
              </a:spcBef>
            </a:pPr>
            <a:r>
              <a:rPr lang="ru-RU" sz="2800">
                <a:solidFill>
                  <a:srgbClr val="000000"/>
                </a:solidFill>
                <a:latin typeface="Futura Md BT" charset="0"/>
                <a:cs typeface="Arial" charset="0"/>
              </a:rPr>
              <a:t>Невспаханная почва</a:t>
            </a:r>
            <a:endParaRPr lang="en-US" sz="2800">
              <a:solidFill>
                <a:srgbClr val="000000"/>
              </a:solidFill>
              <a:latin typeface="Futura Md BT" charset="0"/>
              <a:cs typeface="Arial" charset="0"/>
            </a:endParaRPr>
          </a:p>
        </p:txBody>
      </p:sp>
      <p:sp>
        <p:nvSpPr>
          <p:cNvPr id="237576" name="Text Box 9"/>
          <p:cNvSpPr txBox="1">
            <a:spLocks noChangeArrowheads="1"/>
          </p:cNvSpPr>
          <p:nvPr/>
        </p:nvSpPr>
        <p:spPr bwMode="auto">
          <a:xfrm>
            <a:off x="1828800" y="457200"/>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latin typeface="Arial Black" charset="0"/>
                <a:cs typeface="Arial" charset="0"/>
              </a:rPr>
              <a:t>«ИУДЕИ»</a:t>
            </a:r>
            <a:endParaRPr lang="en-US" sz="5400" b="1">
              <a:latin typeface="Arial Black"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Church Today-Sowing 0089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8" name="WordArt 3"/>
          <p:cNvSpPr>
            <a:spLocks noChangeArrowheads="1" noChangeShapeType="1" noTextEdit="1"/>
          </p:cNvSpPr>
          <p:nvPr/>
        </p:nvSpPr>
        <p:spPr bwMode="auto">
          <a:xfrm>
            <a:off x="304800" y="152400"/>
            <a:ext cx="4467225" cy="638175"/>
          </a:xfrm>
          <a:prstGeom prst="rect">
            <a:avLst/>
          </a:prstGeom>
        </p:spPr>
        <p:txBody>
          <a:bodyPr wrap="none" fromWordArt="1">
            <a:prstTxWarp prst="textPlain">
              <a:avLst>
                <a:gd name="adj" fmla="val 50000"/>
              </a:avLst>
            </a:prstTxWarp>
          </a:bodyPr>
          <a:lstStyle/>
          <a:p>
            <a:pPr algn="ctr"/>
            <a:r>
              <a:rPr lang="bg-BG" sz="3600" b="1" kern="10">
                <a:ln w="9525">
                  <a:solidFill>
                    <a:srgbClr val="000000"/>
                  </a:solidFill>
                  <a:round/>
                  <a:headEnd/>
                  <a:tailEnd/>
                </a:ln>
                <a:latin typeface="Comic Sans MS"/>
                <a:ea typeface="Comic Sans MS"/>
                <a:cs typeface="Comic Sans MS"/>
              </a:rPr>
              <a:t>ЦЕРКОВЬ СЕГОДНЯ</a:t>
            </a:r>
            <a:endParaRPr lang="en-US" sz="3600" b="1" kern="10">
              <a:ln w="9525">
                <a:solidFill>
                  <a:srgbClr val="000000"/>
                </a:solidFill>
                <a:round/>
                <a:headEnd/>
                <a:tailEnd/>
              </a:ln>
              <a:latin typeface="Comic Sans MS"/>
              <a:ea typeface="Comic Sans MS"/>
              <a:cs typeface="Comic Sans MS"/>
            </a:endParaRPr>
          </a:p>
        </p:txBody>
      </p:sp>
      <p:sp>
        <p:nvSpPr>
          <p:cNvPr id="239619" name="WordArt 4"/>
          <p:cNvSpPr>
            <a:spLocks noChangeArrowheads="1" noChangeShapeType="1" noTextEdit="1"/>
          </p:cNvSpPr>
          <p:nvPr/>
        </p:nvSpPr>
        <p:spPr bwMode="auto">
          <a:xfrm rot="-1113619">
            <a:off x="4560888" y="4330700"/>
            <a:ext cx="989012" cy="617538"/>
          </a:xfrm>
          <a:prstGeom prst="rect">
            <a:avLst/>
          </a:prstGeom>
        </p:spPr>
        <p:txBody>
          <a:bodyPr wrap="none" fromWordArt="1">
            <a:prstTxWarp prst="textPlain">
              <a:avLst>
                <a:gd name="adj" fmla="val 50000"/>
              </a:avLst>
            </a:prstTxWarp>
          </a:bodyPr>
          <a:lstStyle/>
          <a:p>
            <a:pPr algn="ctr"/>
            <a:r>
              <a:rPr lang="bg-BG" sz="3600" b="1" kern="10">
                <a:ln w="9525">
                  <a:solidFill>
                    <a:srgbClr val="000000"/>
                  </a:solidFill>
                  <a:round/>
                  <a:headEnd/>
                  <a:tailEnd/>
                </a:ln>
                <a:latin typeface="Comic Sans MS"/>
                <a:ea typeface="Comic Sans MS"/>
                <a:cs typeface="Comic Sans MS"/>
              </a:rPr>
              <a:t>СЕМЕНА</a:t>
            </a:r>
          </a:p>
          <a:p>
            <a:pPr algn="ctr"/>
            <a:r>
              <a:rPr lang="bg-BG" sz="3600" b="1" kern="10">
                <a:ln w="9525">
                  <a:solidFill>
                    <a:srgbClr val="000000"/>
                  </a:solidFill>
                  <a:round/>
                  <a:headEnd/>
                  <a:tailEnd/>
                </a:ln>
                <a:latin typeface="Comic Sans MS"/>
                <a:ea typeface="Comic Sans MS"/>
                <a:cs typeface="Comic Sans MS"/>
              </a:rPr>
              <a:t>ЕВАНГЕ-</a:t>
            </a:r>
          </a:p>
          <a:p>
            <a:pPr algn="ctr"/>
            <a:r>
              <a:rPr lang="bg-BG" sz="3600" b="1" kern="10">
                <a:ln w="9525">
                  <a:solidFill>
                    <a:srgbClr val="000000"/>
                  </a:solidFill>
                  <a:round/>
                  <a:headEnd/>
                  <a:tailEnd/>
                </a:ln>
                <a:latin typeface="Comic Sans MS"/>
                <a:ea typeface="Comic Sans MS"/>
                <a:cs typeface="Comic Sans MS"/>
              </a:rPr>
              <a:t>ЛИЯ</a:t>
            </a:r>
            <a:endParaRPr lang="en-US" sz="3600" b="1" kern="10">
              <a:ln w="9525">
                <a:solidFill>
                  <a:srgbClr val="000000"/>
                </a:solidFill>
                <a:round/>
                <a:headEnd/>
                <a:tailEnd/>
              </a:ln>
              <a:latin typeface="Comic Sans MS"/>
              <a:ea typeface="Comic Sans MS"/>
              <a:cs typeface="Comic Sans MS"/>
            </a:endParaRPr>
          </a:p>
        </p:txBody>
      </p:sp>
      <p:sp>
        <p:nvSpPr>
          <p:cNvPr id="239620" name="WordArt 5"/>
          <p:cNvSpPr>
            <a:spLocks noChangeArrowheads="1" noChangeShapeType="1" noTextEdit="1"/>
          </p:cNvSpPr>
          <p:nvPr/>
        </p:nvSpPr>
        <p:spPr bwMode="auto">
          <a:xfrm>
            <a:off x="381000" y="914400"/>
            <a:ext cx="4648200" cy="1524000"/>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latin typeface="Comic Sans MS"/>
                <a:ea typeface="Comic Sans MS"/>
                <a:cs typeface="Comic Sans MS"/>
              </a:rPr>
              <a:t>Раньше мы всегда</a:t>
            </a:r>
          </a:p>
          <a:p>
            <a:pPr algn="ctr"/>
            <a:r>
              <a:rPr lang="ru-RU" sz="3600" kern="10">
                <a:ln w="9525">
                  <a:solidFill>
                    <a:srgbClr val="000000"/>
                  </a:solidFill>
                  <a:round/>
                  <a:headEnd/>
                  <a:tailEnd/>
                </a:ln>
                <a:latin typeface="Comic Sans MS"/>
                <a:ea typeface="Comic Sans MS"/>
                <a:cs typeface="Comic Sans MS"/>
              </a:rPr>
              <a:t> распространяли Благую Весть так. </a:t>
            </a:r>
          </a:p>
          <a:p>
            <a:pPr algn="ctr"/>
            <a:r>
              <a:rPr lang="ru-RU" sz="3600" kern="10">
                <a:ln w="9525">
                  <a:solidFill>
                    <a:srgbClr val="000000"/>
                  </a:solidFill>
                  <a:round/>
                  <a:headEnd/>
                  <a:tailEnd/>
                </a:ln>
                <a:latin typeface="Comic Sans MS"/>
                <a:ea typeface="Comic Sans MS"/>
                <a:cs typeface="Comic Sans MS"/>
              </a:rPr>
              <a:t>Ой! Эти сорняки становятся страшнее </a:t>
            </a:r>
          </a:p>
          <a:p>
            <a:pPr algn="ctr"/>
            <a:r>
              <a:rPr lang="ru-RU" sz="3600" kern="10">
                <a:ln w="9525">
                  <a:solidFill>
                    <a:srgbClr val="000000"/>
                  </a:solidFill>
                  <a:round/>
                  <a:headEnd/>
                  <a:tailEnd/>
                </a:ln>
                <a:latin typeface="Comic Sans MS"/>
                <a:ea typeface="Comic Sans MS"/>
                <a:cs typeface="Comic Sans MS"/>
              </a:rPr>
              <a:t>с каждым днём! Караул!</a:t>
            </a:r>
            <a:endParaRPr lang="en-US" sz="3600" kern="10">
              <a:ln w="9525">
                <a:solidFill>
                  <a:srgbClr val="000000"/>
                </a:solidFill>
                <a:round/>
                <a:headEnd/>
                <a:tailEnd/>
              </a:ln>
              <a:latin typeface="Comic Sans MS"/>
              <a:ea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title"/>
          </p:nvPr>
        </p:nvSpPr>
        <p:spPr/>
        <p:txBody>
          <a:bodyPr/>
          <a:lstStyle/>
          <a:p>
            <a:pPr eaLnBrk="1" hangingPunct="1"/>
            <a:r>
              <a:rPr lang="en-US">
                <a:latin typeface="Times New Roman" charset="0"/>
                <a:cs typeface="Arial" charset="0"/>
              </a:rPr>
              <a:t>Greeks – Unplowed Ground</a:t>
            </a:r>
          </a:p>
        </p:txBody>
      </p:sp>
      <p:pic>
        <p:nvPicPr>
          <p:cNvPr id="240642" name="Picture 3" descr="Greeks – Unplowed Ground"/>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57150" y="1293813"/>
            <a:ext cx="8991600" cy="4697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7348" name="Text Box 4"/>
          <p:cNvSpPr txBox="1">
            <a:spLocks noChangeArrowheads="1"/>
          </p:cNvSpPr>
          <p:nvPr/>
        </p:nvSpPr>
        <p:spPr bwMode="auto">
          <a:xfrm>
            <a:off x="2209800" y="6049963"/>
            <a:ext cx="5943600" cy="628650"/>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lnSpc>
                <a:spcPct val="80000"/>
              </a:lnSpc>
              <a:spcBef>
                <a:spcPct val="50000"/>
              </a:spcBef>
            </a:pPr>
            <a:r>
              <a:rPr lang="ru-RU" sz="4400">
                <a:solidFill>
                  <a:srgbClr val="000000"/>
                </a:solidFill>
                <a:latin typeface="Futura Md BT" charset="0"/>
                <a:cs typeface="Arial" charset="0"/>
              </a:rPr>
              <a:t>Невспаханная почва</a:t>
            </a:r>
            <a:endParaRPr lang="en-US" sz="4400">
              <a:solidFill>
                <a:srgbClr val="000000"/>
              </a:solidFill>
              <a:latin typeface="Futura Md BT" charset="0"/>
              <a:cs typeface="Arial" charset="0"/>
            </a:endParaRPr>
          </a:p>
        </p:txBody>
      </p:sp>
      <p:sp>
        <p:nvSpPr>
          <p:cNvPr id="2617349" name="Text Box 5"/>
          <p:cNvSpPr txBox="1">
            <a:spLocks noChangeArrowheads="1"/>
          </p:cNvSpPr>
          <p:nvPr/>
        </p:nvSpPr>
        <p:spPr bwMode="auto">
          <a:xfrm>
            <a:off x="76200" y="5953125"/>
            <a:ext cx="2200275" cy="781050"/>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80000"/>
              </a:lnSpc>
              <a:spcBef>
                <a:spcPct val="50000"/>
              </a:spcBef>
            </a:pPr>
            <a:r>
              <a:rPr lang="ru-RU" sz="2800">
                <a:solidFill>
                  <a:srgbClr val="000000"/>
                </a:solidFill>
                <a:latin typeface="Futura Md BT" charset="0"/>
                <a:cs typeface="Arial" charset="0"/>
              </a:rPr>
              <a:t>Вспаханная почва</a:t>
            </a:r>
            <a:endParaRPr lang="en-US" sz="2800">
              <a:solidFill>
                <a:srgbClr val="000000"/>
              </a:solidFill>
              <a:latin typeface="Futura Md BT" charset="0"/>
              <a:cs typeface="Arial" charset="0"/>
            </a:endParaRPr>
          </a:p>
        </p:txBody>
      </p:sp>
      <p:sp>
        <p:nvSpPr>
          <p:cNvPr id="2617350" name="Text Box 6"/>
          <p:cNvSpPr txBox="1">
            <a:spLocks noChangeArrowheads="1"/>
          </p:cNvSpPr>
          <p:nvPr/>
        </p:nvSpPr>
        <p:spPr bwMode="auto">
          <a:xfrm>
            <a:off x="3957638" y="1676400"/>
            <a:ext cx="3551237" cy="384175"/>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80000"/>
              </a:lnSpc>
              <a:spcBef>
                <a:spcPct val="50000"/>
              </a:spcBef>
            </a:pPr>
            <a:r>
              <a:rPr lang="ru-RU" sz="2400">
                <a:solidFill>
                  <a:srgbClr val="000000"/>
                </a:solidFill>
                <a:latin typeface="Futura Md BT" charset="0"/>
                <a:cs typeface="Arial" charset="0"/>
              </a:rPr>
              <a:t>Зараженное семя</a:t>
            </a:r>
            <a:endParaRPr lang="en-US" sz="2400">
              <a:solidFill>
                <a:srgbClr val="000000"/>
              </a:solidFill>
              <a:latin typeface="Futura Md BT" charset="0"/>
              <a:cs typeface="Arial" charset="0"/>
            </a:endParaRPr>
          </a:p>
        </p:txBody>
      </p:sp>
      <p:sp>
        <p:nvSpPr>
          <p:cNvPr id="2617351" name="Text Box 7"/>
          <p:cNvSpPr txBox="1">
            <a:spLocks noChangeArrowheads="1"/>
          </p:cNvSpPr>
          <p:nvPr/>
        </p:nvSpPr>
        <p:spPr bwMode="auto">
          <a:xfrm>
            <a:off x="533400" y="609600"/>
            <a:ext cx="8077200" cy="830263"/>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sz="3000">
                <a:solidFill>
                  <a:srgbClr val="000000"/>
                </a:solidFill>
                <a:latin typeface="Futura Md BT" charset="0"/>
                <a:cs typeface="Arial" charset="0"/>
              </a:rPr>
              <a:t>Церкви</a:t>
            </a:r>
            <a:r>
              <a:rPr lang="en-US" sz="3000">
                <a:solidFill>
                  <a:srgbClr val="000000"/>
                </a:solidFill>
                <a:latin typeface="Futura Md BT" charset="0"/>
                <a:cs typeface="Arial" charset="0"/>
              </a:rPr>
              <a:t>, </a:t>
            </a:r>
            <a:r>
              <a:rPr lang="ru-RU" sz="3000">
                <a:solidFill>
                  <a:srgbClr val="000000"/>
                </a:solidFill>
                <a:latin typeface="Futura Md BT" charset="0"/>
                <a:cs typeface="Arial" charset="0"/>
              </a:rPr>
              <a:t>школы</a:t>
            </a:r>
            <a:r>
              <a:rPr lang="en-US" sz="3000">
                <a:solidFill>
                  <a:srgbClr val="000000"/>
                </a:solidFill>
                <a:latin typeface="Futura Md BT" charset="0"/>
                <a:cs typeface="Arial" charset="0"/>
              </a:rPr>
              <a:t>, </a:t>
            </a:r>
            <a:r>
              <a:rPr lang="ru-RU" sz="3000">
                <a:solidFill>
                  <a:srgbClr val="000000"/>
                </a:solidFill>
                <a:latin typeface="Futura Md BT" charset="0"/>
                <a:cs typeface="Arial" charset="0"/>
              </a:rPr>
              <a:t>медиа</a:t>
            </a:r>
            <a:r>
              <a:rPr lang="en-US" sz="3000">
                <a:solidFill>
                  <a:srgbClr val="000000"/>
                </a:solidFill>
                <a:latin typeface="Futura Md BT" charset="0"/>
                <a:cs typeface="Arial" charset="0"/>
              </a:rPr>
              <a:t> </a:t>
            </a:r>
            <a:r>
              <a:rPr lang="ru-RU" sz="3000">
                <a:solidFill>
                  <a:srgbClr val="000000"/>
                </a:solidFill>
                <a:latin typeface="Futura Md BT" charset="0"/>
                <a:cs typeface="Arial" charset="0"/>
              </a:rPr>
              <a:t>и</a:t>
            </a:r>
            <a:r>
              <a:rPr lang="en-US" sz="3000">
                <a:solidFill>
                  <a:srgbClr val="000000"/>
                </a:solidFill>
                <a:latin typeface="Futura Md BT" charset="0"/>
                <a:cs typeface="Arial" charset="0"/>
              </a:rPr>
              <a:t> </a:t>
            </a:r>
            <a:r>
              <a:rPr lang="ru-RU" sz="3000">
                <a:solidFill>
                  <a:srgbClr val="000000"/>
                </a:solidFill>
                <a:latin typeface="Futura Md BT" charset="0"/>
                <a:cs typeface="Arial" charset="0"/>
              </a:rPr>
              <a:t>родители,</a:t>
            </a:r>
            <a:r>
              <a:rPr lang="en-US" sz="3000">
                <a:solidFill>
                  <a:srgbClr val="000000"/>
                </a:solidFill>
                <a:latin typeface="Futura Md BT" charset="0"/>
                <a:cs typeface="Arial" charset="0"/>
              </a:rPr>
              <a:t> </a:t>
            </a:r>
            <a:r>
              <a:rPr lang="ru-RU" sz="3000">
                <a:solidFill>
                  <a:srgbClr val="000000"/>
                </a:solidFill>
                <a:latin typeface="Futura Md BT" charset="0"/>
                <a:cs typeface="Arial" charset="0"/>
              </a:rPr>
              <a:t>сеющие семена разрушения</a:t>
            </a:r>
            <a:r>
              <a:rPr lang="en-US" sz="3000">
                <a:solidFill>
                  <a:srgbClr val="000000"/>
                </a:solidFill>
                <a:latin typeface="Futura Md BT" charset="0"/>
                <a:cs typeface="Arial" charset="0"/>
              </a:rPr>
              <a:t>.</a:t>
            </a:r>
          </a:p>
        </p:txBody>
      </p:sp>
      <p:sp>
        <p:nvSpPr>
          <p:cNvPr id="240647" name="Text Box 8"/>
          <p:cNvSpPr txBox="1">
            <a:spLocks noChangeArrowheads="1"/>
          </p:cNvSpPr>
          <p:nvPr/>
        </p:nvSpPr>
        <p:spPr bwMode="auto">
          <a:xfrm>
            <a:off x="1828800" y="-76200"/>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latin typeface="Arial Black" charset="0"/>
                <a:cs typeface="Arial" charset="0"/>
              </a:rPr>
              <a:t>«ЕЛЛИНЫ»</a:t>
            </a:r>
            <a:endParaRPr lang="en-US" sz="5400" b="1">
              <a:latin typeface="Arial Black"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title"/>
          </p:nvPr>
        </p:nvSpPr>
        <p:spPr>
          <a:xfrm>
            <a:off x="457200" y="381000"/>
            <a:ext cx="8229600" cy="1143000"/>
          </a:xfrm>
        </p:spPr>
        <p:txBody>
          <a:bodyPr/>
          <a:lstStyle/>
          <a:p>
            <a:pPr eaLnBrk="1" hangingPunct="1"/>
            <a:r>
              <a:rPr lang="en-US" sz="6000" b="1">
                <a:latin typeface="Times New Roman" charset="0"/>
                <a:cs typeface="Arial" charset="0"/>
              </a:rPr>
              <a:t>Blank NAS</a:t>
            </a:r>
          </a:p>
        </p:txBody>
      </p:sp>
      <p:pic>
        <p:nvPicPr>
          <p:cNvPr id="24269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0580" name="Text Box 4"/>
          <p:cNvSpPr txBox="1">
            <a:spLocks noChangeArrowheads="1"/>
          </p:cNvSpPr>
          <p:nvPr/>
        </p:nvSpPr>
        <p:spPr bwMode="auto">
          <a:xfrm>
            <a:off x="914400" y="1703388"/>
            <a:ext cx="7391400" cy="20859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ru-RU" sz="3600" b="1">
                <a:solidFill>
                  <a:schemeClr val="bg1"/>
                </a:solidFill>
                <a:cs typeface="Arial" charset="0"/>
              </a:rPr>
              <a:t>Ибо так говорит Господь к мужам Иуды и Иерусалима: «Распашите себе новые нивы и не сейте между тернами»</a:t>
            </a:r>
            <a:r>
              <a:rPr lang="en-US" sz="3600" b="1">
                <a:solidFill>
                  <a:schemeClr val="bg1"/>
                </a:solidFill>
                <a:cs typeface="Arial" charset="0"/>
              </a:rPr>
              <a:t>.</a:t>
            </a:r>
          </a:p>
        </p:txBody>
      </p:sp>
      <p:sp>
        <p:nvSpPr>
          <p:cNvPr id="1560581"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Иеремии</a:t>
            </a:r>
            <a:r>
              <a:rPr lang="en-US" sz="5400" b="1">
                <a:solidFill>
                  <a:srgbClr val="00FF00"/>
                </a:solidFill>
                <a:cs typeface="Arial" charset="0"/>
              </a:rPr>
              <a:t> 4:3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ChangeArrowheads="1"/>
          </p:cNvSpPr>
          <p:nvPr>
            <p:ph type="title"/>
          </p:nvPr>
        </p:nvSpPr>
        <p:spPr>
          <a:noFill/>
        </p:spPr>
        <p:txBody>
          <a:bodyPr/>
          <a:lstStyle/>
          <a:p>
            <a:pPr eaLnBrk="1" hangingPunct="1">
              <a:lnSpc>
                <a:spcPts val="4300"/>
              </a:lnSpc>
              <a:spcAft>
                <a:spcPts val="13"/>
              </a:spcAft>
            </a:pPr>
            <a:r>
              <a:rPr lang="en-US" sz="3600">
                <a:latin typeface="Times New Roman" charset="0"/>
                <a:cs typeface="Arial" charset="0"/>
              </a:rPr>
              <a:t>Creation Evangelism Bulldozer 00550</a:t>
            </a:r>
          </a:p>
        </p:txBody>
      </p:sp>
      <p:pic>
        <p:nvPicPr>
          <p:cNvPr id="244738" name="Picture 3" descr="Creation Evangelism Bulldozer 0055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44" name="Text Box 4"/>
          <p:cNvSpPr txBox="1">
            <a:spLocks noChangeArrowheads="1"/>
          </p:cNvSpPr>
          <p:nvPr/>
        </p:nvSpPr>
        <p:spPr bwMode="auto">
          <a:xfrm>
            <a:off x="2206625" y="4333875"/>
            <a:ext cx="2354263" cy="384175"/>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sz="2400">
                <a:solidFill>
                  <a:srgbClr val="000000"/>
                </a:solidFill>
                <a:latin typeface="Futura Md BT" charset="0"/>
                <a:cs typeface="Arial" charset="0"/>
              </a:rPr>
              <a:t>БЫТИЕ</a:t>
            </a:r>
            <a:endParaRPr lang="en-US" sz="2400">
              <a:solidFill>
                <a:srgbClr val="000000"/>
              </a:solidFill>
              <a:latin typeface="Futura Md BT" charset="0"/>
              <a:cs typeface="Arial" charset="0"/>
            </a:endParaRPr>
          </a:p>
        </p:txBody>
      </p:sp>
      <p:sp>
        <p:nvSpPr>
          <p:cNvPr id="244740" name="WordArt 7"/>
          <p:cNvSpPr>
            <a:spLocks noChangeArrowheads="1" noChangeShapeType="1" noTextEdit="1"/>
          </p:cNvSpPr>
          <p:nvPr/>
        </p:nvSpPr>
        <p:spPr bwMode="auto">
          <a:xfrm>
            <a:off x="228600" y="838200"/>
            <a:ext cx="3810000" cy="609600"/>
          </a:xfrm>
          <a:prstGeom prst="rect">
            <a:avLst/>
          </a:prstGeom>
        </p:spPr>
        <p:txBody>
          <a:bodyPr wrap="none" fromWordArt="1">
            <a:prstTxWarp prst="textPlain">
              <a:avLst>
                <a:gd name="adj" fmla="val 50000"/>
              </a:avLst>
            </a:prstTxWarp>
          </a:bodyPr>
          <a:lstStyle/>
          <a:p>
            <a:pPr algn="ctr"/>
            <a:r>
              <a:rPr lang="bg-BG" sz="3600" kern="10">
                <a:ln w="9525">
                  <a:solidFill>
                    <a:srgbClr val="000000"/>
                  </a:solidFill>
                  <a:round/>
                  <a:headEnd/>
                  <a:tailEnd/>
                </a:ln>
                <a:solidFill>
                  <a:srgbClr val="FFFFFF"/>
                </a:solidFill>
                <a:latin typeface="Arial Black"/>
                <a:ea typeface="Arial Black"/>
                <a:cs typeface="Arial Black"/>
              </a:rPr>
              <a:t>КРЕАЦИОНИЗМ И</a:t>
            </a:r>
            <a:endParaRPr lang="en-US" sz="3600" kern="10">
              <a:ln w="9525">
                <a:solidFill>
                  <a:srgbClr val="000000"/>
                </a:solidFill>
                <a:round/>
                <a:headEnd/>
                <a:tailEnd/>
              </a:ln>
              <a:solidFill>
                <a:srgbClr val="FFFFFF"/>
              </a:solidFill>
              <a:latin typeface="Arial Black"/>
              <a:ea typeface="Arial Black"/>
              <a:cs typeface="Arial Black"/>
            </a:endParaRPr>
          </a:p>
        </p:txBody>
      </p:sp>
      <p:sp>
        <p:nvSpPr>
          <p:cNvPr id="244741" name="WordArt 8"/>
          <p:cNvSpPr>
            <a:spLocks noChangeArrowheads="1" noChangeShapeType="1" noTextEdit="1"/>
          </p:cNvSpPr>
          <p:nvPr/>
        </p:nvSpPr>
        <p:spPr bwMode="auto">
          <a:xfrm>
            <a:off x="250825" y="1524000"/>
            <a:ext cx="3787775" cy="457200"/>
          </a:xfrm>
          <a:prstGeom prst="rect">
            <a:avLst/>
          </a:prstGeom>
        </p:spPr>
        <p:txBody>
          <a:bodyPr wrap="none" fromWordArt="1">
            <a:prstTxWarp prst="textPlain">
              <a:avLst>
                <a:gd name="adj" fmla="val 50000"/>
              </a:avLst>
            </a:prstTxWarp>
          </a:bodyPr>
          <a:lstStyle/>
          <a:p>
            <a:pPr algn="ctr"/>
            <a:r>
              <a:rPr lang="bg-BG" sz="3600" kern="10">
                <a:ln w="9525">
                  <a:solidFill>
                    <a:srgbClr val="000000"/>
                  </a:solidFill>
                  <a:round/>
                  <a:headEnd/>
                  <a:tailEnd/>
                </a:ln>
                <a:solidFill>
                  <a:srgbClr val="FFFFFF"/>
                </a:solidFill>
                <a:latin typeface="Arial Black"/>
                <a:ea typeface="Arial Black"/>
                <a:cs typeface="Arial Black"/>
              </a:rPr>
              <a:t>БЛАГОВЕСТИЕ</a:t>
            </a:r>
            <a:endParaRPr lang="en-US" sz="3600" kern="10">
              <a:ln w="9525">
                <a:solidFill>
                  <a:srgbClr val="000000"/>
                </a:solidFill>
                <a:round/>
                <a:headEnd/>
                <a:tailEnd/>
              </a:ln>
              <a:solidFill>
                <a:srgbClr val="FFFFFF"/>
              </a:solidFill>
              <a:latin typeface="Arial Black"/>
              <a:ea typeface="Arial Black"/>
              <a:cs typeface="Arial Black"/>
            </a:endParaRPr>
          </a:p>
        </p:txBody>
      </p:sp>
      <p:sp>
        <p:nvSpPr>
          <p:cNvPr id="244742" name="Text Box 9"/>
          <p:cNvSpPr txBox="1">
            <a:spLocks noChangeArrowheads="1"/>
          </p:cNvSpPr>
          <p:nvPr/>
        </p:nvSpPr>
        <p:spPr bwMode="auto">
          <a:xfrm rot="-3598372">
            <a:off x="4360069" y="2986881"/>
            <a:ext cx="37988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000" b="1">
                <a:latin typeface="Arial Black" charset="0"/>
                <a:cs typeface="Arial" charset="0"/>
              </a:rPr>
              <a:t>ЭВОЛЮЦИЯ</a:t>
            </a:r>
            <a:endParaRPr lang="en-US" sz="2000" b="1">
              <a:latin typeface="Arial Black" charset="0"/>
              <a:cs typeface="Arial" charset="0"/>
            </a:endParaRPr>
          </a:p>
        </p:txBody>
      </p:sp>
      <p:sp>
        <p:nvSpPr>
          <p:cNvPr id="244743" name="Text Box 10"/>
          <p:cNvSpPr txBox="1">
            <a:spLocks noChangeArrowheads="1"/>
          </p:cNvSpPr>
          <p:nvPr/>
        </p:nvSpPr>
        <p:spPr bwMode="auto">
          <a:xfrm rot="-4886146">
            <a:off x="6354763" y="3535362"/>
            <a:ext cx="3657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000" b="1">
                <a:latin typeface="Arial Black" charset="0"/>
                <a:cs typeface="Arial" charset="0"/>
              </a:rPr>
              <a:t>ЭВОЛЮЦИЯ</a:t>
            </a:r>
            <a:endParaRPr lang="en-US" sz="2000" b="1">
              <a:latin typeface="Arial Black"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a:noFill/>
        </p:spPr>
        <p:txBody>
          <a:bodyPr/>
          <a:lstStyle/>
          <a:p>
            <a:pPr eaLnBrk="1" hangingPunct="1">
              <a:lnSpc>
                <a:spcPts val="4300"/>
              </a:lnSpc>
              <a:spcAft>
                <a:spcPts val="13"/>
              </a:spcAft>
            </a:pPr>
            <a:r>
              <a:rPr lang="en-US" sz="3600">
                <a:latin typeface="Times New Roman" charset="0"/>
                <a:cs typeface="Arial" charset="0"/>
              </a:rPr>
              <a:t>Creation Evangelism Bulldozer 00550</a:t>
            </a:r>
          </a:p>
        </p:txBody>
      </p:sp>
      <p:pic>
        <p:nvPicPr>
          <p:cNvPr id="246786" name="Picture 3" descr="Creation Evangelism Bulldozer 00550-question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5540" name="Text Box 4"/>
          <p:cNvSpPr txBox="1">
            <a:spLocks noChangeArrowheads="1"/>
          </p:cNvSpPr>
          <p:nvPr/>
        </p:nvSpPr>
        <p:spPr bwMode="auto">
          <a:xfrm>
            <a:off x="-239713" y="152400"/>
            <a:ext cx="4724401" cy="3406775"/>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pPr>
            <a:r>
              <a:rPr lang="ru-RU" sz="3000" b="1" u="sng">
                <a:solidFill>
                  <a:srgbClr val="000000"/>
                </a:solidFill>
                <a:latin typeface="Comic Sans MS" charset="0"/>
                <a:cs typeface="Arial" charset="0"/>
              </a:rPr>
              <a:t>Ответы на вопросы</a:t>
            </a:r>
            <a:r>
              <a:rPr lang="en-US" sz="3000" b="1">
                <a:solidFill>
                  <a:srgbClr val="000000"/>
                </a:solidFill>
                <a:latin typeface="Comic Sans MS" charset="0"/>
                <a:cs typeface="Arial" charset="0"/>
              </a:rPr>
              <a:t>:</a:t>
            </a:r>
            <a:r>
              <a:rPr lang="en-US" sz="3600" b="1">
                <a:solidFill>
                  <a:srgbClr val="000000"/>
                </a:solidFill>
                <a:latin typeface="Comic Sans MS" charset="0"/>
                <a:cs typeface="Arial" charset="0"/>
              </a:rPr>
              <a:t/>
            </a:r>
            <a:br>
              <a:rPr lang="en-US" sz="3600" b="1">
                <a:solidFill>
                  <a:srgbClr val="000000"/>
                </a:solidFill>
                <a:latin typeface="Comic Sans MS" charset="0"/>
                <a:cs typeface="Arial" charset="0"/>
              </a:rPr>
            </a:br>
            <a:r>
              <a:rPr lang="ru-RU" sz="2400" b="1">
                <a:solidFill>
                  <a:srgbClr val="000000"/>
                </a:solidFill>
                <a:latin typeface="Comic Sans MS" charset="0"/>
                <a:cs typeface="Arial" charset="0"/>
              </a:rPr>
              <a:t>Как появился Бог</a:t>
            </a:r>
            <a:r>
              <a:rPr lang="en-US" sz="2400" b="1">
                <a:solidFill>
                  <a:srgbClr val="000000"/>
                </a:solidFill>
                <a:latin typeface="Comic Sans MS" charset="0"/>
                <a:cs typeface="Arial" charset="0"/>
              </a:rPr>
              <a:t>?</a:t>
            </a:r>
            <a:br>
              <a:rPr lang="en-US" sz="2400" b="1">
                <a:solidFill>
                  <a:srgbClr val="000000"/>
                </a:solidFill>
                <a:latin typeface="Comic Sans MS" charset="0"/>
                <a:cs typeface="Arial" charset="0"/>
              </a:rPr>
            </a:br>
            <a:r>
              <a:rPr lang="ru-RU" sz="2400" b="1">
                <a:solidFill>
                  <a:srgbClr val="000000"/>
                </a:solidFill>
                <a:latin typeface="Comic Sans MS" charset="0"/>
                <a:cs typeface="Arial" charset="0"/>
              </a:rPr>
              <a:t>Жена Каина</a:t>
            </a:r>
            <a:r>
              <a:rPr lang="en-US" sz="2400" b="1">
                <a:solidFill>
                  <a:srgbClr val="000000"/>
                </a:solidFill>
                <a:latin typeface="Comic Sans MS" charset="0"/>
                <a:cs typeface="Arial" charset="0"/>
              </a:rPr>
              <a:t>?</a:t>
            </a:r>
            <a:br>
              <a:rPr lang="en-US" sz="2400" b="1">
                <a:solidFill>
                  <a:srgbClr val="000000"/>
                </a:solidFill>
                <a:latin typeface="Comic Sans MS" charset="0"/>
                <a:cs typeface="Arial" charset="0"/>
              </a:rPr>
            </a:br>
            <a:r>
              <a:rPr lang="ru-RU" sz="2400" b="1">
                <a:solidFill>
                  <a:srgbClr val="000000"/>
                </a:solidFill>
                <a:latin typeface="Comic Sans MS" charset="0"/>
                <a:cs typeface="Arial" charset="0"/>
              </a:rPr>
              <a:t>Динозавры</a:t>
            </a:r>
            <a:r>
              <a:rPr lang="en-US" sz="2400" b="1">
                <a:solidFill>
                  <a:srgbClr val="000000"/>
                </a:solidFill>
                <a:latin typeface="Comic Sans MS" charset="0"/>
                <a:cs typeface="Arial" charset="0"/>
              </a:rPr>
              <a:t>?</a:t>
            </a:r>
            <a:br>
              <a:rPr lang="en-US" sz="2400" b="1">
                <a:solidFill>
                  <a:srgbClr val="000000"/>
                </a:solidFill>
                <a:latin typeface="Comic Sans MS" charset="0"/>
                <a:cs typeface="Arial" charset="0"/>
              </a:rPr>
            </a:br>
            <a:r>
              <a:rPr lang="ru-RU" sz="2400" b="1">
                <a:solidFill>
                  <a:srgbClr val="000000"/>
                </a:solidFill>
                <a:latin typeface="Comic Sans MS" charset="0"/>
                <a:cs typeface="Arial" charset="0"/>
              </a:rPr>
              <a:t>Человекообразные</a:t>
            </a:r>
            <a:r>
              <a:rPr lang="en-US" sz="2400" b="1">
                <a:solidFill>
                  <a:srgbClr val="000000"/>
                </a:solidFill>
                <a:latin typeface="Comic Sans MS" charset="0"/>
                <a:cs typeface="Arial" charset="0"/>
              </a:rPr>
              <a:t>?</a:t>
            </a:r>
            <a:br>
              <a:rPr lang="en-US" sz="2400" b="1">
                <a:solidFill>
                  <a:srgbClr val="000000"/>
                </a:solidFill>
                <a:latin typeface="Comic Sans MS" charset="0"/>
                <a:cs typeface="Arial" charset="0"/>
              </a:rPr>
            </a:br>
            <a:r>
              <a:rPr lang="ru-RU" sz="2400" b="1">
                <a:solidFill>
                  <a:srgbClr val="000000"/>
                </a:solidFill>
                <a:latin typeface="Comic Sans MS" charset="0"/>
                <a:cs typeface="Arial" charset="0"/>
              </a:rPr>
              <a:t>Ископаемые</a:t>
            </a:r>
            <a:r>
              <a:rPr lang="en-US" sz="2400" b="1">
                <a:solidFill>
                  <a:srgbClr val="000000"/>
                </a:solidFill>
                <a:latin typeface="Comic Sans MS" charset="0"/>
                <a:cs typeface="Arial" charset="0"/>
              </a:rPr>
              <a:t>?</a:t>
            </a:r>
            <a:br>
              <a:rPr lang="en-US" sz="2400" b="1">
                <a:solidFill>
                  <a:srgbClr val="000000"/>
                </a:solidFill>
                <a:latin typeface="Comic Sans MS" charset="0"/>
                <a:cs typeface="Arial" charset="0"/>
              </a:rPr>
            </a:br>
            <a:r>
              <a:rPr lang="ru-RU" sz="2400" b="1">
                <a:solidFill>
                  <a:srgbClr val="000000"/>
                </a:solidFill>
                <a:latin typeface="Comic Sans MS" charset="0"/>
                <a:cs typeface="Arial" charset="0"/>
              </a:rPr>
              <a:t>Возраст Земли</a:t>
            </a:r>
            <a:r>
              <a:rPr lang="en-US" sz="2400" b="1">
                <a:solidFill>
                  <a:srgbClr val="000000"/>
                </a:solidFill>
                <a:latin typeface="Comic Sans MS" charset="0"/>
                <a:cs typeface="Arial" charset="0"/>
              </a:rPr>
              <a:t>?</a:t>
            </a:r>
            <a:br>
              <a:rPr lang="en-US" sz="2400" b="1">
                <a:solidFill>
                  <a:srgbClr val="000000"/>
                </a:solidFill>
                <a:latin typeface="Comic Sans MS" charset="0"/>
                <a:cs typeface="Arial" charset="0"/>
              </a:rPr>
            </a:br>
            <a:r>
              <a:rPr lang="ru-RU" sz="2400" b="1">
                <a:solidFill>
                  <a:srgbClr val="000000"/>
                </a:solidFill>
                <a:latin typeface="Comic Sans MS" charset="0"/>
                <a:cs typeface="Arial" charset="0"/>
              </a:rPr>
              <a:t>Ноев ковчег</a:t>
            </a:r>
            <a:r>
              <a:rPr lang="en-US" sz="2400" b="1">
                <a:solidFill>
                  <a:srgbClr val="000000"/>
                </a:solidFill>
                <a:latin typeface="Comic Sans MS" charset="0"/>
                <a:cs typeface="Arial" charset="0"/>
              </a:rPr>
              <a:t>?</a:t>
            </a:r>
          </a:p>
          <a:p>
            <a:pPr algn="ctr" eaLnBrk="1" hangingPunct="1">
              <a:lnSpc>
                <a:spcPct val="90000"/>
              </a:lnSpc>
              <a:spcBef>
                <a:spcPct val="50000"/>
              </a:spcBef>
            </a:pPr>
            <a:endParaRPr lang="en-US" sz="2400" b="1">
              <a:solidFill>
                <a:srgbClr val="000000"/>
              </a:solidFill>
              <a:latin typeface="Comic Sans MS" charset="0"/>
              <a:cs typeface="Arial" charset="0"/>
            </a:endParaRPr>
          </a:p>
        </p:txBody>
      </p:sp>
      <p:sp>
        <p:nvSpPr>
          <p:cNvPr id="2625541" name="Text Box 5"/>
          <p:cNvSpPr txBox="1">
            <a:spLocks noChangeArrowheads="1"/>
          </p:cNvSpPr>
          <p:nvPr/>
        </p:nvSpPr>
        <p:spPr bwMode="auto">
          <a:xfrm>
            <a:off x="2206625" y="4333875"/>
            <a:ext cx="2354263" cy="384175"/>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sz="2400">
                <a:solidFill>
                  <a:srgbClr val="000000"/>
                </a:solidFill>
                <a:latin typeface="Futura Md BT" charset="0"/>
                <a:cs typeface="Arial" charset="0"/>
              </a:rPr>
              <a:t>БЫТИЕ</a:t>
            </a:r>
            <a:endParaRPr lang="en-US" sz="2400">
              <a:solidFill>
                <a:srgbClr val="000000"/>
              </a:solidFill>
              <a:latin typeface="Futura Md BT" charset="0"/>
              <a:cs typeface="Arial" charset="0"/>
            </a:endParaRPr>
          </a:p>
        </p:txBody>
      </p:sp>
      <p:sp>
        <p:nvSpPr>
          <p:cNvPr id="246789" name="Text Box 6"/>
          <p:cNvSpPr txBox="1">
            <a:spLocks noChangeArrowheads="1"/>
          </p:cNvSpPr>
          <p:nvPr/>
        </p:nvSpPr>
        <p:spPr bwMode="auto">
          <a:xfrm rot="-3598372">
            <a:off x="4360069" y="2986881"/>
            <a:ext cx="37988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000" b="1">
                <a:latin typeface="Arial Black" charset="0"/>
                <a:cs typeface="Arial" charset="0"/>
              </a:rPr>
              <a:t>ЭВОЛЮЦИЯ</a:t>
            </a:r>
            <a:endParaRPr lang="en-US" sz="2000" b="1">
              <a:latin typeface="Arial Black" charset="0"/>
              <a:cs typeface="Arial" charset="0"/>
            </a:endParaRPr>
          </a:p>
        </p:txBody>
      </p:sp>
      <p:sp>
        <p:nvSpPr>
          <p:cNvPr id="246790" name="Text Box 7"/>
          <p:cNvSpPr txBox="1">
            <a:spLocks noChangeArrowheads="1"/>
          </p:cNvSpPr>
          <p:nvPr/>
        </p:nvSpPr>
        <p:spPr bwMode="auto">
          <a:xfrm rot="-4886146">
            <a:off x="6354763" y="3535362"/>
            <a:ext cx="3657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000" b="1">
                <a:latin typeface="Arial Black" charset="0"/>
                <a:cs typeface="Arial" charset="0"/>
              </a:rPr>
              <a:t>ЭВОЛЮЦИЯ</a:t>
            </a:r>
            <a:endParaRPr lang="en-US" sz="2000" b="1">
              <a:latin typeface="Arial Black"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p:txBody>
          <a:bodyPr/>
          <a:lstStyle/>
          <a:p>
            <a:pPr eaLnBrk="1" hangingPunct="1"/>
            <a:r>
              <a:rPr lang="en-US">
                <a:latin typeface="Arial" charset="0"/>
              </a:rPr>
              <a:t>John 3:12 NIV????</a:t>
            </a:r>
          </a:p>
        </p:txBody>
      </p:sp>
      <p:pic>
        <p:nvPicPr>
          <p:cNvPr id="12595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7876" name="Text Box 4"/>
          <p:cNvSpPr txBox="1">
            <a:spLocks noChangeArrowheads="1"/>
          </p:cNvSpPr>
          <p:nvPr/>
        </p:nvSpPr>
        <p:spPr bwMode="auto">
          <a:xfrm>
            <a:off x="0" y="457200"/>
            <a:ext cx="9144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5400" b="1">
                <a:solidFill>
                  <a:srgbClr val="00FF00"/>
                </a:solidFill>
              </a:rPr>
              <a:t>1</a:t>
            </a:r>
            <a:r>
              <a:rPr lang="ru-RU" sz="5400" b="1">
                <a:solidFill>
                  <a:srgbClr val="00FF00"/>
                </a:solidFill>
              </a:rPr>
              <a:t> Паралипоменон</a:t>
            </a:r>
            <a:r>
              <a:rPr lang="en-US" sz="5400" b="1">
                <a:solidFill>
                  <a:srgbClr val="00FF00"/>
                </a:solidFill>
              </a:rPr>
              <a:t> 12:32 </a:t>
            </a:r>
          </a:p>
        </p:txBody>
      </p:sp>
      <p:sp>
        <p:nvSpPr>
          <p:cNvPr id="2127877" name="Text Box 5"/>
          <p:cNvSpPr txBox="1">
            <a:spLocks noChangeArrowheads="1"/>
          </p:cNvSpPr>
          <p:nvPr/>
        </p:nvSpPr>
        <p:spPr bwMode="auto">
          <a:xfrm>
            <a:off x="914400" y="1905000"/>
            <a:ext cx="7391400" cy="2308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en-US" sz="3600" b="1">
                <a:solidFill>
                  <a:schemeClr val="bg1"/>
                </a:solidFill>
              </a:rPr>
              <a:t>…</a:t>
            </a:r>
            <a:r>
              <a:rPr lang="ru-RU" sz="3600" b="1">
                <a:solidFill>
                  <a:schemeClr val="bg1"/>
                </a:solidFill>
              </a:rPr>
              <a:t>из сынов Иссахаровых </a:t>
            </a:r>
            <a:r>
              <a:rPr lang="en-US" sz="3600" b="1">
                <a:solidFill>
                  <a:schemeClr val="bg1"/>
                </a:solidFill>
              </a:rPr>
              <a:t>[</a:t>
            </a:r>
            <a:r>
              <a:rPr lang="ru-RU" sz="3600" b="1">
                <a:solidFill>
                  <a:schemeClr val="bg1"/>
                </a:solidFill>
              </a:rPr>
              <a:t>пришли</a:t>
            </a:r>
            <a:r>
              <a:rPr lang="en-US" sz="3600" b="1">
                <a:solidFill>
                  <a:schemeClr val="bg1"/>
                </a:solidFill>
              </a:rPr>
              <a:t>] </a:t>
            </a:r>
            <a:r>
              <a:rPr lang="ru-RU" sz="3600" b="1">
                <a:solidFill>
                  <a:srgbClr val="FFFF00"/>
                </a:solidFill>
              </a:rPr>
              <a:t>люди разумные</a:t>
            </a:r>
            <a:r>
              <a:rPr lang="en-US" sz="3600" b="1">
                <a:solidFill>
                  <a:schemeClr val="bg1"/>
                </a:solidFill>
              </a:rPr>
              <a:t>, </a:t>
            </a:r>
            <a:r>
              <a:rPr lang="ru-RU" sz="3600" b="1">
                <a:solidFill>
                  <a:schemeClr val="bg1"/>
                </a:solidFill>
              </a:rPr>
              <a:t>которые знали, что когда надлежало делать Израилю...</a:t>
            </a:r>
            <a:endParaRPr lang="en-US" sz="3600" b="1">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8834"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6096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5" name="Rectangle 4" hidden="1"/>
          <p:cNvSpPr>
            <a:spLocks noGrp="1"/>
          </p:cNvSpPr>
          <p:nvPr>
            <p:ph type="title" idx="4294967295"/>
          </p:nvPr>
        </p:nvSpPr>
        <p:spPr>
          <a:noFill/>
        </p:spPr>
        <p:txBody>
          <a:bodyPr/>
          <a:lstStyle/>
          <a:p>
            <a:pPr eaLnBrk="1" hangingPunct="1"/>
            <a:r>
              <a:rPr lang="en-US">
                <a:latin typeface="Candara" charset="0"/>
                <a:cs typeface="Arial" charset="0"/>
              </a:rPr>
              <a:t>AiG web site #1</a:t>
            </a:r>
          </a:p>
        </p:txBody>
      </p:sp>
      <p:pic>
        <p:nvPicPr>
          <p:cNvPr id="4231172" name="Picture 4" descr="HNAT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1000" y="4022725"/>
            <a:ext cx="84582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909" name="Rectangle 5"/>
          <p:cNvSpPr>
            <a:spLocks noChangeArrowheads="1"/>
          </p:cNvSpPr>
          <p:nvPr/>
        </p:nvSpPr>
        <p:spPr bwMode="auto">
          <a:xfrm>
            <a:off x="7315200" y="6019800"/>
            <a:ext cx="1828800" cy="2286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en-US">
              <a:cs typeface="Arial" charset="0"/>
            </a:endParaRPr>
          </a:p>
        </p:txBody>
      </p:sp>
      <p:sp>
        <p:nvSpPr>
          <p:cNvPr id="4231173" name="Rectangle 5"/>
          <p:cNvSpPr>
            <a:spLocks noChangeArrowheads="1"/>
          </p:cNvSpPr>
          <p:nvPr/>
        </p:nvSpPr>
        <p:spPr bwMode="auto">
          <a:xfrm>
            <a:off x="719138" y="5638800"/>
            <a:ext cx="7696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sz="4000" b="1">
                <a:solidFill>
                  <a:srgbClr val="FFFF00"/>
                </a:solidFill>
                <a:latin typeface="Arial Narrow" charset="0"/>
                <a:cs typeface="Arial" charset="0"/>
              </a:rPr>
              <a:t>www.ScienceAndApologetics.org</a:t>
            </a:r>
            <a:endParaRPr lang="ru-RU" sz="4000" b="1">
              <a:solidFill>
                <a:srgbClr val="FFFF00"/>
              </a:solidFill>
              <a:latin typeface="Arial Narrow"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231172"/>
                                        </p:tgtEl>
                                        <p:attrNameLst>
                                          <p:attrName>style.visibility</p:attrName>
                                        </p:attrNameLst>
                                      </p:cBhvr>
                                      <p:to>
                                        <p:strVal val="visible"/>
                                      </p:to>
                                    </p:set>
                                    <p:anim calcmode="lin" valueType="num">
                                      <p:cBhvr additive="base">
                                        <p:cTn id="7" dur="500" fill="hold"/>
                                        <p:tgtEl>
                                          <p:spTgt spid="4231172"/>
                                        </p:tgtEl>
                                        <p:attrNameLst>
                                          <p:attrName>ppt_x</p:attrName>
                                        </p:attrNameLst>
                                      </p:cBhvr>
                                      <p:tavLst>
                                        <p:tav tm="0">
                                          <p:val>
                                            <p:strVal val="0-#ppt_w/2"/>
                                          </p:val>
                                        </p:tav>
                                        <p:tav tm="100000">
                                          <p:val>
                                            <p:strVal val="#ppt_x"/>
                                          </p:val>
                                        </p:tav>
                                      </p:tavLst>
                                    </p:anim>
                                    <p:anim calcmode="lin" valueType="num">
                                      <p:cBhvr additive="base">
                                        <p:cTn id="8" dur="500" fill="hold"/>
                                        <p:tgtEl>
                                          <p:spTgt spid="423117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231173"/>
                                        </p:tgtEl>
                                        <p:attrNameLst>
                                          <p:attrName>style.visibility</p:attrName>
                                        </p:attrNameLst>
                                      </p:cBhvr>
                                      <p:to>
                                        <p:strVal val="visible"/>
                                      </p:to>
                                    </p:set>
                                    <p:anim calcmode="lin" valueType="num">
                                      <p:cBhvr additive="base">
                                        <p:cTn id="11" dur="500" fill="hold"/>
                                        <p:tgtEl>
                                          <p:spTgt spid="4231173"/>
                                        </p:tgtEl>
                                        <p:attrNameLst>
                                          <p:attrName>ppt_x</p:attrName>
                                        </p:attrNameLst>
                                      </p:cBhvr>
                                      <p:tavLst>
                                        <p:tav tm="0">
                                          <p:val>
                                            <p:strVal val="0-#ppt_w/2"/>
                                          </p:val>
                                        </p:tav>
                                        <p:tav tm="100000">
                                          <p:val>
                                            <p:strVal val="#ppt_x"/>
                                          </p:val>
                                        </p:tav>
                                      </p:tavLst>
                                    </p:anim>
                                    <p:anim calcmode="lin" valueType="num">
                                      <p:cBhvr additive="base">
                                        <p:cTn id="12" dur="500" fill="hold"/>
                                        <p:tgtEl>
                                          <p:spTgt spid="42311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1173"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p:txBody>
          <a:bodyPr/>
          <a:lstStyle/>
          <a:p>
            <a:pPr eaLnBrk="1" hangingPunct="1"/>
            <a:r>
              <a:rPr lang="en-US" sz="6000" b="1">
                <a:solidFill>
                  <a:srgbClr val="66FF33"/>
                </a:solidFill>
                <a:latin typeface="Arial" charset="0"/>
                <a:cs typeface="Arial" charset="0"/>
              </a:rPr>
              <a:t>Revelation 14:6-7 NAS</a:t>
            </a:r>
          </a:p>
        </p:txBody>
      </p:sp>
      <p:pic>
        <p:nvPicPr>
          <p:cNvPr id="25088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0772" name="Text Box 4"/>
          <p:cNvSpPr txBox="1">
            <a:spLocks noChangeArrowheads="1"/>
          </p:cNvSpPr>
          <p:nvPr/>
        </p:nvSpPr>
        <p:spPr bwMode="auto">
          <a:xfrm>
            <a:off x="914400" y="1371600"/>
            <a:ext cx="7315200" cy="49164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lnSpc>
                <a:spcPct val="95000"/>
              </a:lnSpc>
            </a:pPr>
            <a:r>
              <a:rPr lang="en-US" sz="3000" b="1">
                <a:solidFill>
                  <a:schemeClr val="bg1"/>
                </a:solidFill>
              </a:rPr>
              <a:t>6 </a:t>
            </a:r>
            <a:r>
              <a:rPr lang="ru-RU" sz="3000" b="1">
                <a:solidFill>
                  <a:schemeClr val="bg1"/>
                </a:solidFill>
              </a:rPr>
              <a:t>И увидел я другого ангела, летящего посредине неба, который имел</a:t>
            </a:r>
            <a:r>
              <a:rPr lang="en-US" sz="3000" b="1">
                <a:solidFill>
                  <a:schemeClr val="bg1"/>
                </a:solidFill>
              </a:rPr>
              <a:t> </a:t>
            </a:r>
            <a:r>
              <a:rPr lang="ru-RU" sz="3000" b="1">
                <a:solidFill>
                  <a:srgbClr val="FFFF00"/>
                </a:solidFill>
              </a:rPr>
              <a:t>вечное Евангелие</a:t>
            </a:r>
            <a:r>
              <a:rPr lang="ru-RU" sz="3000" b="1">
                <a:solidFill>
                  <a:schemeClr val="bg1"/>
                </a:solidFill>
              </a:rPr>
              <a:t>, чтобы благовествовать живущим на земле, и всякому племени, и колену, и языку, и народу</a:t>
            </a:r>
            <a:r>
              <a:rPr lang="en-US" sz="3000" b="1">
                <a:solidFill>
                  <a:schemeClr val="bg1"/>
                </a:solidFill>
              </a:rPr>
              <a:t>;</a:t>
            </a:r>
          </a:p>
          <a:p>
            <a:pPr eaLnBrk="1" hangingPunct="1">
              <a:lnSpc>
                <a:spcPct val="95000"/>
              </a:lnSpc>
            </a:pPr>
            <a:r>
              <a:rPr lang="en-US" sz="3000" b="1">
                <a:solidFill>
                  <a:schemeClr val="bg1"/>
                </a:solidFill>
              </a:rPr>
              <a:t>7 </a:t>
            </a:r>
            <a:r>
              <a:rPr lang="ru-RU" sz="3000" b="1">
                <a:solidFill>
                  <a:schemeClr val="bg1"/>
                </a:solidFill>
              </a:rPr>
              <a:t>и говорил он громким голосом: «Убойтесь Бога и воздайте Ему славу, ибо наступил час суда Его, и</a:t>
            </a:r>
            <a:r>
              <a:rPr lang="en-US" sz="3000" b="1">
                <a:solidFill>
                  <a:schemeClr val="bg1"/>
                </a:solidFill>
              </a:rPr>
              <a:t> </a:t>
            </a:r>
            <a:r>
              <a:rPr lang="ru-RU" sz="3000" b="1">
                <a:solidFill>
                  <a:srgbClr val="FFFF00"/>
                </a:solidFill>
              </a:rPr>
              <a:t>поклонитесь Сотворившему небо, и землю, и море, и источники вод</a:t>
            </a:r>
            <a:r>
              <a:rPr lang="ru-RU" sz="3000" b="1">
                <a:solidFill>
                  <a:schemeClr val="bg1"/>
                </a:solidFill>
              </a:rPr>
              <a:t>».</a:t>
            </a:r>
            <a:endParaRPr lang="en-US" sz="3000" b="1">
              <a:solidFill>
                <a:schemeClr val="bg1"/>
              </a:solidFill>
            </a:endParaRPr>
          </a:p>
        </p:txBody>
      </p:sp>
      <p:sp>
        <p:nvSpPr>
          <p:cNvPr id="2080773" name="Rectangle 5"/>
          <p:cNvSpPr>
            <a:spLocks noChangeArrowheads="1"/>
          </p:cNvSpPr>
          <p:nvPr/>
        </p:nvSpPr>
        <p:spPr bwMode="auto">
          <a:xfrm>
            <a:off x="533400" y="457200"/>
            <a:ext cx="81534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ru-RU" sz="5400" b="1">
                <a:solidFill>
                  <a:srgbClr val="00FF00"/>
                </a:solidFill>
                <a:cs typeface="Arial" charset="0"/>
              </a:rPr>
              <a:t>Откровение</a:t>
            </a:r>
            <a:r>
              <a:rPr lang="en-US" sz="5400" b="1">
                <a:solidFill>
                  <a:srgbClr val="00FF00"/>
                </a:solidFill>
                <a:cs typeface="Arial" charset="0"/>
              </a:rPr>
              <a:t> 14:6-7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ChangeArrowheads="1"/>
          </p:cNvSpPr>
          <p:nvPr>
            <p:ph type="ctrTitle"/>
          </p:nvPr>
        </p:nvSpPr>
        <p:spPr/>
        <p:txBody>
          <a:bodyPr/>
          <a:lstStyle/>
          <a:p>
            <a:pPr eaLnBrk="1" hangingPunct="1"/>
            <a:r>
              <a:rPr lang="en-US">
                <a:latin typeface="Arial" charset="0"/>
                <a:cs typeface="Arial" charset="0"/>
              </a:rPr>
              <a:t>Nailing Genesis 1-11 to church</a:t>
            </a:r>
          </a:p>
        </p:txBody>
      </p:sp>
      <p:pic>
        <p:nvPicPr>
          <p:cNvPr id="252930" name="Picture 3" descr="Nail Gen 1-11 on Church 0229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9636" name="Text Box 4"/>
          <p:cNvSpPr txBox="1">
            <a:spLocks noChangeArrowheads="1"/>
          </p:cNvSpPr>
          <p:nvPr/>
        </p:nvSpPr>
        <p:spPr bwMode="auto">
          <a:xfrm>
            <a:off x="2797175" y="3375025"/>
            <a:ext cx="1143000" cy="268288"/>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gn="ctr" eaLnBrk="1" hangingPunct="1">
              <a:lnSpc>
                <a:spcPct val="80000"/>
              </a:lnSpc>
              <a:spcBef>
                <a:spcPct val="50000"/>
              </a:spcBef>
            </a:pPr>
            <a:r>
              <a:rPr lang="ru-RU" sz="1400">
                <a:solidFill>
                  <a:srgbClr val="000000"/>
                </a:solidFill>
                <a:latin typeface="Futura Md BT" charset="0"/>
              </a:rPr>
              <a:t>БЫТИЕ </a:t>
            </a:r>
            <a:r>
              <a:rPr lang="en-US" sz="1400">
                <a:solidFill>
                  <a:srgbClr val="000000"/>
                </a:solidFill>
                <a:latin typeface="Futura Md BT" charset="0"/>
              </a:rPr>
              <a:t>1-11</a:t>
            </a:r>
          </a:p>
        </p:txBody>
      </p:sp>
      <p:sp>
        <p:nvSpPr>
          <p:cNvPr id="2629637" name="Text Box 5"/>
          <p:cNvSpPr txBox="1">
            <a:spLocks noChangeArrowheads="1"/>
          </p:cNvSpPr>
          <p:nvPr/>
        </p:nvSpPr>
        <p:spPr bwMode="auto">
          <a:xfrm rot="-819483">
            <a:off x="4211638" y="5516563"/>
            <a:ext cx="3503612" cy="585787"/>
          </a:xfrm>
          <a:prstGeom prst="rect">
            <a:avLst/>
          </a:prstGeom>
          <a:noFill/>
          <a:ln>
            <a:noFill/>
          </a:ln>
          <a:effectLst>
            <a:outerShdw blurRad="635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gn="ctr" eaLnBrk="1" hangingPunct="1">
              <a:lnSpc>
                <a:spcPct val="80000"/>
              </a:lnSpc>
              <a:spcBef>
                <a:spcPct val="50000"/>
              </a:spcBef>
            </a:pPr>
            <a:r>
              <a:rPr lang="ru-RU" sz="2000">
                <a:solidFill>
                  <a:schemeClr val="bg1"/>
                </a:solidFill>
                <a:latin typeface="Futura Md BT" charset="0"/>
              </a:rPr>
              <a:t>ЧЕЛОВЕЧЕСКИЕ МНЕНИЯ</a:t>
            </a:r>
            <a:r>
              <a:rPr lang="en-US" sz="2400">
                <a:solidFill>
                  <a:schemeClr val="bg1"/>
                </a:solidFill>
                <a:latin typeface="Futura Md BT" charset="0"/>
              </a:rPr>
              <a:t/>
            </a:r>
            <a:br>
              <a:rPr lang="en-US" sz="2400">
                <a:solidFill>
                  <a:schemeClr val="bg1"/>
                </a:solidFill>
                <a:latin typeface="Futura Md BT" charset="0"/>
              </a:rPr>
            </a:br>
            <a:r>
              <a:rPr lang="ru-RU" sz="2000">
                <a:solidFill>
                  <a:schemeClr val="bg1"/>
                </a:solidFill>
                <a:latin typeface="Futura Md BT" charset="0"/>
              </a:rPr>
              <a:t>МИЛЛИОНЫ ЛЕТ</a:t>
            </a:r>
            <a:endParaRPr lang="en-US" sz="2000">
              <a:solidFill>
                <a:schemeClr val="bg1"/>
              </a:solidFill>
              <a:latin typeface="Futura Md BT"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31667401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ru-RU" sz="2400" b="1" dirty="0">
                <a:solidFill>
                  <a:srgbClr val="FFFFFF"/>
                </a:solidFill>
                <a:latin typeface="Arial" charset="0"/>
                <a:ea typeface="ＭＳ Ｐゴシック" charset="0"/>
              </a:rPr>
              <a:t>Cоздание</a:t>
            </a:r>
            <a:r>
              <a:rPr lang="en-US" sz="2400" b="1" dirty="0">
                <a:solidFill>
                  <a:srgbClr val="FFFFFF"/>
                </a:solidFill>
                <a:latin typeface="Arial" charset="0"/>
                <a:ea typeface="ＭＳ Ｐゴシック" charset="0"/>
              </a:rPr>
              <a:t> </a:t>
            </a:r>
            <a:r>
              <a:rPr lang="en-US" sz="2400" b="1" dirty="0">
                <a:solidFill>
                  <a:srgbClr val="FFFFFF"/>
                </a:solidFill>
                <a:latin typeface="Arial" charset="0"/>
                <a:ea typeface="ＭＳ Ｐゴシック" charset="0"/>
              </a:rPr>
              <a:t>• </a:t>
            </a:r>
            <a:r>
              <a:rPr lang="en-US" sz="2400" b="1" dirty="0"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300776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idx="4294967295"/>
          </p:nvPr>
        </p:nvSpPr>
        <p:spPr/>
        <p:txBody>
          <a:bodyPr/>
          <a:lstStyle/>
          <a:p>
            <a:pPr eaLnBrk="1" hangingPunct="1"/>
            <a:r>
              <a:rPr lang="en-US">
                <a:latin typeface="Arial" charset="0"/>
              </a:rPr>
              <a:t>Purple blank</a:t>
            </a:r>
          </a:p>
        </p:txBody>
      </p:sp>
      <p:pic>
        <p:nvPicPr>
          <p:cNvPr id="128002" name="Picture 3" descr="Purple Background"/>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pic>
        <p:nvPicPr>
          <p:cNvPr id="128003" name="Picture 6" descr="Evolution Theory in Crisis"/>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91200" y="685800"/>
            <a:ext cx="2438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7608" name="Text Box 8"/>
          <p:cNvSpPr txBox="1">
            <a:spLocks noChangeArrowheads="1"/>
          </p:cNvSpPr>
          <p:nvPr/>
        </p:nvSpPr>
        <p:spPr bwMode="auto">
          <a:xfrm>
            <a:off x="838200" y="5562600"/>
            <a:ext cx="7848600" cy="9461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ru-RU" sz="2800" b="1">
                <a:solidFill>
                  <a:schemeClr val="bg1"/>
                </a:solidFill>
                <a:cs typeface="Arial" charset="0"/>
              </a:rPr>
              <a:t>Майкл Дентон.</a:t>
            </a:r>
            <a:r>
              <a:rPr lang="en-US" sz="2800" b="1">
                <a:solidFill>
                  <a:schemeClr val="bg1"/>
                </a:solidFill>
                <a:cs typeface="Arial" charset="0"/>
              </a:rPr>
              <a:t> </a:t>
            </a:r>
            <a:r>
              <a:rPr lang="ru-RU" sz="2800" b="1" i="1">
                <a:solidFill>
                  <a:schemeClr val="bg1"/>
                </a:solidFill>
                <a:cs typeface="Arial" charset="0"/>
              </a:rPr>
              <a:t>Эволюция: кризис теории</a:t>
            </a:r>
            <a:r>
              <a:rPr lang="ru-RU" sz="2800" b="1">
                <a:solidFill>
                  <a:schemeClr val="bg1"/>
                </a:solidFill>
                <a:cs typeface="Arial" charset="0"/>
              </a:rPr>
              <a:t>.</a:t>
            </a:r>
            <a:r>
              <a:rPr lang="ru-RU" sz="2800" b="1" i="1">
                <a:solidFill>
                  <a:schemeClr val="bg1"/>
                </a:solidFill>
                <a:cs typeface="Arial" charset="0"/>
              </a:rPr>
              <a:t> </a:t>
            </a:r>
            <a:r>
              <a:rPr lang="ru-RU" sz="2800" b="1">
                <a:solidFill>
                  <a:schemeClr val="bg1"/>
                </a:solidFill>
                <a:cs typeface="Arial" charset="0"/>
              </a:rPr>
              <a:t>Лондон</a:t>
            </a:r>
            <a:r>
              <a:rPr lang="en-US" sz="2800" b="1">
                <a:solidFill>
                  <a:schemeClr val="bg1"/>
                </a:solidFill>
                <a:cs typeface="Arial" charset="0"/>
              </a:rPr>
              <a:t>: Burnett Books, 1985</a:t>
            </a:r>
            <a:r>
              <a:rPr lang="ru-RU" sz="2800" b="1">
                <a:solidFill>
                  <a:schemeClr val="bg1"/>
                </a:solidFill>
                <a:cs typeface="Arial" charset="0"/>
              </a:rPr>
              <a:t>.</a:t>
            </a:r>
            <a:r>
              <a:rPr lang="en-US" sz="2800" b="1">
                <a:solidFill>
                  <a:schemeClr val="bg1"/>
                </a:solidFill>
                <a:cs typeface="Arial" charset="0"/>
              </a:rPr>
              <a:t> </a:t>
            </a:r>
            <a:r>
              <a:rPr lang="ru-RU" sz="2800" b="1">
                <a:solidFill>
                  <a:schemeClr val="bg1"/>
                </a:solidFill>
                <a:cs typeface="Arial" charset="0"/>
              </a:rPr>
              <a:t>С</a:t>
            </a:r>
            <a:r>
              <a:rPr lang="en-US" sz="2800" b="1">
                <a:solidFill>
                  <a:schemeClr val="bg1"/>
                </a:solidFill>
                <a:cs typeface="Arial" charset="0"/>
              </a:rPr>
              <a:t>. 358</a:t>
            </a:r>
            <a:r>
              <a:rPr lang="ru-RU" sz="2800" b="1">
                <a:solidFill>
                  <a:schemeClr val="bg1"/>
                </a:solidFill>
                <a:cs typeface="Arial" charset="0"/>
              </a:rPr>
              <a:t>.</a:t>
            </a:r>
            <a:endParaRPr lang="en-US" sz="2800" b="1">
              <a:solidFill>
                <a:schemeClr val="bg1"/>
              </a:solidFill>
              <a:cs typeface="Arial" charset="0"/>
            </a:endParaRPr>
          </a:p>
        </p:txBody>
      </p:sp>
      <p:sp>
        <p:nvSpPr>
          <p:cNvPr id="637958" name="Text Box 6"/>
          <p:cNvSpPr txBox="1">
            <a:spLocks noChangeArrowheads="1"/>
          </p:cNvSpPr>
          <p:nvPr/>
        </p:nvSpPr>
        <p:spPr bwMode="auto">
          <a:xfrm>
            <a:off x="838200" y="555625"/>
            <a:ext cx="4724400" cy="44735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50000"/>
              </a:spcBef>
            </a:pPr>
            <a:r>
              <a:rPr lang="en-US" sz="3200" b="1">
                <a:solidFill>
                  <a:schemeClr val="bg1"/>
                </a:solidFill>
              </a:rPr>
              <a:t>«Возможно, в основании агностического и скептического мировоззрения, процветающего в двадцатом столетии, лежит именно дарвиновский взгляд на природу».</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a:noFill/>
        </p:spPr>
        <p:txBody>
          <a:bodyPr/>
          <a:lstStyle/>
          <a:p>
            <a:pPr eaLnBrk="1" hangingPunct="1">
              <a:spcAft>
                <a:spcPts val="13"/>
              </a:spcAft>
            </a:pPr>
            <a:r>
              <a:rPr lang="en-US">
                <a:latin typeface="Arial" charset="0"/>
              </a:rPr>
              <a:t>Blocks-Sin + Genesis 00871</a:t>
            </a:r>
          </a:p>
        </p:txBody>
      </p:sp>
      <p:pic>
        <p:nvPicPr>
          <p:cNvPr id="130050" name="Picture 3" descr="2 center Blks Blank"/>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588"/>
            <a:ext cx="9144000" cy="6856412"/>
          </a:xfrm>
          <a:noFill/>
        </p:spPr>
      </p:pic>
      <p:sp>
        <p:nvSpPr>
          <p:cNvPr id="130051" name="WordArt 4"/>
          <p:cNvSpPr>
            <a:spLocks noChangeArrowheads="1" noChangeShapeType="1" noTextEdit="1"/>
          </p:cNvSpPr>
          <p:nvPr/>
        </p:nvSpPr>
        <p:spPr bwMode="auto">
          <a:xfrm>
            <a:off x="2165350" y="1676400"/>
            <a:ext cx="4768850" cy="1371600"/>
          </a:xfrm>
          <a:prstGeom prst="rect">
            <a:avLst/>
          </a:prstGeom>
        </p:spPr>
        <p:txBody>
          <a:bodyPr wrap="none" fromWordArt="1">
            <a:prstTxWarp prst="textPlain">
              <a:avLst>
                <a:gd name="adj" fmla="val 50000"/>
              </a:avLst>
            </a:prstTxWarp>
          </a:bodyPr>
          <a:lstStyle/>
          <a:p>
            <a:pPr algn="ctr"/>
            <a:r>
              <a:rPr lang="bg-BG" sz="4400" kern="10">
                <a:ln w="57150">
                  <a:solidFill>
                    <a:schemeClr val="bg1"/>
                  </a:solidFill>
                  <a:round/>
                  <a:headEnd/>
                  <a:tailEnd/>
                </a:ln>
                <a:latin typeface="Futura XBlk BT"/>
                <a:ea typeface="Futura XBlk BT"/>
                <a:cs typeface="Futura XBlk BT"/>
              </a:rPr>
              <a:t>ЕВАНГЕЛИЕ</a:t>
            </a:r>
            <a:endParaRPr lang="en-US" sz="4400" kern="10">
              <a:ln w="57150">
                <a:solidFill>
                  <a:schemeClr val="bg1"/>
                </a:solidFill>
                <a:round/>
                <a:headEnd/>
                <a:tailEnd/>
              </a:ln>
              <a:latin typeface="Futura XBlk BT"/>
              <a:ea typeface="Futura XBlk BT"/>
              <a:cs typeface="Futura XBlk BT"/>
            </a:endParaRPr>
          </a:p>
        </p:txBody>
      </p:sp>
      <p:sp>
        <p:nvSpPr>
          <p:cNvPr id="130052" name="WordArt 5"/>
          <p:cNvSpPr>
            <a:spLocks noChangeArrowheads="1" noChangeShapeType="1" noTextEdit="1"/>
          </p:cNvSpPr>
          <p:nvPr/>
        </p:nvSpPr>
        <p:spPr bwMode="auto">
          <a:xfrm>
            <a:off x="2098675" y="4767263"/>
            <a:ext cx="4953000" cy="914400"/>
          </a:xfrm>
          <a:prstGeom prst="rect">
            <a:avLst/>
          </a:prstGeom>
        </p:spPr>
        <p:txBody>
          <a:bodyPr wrap="none" fromWordArt="1">
            <a:prstTxWarp prst="textPlain">
              <a:avLst>
                <a:gd name="adj" fmla="val 50000"/>
              </a:avLst>
            </a:prstTxWarp>
          </a:bodyPr>
          <a:lstStyle/>
          <a:p>
            <a:pPr algn="ctr"/>
            <a:r>
              <a:rPr lang="bg-BG" sz="4400" kern="10">
                <a:ln w="57150">
                  <a:solidFill>
                    <a:schemeClr val="bg1"/>
                  </a:solidFill>
                  <a:round/>
                  <a:headEnd/>
                  <a:tailEnd/>
                </a:ln>
                <a:latin typeface="Futura XBlk BT"/>
                <a:ea typeface="Futura XBlk BT"/>
                <a:cs typeface="Futura XBlk BT"/>
              </a:rPr>
              <a:t>БЫТИЕ</a:t>
            </a:r>
            <a:endParaRPr lang="en-US" sz="4400" kern="10">
              <a:ln w="57150">
                <a:solidFill>
                  <a:schemeClr val="bg1"/>
                </a:solidFill>
                <a:round/>
                <a:headEnd/>
                <a:tailEnd/>
              </a:ln>
              <a:latin typeface="Futura XBlk BT"/>
              <a:ea typeface="Futura XBlk BT"/>
              <a:cs typeface="Futura XBlk B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6_Office Theme">
  <a:themeElements>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8_Office Theme">
  <a:themeElements>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8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 Top">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Myriad Pro Bold"/>
        <a:ea typeface=""/>
        <a:cs typeface="Arial"/>
      </a:majorFont>
      <a:minorFont>
        <a:latin typeface="Gill San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Custom Design">
  <a:themeElements>
    <a:clrScheme name="5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5_Custom Design">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9_Office Theme">
  <a:themeElements>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9_Office Theme">
  <a:themeElements>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Office Theme">
  <a:themeElements>
    <a:clrScheme name="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1_Office Theme">
  <a:themeElements>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7_Office Theme">
  <a:themeElements>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7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0_Office Theme">
  <a:themeElements>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4_Office Theme">
  <a:themeElements>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2_Office Theme">
  <a:themeElements>
    <a:clrScheme name="4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2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4_Office Theme">
  <a:themeElements>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tream">
  <a:themeElements>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_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_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_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_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_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_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_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Office Theme">
  <a:themeElements>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6_Office Theme">
  <a:themeElements>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9_Office Theme">
  <a:themeElements>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1_Office Theme">
  <a:themeElements>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5_Office Theme">
  <a:themeElements>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5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5_Office Theme">
  <a:themeElements>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5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9_Office Theme">
  <a:themeElements>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3_Office Theme">
  <a:themeElements>
    <a:clrScheme name="5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3_Office Theme">
      <a:majorFont>
        <a:latin typeface="Candara"/>
        <a:ea typeface="Arial"/>
        <a:cs typeface="Arial"/>
      </a:majorFont>
      <a:minorFont>
        <a:latin typeface="Candara"/>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5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1.xml><?xml version="1.0" encoding="utf-8"?>
<a:theme xmlns:a="http://schemas.openxmlformats.org/drawingml/2006/main" name="4_Custom Design">
  <a:themeElements>
    <a:clrScheme name="4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4_Custom Design">
      <a:majorFont>
        <a:latin typeface="Candara"/>
        <a:ea typeface="Arial"/>
        <a:cs typeface="Arial"/>
      </a:majorFont>
      <a:minorFont>
        <a:latin typeface="Candara"/>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CK">
  <a:themeElements>
    <a:clrScheme name="">
      <a:dk1>
        <a:srgbClr val="000000"/>
      </a:dk1>
      <a:lt1>
        <a:srgbClr val="000000"/>
      </a:lt1>
      <a:dk2>
        <a:srgbClr val="000000"/>
      </a:dk2>
      <a:lt2>
        <a:srgbClr val="808080"/>
      </a:lt2>
      <a:accent1>
        <a:srgbClr val="B6E2E5"/>
      </a:accent1>
      <a:accent2>
        <a:srgbClr val="333399"/>
      </a:accent2>
      <a:accent3>
        <a:srgbClr val="AAAAAA"/>
      </a:accent3>
      <a:accent4>
        <a:srgbClr val="000000"/>
      </a:accent4>
      <a:accent5>
        <a:srgbClr val="D7EEF0"/>
      </a:accent5>
      <a:accent6>
        <a:srgbClr val="2D2D8A"/>
      </a:accent6>
      <a:hlink>
        <a:srgbClr val="009999"/>
      </a:hlink>
      <a:folHlink>
        <a:srgbClr val="99CC00"/>
      </a:folHlink>
    </a:clrScheme>
    <a:fontScheme name="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Black">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Office Theme">
  <a:themeElements>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5932</TotalTime>
  <Words>3714</Words>
  <Application>Microsoft Macintosh PowerPoint</Application>
  <PresentationFormat>On-screen Show (4:3)</PresentationFormat>
  <Paragraphs>594</Paragraphs>
  <Slides>74</Slides>
  <Notes>67</Notes>
  <HiddenSlides>0</HiddenSlides>
  <MMClips>0</MMClips>
  <ScaleCrop>false</ScaleCrop>
  <HeadingPairs>
    <vt:vector size="6" baseType="variant">
      <vt:variant>
        <vt:lpstr>Fonts Used</vt:lpstr>
      </vt:variant>
      <vt:variant>
        <vt:i4>18</vt:i4>
      </vt:variant>
      <vt:variant>
        <vt:lpstr>Theme</vt:lpstr>
      </vt:variant>
      <vt:variant>
        <vt:i4>41</vt:i4>
      </vt:variant>
      <vt:variant>
        <vt:lpstr>Slide Titles</vt:lpstr>
      </vt:variant>
      <vt:variant>
        <vt:i4>74</vt:i4>
      </vt:variant>
    </vt:vector>
  </HeadingPairs>
  <TitlesOfParts>
    <vt:vector size="133" baseType="lpstr">
      <vt:lpstr>Arial</vt:lpstr>
      <vt:lpstr>Garamond</vt:lpstr>
      <vt:lpstr>Wingdings</vt:lpstr>
      <vt:lpstr>Times New Roman</vt:lpstr>
      <vt:lpstr>Myriad Pro Light</vt:lpstr>
      <vt:lpstr>Lucida Grande</vt:lpstr>
      <vt:lpstr>Candara</vt:lpstr>
      <vt:lpstr>Myriad Pro Bold</vt:lpstr>
      <vt:lpstr>Gill Sans</vt:lpstr>
      <vt:lpstr>Comic Sans MS</vt:lpstr>
      <vt:lpstr>Futura Md BT</vt:lpstr>
      <vt:lpstr>Helvetica</vt:lpstr>
      <vt:lpstr>Calibri</vt:lpstr>
      <vt:lpstr>Impact</vt:lpstr>
      <vt:lpstr>Futura Lt BT</vt:lpstr>
      <vt:lpstr>Arial Narrow</vt:lpstr>
      <vt:lpstr>Arial Black</vt:lpstr>
      <vt:lpstr>Gill Sans Ultra Bold</vt:lpstr>
      <vt:lpstr>Default Design</vt:lpstr>
      <vt:lpstr>1_Default Design</vt:lpstr>
      <vt:lpstr>1_Stream</vt:lpstr>
      <vt:lpstr>2_Default Design</vt:lpstr>
      <vt:lpstr>4_Default Design</vt:lpstr>
      <vt:lpstr>BLACK</vt:lpstr>
      <vt:lpstr>Blank Black</vt:lpstr>
      <vt:lpstr>20_Office Theme</vt:lpstr>
      <vt:lpstr>14_Office Theme</vt:lpstr>
      <vt:lpstr>17_Office Theme</vt:lpstr>
      <vt:lpstr>26_Office Theme</vt:lpstr>
      <vt:lpstr>29_Office Theme</vt:lpstr>
      <vt:lpstr>18_Office Theme</vt:lpstr>
      <vt:lpstr>Title - Top</vt:lpstr>
      <vt:lpstr>5_Custom Design</vt:lpstr>
      <vt:lpstr>19_Office Theme</vt:lpstr>
      <vt:lpstr>39_Office Theme</vt:lpstr>
      <vt:lpstr>33_Office Theme</vt:lpstr>
      <vt:lpstr>2_Office Theme</vt:lpstr>
      <vt:lpstr>41_Office Theme</vt:lpstr>
      <vt:lpstr>27_Office Theme</vt:lpstr>
      <vt:lpstr>40_Office Theme</vt:lpstr>
      <vt:lpstr>21_Office Theme</vt:lpstr>
      <vt:lpstr>3_Custom Design</vt:lpstr>
      <vt:lpstr>44_Office Theme</vt:lpstr>
      <vt:lpstr>42_Office Theme</vt:lpstr>
      <vt:lpstr>50_Office Theme</vt:lpstr>
      <vt:lpstr>54_Office Theme</vt:lpstr>
      <vt:lpstr>66_Office Theme</vt:lpstr>
      <vt:lpstr>6_Office Theme</vt:lpstr>
      <vt:lpstr>70_Office Theme</vt:lpstr>
      <vt:lpstr>16_Office Theme</vt:lpstr>
      <vt:lpstr>69_Office Theme</vt:lpstr>
      <vt:lpstr>64_Office Theme</vt:lpstr>
      <vt:lpstr>51_Office Theme</vt:lpstr>
      <vt:lpstr>45_Office Theme</vt:lpstr>
      <vt:lpstr>15_Office Theme</vt:lpstr>
      <vt:lpstr>49_Office Theme</vt:lpstr>
      <vt:lpstr>3_Default Design</vt:lpstr>
      <vt:lpstr>53_Office Theme</vt:lpstr>
      <vt:lpstr>4_Custom Design</vt:lpstr>
      <vt:lpstr>Title: Genesis—Key to Evangelism</vt:lpstr>
      <vt:lpstr>Matt. 28:18-20 NAS</vt:lpstr>
      <vt:lpstr>Terry for tea #1</vt:lpstr>
      <vt:lpstr>Terry for tea #2</vt:lpstr>
      <vt:lpstr>Terry for tea #3</vt:lpstr>
      <vt:lpstr>Terry for tea #4</vt:lpstr>
      <vt:lpstr>John 3:12 NIV????</vt:lpstr>
      <vt:lpstr>Purple blank</vt:lpstr>
      <vt:lpstr>Blocks-Sin + Genesis 00871</vt:lpstr>
      <vt:lpstr>I Cor. 15:3-4 NAS</vt:lpstr>
      <vt:lpstr>Gen. 3:15 NAS</vt:lpstr>
      <vt:lpstr>Blocks-Sin + Genesis 00871</vt:lpstr>
      <vt:lpstr>I Jn. 3:4 NAS</vt:lpstr>
      <vt:lpstr>Blocks-Sin + Genesis 00871</vt:lpstr>
      <vt:lpstr>Evolution Creation 00896</vt:lpstr>
      <vt:lpstr>Rom. 5:12 NAS</vt:lpstr>
      <vt:lpstr>First/last Adam</vt:lpstr>
      <vt:lpstr>Blks-Gen Jesus</vt:lpstr>
      <vt:lpstr>PowerPoint Presentation</vt:lpstr>
      <vt:lpstr>Иисус и возраст Вселенной</vt:lpstr>
      <vt:lpstr>If Jesus is my Lord …</vt:lpstr>
      <vt:lpstr>John 5:45-47 NAS</vt:lpstr>
      <vt:lpstr>Coming to Grips with Genesis 04702</vt:lpstr>
      <vt:lpstr>PowerPoint Presentation</vt:lpstr>
      <vt:lpstr>7 C’s Animated—Gen. 1:31 omitted</vt:lpstr>
      <vt:lpstr>I Cor. 1:23 NAS</vt:lpstr>
      <vt:lpstr>01 Jews fall over Gospel</vt:lpstr>
      <vt:lpstr>Acts 2:22-24 NAS</vt:lpstr>
      <vt:lpstr>Acts 2:37-38 &amp; 40 NAS</vt:lpstr>
      <vt:lpstr>Acts 2:41 NAS</vt:lpstr>
      <vt:lpstr>PowerPoint Presentation</vt:lpstr>
      <vt:lpstr>PowerPoint Presentation</vt:lpstr>
      <vt:lpstr>Blocks – Stumbling Block/Creation Based </vt:lpstr>
      <vt:lpstr>02 Greeks jump road</vt:lpstr>
      <vt:lpstr>Acts 17:18 NAS</vt:lpstr>
      <vt:lpstr>Blocks – Creation/Evol. Based </vt:lpstr>
      <vt:lpstr>Acts 17:23 NAS</vt:lpstr>
      <vt:lpstr>Acts 17:24-25 NAS</vt:lpstr>
      <vt:lpstr>Acts 17:26-27 NAS</vt:lpstr>
      <vt:lpstr>Acts 17:30-31 NAS</vt:lpstr>
      <vt:lpstr>Acts 17:32 &amp; 34 NAS</vt:lpstr>
      <vt:lpstr>Acts 17 – Paul &amp; Greeks Remove</vt:lpstr>
      <vt:lpstr>Acts 17 – Paul &amp; Greeks no base</vt:lpstr>
      <vt:lpstr>03 reach Greeks – old clothes</vt:lpstr>
      <vt:lpstr>Church Witness to World</vt:lpstr>
      <vt:lpstr>Church Witness to World</vt:lpstr>
      <vt:lpstr>05 Greeks today</vt:lpstr>
      <vt:lpstr>Huxley 1893 #1</vt:lpstr>
      <vt:lpstr>Huxley 1893 #2</vt:lpstr>
      <vt:lpstr>Huxley 1893 #3</vt:lpstr>
      <vt:lpstr>Huxley 1893 #4</vt:lpstr>
      <vt:lpstr>Huxley 1893 #5</vt:lpstr>
      <vt:lpstr>Bozarth 1979 meaning of evolution</vt:lpstr>
      <vt:lpstr>PowerPoint Presentation</vt:lpstr>
      <vt:lpstr>7 C’s Animated—Gen. 1:31 omitted</vt:lpstr>
      <vt:lpstr>04 Greeks educating Greeks</vt:lpstr>
      <vt:lpstr>07 Greeks educating Jews</vt:lpstr>
      <vt:lpstr>08 Jews educating Jews</vt:lpstr>
      <vt:lpstr>09 Greeks in family</vt:lpstr>
      <vt:lpstr>10 Reach today’s Greeks</vt:lpstr>
      <vt:lpstr>School violence-Bible story colored</vt:lpstr>
      <vt:lpstr>Bible Isn’t True 00167</vt:lpstr>
      <vt:lpstr>PowerPoint Presentation</vt:lpstr>
      <vt:lpstr>Jews plowed ground</vt:lpstr>
      <vt:lpstr>PowerPoint Presentation</vt:lpstr>
      <vt:lpstr>Greeks – Unplowed Ground</vt:lpstr>
      <vt:lpstr>Blank NAS</vt:lpstr>
      <vt:lpstr>Creation Evangelism Bulldozer 00550</vt:lpstr>
      <vt:lpstr>Creation Evangelism Bulldozer 00550</vt:lpstr>
      <vt:lpstr>AiG web site #1</vt:lpstr>
      <vt:lpstr>Revelation 14:6-7 NAS</vt:lpstr>
      <vt:lpstr>Nailing Genesis 1-11 to church</vt:lpstr>
      <vt:lpstr>Black</vt:lpstr>
      <vt:lpstr>Cоздание • BibleStudyDownloads.org</vt:lpstr>
    </vt:vector>
  </TitlesOfParts>
  <Company>Answers in Genesis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181</cp:revision>
  <dcterms:created xsi:type="dcterms:W3CDTF">2002-07-05T19:44:56Z</dcterms:created>
  <dcterms:modified xsi:type="dcterms:W3CDTF">2018-09-04T18:47:28Z</dcterms:modified>
</cp:coreProperties>
</file>