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4.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 id="2147483649" r:id="rId2"/>
    <p:sldMasterId id="2147483650" r:id="rId3"/>
    <p:sldMasterId id="2147483655" r:id="rId4"/>
    <p:sldMasterId id="2147483656" r:id="rId5"/>
    <p:sldMasterId id="2147483657" r:id="rId6"/>
    <p:sldMasterId id="2147483669" r:id="rId7"/>
    <p:sldMasterId id="2147483670" r:id="rId8"/>
    <p:sldMasterId id="2147483671" r:id="rId9"/>
    <p:sldMasterId id="2147483672" r:id="rId10"/>
    <p:sldMasterId id="2147483673" r:id="rId11"/>
    <p:sldMasterId id="2147483674" r:id="rId12"/>
    <p:sldMasterId id="2147483677" r:id="rId13"/>
    <p:sldMasterId id="2147483678" r:id="rId14"/>
    <p:sldMasterId id="2147483679" r:id="rId15"/>
    <p:sldMasterId id="2147483680" r:id="rId16"/>
    <p:sldMasterId id="2147483681" r:id="rId17"/>
    <p:sldMasterId id="2147483682" r:id="rId18"/>
    <p:sldMasterId id="2147483683" r:id="rId19"/>
    <p:sldMasterId id="2147483685" r:id="rId20"/>
    <p:sldMasterId id="2147483686" r:id="rId21"/>
    <p:sldMasterId id="2147483687" r:id="rId22"/>
    <p:sldMasterId id="2147483688" r:id="rId23"/>
    <p:sldMasterId id="2147483689" r:id="rId24"/>
    <p:sldMasterId id="2147483690" r:id="rId25"/>
    <p:sldMasterId id="2147483691" r:id="rId26"/>
    <p:sldMasterId id="2147483694" r:id="rId27"/>
    <p:sldMasterId id="2147483695" r:id="rId28"/>
    <p:sldMasterId id="2147483696" r:id="rId29"/>
    <p:sldMasterId id="2147483697" r:id="rId30"/>
    <p:sldMasterId id="2147483698" r:id="rId31"/>
    <p:sldMasterId id="2147483699" r:id="rId32"/>
    <p:sldMasterId id="2147483700" r:id="rId33"/>
    <p:sldMasterId id="2147483701" r:id="rId34"/>
    <p:sldMasterId id="2147483702" r:id="rId35"/>
    <p:sldMasterId id="2147483703" r:id="rId36"/>
    <p:sldMasterId id="2147483704" r:id="rId37"/>
    <p:sldMasterId id="2147483707" r:id="rId38"/>
    <p:sldMasterId id="2147483708" r:id="rId39"/>
    <p:sldMasterId id="2147483711" r:id="rId40"/>
    <p:sldMasterId id="2147483712" r:id="rId41"/>
    <p:sldMasterId id="2147483713" r:id="rId42"/>
    <p:sldMasterId id="2147483715" r:id="rId43"/>
    <p:sldMasterId id="2147483716" r:id="rId44"/>
    <p:sldMasterId id="2147483717" r:id="rId45"/>
    <p:sldMasterId id="2147483723" r:id="rId46"/>
    <p:sldMasterId id="2147483724" r:id="rId47"/>
    <p:sldMasterId id="2147483727" r:id="rId48"/>
    <p:sldMasterId id="2147483729" r:id="rId49"/>
    <p:sldMasterId id="2147483730" r:id="rId50"/>
    <p:sldMasterId id="2147483731" r:id="rId51"/>
    <p:sldMasterId id="2147483732" r:id="rId52"/>
    <p:sldMasterId id="2147483733" r:id="rId53"/>
    <p:sldMasterId id="2147483734" r:id="rId54"/>
    <p:sldMasterId id="2147483735" r:id="rId55"/>
  </p:sldMasterIdLst>
  <p:notesMasterIdLst>
    <p:notesMasterId r:id="rId151"/>
  </p:notesMasterIdLst>
  <p:sldIdLst>
    <p:sldId id="2586" r:id="rId56"/>
    <p:sldId id="2587" r:id="rId57"/>
    <p:sldId id="2588" r:id="rId58"/>
    <p:sldId id="2585" r:id="rId59"/>
    <p:sldId id="2204" r:id="rId60"/>
    <p:sldId id="2589" r:id="rId61"/>
    <p:sldId id="2590" r:id="rId62"/>
    <p:sldId id="2538" r:id="rId63"/>
    <p:sldId id="2093" r:id="rId64"/>
    <p:sldId id="2205" r:id="rId65"/>
    <p:sldId id="2275" r:id="rId66"/>
    <p:sldId id="2461" r:id="rId67"/>
    <p:sldId id="2463" r:id="rId68"/>
    <p:sldId id="2470" r:id="rId69"/>
    <p:sldId id="2472" r:id="rId70"/>
    <p:sldId id="2539" r:id="rId71"/>
    <p:sldId id="757" r:id="rId72"/>
    <p:sldId id="758" r:id="rId73"/>
    <p:sldId id="2502" r:id="rId74"/>
    <p:sldId id="2405" r:id="rId75"/>
    <p:sldId id="2523" r:id="rId76"/>
    <p:sldId id="2457" r:id="rId77"/>
    <p:sldId id="2524" r:id="rId78"/>
    <p:sldId id="2121" r:id="rId79"/>
    <p:sldId id="2525" r:id="rId80"/>
    <p:sldId id="2482" r:id="rId81"/>
    <p:sldId id="2473" r:id="rId82"/>
    <p:sldId id="956" r:id="rId83"/>
    <p:sldId id="2540" r:id="rId84"/>
    <p:sldId id="2476" r:id="rId85"/>
    <p:sldId id="1554" r:id="rId86"/>
    <p:sldId id="2541" r:id="rId87"/>
    <p:sldId id="2507" r:id="rId88"/>
    <p:sldId id="2508" r:id="rId89"/>
    <p:sldId id="2497" r:id="rId90"/>
    <p:sldId id="2419" r:id="rId91"/>
    <p:sldId id="2420" r:id="rId92"/>
    <p:sldId id="2551" r:id="rId93"/>
    <p:sldId id="2552" r:id="rId94"/>
    <p:sldId id="2434" r:id="rId95"/>
    <p:sldId id="2528" r:id="rId96"/>
    <p:sldId id="2544" r:id="rId97"/>
    <p:sldId id="2426" r:id="rId98"/>
    <p:sldId id="2051" r:id="rId99"/>
    <p:sldId id="2052" r:id="rId100"/>
    <p:sldId id="2526" r:id="rId101"/>
    <p:sldId id="2527" r:id="rId102"/>
    <p:sldId id="2530" r:id="rId103"/>
    <p:sldId id="2531" r:id="rId104"/>
    <p:sldId id="2521" r:id="rId105"/>
    <p:sldId id="2557" r:id="rId106"/>
    <p:sldId id="1418" r:id="rId107"/>
    <p:sldId id="1760" r:id="rId108"/>
    <p:sldId id="1852" r:id="rId109"/>
    <p:sldId id="1853" r:id="rId110"/>
    <p:sldId id="2056" r:id="rId111"/>
    <p:sldId id="2584" r:id="rId112"/>
    <p:sldId id="2570" r:id="rId113"/>
    <p:sldId id="2571" r:id="rId114"/>
    <p:sldId id="2572" r:id="rId115"/>
    <p:sldId id="2520" r:id="rId116"/>
    <p:sldId id="2559" r:id="rId117"/>
    <p:sldId id="2560" r:id="rId118"/>
    <p:sldId id="2561" r:id="rId119"/>
    <p:sldId id="2532" r:id="rId120"/>
    <p:sldId id="2591" r:id="rId121"/>
    <p:sldId id="2592" r:id="rId122"/>
    <p:sldId id="2593" r:id="rId123"/>
    <p:sldId id="1869" r:id="rId124"/>
    <p:sldId id="2545" r:id="rId125"/>
    <p:sldId id="2485" r:id="rId126"/>
    <p:sldId id="2569" r:id="rId127"/>
    <p:sldId id="2573" r:id="rId128"/>
    <p:sldId id="2574" r:id="rId129"/>
    <p:sldId id="2575" r:id="rId130"/>
    <p:sldId id="2576" r:id="rId131"/>
    <p:sldId id="2577" r:id="rId132"/>
    <p:sldId id="2578" r:id="rId133"/>
    <p:sldId id="2579" r:id="rId134"/>
    <p:sldId id="2580" r:id="rId135"/>
    <p:sldId id="2581" r:id="rId136"/>
    <p:sldId id="2582" r:id="rId137"/>
    <p:sldId id="2583" r:id="rId138"/>
    <p:sldId id="2478" r:id="rId139"/>
    <p:sldId id="2479" r:id="rId140"/>
    <p:sldId id="2480" r:id="rId141"/>
    <p:sldId id="2555" r:id="rId142"/>
    <p:sldId id="2556" r:id="rId143"/>
    <p:sldId id="2563" r:id="rId144"/>
    <p:sldId id="2553" r:id="rId145"/>
    <p:sldId id="2554" r:id="rId146"/>
    <p:sldId id="2558" r:id="rId147"/>
    <p:sldId id="2562" r:id="rId148"/>
    <p:sldId id="2567" r:id="rId149"/>
    <p:sldId id="2568" r:id="rId15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5308" autoAdjust="0"/>
  </p:normalViewPr>
  <p:slideViewPr>
    <p:cSldViewPr showGuides="1">
      <p:cViewPr varScale="1">
        <p:scale>
          <a:sx n="38" d="100"/>
          <a:sy n="38" d="100"/>
        </p:scale>
        <p:origin x="192" y="2184"/>
      </p:cViewPr>
      <p:guideLst>
        <p:guide orient="horz" pos="2160"/>
        <p:guide pos="2880"/>
      </p:guideLst>
    </p:cSldViewPr>
  </p:slideViewPr>
  <p:outlineViewPr>
    <p:cViewPr>
      <p:scale>
        <a:sx n="33" d="100"/>
        <a:sy n="33" d="100"/>
      </p:scale>
      <p:origin x="0" y="3606"/>
    </p:cViewPr>
  </p:outlineViewPr>
  <p:notesTextViewPr>
    <p:cViewPr>
      <p:scale>
        <a:sx n="100" d="100"/>
        <a:sy n="100" d="100"/>
      </p:scale>
      <p:origin x="0" y="0"/>
    </p:cViewPr>
  </p:notesTextViewPr>
  <p:sorterViewPr>
    <p:cViewPr>
      <p:scale>
        <a:sx n="94" d="100"/>
        <a:sy n="94" d="100"/>
      </p:scale>
      <p:origin x="0" y="26384"/>
    </p:cViewPr>
  </p:sorterViewPr>
  <p:notesViewPr>
    <p:cSldViewPr showGuides="1">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9.xml"/><Relationship Id="rId69" Type="http://schemas.openxmlformats.org/officeDocument/2006/relationships/slide" Target="slides/slide14.xml"/><Relationship Id="rId113" Type="http://schemas.openxmlformats.org/officeDocument/2006/relationships/slide" Target="slides/slide58.xml"/><Relationship Id="rId118" Type="http://schemas.openxmlformats.org/officeDocument/2006/relationships/slide" Target="slides/slide63.xml"/><Relationship Id="rId134" Type="http://schemas.openxmlformats.org/officeDocument/2006/relationships/slide" Target="slides/slide79.xml"/><Relationship Id="rId139" Type="http://schemas.openxmlformats.org/officeDocument/2006/relationships/slide" Target="slides/slide84.xml"/><Relationship Id="rId80" Type="http://schemas.openxmlformats.org/officeDocument/2006/relationships/slide" Target="slides/slide25.xml"/><Relationship Id="rId85" Type="http://schemas.openxmlformats.org/officeDocument/2006/relationships/slide" Target="slides/slide30.xml"/><Relationship Id="rId150" Type="http://schemas.openxmlformats.org/officeDocument/2006/relationships/slide" Target="slides/slide95.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124" Type="http://schemas.openxmlformats.org/officeDocument/2006/relationships/slide" Target="slides/slide69.xml"/><Relationship Id="rId129" Type="http://schemas.openxmlformats.org/officeDocument/2006/relationships/slide" Target="slides/slide74.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40" Type="http://schemas.openxmlformats.org/officeDocument/2006/relationships/slide" Target="slides/slide85.xml"/><Relationship Id="rId145"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07162C6-8F70-684C-857D-E97BA647B17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17411" name="Rectangle 3">
            <a:extLst>
              <a:ext uri="{FF2B5EF4-FFF2-40B4-BE49-F238E27FC236}">
                <a16:creationId xmlns:a16="http://schemas.microsoft.com/office/drawing/2014/main" id="{51A9654C-AB37-8A45-9234-54FA5CC8A73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43364" name="Rectangle 4">
            <a:extLst>
              <a:ext uri="{FF2B5EF4-FFF2-40B4-BE49-F238E27FC236}">
                <a16:creationId xmlns:a16="http://schemas.microsoft.com/office/drawing/2014/main" id="{2E90C7C6-A404-D548-A511-E7B3FAF6308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435A49B5-D127-964B-B84D-2955C86EFB6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5349493E-B87B-F44E-A788-B71B2E11EC8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17415" name="Rectangle 7">
            <a:extLst>
              <a:ext uri="{FF2B5EF4-FFF2-40B4-BE49-F238E27FC236}">
                <a16:creationId xmlns:a16="http://schemas.microsoft.com/office/drawing/2014/main" id="{EF1E2EC0-FDC9-964F-84DA-7C4842361F5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A6CB49E-B2BB-844D-BFA3-75119B3CB33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evolution.berkeley.edu/evosite/lines/IICdevelopmental2.s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www.alexandrmen.ru/books/histrel/histrel.html" TargetMode="External"/><Relationship Id="rId3" Type="http://schemas.openxmlformats.org/officeDocument/2006/relationships/hyperlink" Target="http://www.alexandrmen.ru/biogr/english.html" TargetMode="External"/><Relationship Id="rId7" Type="http://schemas.openxmlformats.org/officeDocument/2006/relationships/hyperlink" Target="http://www.alexandrmen.ru/books/books.html"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www.alexandrmen.ru/books/tso/tso.html" TargetMode="External"/><Relationship Id="rId11" Type="http://schemas.openxmlformats.org/officeDocument/2006/relationships/hyperlink" Target="http://www.alexandrmen.ru/books/dict/dict0.html" TargetMode="External"/><Relationship Id="rId5" Type="http://schemas.openxmlformats.org/officeDocument/2006/relationships/hyperlink" Target="http://www.alexandrmen.ru/books/son_max/son_max.html" TargetMode="External"/><Relationship Id="rId10" Type="http://schemas.openxmlformats.org/officeDocument/2006/relationships/hyperlink" Target="http://www.alexandrmen.ru/books/isagogik/isagogik.html" TargetMode="External"/><Relationship Id="rId4" Type="http://schemas.openxmlformats.org/officeDocument/2006/relationships/hyperlink" Target="http://www.alexandrmen.ru/books/mirbibl/mirbibl.html" TargetMode="External"/><Relationship Id="rId9" Type="http://schemas.openxmlformats.org/officeDocument/2006/relationships/hyperlink" Target="http://www.alexandrmen.ru/books/apostoly/apostoly.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a:extLst>
              <a:ext uri="{FF2B5EF4-FFF2-40B4-BE49-F238E27FC236}">
                <a16:creationId xmlns:a16="http://schemas.microsoft.com/office/drawing/2014/main" id="{1BA5A31E-84D3-774F-A9E3-5603E3AA36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30188"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599DCEB-456D-4745-9D2D-F628F2882451}" type="slidenum">
              <a:rPr lang="en-US" altLang="en-US" sz="1200"/>
              <a:pPr algn="r" eaLnBrk="1" hangingPunct="1"/>
              <a:t>1</a:t>
            </a:fld>
            <a:endParaRPr lang="en-US" altLang="en-US" sz="1200"/>
          </a:p>
        </p:txBody>
      </p:sp>
      <p:sp>
        <p:nvSpPr>
          <p:cNvPr id="930819" name="Rectangle 2">
            <a:extLst>
              <a:ext uri="{FF2B5EF4-FFF2-40B4-BE49-F238E27FC236}">
                <a16:creationId xmlns:a16="http://schemas.microsoft.com/office/drawing/2014/main" id="{357094FC-1614-124B-AACD-478083D78A83}"/>
              </a:ext>
            </a:extLst>
          </p:cNvPr>
          <p:cNvSpPr>
            <a:spLocks noGrp="1" noRot="1" noChangeAspect="1" noChangeArrowheads="1" noTextEdit="1"/>
          </p:cNvSpPr>
          <p:nvPr>
            <p:ph type="sldImg"/>
          </p:nvPr>
        </p:nvSpPr>
        <p:spPr>
          <a:ln/>
        </p:spPr>
      </p:sp>
      <p:sp>
        <p:nvSpPr>
          <p:cNvPr id="930820" name="Rectangle 3">
            <a:extLst>
              <a:ext uri="{FF2B5EF4-FFF2-40B4-BE49-F238E27FC236}">
                <a16:creationId xmlns:a16="http://schemas.microsoft.com/office/drawing/2014/main" id="{C9C1F8E4-4779-1F49-89A8-0996F6F9DA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8F454306-982D-DA44-815A-AC2D4057E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BEAE35-56CC-B84D-9AA4-D1B19AF23205}" type="slidenum">
              <a:rPr lang="en-US" altLang="en-US"/>
              <a:pPr eaLnBrk="1" hangingPunct="1"/>
              <a:t>11</a:t>
            </a:fld>
            <a:endParaRPr lang="en-US" altLang="en-US"/>
          </a:p>
        </p:txBody>
      </p:sp>
      <p:sp>
        <p:nvSpPr>
          <p:cNvPr id="152579" name="Rectangle 2">
            <a:extLst>
              <a:ext uri="{FF2B5EF4-FFF2-40B4-BE49-F238E27FC236}">
                <a16:creationId xmlns:a16="http://schemas.microsoft.com/office/drawing/2014/main" id="{602B6FDD-0CB8-794A-B478-15233542E756}"/>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02022F35-77D2-F14E-8C22-A470A7B79D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B4485491-4951-D942-8A7C-2D5E7CDFA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CD8E43-36B4-7243-8D12-3D4E90C1A076}" type="slidenum">
              <a:rPr lang="en-US" altLang="en-US"/>
              <a:pPr eaLnBrk="1" hangingPunct="1"/>
              <a:t>12</a:t>
            </a:fld>
            <a:endParaRPr lang="en-US" altLang="en-US"/>
          </a:p>
        </p:txBody>
      </p:sp>
      <p:sp>
        <p:nvSpPr>
          <p:cNvPr id="153603" name="Rectangle 2">
            <a:extLst>
              <a:ext uri="{FF2B5EF4-FFF2-40B4-BE49-F238E27FC236}">
                <a16:creationId xmlns:a16="http://schemas.microsoft.com/office/drawing/2014/main" id="{523235C1-FDD9-D34B-8FDF-FDFAE83B7FE9}"/>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415FCF2A-7B1A-EF46-9639-7A306F583FC1}"/>
              </a:ext>
            </a:extLst>
          </p:cNvPr>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Survey done by American Research Group (similar to Barna and Gallup)—professional statistically valid study paid for by AiG supporters</a:t>
            </a:r>
          </a:p>
          <a:p>
            <a:pPr eaLnBrk="1" hangingPunct="1"/>
            <a:r>
              <a:rPr lang="en-US" altLang="en-US">
                <a:latin typeface="Arial" panose="020B0604020202020204" pitchFamily="34" charset="0"/>
              </a:rPr>
              <a:t>Survey 20-29 year olds who grew up in church but don’t go to church any more, to find out why.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3E0F3B97-276B-DD4A-B3A9-F9637F8CCE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8E55D0-8B22-1345-A00F-93E73E6F443A}" type="slidenum">
              <a:rPr lang="en-US" altLang="en-US"/>
              <a:pPr eaLnBrk="1" hangingPunct="1"/>
              <a:t>13</a:t>
            </a:fld>
            <a:endParaRPr lang="en-US" altLang="en-US"/>
          </a:p>
        </p:txBody>
      </p:sp>
      <p:sp>
        <p:nvSpPr>
          <p:cNvPr id="154627" name="Rectangle 2">
            <a:extLst>
              <a:ext uri="{FF2B5EF4-FFF2-40B4-BE49-F238E27FC236}">
                <a16:creationId xmlns:a16="http://schemas.microsoft.com/office/drawing/2014/main" id="{5CB9D945-3052-F24A-BED0-D8409CB68884}"/>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70C558FE-5641-4D40-941A-3F12BD7FBBB6}"/>
              </a:ext>
            </a:extLst>
          </p:cNvPr>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C0E929A4-3D93-FA47-82E1-C553E1F968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4FFF8E-AC64-594D-B663-BE4241ACAE56}" type="slidenum">
              <a:rPr lang="en-US" altLang="en-US"/>
              <a:pPr eaLnBrk="1" hangingPunct="1"/>
              <a:t>14</a:t>
            </a:fld>
            <a:endParaRPr lang="en-US" altLang="en-US"/>
          </a:p>
        </p:txBody>
      </p:sp>
      <p:sp>
        <p:nvSpPr>
          <p:cNvPr id="155651" name="Rectangle 2">
            <a:extLst>
              <a:ext uri="{FF2B5EF4-FFF2-40B4-BE49-F238E27FC236}">
                <a16:creationId xmlns:a16="http://schemas.microsoft.com/office/drawing/2014/main" id="{B20F06AD-7AE5-A34F-B2CB-0B1562CC7936}"/>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1F67C309-E987-0F41-B786-8C42D30B3C9B}"/>
              </a:ext>
            </a:extLst>
          </p:cNvPr>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B71BA3F2-0602-0F4F-9FBD-D2775160FB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629947-1686-8E4F-80F2-489FAFAADFD3}" type="slidenum">
              <a:rPr lang="en-US" altLang="en-US"/>
              <a:pPr eaLnBrk="1" hangingPunct="1"/>
              <a:t>15</a:t>
            </a:fld>
            <a:endParaRPr lang="en-US" altLang="en-US"/>
          </a:p>
        </p:txBody>
      </p:sp>
      <p:sp>
        <p:nvSpPr>
          <p:cNvPr id="156675" name="Rectangle 2">
            <a:extLst>
              <a:ext uri="{FF2B5EF4-FFF2-40B4-BE49-F238E27FC236}">
                <a16:creationId xmlns:a16="http://schemas.microsoft.com/office/drawing/2014/main" id="{84632567-9F3F-0141-A297-C856149D1710}"/>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AB803D7C-8DAE-F344-828A-7B42FB756B9F}"/>
              </a:ext>
            </a:extLst>
          </p:cNvPr>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We are not saying that we should get rid of Sunday school.  But we are suggesting that we need to change the curriculum and the training.</a:t>
            </a:r>
          </a:p>
          <a:p>
            <a:pPr eaLnBrk="1" hangingPunct="1"/>
            <a:r>
              <a:rPr lang="en-US" altLang="en-US">
                <a:latin typeface="Arial" panose="020B0604020202020204" pitchFamily="34" charset="0"/>
              </a:rPr>
              <a:t>Most Sunday school teachers, like most Christian adults don’t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12FD05B9-85C6-9A4A-AF62-79391D1108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2476D3-18FB-BD4A-B7F2-9350EC438583}" type="slidenum">
              <a:rPr lang="en-US" altLang="en-US"/>
              <a:pPr eaLnBrk="1" hangingPunct="1"/>
              <a:t>16</a:t>
            </a:fld>
            <a:endParaRPr lang="en-US" altLang="en-US"/>
          </a:p>
        </p:txBody>
      </p:sp>
      <p:sp>
        <p:nvSpPr>
          <p:cNvPr id="157699" name="Rectangle 2">
            <a:extLst>
              <a:ext uri="{FF2B5EF4-FFF2-40B4-BE49-F238E27FC236}">
                <a16:creationId xmlns:a16="http://schemas.microsoft.com/office/drawing/2014/main" id="{A1C30287-6591-7E43-91B3-FA9ADD10893A}"/>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61D7ED96-0B3A-F64E-A5D0-1B060C171C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06442391-B23C-2743-B730-781AE4B123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93F95-3FA3-784B-AFCA-6BEA3607EFD4}" type="slidenum">
              <a:rPr lang="en-US" altLang="en-US"/>
              <a:pPr eaLnBrk="1" hangingPunct="1"/>
              <a:t>17</a:t>
            </a:fld>
            <a:endParaRPr lang="en-US" altLang="en-US"/>
          </a:p>
        </p:txBody>
      </p:sp>
      <p:sp>
        <p:nvSpPr>
          <p:cNvPr id="158723" name="Rectangle 2">
            <a:extLst>
              <a:ext uri="{FF2B5EF4-FFF2-40B4-BE49-F238E27FC236}">
                <a16:creationId xmlns:a16="http://schemas.microsoft.com/office/drawing/2014/main" id="{7370FCD1-9A8C-2346-AF43-ACB4B8D0FA1C}"/>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98AB4230-9BDD-5D42-906F-489D3C6DF4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19DDC3F0-EA77-EC41-B234-CA1B50EB2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FEF0AE-D1FB-FC4D-8591-02DBF3A3057A}" type="slidenum">
              <a:rPr lang="en-US" altLang="en-US"/>
              <a:pPr eaLnBrk="1" hangingPunct="1"/>
              <a:t>18</a:t>
            </a:fld>
            <a:endParaRPr lang="en-US" altLang="en-US"/>
          </a:p>
        </p:txBody>
      </p:sp>
      <p:sp>
        <p:nvSpPr>
          <p:cNvPr id="159747" name="Rectangle 2">
            <a:extLst>
              <a:ext uri="{FF2B5EF4-FFF2-40B4-BE49-F238E27FC236}">
                <a16:creationId xmlns:a16="http://schemas.microsoft.com/office/drawing/2014/main" id="{4B2686A5-AF11-C541-AB68-F722A9D1F15F}"/>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0899DBBA-62EE-0344-988C-C2002AFF61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14CE6540-B8E8-804D-8D6E-8D9E1F04B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BC02B9-D00E-8745-A274-98D96B25CD70}" type="slidenum">
              <a:rPr lang="en-US" altLang="en-US"/>
              <a:pPr eaLnBrk="1" hangingPunct="1"/>
              <a:t>19</a:t>
            </a:fld>
            <a:endParaRPr lang="en-US" altLang="en-US"/>
          </a:p>
        </p:txBody>
      </p:sp>
      <p:sp>
        <p:nvSpPr>
          <p:cNvPr id="160771" name="Rectangle 2">
            <a:extLst>
              <a:ext uri="{FF2B5EF4-FFF2-40B4-BE49-F238E27FC236}">
                <a16:creationId xmlns:a16="http://schemas.microsoft.com/office/drawing/2014/main" id="{9CB397EC-FA91-3D4D-941C-B5B10C02B4CD}"/>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7DD68AE1-01E2-804A-9BA4-B80C6E4A71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en-US">
                <a:latin typeface="Arial" panose="020B0604020202020204" pitchFamily="34" charset="0"/>
              </a:rPr>
              <a:t>Доктрина</a:t>
            </a:r>
          </a:p>
          <a:p>
            <a:pPr eaLnBrk="1" hangingPunct="1"/>
            <a:r>
              <a:rPr lang="ru-RU" altLang="en-US">
                <a:latin typeface="Arial" panose="020B0604020202020204" pitchFamily="34" charset="0"/>
              </a:rPr>
              <a:t>Бытие</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5FDA864E-1212-B04D-AFCC-13EDBB4DC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651A21-A63E-484B-B8E8-9B8D574A427B}" type="slidenum">
              <a:rPr lang="en-US" altLang="en-US"/>
              <a:pPr eaLnBrk="1" hangingPunct="1"/>
              <a:t>20</a:t>
            </a:fld>
            <a:endParaRPr lang="en-US" altLang="en-US"/>
          </a:p>
        </p:txBody>
      </p:sp>
      <p:sp>
        <p:nvSpPr>
          <p:cNvPr id="161795" name="Rectangle 2">
            <a:extLst>
              <a:ext uri="{FF2B5EF4-FFF2-40B4-BE49-F238E27FC236}">
                <a16:creationId xmlns:a16="http://schemas.microsoft.com/office/drawing/2014/main" id="{9290A832-B367-5149-A527-A8791E3B93D4}"/>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B6D9D970-BF39-6245-A1F7-5BDEC84CC1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a:extLst>
              <a:ext uri="{FF2B5EF4-FFF2-40B4-BE49-F238E27FC236}">
                <a16:creationId xmlns:a16="http://schemas.microsoft.com/office/drawing/2014/main" id="{5FD7C7FF-FDB9-F34A-AFAD-421D3A44224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30188"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3FFB9BC-FE99-034F-A3AA-399B8A31C118}" type="slidenum">
              <a:rPr lang="en-US" altLang="en-US" sz="1200"/>
              <a:pPr algn="r" eaLnBrk="1" hangingPunct="1"/>
              <a:t>2</a:t>
            </a:fld>
            <a:endParaRPr lang="en-US" altLang="en-US" sz="1200"/>
          </a:p>
        </p:txBody>
      </p:sp>
      <p:sp>
        <p:nvSpPr>
          <p:cNvPr id="932867" name="Rectangle 2">
            <a:extLst>
              <a:ext uri="{FF2B5EF4-FFF2-40B4-BE49-F238E27FC236}">
                <a16:creationId xmlns:a16="http://schemas.microsoft.com/office/drawing/2014/main" id="{5479A830-F058-6A48-AFA2-587EBEF39B53}"/>
              </a:ext>
            </a:extLst>
          </p:cNvPr>
          <p:cNvSpPr>
            <a:spLocks noGrp="1" noRot="1" noChangeAspect="1" noChangeArrowheads="1" noTextEdit="1"/>
          </p:cNvSpPr>
          <p:nvPr>
            <p:ph type="sldImg"/>
          </p:nvPr>
        </p:nvSpPr>
        <p:spPr>
          <a:ln/>
        </p:spPr>
      </p:sp>
      <p:sp>
        <p:nvSpPr>
          <p:cNvPr id="932868" name="Rectangle 3">
            <a:extLst>
              <a:ext uri="{FF2B5EF4-FFF2-40B4-BE49-F238E27FC236}">
                <a16:creationId xmlns:a16="http://schemas.microsoft.com/office/drawing/2014/main" id="{8FD427E7-62F7-424C-BC66-347C09F6BD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BD5496F2-1B24-D04C-89C9-C2A8C264D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8EE60A-5188-674C-B08B-7C6745229032}" type="slidenum">
              <a:rPr lang="en-US" altLang="en-US"/>
              <a:pPr eaLnBrk="1" hangingPunct="1"/>
              <a:t>21</a:t>
            </a:fld>
            <a:endParaRPr lang="en-US" altLang="en-US"/>
          </a:p>
        </p:txBody>
      </p:sp>
      <p:sp>
        <p:nvSpPr>
          <p:cNvPr id="162819" name="Rectangle 2">
            <a:extLst>
              <a:ext uri="{FF2B5EF4-FFF2-40B4-BE49-F238E27FC236}">
                <a16:creationId xmlns:a16="http://schemas.microsoft.com/office/drawing/2014/main" id="{BBCDA8B3-486B-3047-A478-48784609B132}"/>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38ABC161-D1CC-0A4E-B5F2-951A5A987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Bible’s teaching on clothes.  Men, teach your wives and daughters.  Wives and daughters, ask your husbands and dads about specific clothing.</a:t>
            </a:r>
          </a:p>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5783B8D1-7829-A542-A6E2-1361138F08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1DBC59-F716-9944-B999-201B2DF58553}" type="slidenum">
              <a:rPr lang="en-US" altLang="en-US"/>
              <a:pPr eaLnBrk="1" hangingPunct="1"/>
              <a:t>22</a:t>
            </a:fld>
            <a:endParaRPr lang="en-US" altLang="en-US"/>
          </a:p>
        </p:txBody>
      </p:sp>
      <p:sp>
        <p:nvSpPr>
          <p:cNvPr id="163843" name="Rectangle 2">
            <a:extLst>
              <a:ext uri="{FF2B5EF4-FFF2-40B4-BE49-F238E27FC236}">
                <a16:creationId xmlns:a16="http://schemas.microsoft.com/office/drawing/2014/main" id="{C2E2FA6E-DAE3-694D-B2A1-A440744C8827}"/>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24A6438D-5C1D-7744-8EC3-F8288BF9E4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329F2F44-41E5-5848-9D5B-AA90364B3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23D6BA-7D10-CF41-A900-378411AF65D0}" type="slidenum">
              <a:rPr lang="en-US" altLang="en-US"/>
              <a:pPr eaLnBrk="1" hangingPunct="1"/>
              <a:t>23</a:t>
            </a:fld>
            <a:endParaRPr lang="en-US" altLang="en-US"/>
          </a:p>
        </p:txBody>
      </p:sp>
      <p:sp>
        <p:nvSpPr>
          <p:cNvPr id="164867" name="Rectangle 2">
            <a:extLst>
              <a:ext uri="{FF2B5EF4-FFF2-40B4-BE49-F238E27FC236}">
                <a16:creationId xmlns:a16="http://schemas.microsoft.com/office/drawing/2014/main" id="{8D364DD7-5105-324D-9F09-30007AFBD74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A711482B-0D53-B842-84DB-72BD88E9EC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Mal. 2:16—God hates divorce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E994A0E3-DE01-7A4C-AFFF-9A86B4EAF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022DF0-47E6-7F4B-834F-7C91876BC412}" type="slidenum">
              <a:rPr lang="en-US" altLang="en-US"/>
              <a:pPr eaLnBrk="1" hangingPunct="1"/>
              <a:t>24</a:t>
            </a:fld>
            <a:endParaRPr lang="en-US" altLang="en-US"/>
          </a:p>
        </p:txBody>
      </p:sp>
      <p:sp>
        <p:nvSpPr>
          <p:cNvPr id="165891" name="Rectangle 2">
            <a:extLst>
              <a:ext uri="{FF2B5EF4-FFF2-40B4-BE49-F238E27FC236}">
                <a16:creationId xmlns:a16="http://schemas.microsoft.com/office/drawing/2014/main" id="{CF6B73BA-19FF-E946-AFDA-98C4F23B8871}"/>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1DF0DE00-FD75-BA4B-81A7-78ACBF949D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18A9AB91-41BE-5A4A-B05C-6088DE2F1E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0635A4-D810-7E43-B2C1-A64BF870FC71}" type="slidenum">
              <a:rPr lang="en-US" altLang="en-US"/>
              <a:pPr eaLnBrk="1" hangingPunct="1"/>
              <a:t>25</a:t>
            </a:fld>
            <a:endParaRPr lang="en-US" altLang="en-US"/>
          </a:p>
        </p:txBody>
      </p:sp>
      <p:sp>
        <p:nvSpPr>
          <p:cNvPr id="166915" name="Rectangle 2">
            <a:extLst>
              <a:ext uri="{FF2B5EF4-FFF2-40B4-BE49-F238E27FC236}">
                <a16:creationId xmlns:a16="http://schemas.microsoft.com/office/drawing/2014/main" id="{F99C02C9-B351-574B-8BB3-17AB78F7F6C4}"/>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6679A3B0-06B9-6542-90CA-60981F8F6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08935E52-1A70-DD42-B535-87BC23D601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94A4D6-E710-2643-AB9D-AA907C7D8879}" type="slidenum">
              <a:rPr lang="en-US" altLang="en-US"/>
              <a:pPr eaLnBrk="1" hangingPunct="1"/>
              <a:t>26</a:t>
            </a:fld>
            <a:endParaRPr lang="en-US" altLang="en-US"/>
          </a:p>
        </p:txBody>
      </p:sp>
      <p:sp>
        <p:nvSpPr>
          <p:cNvPr id="167939" name="Rectangle 7">
            <a:extLst>
              <a:ext uri="{FF2B5EF4-FFF2-40B4-BE49-F238E27FC236}">
                <a16:creationId xmlns:a16="http://schemas.microsoft.com/office/drawing/2014/main" id="{1D757BA7-BC50-A147-B045-11779041E9D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03BA103-5AAD-5F4A-AE1A-6B3289EA1826}" type="slidenum">
              <a:rPr lang="en-US" altLang="en-US" sz="1200">
                <a:cs typeface="Arial" panose="020B0604020202020204" pitchFamily="34" charset="0"/>
              </a:rPr>
              <a:pPr algn="r" eaLnBrk="1" hangingPunct="1"/>
              <a:t>26</a:t>
            </a:fld>
            <a:endParaRPr lang="en-US" altLang="en-US" sz="1200">
              <a:cs typeface="Arial" panose="020B0604020202020204" pitchFamily="34" charset="0"/>
            </a:endParaRPr>
          </a:p>
        </p:txBody>
      </p:sp>
      <p:sp>
        <p:nvSpPr>
          <p:cNvPr id="167940" name="Rectangle 7">
            <a:extLst>
              <a:ext uri="{FF2B5EF4-FFF2-40B4-BE49-F238E27FC236}">
                <a16:creationId xmlns:a16="http://schemas.microsoft.com/office/drawing/2014/main" id="{8F9EDB96-7613-074D-92F1-EB5D18A65333}"/>
              </a:ext>
            </a:extLst>
          </p:cNvPr>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30" rIns="92658" bIns="46330" anchor="b"/>
          <a:lstStyle>
            <a:lvl1pPr defTabSz="927100" eaLnBrk="0" hangingPunct="0">
              <a:defRPr>
                <a:solidFill>
                  <a:schemeClr val="tx1"/>
                </a:solidFill>
                <a:latin typeface="Arial" panose="020B0604020202020204" pitchFamily="34" charset="0"/>
              </a:defRPr>
            </a:lvl1pPr>
            <a:lvl2pPr marL="742950" indent="-285750" defTabSz="927100" eaLnBrk="0" hangingPunct="0">
              <a:defRPr>
                <a:solidFill>
                  <a:schemeClr val="tx1"/>
                </a:solidFill>
                <a:latin typeface="Arial" panose="020B0604020202020204" pitchFamily="34" charset="0"/>
              </a:defRPr>
            </a:lvl2pPr>
            <a:lvl3pPr marL="1143000" indent="-228600" defTabSz="927100" eaLnBrk="0" hangingPunct="0">
              <a:defRPr>
                <a:solidFill>
                  <a:schemeClr val="tx1"/>
                </a:solidFill>
                <a:latin typeface="Arial" panose="020B0604020202020204" pitchFamily="34" charset="0"/>
              </a:defRPr>
            </a:lvl3pPr>
            <a:lvl4pPr marL="1600200" indent="-228600" defTabSz="927100" eaLnBrk="0" hangingPunct="0">
              <a:defRPr>
                <a:solidFill>
                  <a:schemeClr val="tx1"/>
                </a:solidFill>
                <a:latin typeface="Arial" panose="020B0604020202020204" pitchFamily="34" charset="0"/>
              </a:defRPr>
            </a:lvl4pPr>
            <a:lvl5pPr marL="2057400" indent="-228600" defTabSz="927100" eaLnBrk="0" hangingPunct="0">
              <a:defRPr>
                <a:solidFill>
                  <a:schemeClr val="tx1"/>
                </a:solidFill>
                <a:latin typeface="Arial" panose="020B0604020202020204" pitchFamily="34" charset="0"/>
              </a:defRPr>
            </a:lvl5pPr>
            <a:lvl6pPr marL="2514600" indent="-228600" algn="ctr"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271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FA0DB7D-777D-D24B-B217-A5A38FB622A5}" type="slidenum">
              <a:rPr lang="en-US" altLang="en-US" sz="1200">
                <a:latin typeface="Times New Roman" panose="02020603050405020304" pitchFamily="18" charset="0"/>
                <a:ea typeface="MS PGothic" panose="020B0600070205080204" pitchFamily="34" charset="-128"/>
                <a:cs typeface="Arial" panose="020B0604020202020204" pitchFamily="34" charset="0"/>
              </a:rPr>
              <a:pPr algn="r" eaLnBrk="1" hangingPunct="1"/>
              <a:t>26</a:t>
            </a:fld>
            <a:endParaRPr lang="en-US" altLang="en-US" sz="1200">
              <a:latin typeface="Times New Roman" panose="02020603050405020304" pitchFamily="18" charset="0"/>
              <a:ea typeface="MS PGothic" panose="020B0600070205080204" pitchFamily="34" charset="-128"/>
              <a:cs typeface="Arial" panose="020B0604020202020204" pitchFamily="34" charset="0"/>
            </a:endParaRPr>
          </a:p>
        </p:txBody>
      </p:sp>
      <p:sp>
        <p:nvSpPr>
          <p:cNvPr id="167941" name="Rectangle 2">
            <a:extLst>
              <a:ext uri="{FF2B5EF4-FFF2-40B4-BE49-F238E27FC236}">
                <a16:creationId xmlns:a16="http://schemas.microsoft.com/office/drawing/2014/main" id="{ED2C1575-275C-E144-BE7E-C9659BABD534}"/>
              </a:ext>
            </a:extLst>
          </p:cNvPr>
          <p:cNvSpPr>
            <a:spLocks noGrp="1" noRot="1" noChangeAspect="1" noChangeArrowheads="1" noTextEdit="1"/>
          </p:cNvSpPr>
          <p:nvPr>
            <p:ph type="sldImg"/>
          </p:nvPr>
        </p:nvSpPr>
        <p:spPr>
          <a:xfrm>
            <a:off x="1143000" y="684213"/>
            <a:ext cx="4572000" cy="3429000"/>
          </a:xfrm>
          <a:ln/>
        </p:spPr>
      </p:sp>
      <p:sp>
        <p:nvSpPr>
          <p:cNvPr id="167942" name="Rectangle 3">
            <a:extLst>
              <a:ext uri="{FF2B5EF4-FFF2-40B4-BE49-F238E27FC236}">
                <a16:creationId xmlns:a16="http://schemas.microsoft.com/office/drawing/2014/main" id="{4B927474-6AA9-F645-86F1-C2A5151B0F76}"/>
              </a:ext>
            </a:extLst>
          </p:cNvPr>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30" rIns="92658" bIns="46330"/>
          <a:lstStyle/>
          <a:p>
            <a:pPr eaLnBrk="1" hangingPunct="1"/>
            <a:r>
              <a:rPr lang="en-US" altLang="en-US">
                <a:latin typeface="Arial" panose="020B0604020202020204" pitchFamily="34" charset="0"/>
              </a:rPr>
              <a:t>See 124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76416606-A96B-CB4F-96E2-C4926338F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C0ABB7-0B5A-754C-BA51-F69B6A5CDCB8}" type="slidenum">
              <a:rPr lang="en-US" altLang="en-US"/>
              <a:pPr eaLnBrk="1" hangingPunct="1"/>
              <a:t>27</a:t>
            </a:fld>
            <a:endParaRPr lang="en-US" altLang="en-US"/>
          </a:p>
        </p:txBody>
      </p:sp>
      <p:sp>
        <p:nvSpPr>
          <p:cNvPr id="168963" name="Rectangle 7">
            <a:extLst>
              <a:ext uri="{FF2B5EF4-FFF2-40B4-BE49-F238E27FC236}">
                <a16:creationId xmlns:a16="http://schemas.microsoft.com/office/drawing/2014/main" id="{63583F40-9C9B-4141-B950-D7435DB8D80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1D0EB9B-473E-C743-9854-C77B318D6183}" type="slidenum">
              <a:rPr lang="en-US" altLang="en-US" sz="1200"/>
              <a:pPr algn="r" eaLnBrk="1" hangingPunct="1"/>
              <a:t>27</a:t>
            </a:fld>
            <a:endParaRPr lang="en-US" altLang="en-US" sz="1200"/>
          </a:p>
        </p:txBody>
      </p:sp>
      <p:sp>
        <p:nvSpPr>
          <p:cNvPr id="168964" name="Rectangle 2">
            <a:extLst>
              <a:ext uri="{FF2B5EF4-FFF2-40B4-BE49-F238E27FC236}">
                <a16:creationId xmlns:a16="http://schemas.microsoft.com/office/drawing/2014/main" id="{A0B08284-05C6-BB46-B00B-F08AE7C11844}"/>
              </a:ext>
            </a:extLst>
          </p:cNvPr>
          <p:cNvSpPr>
            <a:spLocks noGrp="1" noRot="1" noChangeAspect="1" noChangeArrowheads="1" noTextEdit="1"/>
          </p:cNvSpPr>
          <p:nvPr>
            <p:ph type="sldImg"/>
          </p:nvPr>
        </p:nvSpPr>
        <p:spPr>
          <a:ln/>
        </p:spPr>
      </p:sp>
      <p:sp>
        <p:nvSpPr>
          <p:cNvPr id="168965" name="Rectangle 3">
            <a:extLst>
              <a:ext uri="{FF2B5EF4-FFF2-40B4-BE49-F238E27FC236}">
                <a16:creationId xmlns:a16="http://schemas.microsoft.com/office/drawing/2014/main" id="{0CC9B08D-F6FD-EA4D-9FB9-65083B848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A096937E-59AE-5E4D-8CA4-AB10B9D2F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76CE18-8136-7F43-B1B7-B6BD8CCD5EEA}" type="slidenum">
              <a:rPr lang="en-US" altLang="en-US"/>
              <a:pPr eaLnBrk="1" hangingPunct="1"/>
              <a:t>28</a:t>
            </a:fld>
            <a:endParaRPr lang="en-US" altLang="en-US"/>
          </a:p>
        </p:txBody>
      </p:sp>
      <p:sp>
        <p:nvSpPr>
          <p:cNvPr id="169987" name="Rectangle 2">
            <a:extLst>
              <a:ext uri="{FF2B5EF4-FFF2-40B4-BE49-F238E27FC236}">
                <a16:creationId xmlns:a16="http://schemas.microsoft.com/office/drawing/2014/main" id="{18E73FA6-E696-E549-A3DA-1B6A74B97124}"/>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41A5B6D4-2603-4540-BE1B-8F1636A7C3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Picture from Dinosaur National Monument (national park) in Utah &amp; Colorado</a:t>
            </a:r>
          </a:p>
          <a:p>
            <a:pPr eaLnBrk="1" hangingPunct="1"/>
            <a:r>
              <a:rPr lang="en-US" altLang="en-US">
                <a:latin typeface="Arial" panose="020B0604020202020204" pitchFamily="34" charset="0"/>
              </a:rPr>
              <a:t>Show my fossil shells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B27311FB-2676-314A-B667-E094E6B43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A6417F-9D55-E94C-825A-924A31014649}" type="slidenum">
              <a:rPr lang="en-US" altLang="en-US"/>
              <a:pPr eaLnBrk="1" hangingPunct="1"/>
              <a:t>29</a:t>
            </a:fld>
            <a:endParaRPr lang="en-US" altLang="en-US"/>
          </a:p>
        </p:txBody>
      </p:sp>
      <p:sp>
        <p:nvSpPr>
          <p:cNvPr id="171011" name="Rectangle 2">
            <a:extLst>
              <a:ext uri="{FF2B5EF4-FFF2-40B4-BE49-F238E27FC236}">
                <a16:creationId xmlns:a16="http://schemas.microsoft.com/office/drawing/2014/main" id="{075BB92F-0551-534B-A25E-2887BF7C9582}"/>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4407BAE6-AEED-4842-ADE7-37DE8AA88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2A0001A-A7FA-3E4B-B0BF-C0910299E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D969CF-9230-7147-A4F7-FB6BAEB05759}" type="slidenum">
              <a:rPr lang="en-US" altLang="en-US"/>
              <a:pPr eaLnBrk="1" hangingPunct="1"/>
              <a:t>30</a:t>
            </a:fld>
            <a:endParaRPr lang="en-US" altLang="en-US"/>
          </a:p>
        </p:txBody>
      </p:sp>
      <p:sp>
        <p:nvSpPr>
          <p:cNvPr id="172035" name="Rectangle 7">
            <a:extLst>
              <a:ext uri="{FF2B5EF4-FFF2-40B4-BE49-F238E27FC236}">
                <a16:creationId xmlns:a16="http://schemas.microsoft.com/office/drawing/2014/main" id="{9D090C52-4593-2B4E-AC77-5CEA3CF1485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B9FE253-928A-0E48-9F09-BDE6A773CC3C}" type="slidenum">
              <a:rPr lang="en-US" altLang="en-US" sz="1200"/>
              <a:pPr algn="r" eaLnBrk="1" hangingPunct="1"/>
              <a:t>30</a:t>
            </a:fld>
            <a:endParaRPr lang="en-US" altLang="en-US" sz="1200"/>
          </a:p>
        </p:txBody>
      </p:sp>
      <p:sp>
        <p:nvSpPr>
          <p:cNvPr id="172036" name="Rectangle 2">
            <a:extLst>
              <a:ext uri="{FF2B5EF4-FFF2-40B4-BE49-F238E27FC236}">
                <a16:creationId xmlns:a16="http://schemas.microsoft.com/office/drawing/2014/main" id="{B83A6F3A-32FF-E248-AC36-FFD91284F0FC}"/>
              </a:ext>
            </a:extLst>
          </p:cNvPr>
          <p:cNvSpPr>
            <a:spLocks noGrp="1" noRot="1" noChangeAspect="1" noChangeArrowheads="1" noTextEdit="1"/>
          </p:cNvSpPr>
          <p:nvPr>
            <p:ph type="sldImg"/>
          </p:nvPr>
        </p:nvSpPr>
        <p:spPr>
          <a:ln/>
        </p:spPr>
      </p:sp>
      <p:sp>
        <p:nvSpPr>
          <p:cNvPr id="172037" name="Rectangle 3">
            <a:extLst>
              <a:ext uri="{FF2B5EF4-FFF2-40B4-BE49-F238E27FC236}">
                <a16:creationId xmlns:a16="http://schemas.microsoft.com/office/drawing/2014/main" id="{DBD29342-3BC6-0D4E-87D4-C58656BAC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Do these two views agree?  </a:t>
            </a:r>
          </a:p>
          <a:p>
            <a:pPr eaLnBrk="1" hangingPunct="1"/>
            <a:r>
              <a:rPr lang="en-US" altLang="en-US">
                <a:latin typeface="Arial" panose="020B0604020202020204" pitchFamily="34" charset="0"/>
              </a:rPr>
              <a:t>No, of course not.  They are diametrically opposed to each other.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7">
            <a:extLst>
              <a:ext uri="{FF2B5EF4-FFF2-40B4-BE49-F238E27FC236}">
                <a16:creationId xmlns:a16="http://schemas.microsoft.com/office/drawing/2014/main" id="{B846D48F-40FB-5149-9E88-A0368E6DCBF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30188"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DAFCA5F-DC37-0849-9568-62B3FA8F6631}" type="slidenum">
              <a:rPr lang="en-US" altLang="en-US" sz="1200"/>
              <a:pPr algn="r" eaLnBrk="1" hangingPunct="1"/>
              <a:t>3</a:t>
            </a:fld>
            <a:endParaRPr lang="en-US" altLang="en-US" sz="1200"/>
          </a:p>
        </p:txBody>
      </p:sp>
      <p:sp>
        <p:nvSpPr>
          <p:cNvPr id="934915" name="Rectangle 2">
            <a:extLst>
              <a:ext uri="{FF2B5EF4-FFF2-40B4-BE49-F238E27FC236}">
                <a16:creationId xmlns:a16="http://schemas.microsoft.com/office/drawing/2014/main" id="{B95A2391-EC0F-7E4D-A5FB-2079D32A026D}"/>
              </a:ext>
            </a:extLst>
          </p:cNvPr>
          <p:cNvSpPr>
            <a:spLocks noGrp="1" noRot="1" noChangeAspect="1" noChangeArrowheads="1" noTextEdit="1"/>
          </p:cNvSpPr>
          <p:nvPr>
            <p:ph type="sldImg"/>
          </p:nvPr>
        </p:nvSpPr>
        <p:spPr>
          <a:ln/>
        </p:spPr>
      </p:sp>
      <p:sp>
        <p:nvSpPr>
          <p:cNvPr id="934916" name="Rectangle 3">
            <a:extLst>
              <a:ext uri="{FF2B5EF4-FFF2-40B4-BE49-F238E27FC236}">
                <a16:creationId xmlns:a16="http://schemas.microsoft.com/office/drawing/2014/main" id="{7E43A24B-C464-684A-BD6F-A7B53E543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r>
              <a:rPr lang="en-US" altLang="en-US">
                <a:latin typeface="Arial" panose="020B0604020202020204" pitchFamily="34" charset="0"/>
              </a:rPr>
              <a:t>www.origins.org.ua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0D9CC8FD-DE94-7B45-9419-726E69F98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A3B370-C69D-6248-A0DC-4E598A69DD65}" type="slidenum">
              <a:rPr lang="en-US" altLang="en-US"/>
              <a:pPr eaLnBrk="1" hangingPunct="1"/>
              <a:t>31</a:t>
            </a:fld>
            <a:endParaRPr lang="en-US" altLang="en-US"/>
          </a:p>
        </p:txBody>
      </p:sp>
      <p:sp>
        <p:nvSpPr>
          <p:cNvPr id="173059" name="Rectangle 2">
            <a:extLst>
              <a:ext uri="{FF2B5EF4-FFF2-40B4-BE49-F238E27FC236}">
                <a16:creationId xmlns:a16="http://schemas.microsoft.com/office/drawing/2014/main" id="{9A356884-0850-F94A-9A1B-BF09705E8F41}"/>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1408B154-AD88-6D42-84CF-42BDEF3A7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43E5D328-5A4F-6E44-9F2F-985E4900E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1F8ADF-344C-CB46-BEA2-9348F53EBD9E}" type="slidenum">
              <a:rPr lang="en-US" altLang="en-US"/>
              <a:pPr eaLnBrk="1" hangingPunct="1"/>
              <a:t>32</a:t>
            </a:fld>
            <a:endParaRPr lang="en-US" altLang="en-US"/>
          </a:p>
        </p:txBody>
      </p:sp>
      <p:sp>
        <p:nvSpPr>
          <p:cNvPr id="174083" name="Rectangle 2">
            <a:extLst>
              <a:ext uri="{FF2B5EF4-FFF2-40B4-BE49-F238E27FC236}">
                <a16:creationId xmlns:a16="http://schemas.microsoft.com/office/drawing/2014/main" id="{54750E8B-C682-F040-A796-E8984BD125AA}"/>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468F8851-6698-1D46-987A-0E9CC93E90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40CA33C5-CAC7-604B-A1B9-EC2E3EC54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D23346-6BF2-9447-AF8F-AF4F36E65393}" type="slidenum">
              <a:rPr lang="en-US" altLang="en-US"/>
              <a:pPr eaLnBrk="1" hangingPunct="1"/>
              <a:t>33</a:t>
            </a:fld>
            <a:endParaRPr lang="en-US" altLang="en-US"/>
          </a:p>
        </p:txBody>
      </p:sp>
      <p:sp>
        <p:nvSpPr>
          <p:cNvPr id="175107" name="Rectangle 2">
            <a:extLst>
              <a:ext uri="{FF2B5EF4-FFF2-40B4-BE49-F238E27FC236}">
                <a16:creationId xmlns:a16="http://schemas.microsoft.com/office/drawing/2014/main" id="{A18DDF04-8947-8945-A5DD-257E19F1A46B}"/>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367DBD07-D747-DE46-B5C3-15B05AF8E9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Picture and quote from http://www.nature.com/nsu/031020/031020-2.html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6EB37D4E-0AE7-6746-B08D-93A7BD1271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21FBAC-F551-BC46-82EA-0FCC8B0731B1}" type="slidenum">
              <a:rPr lang="en-US" altLang="en-US"/>
              <a:pPr eaLnBrk="1" hangingPunct="1"/>
              <a:t>34</a:t>
            </a:fld>
            <a:endParaRPr lang="en-US" altLang="en-US"/>
          </a:p>
        </p:txBody>
      </p:sp>
      <p:sp>
        <p:nvSpPr>
          <p:cNvPr id="176131" name="Rectangle 2">
            <a:extLst>
              <a:ext uri="{FF2B5EF4-FFF2-40B4-BE49-F238E27FC236}">
                <a16:creationId xmlns:a16="http://schemas.microsoft.com/office/drawing/2014/main" id="{05C6B6A4-2BBC-C94A-811B-A139E2D18A59}"/>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502421D7-D91E-2E44-8D98-14B60DA8C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273248BB-988A-8641-AB77-7D1C75DA9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3E6A34-308E-EE42-8C97-95E43754DE5F}" type="slidenum">
              <a:rPr lang="en-US" altLang="en-US"/>
              <a:pPr eaLnBrk="1" hangingPunct="1"/>
              <a:t>35</a:t>
            </a:fld>
            <a:endParaRPr lang="en-US" altLang="en-US"/>
          </a:p>
        </p:txBody>
      </p:sp>
      <p:sp>
        <p:nvSpPr>
          <p:cNvPr id="177155" name="Rectangle 2">
            <a:extLst>
              <a:ext uri="{FF2B5EF4-FFF2-40B4-BE49-F238E27FC236}">
                <a16:creationId xmlns:a16="http://schemas.microsoft.com/office/drawing/2014/main" id="{5F701BA2-28E4-C84E-9EA9-09EA4AA84BEF}"/>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35216762-0281-9949-AEE3-AD6E182F0E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72649977-7DF2-4D49-963E-22CE2442C8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AC72B9-5473-FD40-B403-2073CD7ACAB1}" type="slidenum">
              <a:rPr lang="en-US" altLang="en-US"/>
              <a:pPr eaLnBrk="1" hangingPunct="1"/>
              <a:t>36</a:t>
            </a:fld>
            <a:endParaRPr lang="en-US" altLang="en-US"/>
          </a:p>
        </p:txBody>
      </p:sp>
      <p:sp>
        <p:nvSpPr>
          <p:cNvPr id="188419" name="Rectangle 2">
            <a:extLst>
              <a:ext uri="{FF2B5EF4-FFF2-40B4-BE49-F238E27FC236}">
                <a16:creationId xmlns:a16="http://schemas.microsoft.com/office/drawing/2014/main" id="{60FB87B8-FB74-044F-9CD3-7645C9497EF5}"/>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0182A0EC-9BFF-D04F-9B68-5A49DDFB09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305DCD1D-23A3-F546-A6BA-93889AEB1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9BFE2C-2EB9-EA49-969E-A184ED03EC7C}" type="slidenum">
              <a:rPr lang="en-US" altLang="en-US"/>
              <a:pPr eaLnBrk="1" hangingPunct="1"/>
              <a:t>37</a:t>
            </a:fld>
            <a:endParaRPr lang="en-US" altLang="en-US"/>
          </a:p>
        </p:txBody>
      </p:sp>
      <p:sp>
        <p:nvSpPr>
          <p:cNvPr id="189443" name="Rectangle 2">
            <a:extLst>
              <a:ext uri="{FF2B5EF4-FFF2-40B4-BE49-F238E27FC236}">
                <a16:creationId xmlns:a16="http://schemas.microsoft.com/office/drawing/2014/main" id="{C23BCD83-B2C0-1C4B-A592-1B0DC55A5CA5}"/>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6958D42F-CECA-C144-A3F5-3DD237111E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45600EF5-BF13-F740-982D-03B6CE0D2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D29C4F-2751-CD4D-B49E-3C28E1613C22}" type="slidenum">
              <a:rPr lang="en-US" altLang="en-US"/>
              <a:pPr eaLnBrk="1" hangingPunct="1"/>
              <a:t>38</a:t>
            </a:fld>
            <a:endParaRPr lang="en-US" altLang="en-US"/>
          </a:p>
        </p:txBody>
      </p:sp>
      <p:sp>
        <p:nvSpPr>
          <p:cNvPr id="190467" name="Rectangle 2">
            <a:extLst>
              <a:ext uri="{FF2B5EF4-FFF2-40B4-BE49-F238E27FC236}">
                <a16:creationId xmlns:a16="http://schemas.microsoft.com/office/drawing/2014/main" id="{4ACF09ED-C682-5B43-9705-2732160268DE}"/>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914BD38C-FD63-6D49-9A5B-8B887C54A614}"/>
              </a:ext>
            </a:extLst>
          </p:cNvPr>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3C698131-F782-7844-8176-E3695053C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9C55DC-E099-4C4A-977C-BFD1C960BFD7}" type="slidenum">
              <a:rPr lang="en-US" altLang="en-US"/>
              <a:pPr eaLnBrk="1" hangingPunct="1"/>
              <a:t>39</a:t>
            </a:fld>
            <a:endParaRPr lang="en-US" altLang="en-US"/>
          </a:p>
        </p:txBody>
      </p:sp>
      <p:sp>
        <p:nvSpPr>
          <p:cNvPr id="191491" name="Rectangle 2">
            <a:extLst>
              <a:ext uri="{FF2B5EF4-FFF2-40B4-BE49-F238E27FC236}">
                <a16:creationId xmlns:a16="http://schemas.microsoft.com/office/drawing/2014/main" id="{482384F7-C066-9548-914E-799173163258}"/>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DE6433DF-2EA8-CA42-8D62-57B3F0A42D67}"/>
              </a:ext>
            </a:extLst>
          </p:cNvPr>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BCFA868E-70BF-3843-818A-305AAB6FD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1FEA8A-0EA7-B84F-8715-B07196C728DE}" type="slidenum">
              <a:rPr lang="en-US" altLang="en-US"/>
              <a:pPr eaLnBrk="1" hangingPunct="1"/>
              <a:t>40</a:t>
            </a:fld>
            <a:endParaRPr lang="en-US" altLang="en-US"/>
          </a:p>
        </p:txBody>
      </p:sp>
      <p:sp>
        <p:nvSpPr>
          <p:cNvPr id="192515" name="Rectangle 2">
            <a:extLst>
              <a:ext uri="{FF2B5EF4-FFF2-40B4-BE49-F238E27FC236}">
                <a16:creationId xmlns:a16="http://schemas.microsoft.com/office/drawing/2014/main" id="{C42C4C08-9A17-C645-9867-164FBFD35BFD}"/>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8EBEF651-09EF-2C46-A5AD-179636EF7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DF63475C-CA86-294D-BE5D-047946DCAE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B7512F-4FBE-A04A-8B6C-154C00C3AEBD}" type="slidenum">
              <a:rPr lang="en-US" altLang="en-US"/>
              <a:pPr eaLnBrk="1" hangingPunct="1"/>
              <a:t>5</a:t>
            </a:fld>
            <a:endParaRPr lang="en-US" altLang="en-US"/>
          </a:p>
        </p:txBody>
      </p:sp>
      <p:sp>
        <p:nvSpPr>
          <p:cNvPr id="146435" name="Rectangle 2">
            <a:extLst>
              <a:ext uri="{FF2B5EF4-FFF2-40B4-BE49-F238E27FC236}">
                <a16:creationId xmlns:a16="http://schemas.microsoft.com/office/drawing/2014/main" id="{D0FD5760-6C04-A145-A5EA-4ECDD13B9E14}"/>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D0119FC5-F536-534B-9064-2860766A00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template is intended for talk titles. Although it can be used for significant section titles, its “cover page” feel makes it best used once at the beginning of a presentation. Subtitle can be as its name suggests or the speaker’s name. Presentation Team recommends title text size as 50–72 and subtitle size as 30–48 with optimal sizes already used in this example. This also contains a floating AiG logo that can be repositioned or removed as appropriate for the overhead’s content.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051E3E34-2CE0-234D-84D8-40DC0BD23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ED2566-3E08-E844-9DEC-6D3C87B7E068}" type="slidenum">
              <a:rPr lang="en-US" altLang="en-US"/>
              <a:pPr eaLnBrk="1" hangingPunct="1"/>
              <a:t>41</a:t>
            </a:fld>
            <a:endParaRPr lang="en-US" altLang="en-US"/>
          </a:p>
        </p:txBody>
      </p:sp>
      <p:sp>
        <p:nvSpPr>
          <p:cNvPr id="193539" name="Rectangle 2">
            <a:extLst>
              <a:ext uri="{FF2B5EF4-FFF2-40B4-BE49-F238E27FC236}">
                <a16:creationId xmlns:a16="http://schemas.microsoft.com/office/drawing/2014/main" id="{2F7D190E-891B-8140-99B6-3FD52E70618D}"/>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A04C9C0E-87F9-CD43-983B-2E70A5B25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9D7577AE-6286-9B4C-BA30-906A9F5217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D4064-4EEF-7943-BD80-381A1B05CA7D}" type="slidenum">
              <a:rPr lang="en-US" altLang="en-US"/>
              <a:pPr eaLnBrk="1" hangingPunct="1"/>
              <a:t>42</a:t>
            </a:fld>
            <a:endParaRPr lang="en-US" altLang="en-US"/>
          </a:p>
        </p:txBody>
      </p:sp>
      <p:sp>
        <p:nvSpPr>
          <p:cNvPr id="194563" name="Rectangle 2">
            <a:extLst>
              <a:ext uri="{FF2B5EF4-FFF2-40B4-BE49-F238E27FC236}">
                <a16:creationId xmlns:a16="http://schemas.microsoft.com/office/drawing/2014/main" id="{2DC9D4C3-7E84-5D43-A792-B336E798DBA7}"/>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78EF83A7-F304-2C4B-BBDE-1BC9BDEAFD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3B1306E3-1184-7646-8A67-BB3D3F80FF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2070DE-FD0C-AE41-95BC-38653613FE14}" type="slidenum">
              <a:rPr lang="en-US" altLang="en-US"/>
              <a:pPr eaLnBrk="1" hangingPunct="1"/>
              <a:t>43</a:t>
            </a:fld>
            <a:endParaRPr lang="en-US" altLang="en-US"/>
          </a:p>
        </p:txBody>
      </p:sp>
      <p:sp>
        <p:nvSpPr>
          <p:cNvPr id="195587" name="Rectangle 2">
            <a:extLst>
              <a:ext uri="{FF2B5EF4-FFF2-40B4-BE49-F238E27FC236}">
                <a16:creationId xmlns:a16="http://schemas.microsoft.com/office/drawing/2014/main" id="{AA6D9E04-ECF1-4040-A835-0CE93DDA3CD9}"/>
              </a:ext>
            </a:extLst>
          </p:cNvPr>
          <p:cNvSpPr>
            <a:spLocks noGrp="1" noRot="1" noChangeAspect="1" noChangeArrowheads="1" noTextEdit="1"/>
          </p:cNvSpPr>
          <p:nvPr>
            <p:ph type="sldImg"/>
          </p:nvPr>
        </p:nvSpPr>
        <p:spPr>
          <a:xfrm>
            <a:off x="1177925" y="720725"/>
            <a:ext cx="4521200" cy="3390900"/>
          </a:xfrm>
          <a:ln/>
        </p:spPr>
      </p:sp>
      <p:sp>
        <p:nvSpPr>
          <p:cNvPr id="195588" name="Rectangle 3">
            <a:extLst>
              <a:ext uri="{FF2B5EF4-FFF2-40B4-BE49-F238E27FC236}">
                <a16:creationId xmlns:a16="http://schemas.microsoft.com/office/drawing/2014/main" id="{A72A6161-85F8-744E-ACF2-338A9A0510A3}"/>
              </a:ext>
            </a:extLst>
          </p:cNvPr>
          <p:cNvSpPr>
            <a:spLocks noGrp="1" noChangeArrowheads="1"/>
          </p:cNvSpPr>
          <p:nvPr>
            <p:ph type="body" idx="1"/>
          </p:nvPr>
        </p:nvSpPr>
        <p:spPr>
          <a:xfrm>
            <a:off x="917575" y="4329113"/>
            <a:ext cx="5043488"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66D8EA30-74A0-3145-948C-AE3B5C484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1E85BF-7163-F74B-B03E-14E4B03AA110}" type="slidenum">
              <a:rPr lang="en-US" altLang="en-US"/>
              <a:pPr eaLnBrk="1" hangingPunct="1"/>
              <a:t>44</a:t>
            </a:fld>
            <a:endParaRPr lang="en-US" altLang="en-US"/>
          </a:p>
        </p:txBody>
      </p:sp>
      <p:sp>
        <p:nvSpPr>
          <p:cNvPr id="196611" name="Rectangle 2">
            <a:extLst>
              <a:ext uri="{FF2B5EF4-FFF2-40B4-BE49-F238E27FC236}">
                <a16:creationId xmlns:a16="http://schemas.microsoft.com/office/drawing/2014/main" id="{4573F3D4-4517-6443-94F2-62AF80F0A330}"/>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676412F9-5A7B-EF4C-B4E4-8EA47869A0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Mr. Zindler is editor of </a:t>
            </a:r>
            <a:r>
              <a:rPr lang="en-US" altLang="en-US" i="1">
                <a:latin typeface="Arial" panose="020B0604020202020204" pitchFamily="34" charset="0"/>
              </a:rPr>
              <a:t>American Atheist.  </a:t>
            </a:r>
            <a:r>
              <a:rPr lang="en-US" altLang="en-US">
                <a:latin typeface="Arial" panose="020B0604020202020204" pitchFamily="34" charset="0"/>
              </a:rPr>
              <a:t>He spent 17 years as a teacher and professor of biology, psychobiology, and geology at a branch of St. Univ of NY (SUNY). He is a member of several learned societies including the American Association for the Advancement of Science, New York Academy of Science, Society of Biblical Literature and the American Schools of Oriental Research. Mr. Zindler is also a member of the Jesus Seminar, and an expert in a number of esoteric, biblical-era languages. Neither the American Atheists web site nor the one below say where he taught and both refer to him as “Mr.” and neither say that he has a PhD (so he must not, and so what is he doing in the AAAS and the NYAS and the SBL?  His statements at the web site below show his gross ignorance of science, archeology and the Bible.</a:t>
            </a:r>
          </a:p>
          <a:p>
            <a:pPr eaLnBrk="1" hangingPunct="1"/>
            <a:r>
              <a:rPr lang="en-US" altLang="en-US">
                <a:latin typeface="Arial" panose="020B0604020202020204" pitchFamily="34" charset="0"/>
              </a:rPr>
              <a:t>Picture: http://www.secularstudents.org/files/frank.jpg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21768583-0BE1-A147-8512-2FABF7E95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F3013A-409A-954D-80B2-C804FE2E319D}" type="slidenum">
              <a:rPr lang="en-US" altLang="en-US"/>
              <a:pPr eaLnBrk="1" hangingPunct="1"/>
              <a:t>45</a:t>
            </a:fld>
            <a:endParaRPr lang="en-US" altLang="en-US"/>
          </a:p>
        </p:txBody>
      </p:sp>
      <p:sp>
        <p:nvSpPr>
          <p:cNvPr id="197635" name="Rectangle 7">
            <a:extLst>
              <a:ext uri="{FF2B5EF4-FFF2-40B4-BE49-F238E27FC236}">
                <a16:creationId xmlns:a16="http://schemas.microsoft.com/office/drawing/2014/main" id="{1D95F318-980A-9B4B-87FC-A9B4975BA99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2C73EF-A291-9D4B-A83C-DD7D7EB5D779}" type="slidenum">
              <a:rPr lang="en-US" altLang="en-US" sz="1200">
                <a:cs typeface="Arial" panose="020B0604020202020204" pitchFamily="34" charset="0"/>
              </a:rPr>
              <a:pPr algn="r" eaLnBrk="1" hangingPunct="1"/>
              <a:t>45</a:t>
            </a:fld>
            <a:endParaRPr lang="en-US" altLang="en-US" sz="1200">
              <a:cs typeface="Arial" panose="020B0604020202020204" pitchFamily="34" charset="0"/>
            </a:endParaRPr>
          </a:p>
        </p:txBody>
      </p:sp>
      <p:sp>
        <p:nvSpPr>
          <p:cNvPr id="197636" name="Rectangle 2">
            <a:extLst>
              <a:ext uri="{FF2B5EF4-FFF2-40B4-BE49-F238E27FC236}">
                <a16:creationId xmlns:a16="http://schemas.microsoft.com/office/drawing/2014/main" id="{827B95AF-4A07-484A-91F9-A51331248F02}"/>
              </a:ext>
            </a:extLst>
          </p:cNvPr>
          <p:cNvSpPr>
            <a:spLocks noGrp="1" noRot="1" noChangeAspect="1" noChangeArrowheads="1" noTextEdit="1"/>
          </p:cNvSpPr>
          <p:nvPr>
            <p:ph type="sldImg"/>
          </p:nvPr>
        </p:nvSpPr>
        <p:spPr>
          <a:ln/>
        </p:spPr>
      </p:sp>
      <p:sp>
        <p:nvSpPr>
          <p:cNvPr id="197637" name="Rectangle 3">
            <a:extLst>
              <a:ext uri="{FF2B5EF4-FFF2-40B4-BE49-F238E27FC236}">
                <a16:creationId xmlns:a16="http://schemas.microsoft.com/office/drawing/2014/main" id="{C695714B-FD18-DA4A-802F-B9F09B7972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Sadly, at the time (and as of 2007) Dr. Craig was compromised with the Big Bang and millions of years.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6A3ADCB4-486C-0545-AD08-28046248F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DE9D8C-9FD7-D143-8724-2C4EDAD6871C}" type="slidenum">
              <a:rPr lang="en-US" altLang="en-US"/>
              <a:pPr eaLnBrk="1" hangingPunct="1"/>
              <a:t>46</a:t>
            </a:fld>
            <a:endParaRPr lang="en-US" altLang="en-US"/>
          </a:p>
        </p:txBody>
      </p:sp>
      <p:sp>
        <p:nvSpPr>
          <p:cNvPr id="198659" name="Rectangle 2">
            <a:extLst>
              <a:ext uri="{FF2B5EF4-FFF2-40B4-BE49-F238E27FC236}">
                <a16:creationId xmlns:a16="http://schemas.microsoft.com/office/drawing/2014/main" id="{779CDAF8-710A-EF43-B6EA-4AE445DB0964}"/>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D947FAD4-30B6-604F-A1B6-56128EC40B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54E04CF3-E51E-2540-920C-7ACEDD3C6D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89E0BA-3C45-724D-AE11-02AA9E796EEA}" type="slidenum">
              <a:rPr lang="en-US" altLang="en-US"/>
              <a:pPr eaLnBrk="1" hangingPunct="1"/>
              <a:t>47</a:t>
            </a:fld>
            <a:endParaRPr lang="en-US" altLang="en-US"/>
          </a:p>
        </p:txBody>
      </p:sp>
      <p:sp>
        <p:nvSpPr>
          <p:cNvPr id="199683" name="Rectangle 2">
            <a:extLst>
              <a:ext uri="{FF2B5EF4-FFF2-40B4-BE49-F238E27FC236}">
                <a16:creationId xmlns:a16="http://schemas.microsoft.com/office/drawing/2014/main" id="{CD95DB71-44CC-E045-8BB6-B3D39CAF37A0}"/>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CCB2D4C7-8F53-4648-8298-F7F1F988B5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D1C8ADE5-2C99-3F48-8BE7-BDA74B8E21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6C3EDA-063C-464C-BFC8-00BAF2C293BA}" type="slidenum">
              <a:rPr lang="en-US" altLang="en-US"/>
              <a:pPr eaLnBrk="1" hangingPunct="1"/>
              <a:t>48</a:t>
            </a:fld>
            <a:endParaRPr lang="en-US" altLang="en-US"/>
          </a:p>
        </p:txBody>
      </p:sp>
      <p:sp>
        <p:nvSpPr>
          <p:cNvPr id="200707" name="Rectangle 2">
            <a:extLst>
              <a:ext uri="{FF2B5EF4-FFF2-40B4-BE49-F238E27FC236}">
                <a16:creationId xmlns:a16="http://schemas.microsoft.com/office/drawing/2014/main" id="{04FC0C48-58FC-2D48-B7B6-06A2CB9C98A0}"/>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C1F0A3A4-21A4-B543-8D30-2B2D4499250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altLang="en-US" i="1">
                <a:latin typeface="Arial" panose="020B0604020202020204" pitchFamily="34" charset="0"/>
              </a:rPr>
              <a:t>The Origins of Theoretical Population Genetics </a:t>
            </a:r>
            <a:r>
              <a:rPr lang="en-US" altLang="en-US">
                <a:latin typeface="Arial" panose="020B0604020202020204" pitchFamily="34" charset="0"/>
              </a:rPr>
              <a:t>(1970) and </a:t>
            </a:r>
            <a:r>
              <a:rPr lang="en-US" altLang="en-US" i="1">
                <a:latin typeface="Arial" panose="020B0604020202020204" pitchFamily="34" charset="0"/>
              </a:rPr>
              <a:t>Sewall Wright and Evolutionary Biology </a:t>
            </a:r>
            <a:r>
              <a:rPr lang="en-US" altLang="en-US">
                <a:latin typeface="Arial" panose="020B0604020202020204" pitchFamily="34" charset="0"/>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r>
              <a:rPr lang="en-US" altLang="en-US">
                <a:latin typeface="Arial" panose="020B0604020202020204" pitchFamily="34" charset="0"/>
              </a:rPr>
              <a:t>Photo and bio from http://debatesummit2010.blogspot.com/, accessed 2010 Feb 10.</a:t>
            </a:r>
          </a:p>
          <a:p>
            <a:pPr eaLnBrk="1" hangingPunct="1"/>
            <a:br>
              <a:rPr lang="en-US" altLang="en-US">
                <a:latin typeface="Arial" panose="020B0604020202020204" pitchFamily="34" charset="0"/>
              </a:rPr>
            </a:br>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DE6EF320-138B-4C4B-8D56-041DE07650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DC7F8A-BC2C-D44A-975C-A99A95349FE1}" type="slidenum">
              <a:rPr lang="en-US" altLang="en-US"/>
              <a:pPr eaLnBrk="1" hangingPunct="1"/>
              <a:t>49</a:t>
            </a:fld>
            <a:endParaRPr lang="en-US" altLang="en-US"/>
          </a:p>
        </p:txBody>
      </p:sp>
      <p:sp>
        <p:nvSpPr>
          <p:cNvPr id="201731" name="Rectangle 2">
            <a:extLst>
              <a:ext uri="{FF2B5EF4-FFF2-40B4-BE49-F238E27FC236}">
                <a16:creationId xmlns:a16="http://schemas.microsoft.com/office/drawing/2014/main" id="{CD510720-3E26-604F-8475-4E80FF9D8114}"/>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3BC45355-8E72-4744-82CB-2B03D052289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2B412262-C72B-CB41-9090-AE0F5C549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8993E3-1AEC-1B4B-86E9-A346D2F69FA3}" type="slidenum">
              <a:rPr lang="en-US" altLang="en-US"/>
              <a:pPr eaLnBrk="1" hangingPunct="1"/>
              <a:t>50</a:t>
            </a:fld>
            <a:endParaRPr lang="en-US" altLang="en-US"/>
          </a:p>
        </p:txBody>
      </p:sp>
      <p:sp>
        <p:nvSpPr>
          <p:cNvPr id="202755" name="Rectangle 2">
            <a:extLst>
              <a:ext uri="{FF2B5EF4-FFF2-40B4-BE49-F238E27FC236}">
                <a16:creationId xmlns:a16="http://schemas.microsoft.com/office/drawing/2014/main" id="{EC4C735D-0027-164A-823A-A46697D98DC9}"/>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3441D947-3E1A-B248-97CF-1F9500456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7">
            <a:extLst>
              <a:ext uri="{FF2B5EF4-FFF2-40B4-BE49-F238E27FC236}">
                <a16:creationId xmlns:a16="http://schemas.microsoft.com/office/drawing/2014/main" id="{3CE90C12-CB9B-6A47-8588-377BE6D0010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F3705A2-7389-394E-A1A7-5620BD82A415}" type="slidenum">
              <a:rPr lang="en-US" altLang="en-US" sz="1200"/>
              <a:pPr algn="r" eaLnBrk="1" hangingPunct="1"/>
              <a:t>6</a:t>
            </a:fld>
            <a:endParaRPr lang="en-US" altLang="en-US" sz="1200"/>
          </a:p>
        </p:txBody>
      </p:sp>
      <p:sp>
        <p:nvSpPr>
          <p:cNvPr id="941059" name="Rectangle 2">
            <a:extLst>
              <a:ext uri="{FF2B5EF4-FFF2-40B4-BE49-F238E27FC236}">
                <a16:creationId xmlns:a16="http://schemas.microsoft.com/office/drawing/2014/main" id="{DF9F0BFB-7392-0241-932D-628FBCDEE3FD}"/>
              </a:ext>
            </a:extLst>
          </p:cNvPr>
          <p:cNvSpPr>
            <a:spLocks noGrp="1" noRot="1" noChangeAspect="1" noChangeArrowheads="1" noTextEdit="1"/>
          </p:cNvSpPr>
          <p:nvPr>
            <p:ph type="sldImg"/>
          </p:nvPr>
        </p:nvSpPr>
        <p:spPr>
          <a:ln/>
        </p:spPr>
      </p:sp>
      <p:sp>
        <p:nvSpPr>
          <p:cNvPr id="941060" name="Rectangle 3">
            <a:extLst>
              <a:ext uri="{FF2B5EF4-FFF2-40B4-BE49-F238E27FC236}">
                <a16:creationId xmlns:a16="http://schemas.microsoft.com/office/drawing/2014/main" id="{B0C03FE8-080F-8C47-8932-A81BFE002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E4573F0A-16A5-4641-805F-0EDCBD082C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0D1C56-2603-F342-BA7F-BA4D30490B44}" type="slidenum">
              <a:rPr lang="en-US" altLang="en-US"/>
              <a:pPr eaLnBrk="1" hangingPunct="1"/>
              <a:t>51</a:t>
            </a:fld>
            <a:endParaRPr lang="en-US" altLang="en-US"/>
          </a:p>
        </p:txBody>
      </p:sp>
      <p:sp>
        <p:nvSpPr>
          <p:cNvPr id="203779" name="Rectangle 2">
            <a:extLst>
              <a:ext uri="{FF2B5EF4-FFF2-40B4-BE49-F238E27FC236}">
                <a16:creationId xmlns:a16="http://schemas.microsoft.com/office/drawing/2014/main" id="{806C5074-04E9-DC49-89C7-F26B41D709B0}"/>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C3A3E81C-F7AD-A044-BDC4-27857C5E0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41C5F196-960A-5D4D-A2CC-C2C7A5523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5525F7-AD84-C94B-A0A6-87CEB9CA2F82}" type="slidenum">
              <a:rPr lang="en-US" altLang="en-US"/>
              <a:pPr eaLnBrk="1" hangingPunct="1"/>
              <a:t>52</a:t>
            </a:fld>
            <a:endParaRPr lang="en-US" altLang="en-US"/>
          </a:p>
        </p:txBody>
      </p:sp>
      <p:sp>
        <p:nvSpPr>
          <p:cNvPr id="204803" name="Rectangle 2">
            <a:extLst>
              <a:ext uri="{FF2B5EF4-FFF2-40B4-BE49-F238E27FC236}">
                <a16:creationId xmlns:a16="http://schemas.microsoft.com/office/drawing/2014/main" id="{44DDEEEF-F809-B443-A652-3AF2AD94EA2E}"/>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2651657C-77F9-3E48-9646-307A00A30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D1732269-A56F-FB49-95FB-3A2FF5106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840819-417D-8B45-9150-127041CBA554}" type="slidenum">
              <a:rPr lang="en-US" altLang="en-US"/>
              <a:pPr eaLnBrk="1" hangingPunct="1"/>
              <a:t>53</a:t>
            </a:fld>
            <a:endParaRPr lang="en-US" altLang="en-US"/>
          </a:p>
        </p:txBody>
      </p:sp>
      <p:sp>
        <p:nvSpPr>
          <p:cNvPr id="205827" name="Rectangle 2">
            <a:extLst>
              <a:ext uri="{FF2B5EF4-FFF2-40B4-BE49-F238E27FC236}">
                <a16:creationId xmlns:a16="http://schemas.microsoft.com/office/drawing/2014/main" id="{BAB2157A-B756-8D41-854A-E0E1E9351209}"/>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721BBD4F-3744-ED43-9E7C-2131A4CB1FE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00FA91AB-1080-BB4C-8988-E07BB8E725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D9FA82-26BF-4145-8734-91E6DF5C371E}" type="slidenum">
              <a:rPr lang="en-US" altLang="en-US"/>
              <a:pPr eaLnBrk="1" hangingPunct="1"/>
              <a:t>54</a:t>
            </a:fld>
            <a:endParaRPr lang="en-US" altLang="en-US"/>
          </a:p>
        </p:txBody>
      </p:sp>
      <p:sp>
        <p:nvSpPr>
          <p:cNvPr id="206851" name="Rectangle 2">
            <a:extLst>
              <a:ext uri="{FF2B5EF4-FFF2-40B4-BE49-F238E27FC236}">
                <a16:creationId xmlns:a16="http://schemas.microsoft.com/office/drawing/2014/main" id="{300FDDA5-4783-AB45-B6D4-A49390F9C330}"/>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3CE0BC2A-7B04-0E4E-AF47-0DC9E62538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FF3C00B3-26C0-D74C-8BBB-5291200F4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765911-75D0-0349-8FDD-14ADAD35E4FE}" type="slidenum">
              <a:rPr lang="en-US" altLang="en-US"/>
              <a:pPr eaLnBrk="1" hangingPunct="1"/>
              <a:t>55</a:t>
            </a:fld>
            <a:endParaRPr lang="en-US" altLang="en-US"/>
          </a:p>
        </p:txBody>
      </p:sp>
      <p:sp>
        <p:nvSpPr>
          <p:cNvPr id="207875" name="Rectangle 2">
            <a:extLst>
              <a:ext uri="{FF2B5EF4-FFF2-40B4-BE49-F238E27FC236}">
                <a16:creationId xmlns:a16="http://schemas.microsoft.com/office/drawing/2014/main" id="{F4D21C7D-F741-DB4F-9E64-A1C410222195}"/>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EFE9ECB1-0689-864E-AB30-38DA9F407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DCE6F074-4201-DE45-90ED-4BC3537695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B58C1B-49BE-3E4A-93A5-5B1A0257B607}" type="slidenum">
              <a:rPr lang="en-US" altLang="en-US"/>
              <a:pPr eaLnBrk="1" hangingPunct="1"/>
              <a:t>56</a:t>
            </a:fld>
            <a:endParaRPr lang="en-US" altLang="en-US"/>
          </a:p>
        </p:txBody>
      </p:sp>
      <p:sp>
        <p:nvSpPr>
          <p:cNvPr id="208899" name="Rectangle 2">
            <a:extLst>
              <a:ext uri="{FF2B5EF4-FFF2-40B4-BE49-F238E27FC236}">
                <a16:creationId xmlns:a16="http://schemas.microsoft.com/office/drawing/2014/main" id="{54C5BDE0-D2F3-6B4D-90D1-9772D8365014}"/>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466E1E50-D52A-874F-96A3-03EB3F484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Refuted by Roger Patterson, </a:t>
            </a:r>
            <a:r>
              <a:rPr lang="en-US" altLang="en-US" i="1">
                <a:latin typeface="Arial" panose="020B0604020202020204" pitchFamily="34" charset="0"/>
              </a:rPr>
              <a:t>Evolution Exposed</a:t>
            </a:r>
            <a:r>
              <a:rPr lang="en-US" altLang="en-US">
                <a:latin typeface="Arial" panose="020B0604020202020204" pitchFamily="34" charset="0"/>
              </a:rPr>
              <a:t> (2006)</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a:extLst>
              <a:ext uri="{FF2B5EF4-FFF2-40B4-BE49-F238E27FC236}">
                <a16:creationId xmlns:a16="http://schemas.microsoft.com/office/drawing/2014/main" id="{7E1138A8-21B0-9849-A20F-44F365598D5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DA2B9C-DDAF-584B-9319-77E9B30B3A28}" type="slidenum">
              <a:rPr lang="en-US" altLang="en-US" sz="1200"/>
              <a:pPr algn="r" eaLnBrk="1" hangingPunct="1"/>
              <a:t>57</a:t>
            </a:fld>
            <a:endParaRPr lang="en-US" altLang="en-US" sz="1200"/>
          </a:p>
        </p:txBody>
      </p:sp>
      <p:sp>
        <p:nvSpPr>
          <p:cNvPr id="920579" name="Rectangle 2">
            <a:extLst>
              <a:ext uri="{FF2B5EF4-FFF2-40B4-BE49-F238E27FC236}">
                <a16:creationId xmlns:a16="http://schemas.microsoft.com/office/drawing/2014/main" id="{AD367C90-76C0-0942-BD92-0CA1D2C6F055}"/>
              </a:ext>
            </a:extLst>
          </p:cNvPr>
          <p:cNvSpPr>
            <a:spLocks noGrp="1" noRot="1" noChangeAspect="1" noChangeArrowheads="1" noTextEdit="1"/>
          </p:cNvSpPr>
          <p:nvPr>
            <p:ph type="sldImg"/>
          </p:nvPr>
        </p:nvSpPr>
        <p:spPr>
          <a:ln/>
        </p:spPr>
      </p:sp>
      <p:sp>
        <p:nvSpPr>
          <p:cNvPr id="920580" name="Rectangle 3">
            <a:extLst>
              <a:ext uri="{FF2B5EF4-FFF2-40B4-BE49-F238E27FC236}">
                <a16:creationId xmlns:a16="http://schemas.microsoft.com/office/drawing/2014/main" id="{40E2D269-3736-C047-A466-D0255611E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a:extLst>
              <a:ext uri="{FF2B5EF4-FFF2-40B4-BE49-F238E27FC236}">
                <a16:creationId xmlns:a16="http://schemas.microsoft.com/office/drawing/2014/main" id="{4C890FBC-F0E7-4F49-AD2B-33AD3CC9F50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081AD4E-6366-A747-A011-6979A14877AC}" type="slidenum">
              <a:rPr lang="en-US" altLang="en-US" sz="1200"/>
              <a:pPr algn="r" eaLnBrk="1" hangingPunct="1"/>
              <a:t>58</a:t>
            </a:fld>
            <a:endParaRPr lang="en-US" altLang="en-US" sz="1200"/>
          </a:p>
        </p:txBody>
      </p:sp>
      <p:sp>
        <p:nvSpPr>
          <p:cNvPr id="826371" name="Rectangle 2">
            <a:extLst>
              <a:ext uri="{FF2B5EF4-FFF2-40B4-BE49-F238E27FC236}">
                <a16:creationId xmlns:a16="http://schemas.microsoft.com/office/drawing/2014/main" id="{956E40C8-18B8-1C4A-8918-30CD6E8A1FA9}"/>
              </a:ext>
            </a:extLst>
          </p:cNvPr>
          <p:cNvSpPr>
            <a:spLocks noGrp="1" noRot="1" noChangeAspect="1" noChangeArrowheads="1" noTextEdit="1"/>
          </p:cNvSpPr>
          <p:nvPr>
            <p:ph type="sldImg"/>
          </p:nvPr>
        </p:nvSpPr>
        <p:spPr>
          <a:ln/>
        </p:spPr>
      </p:sp>
      <p:sp>
        <p:nvSpPr>
          <p:cNvPr id="826372" name="Rectangle 3">
            <a:extLst>
              <a:ext uri="{FF2B5EF4-FFF2-40B4-BE49-F238E27FC236}">
                <a16:creationId xmlns:a16="http://schemas.microsoft.com/office/drawing/2014/main" id="{5E54CB71-18D2-EC43-88CA-40F95E50A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ru-RU" altLang="en-US">
                <a:latin typeface="Arial" panose="020B0604020202020204" pitchFamily="34" charset="0"/>
              </a:rPr>
              <a:t>Филип Джинжерич – палеонтолог Университета штата Мичигана. Указатели красного цвета справа </a:t>
            </a:r>
            <a:r>
              <a:rPr lang="ru-RU" altLang="en-US" b="1">
                <a:latin typeface="Arial" panose="020B0604020202020204" pitchFamily="34" charset="0"/>
              </a:rPr>
              <a:t>зафиксированы</a:t>
            </a:r>
            <a:r>
              <a:rPr lang="ru-RU" altLang="en-US">
                <a:latin typeface="Arial" panose="020B0604020202020204" pitchFamily="34" charset="0"/>
              </a:rPr>
              <a:t> на единственных вещественных доказательствах, которыми он располагал на тот момент (среди них не было под-черепных костей скелета), когда </a:t>
            </a:r>
            <a:r>
              <a:rPr lang="ru-RU" altLang="en-US" b="1">
                <a:latin typeface="Arial" panose="020B0604020202020204" pitchFamily="34" charset="0"/>
              </a:rPr>
              <a:t>мастерски нарисовал реконструкцию этого выдуманного живого существа</a:t>
            </a:r>
            <a:r>
              <a:rPr lang="ru-RU" altLang="en-US">
                <a:latin typeface="Arial" panose="020B0604020202020204" pitchFamily="34" charset="0"/>
              </a:rPr>
              <a:t> (рисунок слева). Этот рисунок был специально подготовлен им для обучения учителей средних школ и детей эволюции китов. И несмотря на то, что оба рисунка были представлены в академических журналах для учителей и, на выполненной в превосходном качестве картинке, значилось утверждение, что имеются ископаемые останки, обосновывающие данную реконструкцию, никому из учителей и учеников и в голову бы не пришло, что рисунок слева бы ни чем иным, как </a:t>
            </a:r>
            <a:r>
              <a:rPr lang="ru-RU" altLang="en-US" b="1">
                <a:latin typeface="Arial" panose="020B0604020202020204" pitchFamily="34" charset="0"/>
              </a:rPr>
              <a:t>воплощением высоко-художественного замысла</a:t>
            </a:r>
            <a:r>
              <a:rPr lang="ru-RU" altLang="en-US">
                <a:latin typeface="Arial" panose="020B0604020202020204" pitchFamily="34" charset="0"/>
              </a:rPr>
              <a:t>. Фрагмент челюсти с зубами и костей слухового аппарата, найденные палеонтологом, были в точности такими же, как у большинства наземных млекопитающих, а не морских животных; кроме того данные фрагменты ископаемых останков были найдены с останками земных млекопитающих и и пресноводных живых существ.</a:t>
            </a:r>
          </a:p>
          <a:p>
            <a:pPr>
              <a:lnSpc>
                <a:spcPct val="80000"/>
              </a:lnSpc>
            </a:pPr>
            <a:endParaRPr lang="ru-RU" altLang="en-US">
              <a:latin typeface="Arial" panose="020B0604020202020204" pitchFamily="34" charset="0"/>
            </a:endParaRPr>
          </a:p>
          <a:p>
            <a:pPr>
              <a:lnSpc>
                <a:spcPct val="80000"/>
              </a:lnSpc>
            </a:pPr>
            <a:r>
              <a:rPr lang="en-US" altLang="en-US">
                <a:latin typeface="Arial" panose="020B0604020202020204" pitchFamily="34" charset="0"/>
              </a:rPr>
              <a:t>Pakicetus means </a:t>
            </a:r>
            <a:r>
              <a:rPr lang="ru-RU" altLang="en-US">
                <a:latin typeface="Arial" panose="020B0604020202020204" pitchFamily="34" charset="0"/>
              </a:rPr>
              <a:t>«кит из Пакистана</a:t>
            </a:r>
            <a:r>
              <a:rPr lang="en-US" altLang="en-US">
                <a:latin typeface="Arial" panose="020B0604020202020204" pitchFamily="34" charset="0"/>
              </a:rPr>
              <a:t>”</a:t>
            </a:r>
            <a:r>
              <a:rPr lang="ru-RU" altLang="en-US">
                <a:latin typeface="Arial" panose="020B0604020202020204" pitchFamily="34" charset="0"/>
              </a:rPr>
              <a:t> (</a:t>
            </a:r>
            <a:r>
              <a:rPr lang="ru-RU" altLang="en-US" b="1" i="1">
                <a:latin typeface="Arial" panose="020B0604020202020204" pitchFamily="34" charset="0"/>
              </a:rPr>
              <a:t>Паки- кетус</a:t>
            </a:r>
            <a:r>
              <a:rPr lang="ru-RU" altLang="en-US">
                <a:latin typeface="Arial" panose="020B0604020202020204" pitchFamily="34" charset="0"/>
              </a:rPr>
              <a:t>)</a:t>
            </a:r>
            <a:endParaRPr lang="en-US" altLang="en-US">
              <a:latin typeface="Arial" panose="020B0604020202020204" pitchFamily="34" charset="0"/>
            </a:endParaRPr>
          </a:p>
          <a:p>
            <a:pPr>
              <a:lnSpc>
                <a:spcPct val="80000"/>
              </a:lnSpc>
            </a:pPr>
            <a:endParaRPr lang="ru-RU" altLang="en-US">
              <a:latin typeface="Arial" panose="020B0604020202020204" pitchFamily="34" charset="0"/>
            </a:endParaRPr>
          </a:p>
          <a:p>
            <a:pPr>
              <a:lnSpc>
                <a:spcPct val="80000"/>
              </a:lnSpc>
            </a:pPr>
            <a:r>
              <a:rPr lang="ru-RU" altLang="en-US">
                <a:latin typeface="Arial" panose="020B0604020202020204" pitchFamily="34" charset="0"/>
              </a:rPr>
              <a:t>По эволюционным представлениям </a:t>
            </a:r>
            <a:r>
              <a:rPr lang="ru-RU" altLang="en-US" b="1">
                <a:latin typeface="Arial" panose="020B0604020202020204" pitchFamily="34" charset="0"/>
              </a:rPr>
              <a:t>отряд китовых</a:t>
            </a:r>
            <a:r>
              <a:rPr lang="ru-RU" altLang="en-US">
                <a:latin typeface="Arial" panose="020B0604020202020204" pitchFamily="34" charset="0"/>
              </a:rPr>
              <a:t> включает китов, дельфинов</a:t>
            </a:r>
            <a:r>
              <a:rPr lang="en-US" altLang="en-US">
                <a:latin typeface="Arial" panose="020B0604020202020204" pitchFamily="34" charset="0"/>
              </a:rPr>
              <a:t> </a:t>
            </a:r>
            <a:r>
              <a:rPr lang="ru-RU" altLang="en-US">
                <a:latin typeface="Arial" panose="020B0604020202020204" pitchFamily="34" charset="0"/>
              </a:rPr>
              <a:t>и морских свинок; и предполагается, конечно, что киты эволюционировали из земноводных млекопитающих</a:t>
            </a:r>
            <a:r>
              <a:rPr lang="en-US" altLang="en-US">
                <a:latin typeface="Arial" panose="020B0604020202020204" pitchFamily="34" charset="0"/>
              </a:rPr>
              <a:t>.  </a:t>
            </a:r>
            <a:r>
              <a:rPr lang="ru-RU" altLang="en-US">
                <a:latin typeface="Arial" panose="020B0604020202020204" pitchFamily="34" charset="0"/>
              </a:rPr>
              <a:t>Дельфины занимают высокое место среди самых избыточных видов живых существ на земле по видовому разнообразию внутри </a:t>
            </a:r>
            <a:r>
              <a:rPr lang="ru-RU" altLang="en-US" b="1">
                <a:latin typeface="Arial" panose="020B0604020202020204" pitchFamily="34" charset="0"/>
              </a:rPr>
              <a:t>семейства</a:t>
            </a:r>
            <a:r>
              <a:rPr lang="en-US" altLang="en-US">
                <a:latin typeface="Arial" panose="020B0604020202020204" pitchFamily="34" charset="0"/>
              </a:rPr>
              <a:t>.</a:t>
            </a:r>
          </a:p>
          <a:p>
            <a:pPr>
              <a:lnSpc>
                <a:spcPct val="80000"/>
              </a:lnSpc>
            </a:pPr>
            <a:endParaRPr lang="en-US" altLang="en-US" sz="100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7">
            <a:extLst>
              <a:ext uri="{FF2B5EF4-FFF2-40B4-BE49-F238E27FC236}">
                <a16:creationId xmlns:a16="http://schemas.microsoft.com/office/drawing/2014/main" id="{88AF7C53-69AE-5449-8AE4-2CB7C7BEA8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C58AD45-3170-DF42-800D-0D37CCEB75D7}" type="slidenum">
              <a:rPr lang="en-US" altLang="en-US" sz="1200"/>
              <a:pPr algn="r" eaLnBrk="1" hangingPunct="1"/>
              <a:t>59</a:t>
            </a:fld>
            <a:endParaRPr lang="en-US" altLang="en-US" sz="1200"/>
          </a:p>
        </p:txBody>
      </p:sp>
      <p:sp>
        <p:nvSpPr>
          <p:cNvPr id="828419" name="Rectangle 2">
            <a:extLst>
              <a:ext uri="{FF2B5EF4-FFF2-40B4-BE49-F238E27FC236}">
                <a16:creationId xmlns:a16="http://schemas.microsoft.com/office/drawing/2014/main" id="{52E9EEEA-6475-7742-B480-B51CE8CDD4E0}"/>
              </a:ext>
            </a:extLst>
          </p:cNvPr>
          <p:cNvSpPr>
            <a:spLocks noGrp="1" noRot="1" noChangeAspect="1" noChangeArrowheads="1" noTextEdit="1"/>
          </p:cNvSpPr>
          <p:nvPr>
            <p:ph type="sldImg"/>
          </p:nvPr>
        </p:nvSpPr>
        <p:spPr>
          <a:ln/>
        </p:spPr>
      </p:sp>
      <p:sp>
        <p:nvSpPr>
          <p:cNvPr id="828420" name="Rectangle 3">
            <a:extLst>
              <a:ext uri="{FF2B5EF4-FFF2-40B4-BE49-F238E27FC236}">
                <a16:creationId xmlns:a16="http://schemas.microsoft.com/office/drawing/2014/main" id="{034A7DEB-0B5E-D748-845F-AEEB6E84DA5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a:latin typeface="Arial" panose="020B0604020202020204" pitchFamily="34" charset="0"/>
              </a:rPr>
              <a:t>Статья Карла Буеля в сети Интернет наглядно показывает процесс реконструкции скелета по ископаемым останкам, фотографии которых были опубликованы в журнале «Наука» и то, на чем базируется данная реконструкция.</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7">
            <a:extLst>
              <a:ext uri="{FF2B5EF4-FFF2-40B4-BE49-F238E27FC236}">
                <a16:creationId xmlns:a16="http://schemas.microsoft.com/office/drawing/2014/main" id="{645551E5-4F5B-894C-9779-043FBDC0AF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8CA6547-7A2E-7949-AE84-B66CB81E70BE}" type="slidenum">
              <a:rPr lang="en-US" altLang="en-US" sz="1200"/>
              <a:pPr algn="r" eaLnBrk="1" hangingPunct="1"/>
              <a:t>60</a:t>
            </a:fld>
            <a:endParaRPr lang="en-US" altLang="en-US" sz="1200"/>
          </a:p>
        </p:txBody>
      </p:sp>
      <p:sp>
        <p:nvSpPr>
          <p:cNvPr id="830467" name="Rectangle 2">
            <a:extLst>
              <a:ext uri="{FF2B5EF4-FFF2-40B4-BE49-F238E27FC236}">
                <a16:creationId xmlns:a16="http://schemas.microsoft.com/office/drawing/2014/main" id="{AD260A2A-A35F-EC46-BCBB-152F91A4E714}"/>
              </a:ext>
            </a:extLst>
          </p:cNvPr>
          <p:cNvSpPr>
            <a:spLocks noGrp="1" noRot="1" noChangeAspect="1" noChangeArrowheads="1" noTextEdit="1"/>
          </p:cNvSpPr>
          <p:nvPr>
            <p:ph type="sldImg"/>
          </p:nvPr>
        </p:nvSpPr>
        <p:spPr>
          <a:ln/>
        </p:spPr>
      </p:sp>
      <p:sp>
        <p:nvSpPr>
          <p:cNvPr id="830468" name="Rectangle 3">
            <a:extLst>
              <a:ext uri="{FF2B5EF4-FFF2-40B4-BE49-F238E27FC236}">
                <a16:creationId xmlns:a16="http://schemas.microsoft.com/office/drawing/2014/main" id="{27DF77E7-B325-8040-BFE5-7E1A31162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a:latin typeface="Arial" panose="020B0604020202020204" pitchFamily="34" charset="0"/>
              </a:rPr>
              <a:t>Картинки и фото с сайта эволюционистского сайта Калифорнийского Университета</a:t>
            </a:r>
            <a:r>
              <a:rPr lang="en-US" altLang="en-US">
                <a:latin typeface="Arial" panose="020B0604020202020204" pitchFamily="34" charset="0"/>
              </a:rPr>
              <a:t>, </a:t>
            </a:r>
            <a:r>
              <a:rPr lang="ru-RU" altLang="en-US">
                <a:latin typeface="Arial" panose="020B0604020202020204" pitchFamily="34" charset="0"/>
              </a:rPr>
              <a:t>Беркли</a:t>
            </a:r>
            <a:r>
              <a:rPr lang="en-US" altLang="en-US">
                <a:latin typeface="Arial" panose="020B0604020202020204" pitchFamily="34" charset="0"/>
              </a:rPr>
              <a:t>, </a:t>
            </a:r>
            <a:r>
              <a:rPr lang="ru-RU" altLang="en-US">
                <a:latin typeface="Arial" panose="020B0604020202020204" pitchFamily="34" charset="0"/>
              </a:rPr>
              <a:t>который расположен по адресу</a:t>
            </a:r>
            <a:r>
              <a:rPr lang="en-US" altLang="en-US">
                <a:latin typeface="Arial" panose="020B0604020202020204" pitchFamily="34" charset="0"/>
              </a:rPr>
              <a:t>:</a:t>
            </a:r>
          </a:p>
          <a:p>
            <a:r>
              <a:rPr lang="en-US" altLang="en-US">
                <a:latin typeface="Arial" panose="020B0604020202020204" pitchFamily="34" charset="0"/>
              </a:rPr>
              <a:t>http://evolution.berkeley.edu/evosite/lines/IAtransitional.shtml,</a:t>
            </a:r>
            <a:r>
              <a:rPr lang="ru-RU" altLang="en-US">
                <a:latin typeface="Arial" panose="020B0604020202020204" pitchFamily="34" charset="0"/>
              </a:rPr>
              <a:t> доступ</a:t>
            </a:r>
            <a:r>
              <a:rPr lang="en-US" altLang="en-US">
                <a:latin typeface="Arial" panose="020B0604020202020204" pitchFamily="34" charset="0"/>
              </a:rPr>
              <a:t> 6 Oct. 2004.  </a:t>
            </a:r>
            <a:endParaRPr lang="ru-RU" altLang="en-US">
              <a:latin typeface="Arial" panose="020B0604020202020204" pitchFamily="34" charset="0"/>
            </a:endParaRPr>
          </a:p>
          <a:p>
            <a:endParaRPr lang="ru-RU" altLang="en-US">
              <a:latin typeface="Arial" panose="020B0604020202020204" pitchFamily="34" charset="0"/>
            </a:endParaRPr>
          </a:p>
          <a:p>
            <a:r>
              <a:rPr lang="ru-RU" altLang="en-US">
                <a:latin typeface="Arial" panose="020B0604020202020204" pitchFamily="34" charset="0"/>
              </a:rPr>
              <a:t>Вот, что тут сказано:</a:t>
            </a:r>
            <a:r>
              <a:rPr lang="en-US" altLang="en-US">
                <a:latin typeface="Arial" panose="020B0604020202020204" pitchFamily="34" charset="0"/>
              </a:rPr>
              <a:t> </a:t>
            </a:r>
            <a:r>
              <a:rPr lang="ru-RU" altLang="en-US">
                <a:latin typeface="Arial" panose="020B0604020202020204" pitchFamily="34" charset="0"/>
              </a:rPr>
              <a:t>«</a:t>
            </a:r>
            <a:r>
              <a:rPr lang="ru-RU" altLang="ja-JP">
                <a:latin typeface="Arial" panose="020B0604020202020204" pitchFamily="34" charset="0"/>
              </a:rPr>
              <a:t>Ископаемые или организмы, которые являются</a:t>
            </a:r>
            <a:r>
              <a:rPr lang="en-US" altLang="ja-JP">
                <a:latin typeface="Arial" panose="020B0604020202020204" pitchFamily="34" charset="0"/>
              </a:rPr>
              <a:t> </a:t>
            </a:r>
            <a:r>
              <a:rPr lang="ru-RU" altLang="ja-JP">
                <a:latin typeface="Arial" panose="020B0604020202020204" pitchFamily="34" charset="0"/>
              </a:rPr>
              <a:t>промежуточными состояниями между</a:t>
            </a:r>
            <a:r>
              <a:rPr lang="en-US" altLang="ja-JP">
                <a:latin typeface="Arial" panose="020B0604020202020204" pitchFamily="34" charset="0"/>
              </a:rPr>
              <a:t> </a:t>
            </a:r>
            <a:r>
              <a:rPr lang="ru-RU" altLang="ja-JP">
                <a:latin typeface="Arial" panose="020B0604020202020204" pitchFamily="34" charset="0"/>
              </a:rPr>
              <a:t>формами родоначальников и теми формами, которые принадлежат их потомкам относятся к переходным формам</a:t>
            </a:r>
            <a:r>
              <a:rPr lang="en-US" altLang="ja-JP">
                <a:latin typeface="Arial" panose="020B0604020202020204" pitchFamily="34" charset="0"/>
              </a:rPr>
              <a:t>. </a:t>
            </a:r>
            <a:r>
              <a:rPr lang="ru-RU" altLang="ja-JP">
                <a:latin typeface="Arial" panose="020B0604020202020204" pitchFamily="34" charset="0"/>
              </a:rPr>
              <a:t>Существуют многочисленные примеры переходных форм в летописи ископаемых</a:t>
            </a:r>
            <a:r>
              <a:rPr lang="en-US" altLang="ja-JP">
                <a:latin typeface="Arial" panose="020B0604020202020204" pitchFamily="34" charset="0"/>
              </a:rPr>
              <a:t>, </a:t>
            </a:r>
            <a:r>
              <a:rPr lang="ru-RU" altLang="ja-JP">
                <a:latin typeface="Arial" panose="020B0604020202020204" pitchFamily="34" charset="0"/>
              </a:rPr>
              <a:t>обеспечивающие обилие доказательств изменчивости со временем.</a:t>
            </a:r>
            <a:r>
              <a:rPr lang="en-US" altLang="ja-JP">
                <a:latin typeface="Arial" panose="020B0604020202020204" pitchFamily="34" charset="0"/>
              </a:rPr>
              <a:t> </a:t>
            </a:r>
            <a:r>
              <a:rPr lang="en-US" altLang="ja-JP" b="1" i="1">
                <a:latin typeface="Arial" panose="020B0604020202020204" pitchFamily="34" charset="0"/>
              </a:rPr>
              <a:t>Pakicetus</a:t>
            </a:r>
            <a:r>
              <a:rPr lang="en-US" altLang="ja-JP" b="1">
                <a:latin typeface="Arial" panose="020B0604020202020204" pitchFamily="34" charset="0"/>
              </a:rPr>
              <a:t> (</a:t>
            </a:r>
            <a:r>
              <a:rPr lang="ru-RU" altLang="ja-JP" b="1">
                <a:latin typeface="Arial" panose="020B0604020202020204" pitchFamily="34" charset="0"/>
              </a:rPr>
              <a:t>внизу слева</a:t>
            </a:r>
            <a:r>
              <a:rPr lang="en-US" altLang="ja-JP" b="1">
                <a:latin typeface="Arial" panose="020B0604020202020204" pitchFamily="34" charset="0"/>
              </a:rPr>
              <a:t>), </a:t>
            </a:r>
            <a:r>
              <a:rPr lang="ru-RU" altLang="ja-JP" b="1">
                <a:latin typeface="Arial" panose="020B0604020202020204" pitchFamily="34" charset="0"/>
              </a:rPr>
              <a:t>описывается как ранний предок современных китов</a:t>
            </a:r>
            <a:r>
              <a:rPr lang="en-US" altLang="ja-JP">
                <a:latin typeface="Arial" panose="020B0604020202020204" pitchFamily="34" charset="0"/>
              </a:rPr>
              <a:t>. </a:t>
            </a:r>
            <a:r>
              <a:rPr lang="ru-RU" altLang="ja-JP">
                <a:latin typeface="Arial" panose="020B0604020202020204" pitchFamily="34" charset="0"/>
              </a:rPr>
              <a:t>Несмотря на то, что </a:t>
            </a:r>
            <a:r>
              <a:rPr lang="en-US" altLang="ja-JP">
                <a:latin typeface="Arial" panose="020B0604020202020204" pitchFamily="34" charset="0"/>
              </a:rPr>
              <a:t>pakicetus </a:t>
            </a:r>
            <a:r>
              <a:rPr lang="ru-RU" altLang="ja-JP">
                <a:latin typeface="Arial" panose="020B0604020202020204" pitchFamily="34" charset="0"/>
              </a:rPr>
              <a:t>были земноводными млекопитающими</a:t>
            </a:r>
            <a:r>
              <a:rPr lang="en-US" altLang="ja-JP">
                <a:latin typeface="Arial" panose="020B0604020202020204" pitchFamily="34" charset="0"/>
              </a:rPr>
              <a:t>, </a:t>
            </a:r>
            <a:r>
              <a:rPr lang="ru-RU" altLang="ja-JP" b="1">
                <a:latin typeface="Arial" panose="020B0604020202020204" pitchFamily="34" charset="0"/>
              </a:rPr>
              <a:t>это </a:t>
            </a:r>
            <a:r>
              <a:rPr lang="ru-RU" altLang="ja-JP" b="1" u="sng">
                <a:latin typeface="Arial" panose="020B0604020202020204" pitchFamily="34" charset="0"/>
              </a:rPr>
              <a:t>очевидно</a:t>
            </a:r>
            <a:r>
              <a:rPr lang="ru-RU" altLang="ja-JP" b="1">
                <a:latin typeface="Arial" panose="020B0604020202020204" pitchFamily="34" charset="0"/>
              </a:rPr>
              <a:t>, что они РОДСТВЕННЫ КИТАМ И ДЕЛЬФИНАМ, благодаря некоему числу специализаций уха, относящихся к действию органов слуха</a:t>
            </a:r>
            <a:r>
              <a:rPr lang="en-US" altLang="ja-JP">
                <a:latin typeface="Arial" panose="020B0604020202020204" pitchFamily="34" charset="0"/>
              </a:rPr>
              <a:t>. </a:t>
            </a:r>
            <a:r>
              <a:rPr lang="ru-RU" altLang="ja-JP">
                <a:latin typeface="Arial" panose="020B0604020202020204" pitchFamily="34" charset="0"/>
              </a:rPr>
              <a:t>В черепе, представленном на рисунке, видны ноздри в передней части черепа</a:t>
            </a:r>
            <a:r>
              <a:rPr lang="en-US" altLang="ja-JP">
                <a:latin typeface="Arial" panose="020B0604020202020204" pitchFamily="34" charset="0"/>
              </a:rPr>
              <a:t>.  </a:t>
            </a:r>
            <a:r>
              <a:rPr lang="ru-RU" altLang="ja-JP">
                <a:latin typeface="Arial" panose="020B0604020202020204" pitchFamily="34" charset="0"/>
              </a:rPr>
              <a:t>Черепа китов-белуги, которые бороздят моря сегодня (справа внизу) обладают ноздрями на задней верхней части черепа</a:t>
            </a:r>
            <a:r>
              <a:rPr lang="en-US" altLang="ja-JP">
                <a:latin typeface="Arial" panose="020B0604020202020204" pitchFamily="34" charset="0"/>
              </a:rPr>
              <a:t>. </a:t>
            </a:r>
            <a:r>
              <a:rPr lang="ru-RU" altLang="ja-JP" b="1">
                <a:latin typeface="Arial" panose="020B0604020202020204" pitchFamily="34" charset="0"/>
              </a:rPr>
              <a:t>Должно быть ясно</a:t>
            </a:r>
            <a:r>
              <a:rPr lang="ru-RU" altLang="ja-JP">
                <a:latin typeface="Arial" panose="020B0604020202020204" pitchFamily="34" charset="0"/>
              </a:rPr>
              <a:t> из этих двух экземпляров, что положение ноздрей </a:t>
            </a:r>
            <a:r>
              <a:rPr lang="ru-RU" altLang="ja-JP" b="1">
                <a:latin typeface="Arial" panose="020B0604020202020204" pitchFamily="34" charset="0"/>
              </a:rPr>
              <a:t>изменилось со временем и</a:t>
            </a:r>
            <a:r>
              <a:rPr lang="ru-RU" altLang="ja-JP">
                <a:latin typeface="Arial" panose="020B0604020202020204" pitchFamily="34" charset="0"/>
              </a:rPr>
              <a:t> нам стоит ожидать в скором времени увидеть находки</a:t>
            </a:r>
            <a:r>
              <a:rPr lang="en-US" altLang="ja-JP">
                <a:latin typeface="Arial" panose="020B0604020202020204" pitchFamily="34" charset="0"/>
              </a:rPr>
              <a:t> </a:t>
            </a:r>
            <a:r>
              <a:rPr lang="ru-RU" altLang="ja-JP">
                <a:latin typeface="Arial" panose="020B0604020202020204" pitchFamily="34" charset="0"/>
              </a:rPr>
              <a:t>переходных форм».</a:t>
            </a:r>
            <a:r>
              <a:rPr lang="en-US" altLang="ja-JP">
                <a:latin typeface="Arial" panose="020B0604020202020204" pitchFamily="34" charset="0"/>
              </a:rPr>
              <a:t> </a:t>
            </a:r>
            <a:r>
              <a:rPr lang="ru-RU" altLang="ja-JP">
                <a:latin typeface="Arial" panose="020B0604020202020204" pitchFamily="34" charset="0"/>
              </a:rPr>
              <a:t>Этот раздел страницы в Интернет об эволюции китов не показывает ни одной фотографии того, как выглядят животные, которым принадлежат представленные черепа</a:t>
            </a:r>
            <a:r>
              <a:rPr lang="en-US" altLang="ja-JP">
                <a:latin typeface="Arial" panose="020B0604020202020204" pitchFamily="34" charset="0"/>
              </a:rPr>
              <a:t>. </a:t>
            </a:r>
          </a:p>
          <a:p>
            <a:endParaRPr lang="ru-RU" altLang="en-US">
              <a:latin typeface="Arial" panose="020B0604020202020204" pitchFamily="34" charset="0"/>
            </a:endParaRPr>
          </a:p>
          <a:p>
            <a:r>
              <a:rPr lang="en-US" altLang="en-US">
                <a:latin typeface="Arial" panose="020B0604020202020204" pitchFamily="34" charset="0"/>
              </a:rPr>
              <a:t>Aetiocetus </a:t>
            </a:r>
            <a:r>
              <a:rPr lang="ru-RU" altLang="en-US">
                <a:latin typeface="Arial" panose="020B0604020202020204" pitchFamily="34" charset="0"/>
              </a:rPr>
              <a:t>является зубастым предком Голубых китов</a:t>
            </a:r>
            <a:r>
              <a:rPr lang="en-US" altLang="en-US">
                <a:latin typeface="Arial" panose="020B0604020202020204" pitchFamily="34" charset="0"/>
              </a:rPr>
              <a:t>, </a:t>
            </a:r>
            <a:r>
              <a:rPr lang="ru-RU" altLang="en-US">
                <a:latin typeface="Arial" panose="020B0604020202020204" pitchFamily="34" charset="0"/>
              </a:rPr>
              <a:t>которые обладают зубами только в ранних стадиях эмбрионального развития и теряют зубы непосредственно перед рождением</a:t>
            </a:r>
            <a:r>
              <a:rPr lang="en-US" altLang="en-US">
                <a:latin typeface="Arial" panose="020B0604020202020204" pitchFamily="34" charset="0"/>
              </a:rPr>
              <a:t>.  </a:t>
            </a:r>
            <a:r>
              <a:rPr lang="ru-RU" altLang="en-US">
                <a:latin typeface="Arial" panose="020B0604020202020204" pitchFamily="34" charset="0"/>
              </a:rPr>
              <a:t>Эта страница</a:t>
            </a:r>
            <a:r>
              <a:rPr lang="en-US" altLang="en-US">
                <a:latin typeface="Arial" panose="020B0604020202020204" pitchFamily="34" charset="0"/>
              </a:rPr>
              <a:t> (</a:t>
            </a:r>
            <a:r>
              <a:rPr lang="en-US" altLang="en-US">
                <a:latin typeface="Arial" panose="020B0604020202020204" pitchFamily="34" charset="0"/>
                <a:hlinkClick r:id="rId3"/>
              </a:rPr>
              <a:t>http://evolution.berkeley.edu/evosite/lines/IICdevelopmental2.shtml</a:t>
            </a:r>
            <a:r>
              <a:rPr lang="en-US" altLang="en-US">
                <a:latin typeface="Arial" panose="020B0604020202020204" pitchFamily="34" charset="0"/>
              </a:rPr>
              <a:t>) </a:t>
            </a:r>
            <a:r>
              <a:rPr lang="ru-RU" altLang="en-US">
                <a:latin typeface="Arial" panose="020B0604020202020204" pitchFamily="34" charset="0"/>
              </a:rPr>
              <a:t>утверждает ,что </a:t>
            </a:r>
            <a:r>
              <a:rPr lang="en-US" altLang="en-US">
                <a:latin typeface="Arial" panose="020B0604020202020204" pitchFamily="34" charset="0"/>
              </a:rPr>
              <a:t>Aetiocetus </a:t>
            </a:r>
            <a:r>
              <a:rPr lang="ru-RU" altLang="en-US">
                <a:latin typeface="Arial" panose="020B0604020202020204" pitchFamily="34" charset="0"/>
              </a:rPr>
              <a:t>«может рассматриваться как ранний экземпляр Голубых китов» несмотря на то, что обладал полным набором зубов</a:t>
            </a:r>
            <a:r>
              <a:rPr lang="en-US" altLang="en-US">
                <a:latin typeface="Arial" panose="020B0604020202020204" pitchFamily="34" charset="0"/>
              </a:rPr>
              <a:t>.</a:t>
            </a:r>
          </a:p>
          <a:p>
            <a:endParaRPr lang="ru-RU" altLang="en-US">
              <a:latin typeface="Arial" panose="020B0604020202020204" pitchFamily="34" charset="0"/>
            </a:endParaRPr>
          </a:p>
          <a:p>
            <a:r>
              <a:rPr lang="ru-RU" altLang="en-US">
                <a:latin typeface="Arial" panose="020B0604020202020204" pitchFamily="34" charset="0"/>
              </a:rPr>
              <a:t>Представленная выше кит-белуга со страницы</a:t>
            </a:r>
            <a:r>
              <a:rPr lang="en-US" altLang="en-US">
                <a:latin typeface="Arial" panose="020B0604020202020204" pitchFamily="34" charset="0"/>
              </a:rPr>
              <a:t> http://www.barbarajordan.com/catalogue/images/1811.jpg, </a:t>
            </a:r>
            <a:r>
              <a:rPr lang="ru-RU" altLang="en-US">
                <a:latin typeface="Arial" panose="020B0604020202020204" pitchFamily="34" charset="0"/>
              </a:rPr>
              <a:t>загружено</a:t>
            </a:r>
            <a:r>
              <a:rPr lang="en-US" altLang="en-US">
                <a:latin typeface="Arial" panose="020B0604020202020204" pitchFamily="34" charset="0"/>
              </a:rPr>
              <a:t> 12 </a:t>
            </a:r>
            <a:r>
              <a:rPr lang="ru-RU" altLang="en-US">
                <a:latin typeface="Arial" panose="020B0604020202020204" pitchFamily="34" charset="0"/>
              </a:rPr>
              <a:t>ноября</a:t>
            </a:r>
            <a:r>
              <a:rPr lang="en-US" altLang="en-US">
                <a:latin typeface="Arial" panose="020B0604020202020204" pitchFamily="34" charset="0"/>
              </a:rPr>
              <a:t> 2004</a:t>
            </a:r>
            <a:r>
              <a:rPr lang="ru-RU" altLang="en-US">
                <a:latin typeface="Arial" panose="020B0604020202020204" pitchFamily="34" charset="0"/>
              </a:rPr>
              <a:t> года</a:t>
            </a:r>
            <a:r>
              <a:rPr lang="en-US" altLang="en-US">
                <a:latin typeface="Arial" panose="020B0604020202020204" pitchFamily="34" charset="0"/>
              </a:rPr>
              <a:t>.  </a:t>
            </a:r>
            <a:r>
              <a:rPr lang="ru-RU" altLang="en-US">
                <a:latin typeface="Arial" panose="020B0604020202020204" pitchFamily="34" charset="0"/>
              </a:rPr>
              <a:t>Страница «Морского Мира» утверждает, что в среднем мужская особь кита </a:t>
            </a:r>
            <a:r>
              <a:rPr lang="ru-RU" altLang="en-US" b="1">
                <a:latin typeface="Arial" panose="020B0604020202020204" pitchFamily="34" charset="0"/>
              </a:rPr>
              <a:t>белуги</a:t>
            </a:r>
            <a:r>
              <a:rPr lang="en-US" altLang="en-US">
                <a:latin typeface="Arial" panose="020B0604020202020204" pitchFamily="34" charset="0"/>
              </a:rPr>
              <a:t> </a:t>
            </a:r>
            <a:r>
              <a:rPr lang="ru-RU" altLang="en-US">
                <a:latin typeface="Arial" panose="020B0604020202020204" pitchFamily="34" charset="0"/>
              </a:rPr>
              <a:t>имеет длину в</a:t>
            </a:r>
            <a:r>
              <a:rPr lang="en-US" altLang="en-US">
                <a:latin typeface="Arial" panose="020B0604020202020204" pitchFamily="34" charset="0"/>
              </a:rPr>
              <a:t> </a:t>
            </a:r>
            <a:r>
              <a:rPr lang="en-US" altLang="en-US" b="1">
                <a:latin typeface="Arial" panose="020B0604020202020204" pitchFamily="34" charset="0"/>
              </a:rPr>
              <a:t>3.4-4.6 </a:t>
            </a:r>
            <a:r>
              <a:rPr lang="ru-RU" altLang="en-US" b="1">
                <a:latin typeface="Arial" panose="020B0604020202020204" pitchFamily="34" charset="0"/>
              </a:rPr>
              <a:t>метров</a:t>
            </a:r>
            <a:r>
              <a:rPr lang="en-US" altLang="en-US" b="1">
                <a:latin typeface="Arial" panose="020B0604020202020204" pitchFamily="34" charset="0"/>
              </a:rPr>
              <a:t> </a:t>
            </a:r>
            <a:r>
              <a:rPr lang="ru-RU" altLang="en-US" b="1">
                <a:latin typeface="Arial" panose="020B0604020202020204" pitchFamily="34" charset="0"/>
              </a:rPr>
              <a:t>и вес </a:t>
            </a:r>
            <a:r>
              <a:rPr lang="en-US" altLang="en-US" b="1">
                <a:latin typeface="Arial" panose="020B0604020202020204" pitchFamily="34" charset="0"/>
              </a:rPr>
              <a:t>1500 </a:t>
            </a:r>
            <a:r>
              <a:rPr lang="ru-RU" altLang="en-US" b="1">
                <a:latin typeface="Arial" panose="020B0604020202020204" pitchFamily="34" charset="0"/>
              </a:rPr>
              <a:t>кг</a:t>
            </a:r>
            <a:r>
              <a:rPr lang="en-US" altLang="en-US" b="1">
                <a:latin typeface="Arial" panose="020B0604020202020204" pitchFamily="34" charset="0"/>
              </a:rPr>
              <a:t>.</a:t>
            </a:r>
          </a:p>
          <a:p>
            <a:r>
              <a:rPr lang="en-US" altLang="en-US">
                <a:latin typeface="Arial" panose="020B0604020202020204" pitchFamily="34" charset="0"/>
              </a:rPr>
              <a:t>Pakicetus </a:t>
            </a:r>
            <a:r>
              <a:rPr lang="en-GB" altLang="en-US">
                <a:solidFill>
                  <a:schemeClr val="bg1"/>
                </a:solidFill>
                <a:latin typeface="Arial" panose="020B0604020202020204" pitchFamily="34" charset="0"/>
              </a:rPr>
              <a:t>Illustration by Carl Buell at www.neoucom.edu/Depts/Anat/Pakicetid.html</a:t>
            </a:r>
          </a:p>
          <a:p>
            <a:endParaRPr lang="ru-RU" altLang="en-US" b="1">
              <a:solidFill>
                <a:schemeClr val="bg1"/>
              </a:solidFill>
              <a:latin typeface="Arial" panose="020B0604020202020204" pitchFamily="34" charset="0"/>
            </a:endParaRPr>
          </a:p>
          <a:p>
            <a:r>
              <a:rPr lang="en-GB" altLang="en-US" b="1">
                <a:solidFill>
                  <a:schemeClr val="bg1"/>
                </a:solidFill>
                <a:latin typeface="Arial" panose="020B0604020202020204" pitchFamily="34" charset="0"/>
              </a:rPr>
              <a:t>Aetiocetus</a:t>
            </a:r>
            <a:r>
              <a:rPr lang="en-GB" altLang="en-US">
                <a:solidFill>
                  <a:schemeClr val="bg1"/>
                </a:solidFill>
                <a:latin typeface="Arial" panose="020B0604020202020204" pitchFamily="34" charset="0"/>
              </a:rPr>
              <a:t> </a:t>
            </a:r>
            <a:r>
              <a:rPr lang="ru-RU" altLang="en-US">
                <a:solidFill>
                  <a:schemeClr val="bg1"/>
                </a:solidFill>
                <a:latin typeface="Arial" panose="020B0604020202020204" pitchFamily="34" charset="0"/>
              </a:rPr>
              <a:t>см.</a:t>
            </a:r>
            <a:r>
              <a:rPr lang="en-GB" altLang="en-US">
                <a:solidFill>
                  <a:schemeClr val="bg1"/>
                </a:solidFill>
                <a:latin typeface="Arial" panose="020B0604020202020204" pitchFamily="34" charset="0"/>
              </a:rPr>
              <a:t> </a:t>
            </a:r>
            <a:r>
              <a:rPr lang="en-US" altLang="en-US">
                <a:latin typeface="Arial" panose="020B0604020202020204" pitchFamily="34" charset="0"/>
              </a:rPr>
              <a:t>http://www.angellis.net/Web/DFG-mam/Aetiocetus.htm, </a:t>
            </a:r>
            <a:r>
              <a:rPr lang="ru-RU" altLang="en-US">
                <a:latin typeface="Arial" panose="020B0604020202020204" pitchFamily="34" charset="0"/>
              </a:rPr>
              <a:t>доступ</a:t>
            </a:r>
            <a:r>
              <a:rPr lang="en-US" altLang="en-US">
                <a:latin typeface="Arial" panose="020B0604020202020204" pitchFamily="34" charset="0"/>
              </a:rPr>
              <a:t> 8 </a:t>
            </a:r>
            <a:r>
              <a:rPr lang="ru-RU" altLang="en-US">
                <a:latin typeface="Arial" panose="020B0604020202020204" pitchFamily="34" charset="0"/>
              </a:rPr>
              <a:t>марта</a:t>
            </a:r>
            <a:r>
              <a:rPr lang="en-US" altLang="en-US">
                <a:latin typeface="Arial" panose="020B0604020202020204" pitchFamily="34" charset="0"/>
              </a:rPr>
              <a:t> 2004.  </a:t>
            </a:r>
            <a:endParaRPr lang="ru-RU" altLang="en-US">
              <a:latin typeface="Arial" panose="020B0604020202020204" pitchFamily="34" charset="0"/>
            </a:endParaRPr>
          </a:p>
          <a:p>
            <a:r>
              <a:rPr lang="ru-RU" altLang="en-US">
                <a:latin typeface="Arial" panose="020B0604020202020204" pitchFamily="34" charset="0"/>
              </a:rPr>
              <a:t>Там он назван «древнейшим голубым китом», а на страничке </a:t>
            </a:r>
            <a:r>
              <a:rPr lang="ru-RU" altLang="en-US" b="1" i="1">
                <a:latin typeface="Arial" panose="020B0604020202020204" pitchFamily="34" charset="0"/>
              </a:rPr>
              <a:t>Калифорнийского Университета</a:t>
            </a:r>
            <a:r>
              <a:rPr lang="ru-RU" altLang="en-US">
                <a:latin typeface="Arial" panose="020B0604020202020204" pitchFamily="34" charset="0"/>
              </a:rPr>
              <a:t> он назван «</a:t>
            </a:r>
            <a:r>
              <a:rPr lang="ru-RU" altLang="en-US" i="1" u="sng">
                <a:latin typeface="Arial" panose="020B0604020202020204" pitchFamily="34" charset="0"/>
              </a:rPr>
              <a:t>древнейшим примером голубого кита</a:t>
            </a:r>
            <a:r>
              <a:rPr lang="ru-RU" altLang="en-US">
                <a:latin typeface="Arial" panose="020B0604020202020204" pitchFamily="34" charset="0"/>
              </a:rPr>
              <a:t>»</a:t>
            </a:r>
            <a:r>
              <a:rPr lang="en-US" altLang="en-US">
                <a:latin typeface="Arial" panose="020B0604020202020204" pitchFamily="34" charset="0"/>
              </a:rPr>
              <a:t>.  </a:t>
            </a:r>
            <a:r>
              <a:rPr lang="ru-RU" altLang="en-US">
                <a:latin typeface="Arial" panose="020B0604020202020204" pitchFamily="34" charset="0"/>
              </a:rPr>
              <a:t>«Морской Мир» утверждает, что в среднем длина </a:t>
            </a:r>
            <a:r>
              <a:rPr lang="ru-RU" altLang="en-US" b="1">
                <a:latin typeface="Arial" panose="020B0604020202020204" pitchFamily="34" charset="0"/>
              </a:rPr>
              <a:t>самца голубого кита</a:t>
            </a:r>
            <a:r>
              <a:rPr lang="ru-RU" altLang="en-US">
                <a:latin typeface="Arial" panose="020B0604020202020204" pitchFamily="34" charset="0"/>
              </a:rPr>
              <a:t> </a:t>
            </a:r>
            <a:r>
              <a:rPr lang="en-US" altLang="en-US">
                <a:latin typeface="Arial" panose="020B0604020202020204" pitchFamily="34" charset="0"/>
              </a:rPr>
              <a:t>(</a:t>
            </a:r>
            <a:r>
              <a:rPr lang="ru-RU" altLang="en-US">
                <a:latin typeface="Arial" panose="020B0604020202020204" pitchFamily="34" charset="0"/>
              </a:rPr>
              <a:t>крупнейшего из живых существ на Земле</a:t>
            </a:r>
            <a:r>
              <a:rPr lang="en-US" altLang="en-US">
                <a:latin typeface="Arial" panose="020B0604020202020204" pitchFamily="34" charset="0"/>
              </a:rPr>
              <a:t>) </a:t>
            </a:r>
            <a:r>
              <a:rPr lang="ru-RU" altLang="en-US">
                <a:latin typeface="Arial" panose="020B0604020202020204" pitchFamily="34" charset="0"/>
              </a:rPr>
              <a:t>составляет</a:t>
            </a:r>
            <a:r>
              <a:rPr lang="en-US" altLang="en-US">
                <a:latin typeface="Arial" panose="020B0604020202020204" pitchFamily="34" charset="0"/>
              </a:rPr>
              <a:t> </a:t>
            </a:r>
            <a:r>
              <a:rPr lang="en-US" altLang="en-US" b="1">
                <a:latin typeface="Arial" panose="020B0604020202020204" pitchFamily="34" charset="0"/>
              </a:rPr>
              <a:t>21 </a:t>
            </a:r>
            <a:r>
              <a:rPr lang="ru-RU" altLang="en-US" b="1">
                <a:latin typeface="Arial" panose="020B0604020202020204" pitchFamily="34" charset="0"/>
              </a:rPr>
              <a:t>метр</a:t>
            </a:r>
            <a:r>
              <a:rPr lang="en-US" altLang="en-US" b="1">
                <a:latin typeface="Arial" panose="020B0604020202020204" pitchFamily="34" charset="0"/>
              </a:rPr>
              <a:t> (70 ft) </a:t>
            </a:r>
            <a:r>
              <a:rPr lang="ru-RU" altLang="en-US" b="1">
                <a:latin typeface="Arial" panose="020B0604020202020204" pitchFamily="34" charset="0"/>
              </a:rPr>
              <a:t>и вес</a:t>
            </a:r>
            <a:r>
              <a:rPr lang="en-US" altLang="en-US" b="1">
                <a:latin typeface="Arial" panose="020B0604020202020204" pitchFamily="34" charset="0"/>
              </a:rPr>
              <a:t> 64,348 </a:t>
            </a:r>
            <a:r>
              <a:rPr lang="ru-RU" altLang="en-US" b="1">
                <a:latin typeface="Arial" panose="020B0604020202020204" pitchFamily="34" charset="0"/>
              </a:rPr>
              <a:t>кг – в </a:t>
            </a:r>
            <a:r>
              <a:rPr lang="en-US" altLang="en-US" b="1">
                <a:latin typeface="Arial" panose="020B0604020202020204" pitchFamily="34" charset="0"/>
              </a:rPr>
              <a:t>40 </a:t>
            </a:r>
            <a:r>
              <a:rPr lang="ru-RU" altLang="en-US" b="1">
                <a:latin typeface="Arial" panose="020B0604020202020204" pitchFamily="34" charset="0"/>
              </a:rPr>
              <a:t>раз больше, чем кит белуга</a:t>
            </a:r>
            <a:r>
              <a:rPr lang="en-US" altLang="en-US" b="1">
                <a:latin typeface="Arial" panose="020B0604020202020204" pitchFamily="34" charset="0"/>
              </a:rPr>
              <a:t>!  </a:t>
            </a:r>
          </a:p>
          <a:p>
            <a:r>
              <a:rPr lang="ru-RU" altLang="en-US">
                <a:latin typeface="Arial" panose="020B0604020202020204" pitchFamily="34" charset="0"/>
              </a:rPr>
              <a:t>Мельчайшие из голубых китов – это карликовые </a:t>
            </a:r>
            <a:r>
              <a:rPr lang="en-US" altLang="en-US" b="1">
                <a:latin typeface="Arial" panose="020B0604020202020204" pitchFamily="34" charset="0"/>
              </a:rPr>
              <a:t>Pygmy right whales</a:t>
            </a:r>
            <a:r>
              <a:rPr lang="en-US" altLang="en-US">
                <a:latin typeface="Arial" panose="020B0604020202020204" pitchFamily="34" charset="0"/>
              </a:rPr>
              <a:t>. </a:t>
            </a:r>
            <a:r>
              <a:rPr lang="ru-RU" altLang="en-US">
                <a:latin typeface="Arial" panose="020B0604020202020204" pitchFamily="34" charset="0"/>
              </a:rPr>
              <a:t>Взрослые особи женского пола достигают длины</a:t>
            </a:r>
            <a:r>
              <a:rPr lang="en-US" altLang="en-US">
                <a:latin typeface="Arial" panose="020B0604020202020204" pitchFamily="34" charset="0"/>
              </a:rPr>
              <a:t> </a:t>
            </a:r>
            <a:r>
              <a:rPr lang="ru-RU" altLang="en-US">
                <a:latin typeface="Arial" panose="020B0604020202020204" pitchFamily="34" charset="0"/>
              </a:rPr>
              <a:t>до</a:t>
            </a:r>
            <a:r>
              <a:rPr lang="en-US" altLang="en-US">
                <a:latin typeface="Arial" panose="020B0604020202020204" pitchFamily="34" charset="0"/>
              </a:rPr>
              <a:t> </a:t>
            </a:r>
            <a:r>
              <a:rPr lang="en-US" altLang="en-US" b="1">
                <a:latin typeface="Arial" panose="020B0604020202020204" pitchFamily="34" charset="0"/>
              </a:rPr>
              <a:t>6.5 m (21 ft.),</a:t>
            </a:r>
            <a:r>
              <a:rPr lang="en-US" altLang="en-US">
                <a:latin typeface="Arial" panose="020B0604020202020204" pitchFamily="34" charset="0"/>
              </a:rPr>
              <a:t> </a:t>
            </a:r>
            <a:r>
              <a:rPr lang="ru-RU" altLang="en-US">
                <a:latin typeface="Arial" panose="020B0604020202020204" pitchFamily="34" charset="0"/>
              </a:rPr>
              <a:t>и взрослые самцы до 6.</a:t>
            </a:r>
            <a:r>
              <a:rPr lang="en-US" altLang="en-US">
                <a:latin typeface="Arial" panose="020B0604020202020204" pitchFamily="34" charset="0"/>
              </a:rPr>
              <a:t>1 m (20 ft.), </a:t>
            </a:r>
            <a:r>
              <a:rPr lang="ru-RU" altLang="en-US">
                <a:latin typeface="Arial" panose="020B0604020202020204" pitchFamily="34" charset="0"/>
              </a:rPr>
              <a:t>что представляет собой параметры как минимум</a:t>
            </a:r>
            <a:r>
              <a:rPr lang="en-US" altLang="en-US" b="1">
                <a:latin typeface="Arial" panose="020B0604020202020204" pitchFamily="34" charset="0"/>
              </a:rPr>
              <a:t> </a:t>
            </a:r>
            <a:r>
              <a:rPr lang="ru-RU" altLang="en-US" b="1">
                <a:latin typeface="Arial" panose="020B0604020202020204" pitchFamily="34" charset="0"/>
              </a:rPr>
              <a:t>в </a:t>
            </a:r>
            <a:r>
              <a:rPr lang="en-US" altLang="en-US" b="1">
                <a:latin typeface="Arial" panose="020B0604020202020204" pitchFamily="34" charset="0"/>
              </a:rPr>
              <a:t>2 </a:t>
            </a:r>
            <a:r>
              <a:rPr lang="ru-RU" altLang="en-US" b="1">
                <a:latin typeface="Arial" panose="020B0604020202020204" pitchFamily="34" charset="0"/>
              </a:rPr>
              <a:t>раза большие, чем кит-белуга</a:t>
            </a:r>
            <a:r>
              <a:rPr lang="en-US" altLang="en-US">
                <a:latin typeface="Arial" panose="020B0604020202020204" pitchFamily="34" charset="0"/>
              </a:rPr>
              <a:t>. </a:t>
            </a:r>
            <a:r>
              <a:rPr lang="ru-RU" altLang="en-US">
                <a:latin typeface="Arial" panose="020B0604020202020204" pitchFamily="34" charset="0"/>
              </a:rPr>
              <a:t>Данные виды чрезвычайно редки в списках</a:t>
            </a:r>
            <a:r>
              <a:rPr lang="en-US" altLang="en-US">
                <a:latin typeface="Arial" panose="020B0604020202020204" pitchFamily="34" charset="0"/>
              </a:rPr>
              <a:t>, </a:t>
            </a:r>
            <a:r>
              <a:rPr lang="ru-RU" altLang="en-US">
                <a:latin typeface="Arial" panose="020B0604020202020204" pitchFamily="34" charset="0"/>
              </a:rPr>
              <a:t>таким образом подробности их физических размеров очень слабо подтверждены документально</a:t>
            </a:r>
            <a:r>
              <a:rPr lang="en-US" altLang="en-US">
                <a:latin typeface="Arial" panose="020B0604020202020204" pitchFamily="34" charset="0"/>
              </a:rPr>
              <a:t>, </a:t>
            </a:r>
            <a:r>
              <a:rPr lang="ru-RU" altLang="en-US">
                <a:latin typeface="Arial" panose="020B0604020202020204" pitchFamily="34" charset="0"/>
              </a:rPr>
              <a:t>согласно </a:t>
            </a:r>
            <a:r>
              <a:rPr lang="en-US" altLang="en-US">
                <a:latin typeface="Arial" panose="020B0604020202020204" pitchFamily="34" charset="0"/>
              </a:rPr>
              <a:t>http://www.seaworld.org/infobooks/Baleen/phycharbw.html. </a:t>
            </a:r>
          </a:p>
          <a:p>
            <a:endParaRPr lang="en-US" altLang="en-US">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a:extLst>
              <a:ext uri="{FF2B5EF4-FFF2-40B4-BE49-F238E27FC236}">
                <a16:creationId xmlns:a16="http://schemas.microsoft.com/office/drawing/2014/main" id="{6DBF98D1-CB8D-2F40-AF8C-38E021CEC6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2C751B6-9B09-234E-9F99-F2BBD2A7C87B}" type="slidenum">
              <a:rPr lang="en-US" altLang="en-US" sz="1200"/>
              <a:pPr algn="r" eaLnBrk="1" hangingPunct="1"/>
              <a:t>7</a:t>
            </a:fld>
            <a:endParaRPr lang="en-US" altLang="en-US" sz="1200"/>
          </a:p>
        </p:txBody>
      </p:sp>
      <p:sp>
        <p:nvSpPr>
          <p:cNvPr id="943107" name="Rectangle 2">
            <a:extLst>
              <a:ext uri="{FF2B5EF4-FFF2-40B4-BE49-F238E27FC236}">
                <a16:creationId xmlns:a16="http://schemas.microsoft.com/office/drawing/2014/main" id="{4F35540A-FD12-DA43-99A4-B0E9500904E6}"/>
              </a:ext>
            </a:extLst>
          </p:cNvPr>
          <p:cNvSpPr>
            <a:spLocks noGrp="1" noRot="1" noChangeAspect="1" noChangeArrowheads="1" noTextEdit="1"/>
          </p:cNvSpPr>
          <p:nvPr>
            <p:ph type="sldImg"/>
          </p:nvPr>
        </p:nvSpPr>
        <p:spPr>
          <a:ln/>
        </p:spPr>
      </p:sp>
      <p:sp>
        <p:nvSpPr>
          <p:cNvPr id="943108" name="Rectangle 3">
            <a:extLst>
              <a:ext uri="{FF2B5EF4-FFF2-40B4-BE49-F238E27FC236}">
                <a16:creationId xmlns:a16="http://schemas.microsoft.com/office/drawing/2014/main" id="{FC1855AB-42F5-D94E-A62B-AB6A3B9EF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4217DA4D-3B34-A446-9771-65AECB374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BECE30-E16D-CB40-8E29-188920122F17}" type="slidenum">
              <a:rPr lang="en-US" altLang="en-US"/>
              <a:pPr eaLnBrk="1" hangingPunct="1"/>
              <a:t>61</a:t>
            </a:fld>
            <a:endParaRPr lang="en-US" altLang="en-US"/>
          </a:p>
        </p:txBody>
      </p:sp>
      <p:sp>
        <p:nvSpPr>
          <p:cNvPr id="210947" name="Rectangle 7">
            <a:extLst>
              <a:ext uri="{FF2B5EF4-FFF2-40B4-BE49-F238E27FC236}">
                <a16:creationId xmlns:a16="http://schemas.microsoft.com/office/drawing/2014/main" id="{03C90BA7-0CE3-E941-BD5F-68C22BCAE4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1944100-8191-2148-A951-17FC6AEA6932}" type="slidenum">
              <a:rPr lang="en-US" altLang="en-US" sz="1200">
                <a:cs typeface="Arial" panose="020B0604020202020204" pitchFamily="34" charset="0"/>
              </a:rPr>
              <a:pPr algn="r" eaLnBrk="1" hangingPunct="1"/>
              <a:t>61</a:t>
            </a:fld>
            <a:endParaRPr lang="en-US" altLang="en-US" sz="1200">
              <a:cs typeface="Arial" panose="020B0604020202020204" pitchFamily="34" charset="0"/>
            </a:endParaRPr>
          </a:p>
        </p:txBody>
      </p:sp>
      <p:sp>
        <p:nvSpPr>
          <p:cNvPr id="210948" name="Rectangle 2">
            <a:extLst>
              <a:ext uri="{FF2B5EF4-FFF2-40B4-BE49-F238E27FC236}">
                <a16:creationId xmlns:a16="http://schemas.microsoft.com/office/drawing/2014/main" id="{80244026-A93B-A047-A250-B9B05314CE4C}"/>
              </a:ext>
            </a:extLst>
          </p:cNvPr>
          <p:cNvSpPr>
            <a:spLocks noGrp="1" noRot="1" noChangeAspect="1" noChangeArrowheads="1" noTextEdit="1"/>
          </p:cNvSpPr>
          <p:nvPr>
            <p:ph type="sldImg"/>
          </p:nvPr>
        </p:nvSpPr>
        <p:spPr>
          <a:ln/>
        </p:spPr>
      </p:sp>
      <p:sp>
        <p:nvSpPr>
          <p:cNvPr id="210949" name="Rectangle 3">
            <a:extLst>
              <a:ext uri="{FF2B5EF4-FFF2-40B4-BE49-F238E27FC236}">
                <a16:creationId xmlns:a16="http://schemas.microsoft.com/office/drawing/2014/main" id="{D5835D2D-460F-E748-A556-86D96E62E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After book sales and before final statements: </a:t>
            </a:r>
          </a:p>
          <a:p>
            <a:pPr eaLnBrk="1" hangingPunct="1"/>
            <a:r>
              <a:rPr lang="en-US" altLang="en-US">
                <a:latin typeface="Arial" panose="020B0604020202020204" pitchFamily="34" charset="0"/>
              </a:rPr>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“That was a nice message, I believe Genesis” but don’t get any resources for your kids and grandkids and make sure that they believe Genesis and know how to defend their faith, then you don’t care enough.  And when they crumble under the intellectual pressure, you will be partly responsible for not equipping them with answers.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CAB77C45-F6C3-EF41-B0CC-763BEE0DA3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AD9B83-D91D-2A46-B38A-B2145A6F48A1}" type="slidenum">
              <a:rPr lang="en-US" altLang="en-US"/>
              <a:pPr eaLnBrk="1" hangingPunct="1"/>
              <a:t>64</a:t>
            </a:fld>
            <a:endParaRPr lang="en-US" altLang="en-US"/>
          </a:p>
        </p:txBody>
      </p:sp>
      <p:sp>
        <p:nvSpPr>
          <p:cNvPr id="211971" name="Rectangle 2">
            <a:extLst>
              <a:ext uri="{FF2B5EF4-FFF2-40B4-BE49-F238E27FC236}">
                <a16:creationId xmlns:a16="http://schemas.microsoft.com/office/drawing/2014/main" id="{C16DD4CF-E179-414A-B252-E73763C52BB7}"/>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8ACFFB62-FB5D-C248-B08A-ED0CB92A90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22AE2114-6BAB-FF4E-A3C2-9AE4E530EE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F5231B-7928-DF4E-9CBD-6C7FF28A3B8A}" type="slidenum">
              <a:rPr lang="en-US" altLang="en-US"/>
              <a:pPr eaLnBrk="1" hangingPunct="1"/>
              <a:t>65</a:t>
            </a:fld>
            <a:endParaRPr lang="en-US" altLang="en-US"/>
          </a:p>
        </p:txBody>
      </p:sp>
      <p:sp>
        <p:nvSpPr>
          <p:cNvPr id="212995" name="Rectangle 2">
            <a:extLst>
              <a:ext uri="{FF2B5EF4-FFF2-40B4-BE49-F238E27FC236}">
                <a16:creationId xmlns:a16="http://schemas.microsoft.com/office/drawing/2014/main" id="{4550221D-9FAA-F44A-9A81-21F97D7B78DE}"/>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79AECCBD-4060-0744-9A3D-EC726111B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a:extLst>
              <a:ext uri="{FF2B5EF4-FFF2-40B4-BE49-F238E27FC236}">
                <a16:creationId xmlns:a16="http://schemas.microsoft.com/office/drawing/2014/main" id="{54F035E9-2A3D-0344-AB0B-AD946986C0C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0422A9F-36F4-A84D-8068-58577D42068D}" type="slidenum">
              <a:rPr lang="en-US" altLang="en-US" sz="1200"/>
              <a:pPr algn="r" eaLnBrk="1" hangingPunct="1"/>
              <a:t>66</a:t>
            </a:fld>
            <a:endParaRPr lang="en-US" altLang="en-US" sz="1200"/>
          </a:p>
        </p:txBody>
      </p:sp>
      <p:sp>
        <p:nvSpPr>
          <p:cNvPr id="952323" name="Rectangle 2">
            <a:extLst>
              <a:ext uri="{FF2B5EF4-FFF2-40B4-BE49-F238E27FC236}">
                <a16:creationId xmlns:a16="http://schemas.microsoft.com/office/drawing/2014/main" id="{25F17DCA-B7A3-5D40-8B18-D8158C970A5D}"/>
              </a:ext>
            </a:extLst>
          </p:cNvPr>
          <p:cNvSpPr>
            <a:spLocks noGrp="1" noRot="1" noChangeAspect="1" noChangeArrowheads="1" noTextEdit="1"/>
          </p:cNvSpPr>
          <p:nvPr>
            <p:ph type="sldImg"/>
          </p:nvPr>
        </p:nvSpPr>
        <p:spPr>
          <a:ln/>
        </p:spPr>
      </p:sp>
      <p:sp>
        <p:nvSpPr>
          <p:cNvPr id="952324" name="Rectangle 3">
            <a:extLst>
              <a:ext uri="{FF2B5EF4-FFF2-40B4-BE49-F238E27FC236}">
                <a16:creationId xmlns:a16="http://schemas.microsoft.com/office/drawing/2014/main" id="{5E75DEB3-E501-4342-A33E-4D7C7C64A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a:extLst>
              <a:ext uri="{FF2B5EF4-FFF2-40B4-BE49-F238E27FC236}">
                <a16:creationId xmlns:a16="http://schemas.microsoft.com/office/drawing/2014/main" id="{B9C181CB-3429-EC47-83CB-9DA452F4070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D0A83A3-F2CE-3341-9438-476AD110F21A}" type="slidenum">
              <a:rPr lang="en-US" altLang="en-US" sz="1200"/>
              <a:pPr algn="r" eaLnBrk="1" hangingPunct="1"/>
              <a:t>67</a:t>
            </a:fld>
            <a:endParaRPr lang="en-US" altLang="en-US" sz="1200"/>
          </a:p>
        </p:txBody>
      </p:sp>
      <p:sp>
        <p:nvSpPr>
          <p:cNvPr id="954371" name="Rectangle 2">
            <a:extLst>
              <a:ext uri="{FF2B5EF4-FFF2-40B4-BE49-F238E27FC236}">
                <a16:creationId xmlns:a16="http://schemas.microsoft.com/office/drawing/2014/main" id="{31E25EC8-3243-5F4A-AC63-2D9AB3524EEC}"/>
              </a:ext>
            </a:extLst>
          </p:cNvPr>
          <p:cNvSpPr>
            <a:spLocks noGrp="1" noRot="1" noChangeAspect="1" noChangeArrowheads="1" noTextEdit="1"/>
          </p:cNvSpPr>
          <p:nvPr>
            <p:ph type="sldImg"/>
          </p:nvPr>
        </p:nvSpPr>
        <p:spPr>
          <a:ln/>
        </p:spPr>
      </p:sp>
      <p:sp>
        <p:nvSpPr>
          <p:cNvPr id="954372" name="Rectangle 3">
            <a:extLst>
              <a:ext uri="{FF2B5EF4-FFF2-40B4-BE49-F238E27FC236}">
                <a16:creationId xmlns:a16="http://schemas.microsoft.com/office/drawing/2014/main" id="{37792EA5-3582-DF4F-82E3-FC083A50F0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a:extLst>
              <a:ext uri="{FF2B5EF4-FFF2-40B4-BE49-F238E27FC236}">
                <a16:creationId xmlns:a16="http://schemas.microsoft.com/office/drawing/2014/main" id="{0D2BDF12-5079-9A4A-9844-A54F72E054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FFD2DF1-A009-F54D-AE40-616743CD1179}" type="slidenum">
              <a:rPr lang="en-US" altLang="en-US" sz="1200"/>
              <a:pPr algn="r" eaLnBrk="1" hangingPunct="1"/>
              <a:t>68</a:t>
            </a:fld>
            <a:endParaRPr lang="en-US" altLang="en-US" sz="1200"/>
          </a:p>
        </p:txBody>
      </p:sp>
      <p:sp>
        <p:nvSpPr>
          <p:cNvPr id="956419" name="Rectangle 2">
            <a:extLst>
              <a:ext uri="{FF2B5EF4-FFF2-40B4-BE49-F238E27FC236}">
                <a16:creationId xmlns:a16="http://schemas.microsoft.com/office/drawing/2014/main" id="{66C57B61-C582-5A4F-A4AF-66058773E17E}"/>
              </a:ext>
            </a:extLst>
          </p:cNvPr>
          <p:cNvSpPr>
            <a:spLocks noGrp="1" noRot="1" noChangeAspect="1" noChangeArrowheads="1" noTextEdit="1"/>
          </p:cNvSpPr>
          <p:nvPr>
            <p:ph type="sldImg"/>
          </p:nvPr>
        </p:nvSpPr>
        <p:spPr>
          <a:ln/>
        </p:spPr>
      </p:sp>
      <p:sp>
        <p:nvSpPr>
          <p:cNvPr id="956420" name="Rectangle 3">
            <a:extLst>
              <a:ext uri="{FF2B5EF4-FFF2-40B4-BE49-F238E27FC236}">
                <a16:creationId xmlns:a16="http://schemas.microsoft.com/office/drawing/2014/main" id="{14261F04-8444-0F46-87F2-9127413A9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www.origins.org.ua</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2D4C7169-5FA9-9A40-BFF2-CDADBE5827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E661C8-BCAA-1946-840F-F82EF1885A62}" type="slidenum">
              <a:rPr lang="en-US" altLang="en-US"/>
              <a:pPr eaLnBrk="1" hangingPunct="1"/>
              <a:t>69</a:t>
            </a:fld>
            <a:endParaRPr lang="en-US" altLang="en-US"/>
          </a:p>
        </p:txBody>
      </p:sp>
      <p:sp>
        <p:nvSpPr>
          <p:cNvPr id="215043" name="Rectangle 2">
            <a:extLst>
              <a:ext uri="{FF2B5EF4-FFF2-40B4-BE49-F238E27FC236}">
                <a16:creationId xmlns:a16="http://schemas.microsoft.com/office/drawing/2014/main" id="{28FDB973-573E-874A-B18A-17548DAC5495}"/>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E6B5FEEA-A6DF-1C41-8700-2F4C8D35B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4968CD9B-FF03-EA44-8202-8B1DE9ABBF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2BA730-49E3-9348-8A66-32C6288AC299}" type="slidenum">
              <a:rPr lang="en-US" altLang="en-US"/>
              <a:pPr eaLnBrk="1" hangingPunct="1"/>
              <a:t>70</a:t>
            </a:fld>
            <a:endParaRPr lang="en-US" altLang="en-US"/>
          </a:p>
        </p:txBody>
      </p:sp>
      <p:sp>
        <p:nvSpPr>
          <p:cNvPr id="216067" name="Rectangle 2">
            <a:extLst>
              <a:ext uri="{FF2B5EF4-FFF2-40B4-BE49-F238E27FC236}">
                <a16:creationId xmlns:a16="http://schemas.microsoft.com/office/drawing/2014/main" id="{42963845-8F31-D246-99DF-665252128A5C}"/>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F8D91FD1-72E4-4041-97B9-4419A523B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Man’s opinions</a:t>
            </a:r>
          </a:p>
          <a:p>
            <a:pPr eaLnBrk="1" hangingPunct="1"/>
            <a:r>
              <a:rPr lang="en-US" altLang="en-US">
                <a:latin typeface="Arial" panose="020B0604020202020204" pitchFamily="34" charset="0"/>
              </a:rPr>
              <a:t>Millions of years</a:t>
            </a:r>
            <a:endParaRPr lang="ru-RU"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B3A760A7-568A-1848-A8B7-B7F766933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95D382-F51E-8A4F-9283-006BE7A8B7F2}" type="slidenum">
              <a:rPr lang="en-US" altLang="en-US"/>
              <a:pPr eaLnBrk="1" hangingPunct="1"/>
              <a:t>71</a:t>
            </a:fld>
            <a:endParaRPr lang="en-US" altLang="en-US"/>
          </a:p>
        </p:txBody>
      </p:sp>
      <p:sp>
        <p:nvSpPr>
          <p:cNvPr id="217091" name="Rectangle 2">
            <a:extLst>
              <a:ext uri="{FF2B5EF4-FFF2-40B4-BE49-F238E27FC236}">
                <a16:creationId xmlns:a16="http://schemas.microsoft.com/office/drawing/2014/main" id="{C474836F-72C1-ED44-A685-172CA8B3EDC6}"/>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DBB36980-3397-0E4E-9500-7167C05F4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a:extLst>
              <a:ext uri="{FF2B5EF4-FFF2-40B4-BE49-F238E27FC236}">
                <a16:creationId xmlns:a16="http://schemas.microsoft.com/office/drawing/2014/main" id="{DE6766CC-D163-854E-9967-F65F39B3AB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8A6EC8C-1F3E-A043-8133-8AB8C2589CAB}" type="slidenum">
              <a:rPr lang="en-US" altLang="en-US" sz="1200"/>
              <a:pPr algn="r" eaLnBrk="1" hangingPunct="1"/>
              <a:t>72</a:t>
            </a:fld>
            <a:endParaRPr lang="en-US" altLang="en-US" sz="1200"/>
          </a:p>
        </p:txBody>
      </p:sp>
      <p:sp>
        <p:nvSpPr>
          <p:cNvPr id="817155" name="Rectangle 2">
            <a:extLst>
              <a:ext uri="{FF2B5EF4-FFF2-40B4-BE49-F238E27FC236}">
                <a16:creationId xmlns:a16="http://schemas.microsoft.com/office/drawing/2014/main" id="{4EED96B3-824E-2E43-8D9E-97EFE9CA0AD8}"/>
              </a:ext>
            </a:extLst>
          </p:cNvPr>
          <p:cNvSpPr>
            <a:spLocks noGrp="1" noRot="1" noChangeAspect="1" noChangeArrowheads="1" noTextEdit="1"/>
          </p:cNvSpPr>
          <p:nvPr>
            <p:ph type="sldImg"/>
          </p:nvPr>
        </p:nvSpPr>
        <p:spPr>
          <a:ln/>
        </p:spPr>
      </p:sp>
      <p:sp>
        <p:nvSpPr>
          <p:cNvPr id="817156" name="Rectangle 3">
            <a:extLst>
              <a:ext uri="{FF2B5EF4-FFF2-40B4-BE49-F238E27FC236}">
                <a16:creationId xmlns:a16="http://schemas.microsoft.com/office/drawing/2014/main" id="{B7643C04-DA75-FF4F-849F-40E2D3660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72020C4-020B-9842-AF90-8F8B0A0574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21A095-D65C-2146-90F3-E60BB82CEA62}" type="slidenum">
              <a:rPr lang="en-US" altLang="en-US"/>
              <a:pPr eaLnBrk="1" hangingPunct="1"/>
              <a:t>8</a:t>
            </a:fld>
            <a:endParaRPr lang="en-US" altLang="en-US"/>
          </a:p>
        </p:txBody>
      </p:sp>
      <p:sp>
        <p:nvSpPr>
          <p:cNvPr id="149507" name="Rectangle 2">
            <a:extLst>
              <a:ext uri="{FF2B5EF4-FFF2-40B4-BE49-F238E27FC236}">
                <a16:creationId xmlns:a16="http://schemas.microsoft.com/office/drawing/2014/main" id="{5B4B3E48-D4DF-9F49-9F9A-9BABBE157CA8}"/>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49ECFA10-7A5C-714D-B009-F799739B7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en-US">
                <a:latin typeface="Arial" panose="020B0604020202020204" pitchFamily="34" charset="0"/>
              </a:rPr>
              <a:t>Насилие в школах</a:t>
            </a:r>
          </a:p>
          <a:p>
            <a:pPr eaLnBrk="1" hangingPunct="1"/>
            <a:r>
              <a:rPr lang="ru-RU" altLang="en-US">
                <a:latin typeface="Arial" panose="020B0604020202020204" pitchFamily="34" charset="0"/>
              </a:rPr>
              <a:t>Аборты</a:t>
            </a:r>
          </a:p>
          <a:p>
            <a:pPr eaLnBrk="1" hangingPunct="1"/>
            <a:r>
              <a:rPr lang="ru-RU" altLang="en-US">
                <a:latin typeface="Arial" panose="020B0604020202020204" pitchFamily="34" charset="0"/>
              </a:rPr>
              <a:t>Гомосексуализм</a:t>
            </a:r>
          </a:p>
          <a:p>
            <a:pPr eaLnBrk="1" hangingPunct="1"/>
            <a:r>
              <a:rPr lang="ru-RU" altLang="en-US">
                <a:latin typeface="Arial" panose="020B0604020202020204" pitchFamily="34" charset="0"/>
              </a:rPr>
              <a:t>Расизм</a:t>
            </a:r>
          </a:p>
          <a:p>
            <a:pPr eaLnBrk="1" hangingPunct="1"/>
            <a:r>
              <a:rPr lang="ru-RU" altLang="en-US">
                <a:latin typeface="Arial" panose="020B0604020202020204" pitchFamily="34" charset="0"/>
              </a:rPr>
              <a:t>Порнография</a:t>
            </a:r>
          </a:p>
          <a:p>
            <a:pPr eaLnBrk="1" hangingPunct="1"/>
            <a:r>
              <a:rPr lang="ru-RU" altLang="en-US">
                <a:latin typeface="Arial" panose="020B0604020202020204" pitchFamily="34" charset="0"/>
              </a:rPr>
              <a:t>Неполные семьи</a:t>
            </a:r>
          </a:p>
          <a:p>
            <a:pPr eaLnBrk="1" hangingPunct="1"/>
            <a:endParaRPr lang="ru-RU"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a:extLst>
              <a:ext uri="{FF2B5EF4-FFF2-40B4-BE49-F238E27FC236}">
                <a16:creationId xmlns:a16="http://schemas.microsoft.com/office/drawing/2014/main" id="{4E64652D-5870-D748-8473-5186734A0A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1A354B1-EA6D-054F-A7F1-C753576CF4F6}" type="slidenum">
              <a:rPr lang="en-US" altLang="en-US" sz="1200"/>
              <a:pPr algn="r" eaLnBrk="1" hangingPunct="1"/>
              <a:t>73</a:t>
            </a:fld>
            <a:endParaRPr lang="en-US" altLang="en-US" sz="1200"/>
          </a:p>
        </p:txBody>
      </p:sp>
      <p:sp>
        <p:nvSpPr>
          <p:cNvPr id="898051" name="Rectangle 2">
            <a:extLst>
              <a:ext uri="{FF2B5EF4-FFF2-40B4-BE49-F238E27FC236}">
                <a16:creationId xmlns:a16="http://schemas.microsoft.com/office/drawing/2014/main" id="{B0CF4630-ADD5-1A4F-B512-1FB4A34B9096}"/>
              </a:ext>
            </a:extLst>
          </p:cNvPr>
          <p:cNvSpPr>
            <a:spLocks noGrp="1" noRot="1" noChangeAspect="1" noChangeArrowheads="1" noTextEdit="1"/>
          </p:cNvSpPr>
          <p:nvPr>
            <p:ph type="sldImg"/>
          </p:nvPr>
        </p:nvSpPr>
        <p:spPr>
          <a:ln/>
        </p:spPr>
      </p:sp>
      <p:sp>
        <p:nvSpPr>
          <p:cNvPr id="898052" name="Rectangle 3">
            <a:extLst>
              <a:ext uri="{FF2B5EF4-FFF2-40B4-BE49-F238E27FC236}">
                <a16:creationId xmlns:a16="http://schemas.microsoft.com/office/drawing/2014/main" id="{21DE2907-7307-7F4C-AED9-DEBC6F562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7">
            <a:extLst>
              <a:ext uri="{FF2B5EF4-FFF2-40B4-BE49-F238E27FC236}">
                <a16:creationId xmlns:a16="http://schemas.microsoft.com/office/drawing/2014/main" id="{57558E71-3827-A941-86A2-E8F700026AB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44B7AE2-3D08-5E4B-A3EF-D33F377BC35F}" type="slidenum">
              <a:rPr lang="en-US" altLang="en-US" sz="1200"/>
              <a:pPr algn="r" eaLnBrk="1" hangingPunct="1"/>
              <a:t>74</a:t>
            </a:fld>
            <a:endParaRPr lang="en-US" altLang="en-US" sz="1200"/>
          </a:p>
        </p:txBody>
      </p:sp>
      <p:sp>
        <p:nvSpPr>
          <p:cNvPr id="900099" name="Rectangle 2">
            <a:extLst>
              <a:ext uri="{FF2B5EF4-FFF2-40B4-BE49-F238E27FC236}">
                <a16:creationId xmlns:a16="http://schemas.microsoft.com/office/drawing/2014/main" id="{A53E2C35-E604-4E47-9BD4-CE3238DEBC8D}"/>
              </a:ext>
            </a:extLst>
          </p:cNvPr>
          <p:cNvSpPr>
            <a:spLocks noGrp="1" noRot="1" noChangeAspect="1" noChangeArrowheads="1" noTextEdit="1"/>
          </p:cNvSpPr>
          <p:nvPr>
            <p:ph type="sldImg"/>
          </p:nvPr>
        </p:nvSpPr>
        <p:spPr>
          <a:ln/>
        </p:spPr>
      </p:sp>
      <p:sp>
        <p:nvSpPr>
          <p:cNvPr id="900100" name="Rectangle 3">
            <a:extLst>
              <a:ext uri="{FF2B5EF4-FFF2-40B4-BE49-F238E27FC236}">
                <a16:creationId xmlns:a16="http://schemas.microsoft.com/office/drawing/2014/main" id="{4FFC6E91-5FFF-AB4F-89D7-5BD05861BB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7">
            <a:extLst>
              <a:ext uri="{FF2B5EF4-FFF2-40B4-BE49-F238E27FC236}">
                <a16:creationId xmlns:a16="http://schemas.microsoft.com/office/drawing/2014/main" id="{AB7A7992-BF07-3046-9958-E1F4980BA25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4A75782-E505-9440-8BEA-EB9202A3896F}" type="slidenum">
              <a:rPr lang="en-US" altLang="en-US" sz="1200"/>
              <a:pPr algn="r" eaLnBrk="1" hangingPunct="1"/>
              <a:t>75</a:t>
            </a:fld>
            <a:endParaRPr lang="en-US" altLang="en-US" sz="1200"/>
          </a:p>
        </p:txBody>
      </p:sp>
      <p:sp>
        <p:nvSpPr>
          <p:cNvPr id="902147" name="Rectangle 2">
            <a:extLst>
              <a:ext uri="{FF2B5EF4-FFF2-40B4-BE49-F238E27FC236}">
                <a16:creationId xmlns:a16="http://schemas.microsoft.com/office/drawing/2014/main" id="{D51F764F-05AF-524E-99EE-728031560228}"/>
              </a:ext>
            </a:extLst>
          </p:cNvPr>
          <p:cNvSpPr>
            <a:spLocks noGrp="1" noRot="1" noChangeAspect="1" noChangeArrowheads="1" noTextEdit="1"/>
          </p:cNvSpPr>
          <p:nvPr>
            <p:ph type="sldImg"/>
          </p:nvPr>
        </p:nvSpPr>
        <p:spPr>
          <a:ln/>
        </p:spPr>
      </p:sp>
      <p:sp>
        <p:nvSpPr>
          <p:cNvPr id="902148" name="Rectangle 3">
            <a:extLst>
              <a:ext uri="{FF2B5EF4-FFF2-40B4-BE49-F238E27FC236}">
                <a16:creationId xmlns:a16="http://schemas.microsoft.com/office/drawing/2014/main" id="{550541BE-35F6-BA42-A56B-1CBE00E4B8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Revised: August 2005.</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a:extLst>
              <a:ext uri="{FF2B5EF4-FFF2-40B4-BE49-F238E27FC236}">
                <a16:creationId xmlns:a16="http://schemas.microsoft.com/office/drawing/2014/main" id="{D1D17FB3-850B-5C4D-B718-E894808A674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6D0E086-572F-5342-B4E2-CC1929215448}" type="slidenum">
              <a:rPr lang="en-US" altLang="en-US" sz="1200"/>
              <a:pPr algn="r" eaLnBrk="1" hangingPunct="1"/>
              <a:t>76</a:t>
            </a:fld>
            <a:endParaRPr lang="en-US" altLang="en-US" sz="1200"/>
          </a:p>
        </p:txBody>
      </p:sp>
      <p:sp>
        <p:nvSpPr>
          <p:cNvPr id="904195" name="Rectangle 2">
            <a:extLst>
              <a:ext uri="{FF2B5EF4-FFF2-40B4-BE49-F238E27FC236}">
                <a16:creationId xmlns:a16="http://schemas.microsoft.com/office/drawing/2014/main" id="{41465FBF-17F6-4B43-AFD5-C5641F18AA69}"/>
              </a:ext>
            </a:extLst>
          </p:cNvPr>
          <p:cNvSpPr>
            <a:spLocks noGrp="1" noRot="1" noChangeAspect="1" noChangeArrowheads="1" noTextEdit="1"/>
          </p:cNvSpPr>
          <p:nvPr>
            <p:ph type="sldImg"/>
          </p:nvPr>
        </p:nvSpPr>
        <p:spPr>
          <a:ln/>
        </p:spPr>
      </p:sp>
      <p:sp>
        <p:nvSpPr>
          <p:cNvPr id="904196" name="Rectangle 3">
            <a:extLst>
              <a:ext uri="{FF2B5EF4-FFF2-40B4-BE49-F238E27FC236}">
                <a16:creationId xmlns:a16="http://schemas.microsoft.com/office/drawing/2014/main" id="{4C22AFC1-DCD9-7041-8F39-217B0B72EA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a:extLst>
              <a:ext uri="{FF2B5EF4-FFF2-40B4-BE49-F238E27FC236}">
                <a16:creationId xmlns:a16="http://schemas.microsoft.com/office/drawing/2014/main" id="{E229F3CC-EDCE-9D4B-A9DE-EF96F4D0F1D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4E06B7C-805E-1D4F-A0A3-D33C64A6DFA4}" type="slidenum">
              <a:rPr lang="en-US" altLang="en-US" sz="1200"/>
              <a:pPr algn="r" eaLnBrk="1" hangingPunct="1"/>
              <a:t>77</a:t>
            </a:fld>
            <a:endParaRPr lang="en-US" altLang="en-US" sz="1200"/>
          </a:p>
        </p:txBody>
      </p:sp>
      <p:sp>
        <p:nvSpPr>
          <p:cNvPr id="906243" name="Rectangle 2">
            <a:extLst>
              <a:ext uri="{FF2B5EF4-FFF2-40B4-BE49-F238E27FC236}">
                <a16:creationId xmlns:a16="http://schemas.microsoft.com/office/drawing/2014/main" id="{29204568-FB34-5640-B9C3-CEF238DA7989}"/>
              </a:ext>
            </a:extLst>
          </p:cNvPr>
          <p:cNvSpPr>
            <a:spLocks noGrp="1" noRot="1" noChangeAspect="1" noChangeArrowheads="1" noTextEdit="1"/>
          </p:cNvSpPr>
          <p:nvPr>
            <p:ph type="sldImg"/>
          </p:nvPr>
        </p:nvSpPr>
        <p:spPr>
          <a:ln/>
        </p:spPr>
      </p:sp>
      <p:sp>
        <p:nvSpPr>
          <p:cNvPr id="906244" name="Rectangle 3">
            <a:extLst>
              <a:ext uri="{FF2B5EF4-FFF2-40B4-BE49-F238E27FC236}">
                <a16:creationId xmlns:a16="http://schemas.microsoft.com/office/drawing/2014/main" id="{69F6FB8F-A8AF-E840-AAB6-3649FFDF0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a:extLst>
              <a:ext uri="{FF2B5EF4-FFF2-40B4-BE49-F238E27FC236}">
                <a16:creationId xmlns:a16="http://schemas.microsoft.com/office/drawing/2014/main" id="{BEAC2925-DE81-6743-A5B4-1162A3BAEC4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80D9CAF-391F-044D-873E-9A93676CC535}" type="slidenum">
              <a:rPr lang="en-US" altLang="en-US" sz="1200"/>
              <a:pPr algn="r" eaLnBrk="1" hangingPunct="1"/>
              <a:t>78</a:t>
            </a:fld>
            <a:endParaRPr lang="en-US" altLang="en-US" sz="1200"/>
          </a:p>
        </p:txBody>
      </p:sp>
      <p:sp>
        <p:nvSpPr>
          <p:cNvPr id="908291" name="Rectangle 2">
            <a:extLst>
              <a:ext uri="{FF2B5EF4-FFF2-40B4-BE49-F238E27FC236}">
                <a16:creationId xmlns:a16="http://schemas.microsoft.com/office/drawing/2014/main" id="{B3CCA305-4995-6E4E-AEB6-F00BCAEC15F0}"/>
              </a:ext>
            </a:extLst>
          </p:cNvPr>
          <p:cNvSpPr>
            <a:spLocks noGrp="1" noRot="1" noChangeAspect="1" noChangeArrowheads="1" noTextEdit="1"/>
          </p:cNvSpPr>
          <p:nvPr>
            <p:ph type="sldImg"/>
          </p:nvPr>
        </p:nvSpPr>
        <p:spPr>
          <a:ln/>
        </p:spPr>
      </p:sp>
      <p:sp>
        <p:nvSpPr>
          <p:cNvPr id="908292" name="Rectangle 3">
            <a:extLst>
              <a:ext uri="{FF2B5EF4-FFF2-40B4-BE49-F238E27FC236}">
                <a16:creationId xmlns:a16="http://schemas.microsoft.com/office/drawing/2014/main" id="{F6B0F83E-8ABC-4D42-9A67-C720A7C80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7">
            <a:extLst>
              <a:ext uri="{FF2B5EF4-FFF2-40B4-BE49-F238E27FC236}">
                <a16:creationId xmlns:a16="http://schemas.microsoft.com/office/drawing/2014/main" id="{FF6C921D-E44F-9547-A519-F4931B4CEE9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26E1784-36D3-C040-8724-083A7FE515EB}" type="slidenum">
              <a:rPr lang="en-US" altLang="en-US" sz="1200"/>
              <a:pPr algn="r" eaLnBrk="1" hangingPunct="1"/>
              <a:t>79</a:t>
            </a:fld>
            <a:endParaRPr lang="en-US" altLang="en-US" sz="1200"/>
          </a:p>
        </p:txBody>
      </p:sp>
      <p:sp>
        <p:nvSpPr>
          <p:cNvPr id="910339" name="Rectangle 2">
            <a:extLst>
              <a:ext uri="{FF2B5EF4-FFF2-40B4-BE49-F238E27FC236}">
                <a16:creationId xmlns:a16="http://schemas.microsoft.com/office/drawing/2014/main" id="{ABDC7A5B-F94F-4E41-A05A-AED393153D04}"/>
              </a:ext>
            </a:extLst>
          </p:cNvPr>
          <p:cNvSpPr>
            <a:spLocks noGrp="1" noRot="1" noChangeAspect="1" noChangeArrowheads="1" noTextEdit="1"/>
          </p:cNvSpPr>
          <p:nvPr>
            <p:ph type="sldImg"/>
          </p:nvPr>
        </p:nvSpPr>
        <p:spPr>
          <a:ln/>
        </p:spPr>
      </p:sp>
      <p:sp>
        <p:nvSpPr>
          <p:cNvPr id="910340" name="Rectangle 3">
            <a:extLst>
              <a:ext uri="{FF2B5EF4-FFF2-40B4-BE49-F238E27FC236}">
                <a16:creationId xmlns:a16="http://schemas.microsoft.com/office/drawing/2014/main" id="{FB28C963-28B4-4746-8CA4-CCED7C9382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7">
            <a:extLst>
              <a:ext uri="{FF2B5EF4-FFF2-40B4-BE49-F238E27FC236}">
                <a16:creationId xmlns:a16="http://schemas.microsoft.com/office/drawing/2014/main" id="{7754A841-DACE-A04C-A37E-16408EDA8DA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76936D7-D6F5-0942-BB8E-31AC1B90C9E9}" type="slidenum">
              <a:rPr lang="en-US" altLang="en-US" sz="1200"/>
              <a:pPr algn="r" eaLnBrk="1" hangingPunct="1"/>
              <a:t>80</a:t>
            </a:fld>
            <a:endParaRPr lang="en-US" altLang="en-US" sz="1200"/>
          </a:p>
        </p:txBody>
      </p:sp>
      <p:sp>
        <p:nvSpPr>
          <p:cNvPr id="912387" name="Rectangle 2">
            <a:extLst>
              <a:ext uri="{FF2B5EF4-FFF2-40B4-BE49-F238E27FC236}">
                <a16:creationId xmlns:a16="http://schemas.microsoft.com/office/drawing/2014/main" id="{C2278651-5169-9347-AB80-590338E884AB}"/>
              </a:ext>
            </a:extLst>
          </p:cNvPr>
          <p:cNvSpPr>
            <a:spLocks noGrp="1" noRot="1" noChangeAspect="1" noChangeArrowheads="1" noTextEdit="1"/>
          </p:cNvSpPr>
          <p:nvPr>
            <p:ph type="sldImg"/>
          </p:nvPr>
        </p:nvSpPr>
        <p:spPr>
          <a:ln/>
        </p:spPr>
      </p:sp>
      <p:sp>
        <p:nvSpPr>
          <p:cNvPr id="912388" name="Rectangle 3">
            <a:extLst>
              <a:ext uri="{FF2B5EF4-FFF2-40B4-BE49-F238E27FC236}">
                <a16:creationId xmlns:a16="http://schemas.microsoft.com/office/drawing/2014/main" id="{56E10AB8-BB00-1447-9C08-6E1C810869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overhead’s content.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7">
            <a:extLst>
              <a:ext uri="{FF2B5EF4-FFF2-40B4-BE49-F238E27FC236}">
                <a16:creationId xmlns:a16="http://schemas.microsoft.com/office/drawing/2014/main" id="{E8D5B6CE-A281-6C46-9530-951F33D1E56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5D09DEC-61F1-864F-BC3D-6A2E46A75A63}" type="slidenum">
              <a:rPr lang="en-US" altLang="en-US" sz="1200"/>
              <a:pPr algn="r" eaLnBrk="1" hangingPunct="1"/>
              <a:t>81</a:t>
            </a:fld>
            <a:endParaRPr lang="en-US" altLang="en-US" sz="1200"/>
          </a:p>
        </p:txBody>
      </p:sp>
      <p:sp>
        <p:nvSpPr>
          <p:cNvPr id="915459" name="Rectangle 2">
            <a:extLst>
              <a:ext uri="{FF2B5EF4-FFF2-40B4-BE49-F238E27FC236}">
                <a16:creationId xmlns:a16="http://schemas.microsoft.com/office/drawing/2014/main" id="{19B85277-AC5B-2945-B6DA-03AFFC27075E}"/>
              </a:ext>
            </a:extLst>
          </p:cNvPr>
          <p:cNvSpPr>
            <a:spLocks noGrp="1" noRot="1" noChangeAspect="1" noChangeArrowheads="1" noTextEdit="1"/>
          </p:cNvSpPr>
          <p:nvPr>
            <p:ph type="sldImg"/>
          </p:nvPr>
        </p:nvSpPr>
        <p:spPr>
          <a:ln/>
        </p:spPr>
      </p:sp>
      <p:sp>
        <p:nvSpPr>
          <p:cNvPr id="915460" name="Rectangle 3">
            <a:extLst>
              <a:ext uri="{FF2B5EF4-FFF2-40B4-BE49-F238E27FC236}">
                <a16:creationId xmlns:a16="http://schemas.microsoft.com/office/drawing/2014/main" id="{5E86F3E8-BED3-EA46-BF85-A4BEA67DBA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7">
            <a:extLst>
              <a:ext uri="{FF2B5EF4-FFF2-40B4-BE49-F238E27FC236}">
                <a16:creationId xmlns:a16="http://schemas.microsoft.com/office/drawing/2014/main" id="{C99D06BB-04FD-E449-87B4-48D75F0B49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BFB3F23-C94F-7347-956B-8CCA45C52EF7}" type="slidenum">
              <a:rPr lang="en-US" altLang="en-US" sz="1200"/>
              <a:pPr algn="r" eaLnBrk="1" hangingPunct="1"/>
              <a:t>82</a:t>
            </a:fld>
            <a:endParaRPr lang="en-US" altLang="en-US" sz="1200"/>
          </a:p>
        </p:txBody>
      </p:sp>
      <p:sp>
        <p:nvSpPr>
          <p:cNvPr id="917507" name="Rectangle 2">
            <a:extLst>
              <a:ext uri="{FF2B5EF4-FFF2-40B4-BE49-F238E27FC236}">
                <a16:creationId xmlns:a16="http://schemas.microsoft.com/office/drawing/2014/main" id="{8CAF014A-D7D6-4A46-9902-105503C50876}"/>
              </a:ext>
            </a:extLst>
          </p:cNvPr>
          <p:cNvSpPr>
            <a:spLocks noGrp="1" noRot="1" noChangeAspect="1" noChangeArrowheads="1" noTextEdit="1"/>
          </p:cNvSpPr>
          <p:nvPr>
            <p:ph type="sldImg"/>
          </p:nvPr>
        </p:nvSpPr>
        <p:spPr>
          <a:ln/>
        </p:spPr>
      </p:sp>
      <p:sp>
        <p:nvSpPr>
          <p:cNvPr id="917508" name="Rectangle 3">
            <a:extLst>
              <a:ext uri="{FF2B5EF4-FFF2-40B4-BE49-F238E27FC236}">
                <a16:creationId xmlns:a16="http://schemas.microsoft.com/office/drawing/2014/main" id="{6DBF9A89-6D87-7C44-953D-189CE67151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94B7D2BF-A4FE-0D43-AEEC-CD22095830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0289C2-9924-674A-A526-412338A4D9D6}" type="slidenum">
              <a:rPr lang="en-US" altLang="en-US"/>
              <a:pPr eaLnBrk="1" hangingPunct="1"/>
              <a:t>9</a:t>
            </a:fld>
            <a:endParaRPr lang="en-US" altLang="en-US"/>
          </a:p>
        </p:txBody>
      </p:sp>
      <p:sp>
        <p:nvSpPr>
          <p:cNvPr id="150531" name="Rectangle 2">
            <a:extLst>
              <a:ext uri="{FF2B5EF4-FFF2-40B4-BE49-F238E27FC236}">
                <a16:creationId xmlns:a16="http://schemas.microsoft.com/office/drawing/2014/main" id="{300DE1DF-82B8-E74B-A2CE-5FB026ACF166}"/>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4579B9A2-9A2E-A947-AC95-B730850BD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5000"/>
              </a:lnSpc>
              <a:spcBef>
                <a:spcPct val="50000"/>
              </a:spcBef>
            </a:pPr>
            <a:r>
              <a:rPr lang="en-US" altLang="en-US" b="1">
                <a:solidFill>
                  <a:schemeClr val="bg1"/>
                </a:solidFill>
                <a:latin typeface="Arial" panose="020B0604020202020204" pitchFamily="34" charset="0"/>
              </a:rPr>
              <a:t>www.barna.org/cgi-bin/PagePressRelease.asp?PressReleaseID=77&amp;Reference=E&amp;Key=moral%20truth</a:t>
            </a:r>
          </a:p>
          <a:p>
            <a:pPr eaLnBrk="1" hangingPunct="1"/>
            <a:endParaRPr lang="en-US"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6192BF6F-60F3-334B-96C4-6265C86CD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574D74-D955-6242-ADF7-32E0B357BCAD}" type="slidenum">
              <a:rPr lang="en-US" altLang="en-US"/>
              <a:pPr eaLnBrk="1" hangingPunct="1"/>
              <a:t>84</a:t>
            </a:fld>
            <a:endParaRPr lang="en-US" altLang="en-US"/>
          </a:p>
        </p:txBody>
      </p:sp>
      <p:sp>
        <p:nvSpPr>
          <p:cNvPr id="218115" name="Rectangle 7">
            <a:extLst>
              <a:ext uri="{FF2B5EF4-FFF2-40B4-BE49-F238E27FC236}">
                <a16:creationId xmlns:a16="http://schemas.microsoft.com/office/drawing/2014/main" id="{9A6AD6C4-3B86-064D-8141-8074317F69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1AC70DF-3829-934F-88CE-305B8048A5AC}" type="slidenum">
              <a:rPr lang="en-US" altLang="en-US" sz="1200"/>
              <a:pPr algn="r" eaLnBrk="1" hangingPunct="1"/>
              <a:t>84</a:t>
            </a:fld>
            <a:endParaRPr lang="en-US" altLang="en-US" sz="1200"/>
          </a:p>
        </p:txBody>
      </p:sp>
      <p:sp>
        <p:nvSpPr>
          <p:cNvPr id="218116" name="Rectangle 2">
            <a:extLst>
              <a:ext uri="{FF2B5EF4-FFF2-40B4-BE49-F238E27FC236}">
                <a16:creationId xmlns:a16="http://schemas.microsoft.com/office/drawing/2014/main" id="{F0610D49-509C-9B4C-A120-134285ABB7C6}"/>
              </a:ext>
            </a:extLst>
          </p:cNvPr>
          <p:cNvSpPr>
            <a:spLocks noGrp="1" noRot="1" noChangeAspect="1" noChangeArrowheads="1" noTextEdit="1"/>
          </p:cNvSpPr>
          <p:nvPr>
            <p:ph type="sldImg"/>
          </p:nvPr>
        </p:nvSpPr>
        <p:spPr>
          <a:ln/>
        </p:spPr>
      </p:sp>
      <p:sp>
        <p:nvSpPr>
          <p:cNvPr id="218117" name="Rectangle 3">
            <a:extLst>
              <a:ext uri="{FF2B5EF4-FFF2-40B4-BE49-F238E27FC236}">
                <a16:creationId xmlns:a16="http://schemas.microsoft.com/office/drawing/2014/main" id="{1BB51AAD-8A81-574A-9C20-B80551330A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1B52F160-143A-8C43-88CC-8A6341ED6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05D434-710D-6049-9766-745580009EA8}" type="slidenum">
              <a:rPr lang="en-US" altLang="en-US"/>
              <a:pPr eaLnBrk="1" hangingPunct="1"/>
              <a:t>85</a:t>
            </a:fld>
            <a:endParaRPr lang="en-US" altLang="en-US"/>
          </a:p>
        </p:txBody>
      </p:sp>
      <p:sp>
        <p:nvSpPr>
          <p:cNvPr id="219139" name="Rectangle 7">
            <a:extLst>
              <a:ext uri="{FF2B5EF4-FFF2-40B4-BE49-F238E27FC236}">
                <a16:creationId xmlns:a16="http://schemas.microsoft.com/office/drawing/2014/main" id="{230FA3A9-13AB-6748-AEA7-2F3F79242D5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A057F9C-B568-9F49-826E-CB2B21D2C51A}" type="slidenum">
              <a:rPr lang="en-US" altLang="en-US" sz="1200"/>
              <a:pPr algn="r" eaLnBrk="1" hangingPunct="1"/>
              <a:t>85</a:t>
            </a:fld>
            <a:endParaRPr lang="en-US" altLang="en-US" sz="1200"/>
          </a:p>
        </p:txBody>
      </p:sp>
      <p:sp>
        <p:nvSpPr>
          <p:cNvPr id="219140" name="Rectangle 2">
            <a:extLst>
              <a:ext uri="{FF2B5EF4-FFF2-40B4-BE49-F238E27FC236}">
                <a16:creationId xmlns:a16="http://schemas.microsoft.com/office/drawing/2014/main" id="{7312108D-353C-F34E-A217-E6EB3E8C1142}"/>
              </a:ext>
            </a:extLst>
          </p:cNvPr>
          <p:cNvSpPr>
            <a:spLocks noGrp="1" noRot="1" noChangeAspect="1" noChangeArrowheads="1" noTextEdit="1"/>
          </p:cNvSpPr>
          <p:nvPr>
            <p:ph type="sldImg"/>
          </p:nvPr>
        </p:nvSpPr>
        <p:spPr>
          <a:ln/>
        </p:spPr>
      </p:sp>
      <p:sp>
        <p:nvSpPr>
          <p:cNvPr id="219141" name="Rectangle 3">
            <a:extLst>
              <a:ext uri="{FF2B5EF4-FFF2-40B4-BE49-F238E27FC236}">
                <a16:creationId xmlns:a16="http://schemas.microsoft.com/office/drawing/2014/main" id="{AC4F8497-9A5D-8249-AC59-C6D3248278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4B944067-C00D-CA44-8B71-9A1051DA37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5935D5-01CE-8247-AAD4-C9558A688439}" type="slidenum">
              <a:rPr lang="en-US" altLang="en-US"/>
              <a:pPr eaLnBrk="1" hangingPunct="1"/>
              <a:t>86</a:t>
            </a:fld>
            <a:endParaRPr lang="en-US" altLang="en-US"/>
          </a:p>
        </p:txBody>
      </p:sp>
      <p:sp>
        <p:nvSpPr>
          <p:cNvPr id="220163" name="Rectangle 7">
            <a:extLst>
              <a:ext uri="{FF2B5EF4-FFF2-40B4-BE49-F238E27FC236}">
                <a16:creationId xmlns:a16="http://schemas.microsoft.com/office/drawing/2014/main" id="{E0D8A8FB-371A-7949-8328-7CF27FCE74D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164D5E-F34B-2B4D-9F09-31372DFD9634}" type="slidenum">
              <a:rPr lang="en-US" altLang="en-US" sz="1200"/>
              <a:pPr algn="r" eaLnBrk="1" hangingPunct="1"/>
              <a:t>86</a:t>
            </a:fld>
            <a:endParaRPr lang="en-US" altLang="en-US" sz="1200"/>
          </a:p>
        </p:txBody>
      </p:sp>
      <p:sp>
        <p:nvSpPr>
          <p:cNvPr id="220164" name="Rectangle 2">
            <a:extLst>
              <a:ext uri="{FF2B5EF4-FFF2-40B4-BE49-F238E27FC236}">
                <a16:creationId xmlns:a16="http://schemas.microsoft.com/office/drawing/2014/main" id="{13CFEC61-FAEE-5149-99B8-5F542234DE16}"/>
              </a:ext>
            </a:extLst>
          </p:cNvPr>
          <p:cNvSpPr>
            <a:spLocks noGrp="1" noRot="1" noChangeAspect="1" noChangeArrowheads="1" noTextEdit="1"/>
          </p:cNvSpPr>
          <p:nvPr>
            <p:ph type="sldImg"/>
          </p:nvPr>
        </p:nvSpPr>
        <p:spPr>
          <a:ln/>
        </p:spPr>
      </p:sp>
      <p:sp>
        <p:nvSpPr>
          <p:cNvPr id="220165" name="Rectangle 3">
            <a:extLst>
              <a:ext uri="{FF2B5EF4-FFF2-40B4-BE49-F238E27FC236}">
                <a16:creationId xmlns:a16="http://schemas.microsoft.com/office/drawing/2014/main" id="{844C259E-2F87-CA49-8D8D-4EC64CDA5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1D321F54-4E30-8049-B9D9-30BD3B808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4157A-1CD3-7844-A7E2-59E7E69F57D4}" type="slidenum">
              <a:rPr lang="en-US" altLang="en-US"/>
              <a:pPr eaLnBrk="1" hangingPunct="1"/>
              <a:t>87</a:t>
            </a:fld>
            <a:endParaRPr lang="en-US" altLang="en-US"/>
          </a:p>
        </p:txBody>
      </p:sp>
      <p:sp>
        <p:nvSpPr>
          <p:cNvPr id="221187" name="Rectangle 2">
            <a:extLst>
              <a:ext uri="{FF2B5EF4-FFF2-40B4-BE49-F238E27FC236}">
                <a16:creationId xmlns:a16="http://schemas.microsoft.com/office/drawing/2014/main" id="{D9E3FAC2-8C11-9843-8E96-1E55B6E657C9}"/>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60790CFC-1843-A346-93DD-60637C275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ADC52639-0FF3-574C-B78C-4A90781EEE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40716-E4B8-1B45-A470-20CE1B14EED5}" type="slidenum">
              <a:rPr lang="en-US" altLang="en-US"/>
              <a:pPr eaLnBrk="1" hangingPunct="1"/>
              <a:t>88</a:t>
            </a:fld>
            <a:endParaRPr lang="en-US" altLang="en-US"/>
          </a:p>
        </p:txBody>
      </p:sp>
      <p:sp>
        <p:nvSpPr>
          <p:cNvPr id="222211" name="Rectangle 2">
            <a:extLst>
              <a:ext uri="{FF2B5EF4-FFF2-40B4-BE49-F238E27FC236}">
                <a16:creationId xmlns:a16="http://schemas.microsoft.com/office/drawing/2014/main" id="{8C99A621-3D3E-5347-B613-69268AFDF746}"/>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2EB4CE29-FAC7-0942-93A0-324B59B035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2A59F2CF-7980-9C4B-BF2C-436C08546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0E2B49-F3F3-E147-BC59-C5EB89B57DB9}" type="slidenum">
              <a:rPr lang="en-US" altLang="en-US"/>
              <a:pPr eaLnBrk="1" hangingPunct="1"/>
              <a:t>89</a:t>
            </a:fld>
            <a:endParaRPr lang="en-US" altLang="en-US"/>
          </a:p>
        </p:txBody>
      </p:sp>
      <p:sp>
        <p:nvSpPr>
          <p:cNvPr id="223235" name="Rectangle 2">
            <a:extLst>
              <a:ext uri="{FF2B5EF4-FFF2-40B4-BE49-F238E27FC236}">
                <a16:creationId xmlns:a16="http://schemas.microsoft.com/office/drawing/2014/main" id="{08572368-F360-1047-A718-EDFB3CDAF9ED}"/>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7428DB1F-0C20-CE48-BB64-3C49DD9B73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en-US">
                <a:latin typeface="Arial" panose="020B0604020202020204" pitchFamily="34" charset="0"/>
              </a:rPr>
              <a:t>Такой сякой, «Бог любви»? Почему ты допустил это?</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6E0B1713-879B-F545-B3AD-B3B6C02463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09D1A8-0F6B-E544-8D45-F2256FD4CAB3}" type="slidenum">
              <a:rPr lang="en-US" altLang="en-US"/>
              <a:pPr eaLnBrk="1" hangingPunct="1"/>
              <a:t>90</a:t>
            </a:fld>
            <a:endParaRPr lang="en-US" altLang="en-US"/>
          </a:p>
        </p:txBody>
      </p:sp>
      <p:sp>
        <p:nvSpPr>
          <p:cNvPr id="224259" name="Rectangle 7">
            <a:extLst>
              <a:ext uri="{FF2B5EF4-FFF2-40B4-BE49-F238E27FC236}">
                <a16:creationId xmlns:a16="http://schemas.microsoft.com/office/drawing/2014/main" id="{BB9F183E-B6A6-DE40-A731-D98C7F7677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C71A70D-6D96-134B-A0F5-2E281BFBE5DA}" type="slidenum">
              <a:rPr lang="en-US" altLang="en-US" sz="1200">
                <a:cs typeface="Arial" panose="020B0604020202020204" pitchFamily="34" charset="0"/>
              </a:rPr>
              <a:pPr algn="r" eaLnBrk="1" hangingPunct="1"/>
              <a:t>90</a:t>
            </a:fld>
            <a:endParaRPr lang="en-US" altLang="en-US" sz="1200">
              <a:cs typeface="Arial" panose="020B0604020202020204" pitchFamily="34" charset="0"/>
            </a:endParaRPr>
          </a:p>
        </p:txBody>
      </p:sp>
      <p:sp>
        <p:nvSpPr>
          <p:cNvPr id="224260" name="Rectangle 2">
            <a:extLst>
              <a:ext uri="{FF2B5EF4-FFF2-40B4-BE49-F238E27FC236}">
                <a16:creationId xmlns:a16="http://schemas.microsoft.com/office/drawing/2014/main" id="{2A436A90-DC5A-534A-8513-0C760610B3F2}"/>
              </a:ext>
            </a:extLst>
          </p:cNvPr>
          <p:cNvSpPr>
            <a:spLocks noGrp="1" noRot="1" noChangeAspect="1" noChangeArrowheads="1" noTextEdit="1"/>
          </p:cNvSpPr>
          <p:nvPr>
            <p:ph type="sldImg"/>
          </p:nvPr>
        </p:nvSpPr>
        <p:spPr>
          <a:ln/>
        </p:spPr>
      </p:sp>
      <p:sp>
        <p:nvSpPr>
          <p:cNvPr id="224261" name="Rectangle 3">
            <a:extLst>
              <a:ext uri="{FF2B5EF4-FFF2-40B4-BE49-F238E27FC236}">
                <a16:creationId xmlns:a16="http://schemas.microsoft.com/office/drawing/2014/main" id="{75E94345-2C2D-EE46-9951-88451E3F9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4E9628AA-8BBD-AA4E-8FD5-616E6DC6F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00C089-5C9C-DF42-A596-E42FBBAFD140}" type="slidenum">
              <a:rPr lang="en-US" altLang="en-US"/>
              <a:pPr eaLnBrk="1" hangingPunct="1"/>
              <a:t>91</a:t>
            </a:fld>
            <a:endParaRPr lang="en-US" altLang="en-US"/>
          </a:p>
        </p:txBody>
      </p:sp>
      <p:sp>
        <p:nvSpPr>
          <p:cNvPr id="225283" name="Rectangle 7">
            <a:extLst>
              <a:ext uri="{FF2B5EF4-FFF2-40B4-BE49-F238E27FC236}">
                <a16:creationId xmlns:a16="http://schemas.microsoft.com/office/drawing/2014/main" id="{F8C8BB50-C12B-9647-A291-A91BF454DCF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E2F039D-2D39-494B-82EC-9041078E9F91}" type="slidenum">
              <a:rPr lang="en-US" altLang="en-US" sz="1200">
                <a:cs typeface="Arial" panose="020B0604020202020204" pitchFamily="34" charset="0"/>
              </a:rPr>
              <a:pPr algn="r" eaLnBrk="1" hangingPunct="1"/>
              <a:t>91</a:t>
            </a:fld>
            <a:endParaRPr lang="en-US" altLang="en-US" sz="1200">
              <a:cs typeface="Arial" panose="020B0604020202020204" pitchFamily="34" charset="0"/>
            </a:endParaRPr>
          </a:p>
        </p:txBody>
      </p:sp>
      <p:sp>
        <p:nvSpPr>
          <p:cNvPr id="225284" name="Rectangle 2">
            <a:extLst>
              <a:ext uri="{FF2B5EF4-FFF2-40B4-BE49-F238E27FC236}">
                <a16:creationId xmlns:a16="http://schemas.microsoft.com/office/drawing/2014/main" id="{0083DAC1-2850-134C-B39A-00DC933980B9}"/>
              </a:ext>
            </a:extLst>
          </p:cNvPr>
          <p:cNvSpPr>
            <a:spLocks noGrp="1" noRot="1" noChangeAspect="1" noChangeArrowheads="1" noTextEdit="1"/>
          </p:cNvSpPr>
          <p:nvPr>
            <p:ph type="sldImg"/>
          </p:nvPr>
        </p:nvSpPr>
        <p:spPr>
          <a:ln/>
        </p:spPr>
      </p:sp>
      <p:sp>
        <p:nvSpPr>
          <p:cNvPr id="225285" name="Rectangle 3">
            <a:extLst>
              <a:ext uri="{FF2B5EF4-FFF2-40B4-BE49-F238E27FC236}">
                <a16:creationId xmlns:a16="http://schemas.microsoft.com/office/drawing/2014/main" id="{D555E229-5508-A94F-A2DF-8C04C01149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5547191F-3537-0D4F-B66F-4D5F9EC38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4C3D8D-9710-024A-90B4-7E1F70AAC52C}" type="slidenum">
              <a:rPr lang="en-US" altLang="en-US"/>
              <a:pPr eaLnBrk="1" hangingPunct="1"/>
              <a:t>92</a:t>
            </a:fld>
            <a:endParaRPr lang="en-US" altLang="en-US"/>
          </a:p>
        </p:txBody>
      </p:sp>
      <p:sp>
        <p:nvSpPr>
          <p:cNvPr id="226307" name="Rectangle 2">
            <a:extLst>
              <a:ext uri="{FF2B5EF4-FFF2-40B4-BE49-F238E27FC236}">
                <a16:creationId xmlns:a16="http://schemas.microsoft.com/office/drawing/2014/main" id="{F6D21A8D-7953-C344-9C00-9977F950FC39}"/>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B8E68809-6EAF-DE4E-8EB5-DD6253E14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DF5C9763-24F5-D142-8FDF-01A5DBB848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922D63-E23B-8144-8E83-586E984F39D7}" type="slidenum">
              <a:rPr lang="en-US" altLang="en-US"/>
              <a:pPr eaLnBrk="1" hangingPunct="1"/>
              <a:t>93</a:t>
            </a:fld>
            <a:endParaRPr lang="en-US" altLang="en-US"/>
          </a:p>
        </p:txBody>
      </p:sp>
      <p:sp>
        <p:nvSpPr>
          <p:cNvPr id="227331" name="Rectangle 2">
            <a:extLst>
              <a:ext uri="{FF2B5EF4-FFF2-40B4-BE49-F238E27FC236}">
                <a16:creationId xmlns:a16="http://schemas.microsoft.com/office/drawing/2014/main" id="{224CCDB3-D2A6-7947-B05A-78C49FDFA4D3}"/>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A0CE75B3-2004-2C45-A5BE-16B6BDA6B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269BA2C7-6EA4-5C41-8A21-CCB30F2484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28B7BC-3D93-434B-B886-8E816C40ABC6}" type="slidenum">
              <a:rPr lang="en-US" altLang="en-US"/>
              <a:pPr eaLnBrk="1" hangingPunct="1"/>
              <a:t>10</a:t>
            </a:fld>
            <a:endParaRPr lang="en-US" altLang="en-US"/>
          </a:p>
        </p:txBody>
      </p:sp>
      <p:sp>
        <p:nvSpPr>
          <p:cNvPr id="151555" name="Rectangle 2">
            <a:extLst>
              <a:ext uri="{FF2B5EF4-FFF2-40B4-BE49-F238E27FC236}">
                <a16:creationId xmlns:a16="http://schemas.microsoft.com/office/drawing/2014/main" id="{8A9A910F-0602-8A47-8D8B-6087091B3FDD}"/>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1766EC71-C532-F943-AC3C-29A3A8B9B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From Carl Kerby</a:t>
            </a:r>
          </a:p>
          <a:p>
            <a:pPr eaLnBrk="1" hangingPunct="1"/>
            <a:r>
              <a:rPr lang="en-US" altLang="en-US">
                <a:latin typeface="Arial" panose="020B0604020202020204" pitchFamily="34" charset="0"/>
              </a:rPr>
              <a:t>Following is the entire quote that was in my newsletter. My source was the 7/26/02 issue of Pastor’s Weekly Briefing published by the Pastoral Ministries department of Focus on the Family.</a:t>
            </a:r>
          </a:p>
          <a:p>
            <a:pPr eaLnBrk="1" hangingPunct="1"/>
            <a:r>
              <a:rPr lang="en-US" altLang="en-US">
                <a:latin typeface="Arial" panose="020B0604020202020204" pitchFamily="34" charset="0"/>
              </a:rPr>
              <a:t> </a:t>
            </a:r>
            <a:endParaRPr lang="en-US" altLang="en-US" b="1">
              <a:latin typeface="Arial" panose="020B0604020202020204" pitchFamily="34" charset="0"/>
            </a:endParaRPr>
          </a:p>
          <a:p>
            <a:pPr eaLnBrk="1" hangingPunct="1"/>
            <a:r>
              <a:rPr lang="en-US" altLang="en-US" b="1">
                <a:latin typeface="Arial" panose="020B0604020202020204" pitchFamily="34" charset="0"/>
              </a:rPr>
              <a:t>American Family In Crises </a:t>
            </a:r>
            <a:r>
              <a:rPr lang="en-US" altLang="en-US">
                <a:latin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r>
              <a:rPr lang="en-US" altLang="en-US">
                <a:latin typeface="Arial" panose="020B0604020202020204" pitchFamily="34" charset="0"/>
              </a:rPr>
              <a:t>§         88% of the children raised in evangelical homes leave church at the age of 18, never to return.</a:t>
            </a:r>
          </a:p>
          <a:p>
            <a:pPr eaLnBrk="1" hangingPunct="1"/>
            <a:r>
              <a:rPr lang="en-US" altLang="en-US">
                <a:latin typeface="Arial" panose="020B0604020202020204" pitchFamily="34" charset="0"/>
              </a:rPr>
              <a:t>§         The divorce ratio among members of evangelical churches is virtually the same as non-church members.</a:t>
            </a:r>
          </a:p>
          <a:p>
            <a:pPr eaLnBrk="1" hangingPunct="1"/>
            <a:r>
              <a:rPr lang="en-US" altLang="en-US">
                <a:latin typeface="Arial" panose="020B0604020202020204" pitchFamily="34" charset="0"/>
              </a:rPr>
              <a:t>§         One million children in the U.S. see their parents divorce.</a:t>
            </a:r>
          </a:p>
          <a:p>
            <a:pPr eaLnBrk="1" hangingPunct="1"/>
            <a:r>
              <a:rPr lang="en-US" altLang="en-US">
                <a:latin typeface="Arial" panose="020B0604020202020204" pitchFamily="34" charset="0"/>
              </a:rPr>
              <a:t>§         Personal bankruptcies are at an all-time high in America.</a:t>
            </a:r>
          </a:p>
          <a:p>
            <a:pPr eaLnBrk="1" hangingPunct="1"/>
            <a:r>
              <a:rPr lang="en-US" altLang="en-US">
                <a:latin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r>
              <a:rPr lang="en-US" altLang="en-US">
                <a:latin typeface="Arial" panose="020B0604020202020204" pitchFamily="34" charset="0"/>
              </a:rPr>
              <a:t> </a:t>
            </a:r>
            <a:endParaRPr lang="en-US" altLang="en-US" b="1">
              <a:latin typeface="Arial" panose="020B0604020202020204" pitchFamily="34" charset="0"/>
            </a:endParaRPr>
          </a:p>
          <a:p>
            <a:pPr eaLnBrk="1" hangingPunct="1"/>
            <a:r>
              <a:rPr lang="en-US" altLang="en-US" b="1">
                <a:latin typeface="Arial" panose="020B0604020202020204" pitchFamily="34" charset="0"/>
              </a:rPr>
              <a:t>Gary D. Foster</a:t>
            </a:r>
          </a:p>
          <a:p>
            <a:pPr eaLnBrk="1" hangingPunct="1"/>
            <a:r>
              <a:rPr lang="en-US" altLang="en-US" b="1">
                <a:latin typeface="Arial" panose="020B0604020202020204" pitchFamily="34" charset="0"/>
              </a:rPr>
              <a:t>Gary D. Foster Consulting</a:t>
            </a:r>
            <a:endParaRPr lang="en-US" altLang="en-US">
              <a:latin typeface="Arial" panose="020B0604020202020204" pitchFamily="34" charset="0"/>
            </a:endParaRPr>
          </a:p>
          <a:p>
            <a:pPr eaLnBrk="1" hangingPunct="1"/>
            <a:r>
              <a:rPr lang="en-US" altLang="en-US">
                <a:latin typeface="Arial" panose="020B0604020202020204" pitchFamily="34" charset="0"/>
              </a:rPr>
              <a:t>334 Sutherland Place</a:t>
            </a:r>
            <a:endParaRPr lang="en-US" altLang="en-US" u="sng">
              <a:latin typeface="Arial" panose="020B0604020202020204" pitchFamily="34" charset="0"/>
            </a:endParaRPr>
          </a:p>
          <a:p>
            <a:pPr eaLnBrk="1" hangingPunct="1"/>
            <a:r>
              <a:rPr lang="en-US" altLang="en-US" u="sng">
                <a:latin typeface="Arial" panose="020B0604020202020204" pitchFamily="34" charset="0"/>
              </a:rPr>
              <a:t>Manitou Springs, CO 80829</a:t>
            </a:r>
            <a:endParaRPr lang="en-US" altLang="en-US">
              <a:latin typeface="Arial" panose="020B0604020202020204" pitchFamily="34" charset="0"/>
            </a:endParaRPr>
          </a:p>
          <a:p>
            <a:pPr eaLnBrk="1" hangingPunct="1"/>
            <a:r>
              <a:rPr lang="en-US" altLang="en-US">
                <a:latin typeface="Arial" panose="020B0604020202020204" pitchFamily="34" charset="0"/>
              </a:rPr>
              <a:t>Phone: 719-685-1138    E-mail: GFosterCns@rmi.net   Website: </a:t>
            </a:r>
            <a:r>
              <a:rPr lang="en-US" altLang="en-US">
                <a:latin typeface="Arial" panose="020B0604020202020204" pitchFamily="34" charset="0"/>
                <a:hlinkClick r:id="rId3"/>
              </a:rPr>
              <a:t>http://www.garydfoster.com/</a:t>
            </a:r>
            <a:endParaRPr lang="en-US" altLang="en-US" i="1">
              <a:latin typeface="Arial" panose="020B0604020202020204" pitchFamily="34" charset="0"/>
            </a:endParaRPr>
          </a:p>
          <a:p>
            <a:pPr eaLnBrk="1" hangingPunct="1"/>
            <a:r>
              <a:rPr lang="en-US" altLang="en-US" i="1">
                <a:latin typeface="Arial" panose="020B0604020202020204" pitchFamily="34" charset="0"/>
              </a:rPr>
              <a:t>"Helping Christian ministries &amp; product companies discover new revenue streams and to better leverage existing ones."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327D2D37-3972-A543-BA84-44214D35C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5CE583-D307-9141-A808-0466E7FA4D00}" type="slidenum">
              <a:rPr lang="en-US" altLang="en-US"/>
              <a:pPr eaLnBrk="1" hangingPunct="1"/>
              <a:t>94</a:t>
            </a:fld>
            <a:endParaRPr lang="en-US" altLang="en-US"/>
          </a:p>
        </p:txBody>
      </p:sp>
      <p:sp>
        <p:nvSpPr>
          <p:cNvPr id="228355" name="Rectangle 2">
            <a:extLst>
              <a:ext uri="{FF2B5EF4-FFF2-40B4-BE49-F238E27FC236}">
                <a16:creationId xmlns:a16="http://schemas.microsoft.com/office/drawing/2014/main" id="{BC981CB1-4349-DB4E-BF3E-A41413E79C34}"/>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93810AAE-93F2-924B-A128-63903EB7D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Marriage—1 man and 1 woman for life</a:t>
            </a:r>
          </a:p>
          <a:p>
            <a:pPr eaLnBrk="1" hangingPunct="1"/>
            <a:r>
              <a:rPr lang="en-US" altLang="en-US">
                <a:latin typeface="Arial" panose="020B0604020202020204" pitchFamily="34" charset="0"/>
              </a:rPr>
              <a:t>Clothing should be modest</a:t>
            </a:r>
          </a:p>
          <a:p>
            <a:pPr eaLnBrk="1" hangingPunct="1"/>
            <a:r>
              <a:rPr lang="en-US" altLang="en-US">
                <a:latin typeface="Arial" panose="020B0604020202020204" pitchFamily="34" charset="0"/>
              </a:rPr>
              <a:t>No death before the fall.</a:t>
            </a:r>
          </a:p>
          <a:p>
            <a:pPr eaLnBrk="1" hangingPunct="1"/>
            <a:r>
              <a:rPr lang="en-US" altLang="en-US">
                <a:latin typeface="Arial" panose="020B0604020202020204" pitchFamily="34" charset="0"/>
              </a:rPr>
              <a:t>Jesus is the last Adam who truly saves</a:t>
            </a:r>
          </a:p>
          <a:p>
            <a:pPr eaLnBrk="1" hangingPunct="1"/>
            <a:r>
              <a:rPr lang="en-US" altLang="en-US">
                <a:latin typeface="Arial" panose="020B0604020202020204" pitchFamily="34" charset="0"/>
              </a:rPr>
              <a:t>God makes the rules, not you and me.</a:t>
            </a:r>
          </a:p>
          <a:p>
            <a:pPr eaLnBrk="1" hangingPunct="1"/>
            <a:r>
              <a:rPr lang="en-US" altLang="en-US">
                <a:latin typeface="Arial" panose="020B0604020202020204" pitchFamily="34" charset="0"/>
              </a:rPr>
              <a:t>Evolution and millions of years are a lie.</a:t>
            </a:r>
            <a:endParaRPr lang="ru-RU"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8CB07709-2ADA-844A-B499-D0F5D45A38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6DDA06-92FC-CC46-B4FC-2FDA2DBBFC81}" type="slidenum">
              <a:rPr lang="en-US" altLang="en-US"/>
              <a:pPr eaLnBrk="1" hangingPunct="1"/>
              <a:t>95</a:t>
            </a:fld>
            <a:endParaRPr lang="en-US" altLang="en-US"/>
          </a:p>
        </p:txBody>
      </p:sp>
      <p:sp>
        <p:nvSpPr>
          <p:cNvPr id="229379" name="Rectangle 2">
            <a:extLst>
              <a:ext uri="{FF2B5EF4-FFF2-40B4-BE49-F238E27FC236}">
                <a16:creationId xmlns:a16="http://schemas.microsoft.com/office/drawing/2014/main" id="{2D6BB004-1E6F-F94A-BADD-A09B00751E7F}"/>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25B3A6B5-8353-9541-AB85-5948F5F92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900">
                <a:latin typeface="Arial" panose="020B0604020202020204" pitchFamily="34" charset="0"/>
              </a:rPr>
              <a:t>“Practically speaking, I think that </a:t>
            </a:r>
            <a:r>
              <a:rPr lang="en-US" altLang="en-US" sz="900" b="1">
                <a:latin typeface="Arial" panose="020B0604020202020204" pitchFamily="34" charset="0"/>
              </a:rPr>
              <a:t>it does not matter for our faith in God what was the order and means of Creation</a:t>
            </a:r>
            <a:r>
              <a:rPr lang="en-US" altLang="en-US" sz="900">
                <a:latin typeface="Arial" panose="020B0604020202020204" pitchFamily="34" charset="0"/>
              </a:rPr>
              <a:t> and from what material God did created a man. I personally think, that out of all the concepts of the origin of the world, </a:t>
            </a:r>
            <a:r>
              <a:rPr lang="en-US" altLang="en-US" sz="900" b="1">
                <a:latin typeface="Arial" panose="020B0604020202020204" pitchFamily="34" charset="0"/>
              </a:rPr>
              <a:t>evolutionism fits the best into the Christian worldview</a:t>
            </a:r>
            <a:r>
              <a:rPr lang="en-US" altLang="en-US" sz="900">
                <a:latin typeface="Arial" panose="020B0604020202020204" pitchFamily="34" charset="0"/>
              </a:rPr>
              <a:t>. There are some people, that reject the evolutionary theory, but this belongs to the realm of science.”  </a:t>
            </a:r>
            <a:r>
              <a:rPr lang="en-US" altLang="ja-JP" sz="900">
                <a:latin typeface="Arial" panose="020B0604020202020204" pitchFamily="34" charset="0"/>
              </a:rPr>
              <a:t>Alexander Men, </a:t>
            </a:r>
            <a:r>
              <a:rPr lang="en-US" altLang="ja-JP" sz="900" i="1">
                <a:latin typeface="Arial" panose="020B0604020202020204" pitchFamily="34" charset="0"/>
              </a:rPr>
              <a:t>Father Alexander Men Answers Questions</a:t>
            </a:r>
            <a:r>
              <a:rPr lang="en-US" altLang="ja-JP" sz="900">
                <a:latin typeface="Arial" panose="020B0604020202020204" pitchFamily="34" charset="0"/>
              </a:rPr>
              <a:t> (Moscow: Truth and Life, 1999), pp. 58-59.</a:t>
            </a:r>
          </a:p>
          <a:p>
            <a:pPr eaLnBrk="1" hangingPunct="1">
              <a:lnSpc>
                <a:spcPct val="80000"/>
              </a:lnSpc>
            </a:pPr>
            <a:r>
              <a:rPr lang="en-US" altLang="en-US" sz="900">
                <a:latin typeface="Arial" panose="020B0604020202020204" pitchFamily="34" charset="0"/>
              </a:rPr>
              <a:t>Bio below on Dr. Alexander Men: </a:t>
            </a:r>
            <a:r>
              <a:rPr lang="en-US" altLang="en-US" sz="900">
                <a:latin typeface="Arial" panose="020B0604020202020204" pitchFamily="34" charset="0"/>
                <a:hlinkClick r:id="rId3"/>
              </a:rPr>
              <a:t>http://www.alexandrmen.ru/biogr/english.html</a:t>
            </a:r>
            <a:r>
              <a:rPr lang="en-US" altLang="en-US" sz="900">
                <a:latin typeface="Arial" panose="020B0604020202020204" pitchFamily="34" charset="0"/>
              </a:rPr>
              <a:t>, picture from http://www.lifeofprayer.org/pics/portrait_men.jpg</a:t>
            </a:r>
          </a:p>
          <a:p>
            <a:pPr eaLnBrk="1" hangingPunct="1">
              <a:lnSpc>
                <a:spcPct val="80000"/>
              </a:lnSpc>
            </a:pPr>
            <a:r>
              <a:rPr lang="en-US" altLang="en-US" sz="900">
                <a:latin typeface="Arial" panose="020B0604020202020204" pitchFamily="34" charset="0"/>
              </a:rPr>
              <a:t>Aleksander Men (1935-1990), Orthodox priest, theologian, biblical scholar, preacher, writer. Born in Moscow, in a Jewish family. Baptized at seven months along with his mother in the banned Catacomb Church (a branch of the Orthodox Church that refused to cooperate with the Soviet authorities). Studied at the Moscow Fur Institute (1953-54), then at the Irkutsk Agriculture Institute (1955-1958), from which he was expelled because of his religious convictions. Ordained as a deacon in 1958. In 1960, graduated from the Leningrad Theological Seminary and ordained as a priest. In 1968, graduated by correspondence from the Moscow Theological Academy. In 1969, defended a dissertation at the Moscow Theological Academy on the subject, "Elements of monotheism in pre-Christian religions and philosophies"; doctor of theology. </a:t>
            </a:r>
          </a:p>
          <a:p>
            <a:pPr eaLnBrk="1" hangingPunct="1">
              <a:lnSpc>
                <a:spcPct val="80000"/>
              </a:lnSpc>
            </a:pPr>
            <a:r>
              <a:rPr lang="en-US" altLang="en-US" sz="900">
                <a:latin typeface="Arial" panose="020B0604020202020204" pitchFamily="34" charset="0"/>
              </a:rPr>
              <a:t>Served in a number of parishes in the Moscow region. From the beginning of the 1970s, one of the most famous religious figures in Russia, extremely popular among the intelligentsia. KGB persecuted him for active missionary activity and ecumenical views. Certain representatives of the Orthodox circles criticized Men sharply for his activity, which they called "non-Orthodox" and even "Jewish". From the middle of the 1980s, works actively with the mass media, teaches and lectures. One of the initiators of the founding of the Russian Bible Society (founded in 1990); that same year he founded the Open Orthodox University and "</a:t>
            </a:r>
            <a:r>
              <a:rPr lang="en-US" altLang="en-US" sz="900">
                <a:latin typeface="Arial" panose="020B0604020202020204" pitchFamily="34" charset="0"/>
                <a:hlinkClick r:id="rId4"/>
              </a:rPr>
              <a:t>The World of the Bible</a:t>
            </a:r>
            <a:r>
              <a:rPr lang="en-US" altLang="en-US" sz="900">
                <a:latin typeface="Arial" panose="020B0604020202020204" pitchFamily="34" charset="0"/>
              </a:rPr>
              <a:t>" journal. In September 1990, was killed on the way to church. Despite personal orders from the President of the USSR and later the President of Russia that the case be investigated, the murder remained unsolved. </a:t>
            </a:r>
          </a:p>
          <a:p>
            <a:pPr eaLnBrk="1" hangingPunct="1">
              <a:lnSpc>
                <a:spcPct val="80000"/>
              </a:lnSpc>
            </a:pPr>
            <a:r>
              <a:rPr lang="en-US" altLang="en-US" sz="900">
                <a:latin typeface="Arial" panose="020B0604020202020204" pitchFamily="34" charset="0"/>
              </a:rPr>
              <a:t>Author of numerous books and articles in Russian and foreign religious and scholarly journals. While Men was alive not one of his book has been published in his own country. Until 1991, Men's books were published abroad (under the pseudonyms E. Svetlov, A. Bogolyubov, A. Pavlov): "</a:t>
            </a:r>
            <a:r>
              <a:rPr lang="en-US" altLang="en-US" sz="900">
                <a:latin typeface="Arial" panose="020B0604020202020204" pitchFamily="34" charset="0"/>
                <a:hlinkClick r:id="rId5"/>
              </a:rPr>
              <a:t>Son of Man</a:t>
            </a:r>
            <a:r>
              <a:rPr lang="en-US" altLang="en-US" sz="900">
                <a:latin typeface="Arial" panose="020B0604020202020204" pitchFamily="34" charset="0"/>
              </a:rPr>
              <a:t>" (1969), "</a:t>
            </a:r>
            <a:r>
              <a:rPr lang="en-US" altLang="en-US" sz="900">
                <a:latin typeface="Arial" panose="020B0604020202020204" pitchFamily="34" charset="0"/>
                <a:hlinkClick r:id="rId6"/>
              </a:rPr>
              <a:t>Heaven on Earth</a:t>
            </a:r>
            <a:r>
              <a:rPr lang="en-US" altLang="en-US" sz="900">
                <a:latin typeface="Arial" panose="020B0604020202020204" pitchFamily="34" charset="0"/>
              </a:rPr>
              <a:t>" (1969), "</a:t>
            </a:r>
            <a:r>
              <a:rPr lang="en-US" altLang="en-US" sz="900">
                <a:latin typeface="Arial" panose="020B0604020202020204" pitchFamily="34" charset="0"/>
                <a:hlinkClick r:id="rId7"/>
              </a:rPr>
              <a:t>History of Religion: In Search of the Way, the Truth and the Life</a:t>
            </a:r>
            <a:r>
              <a:rPr lang="en-US" altLang="en-US" sz="900">
                <a:latin typeface="Arial" panose="020B0604020202020204" pitchFamily="34" charset="0"/>
              </a:rPr>
              <a:t>" (Volumes 1-6, 1970-83), "Where Did This All Come From?" (1972) "How to Read the Bible?" (1981); from 1991 repeatedly reissued in Russia. Published posthumously from 1990-2002, "</a:t>
            </a:r>
            <a:r>
              <a:rPr lang="en-US" altLang="en-US" sz="900">
                <a:latin typeface="Arial" panose="020B0604020202020204" pitchFamily="34" charset="0"/>
                <a:hlinkClick r:id="rId8"/>
              </a:rPr>
              <a:t>The History of Religions</a:t>
            </a:r>
            <a:r>
              <a:rPr lang="en-US" altLang="en-US" sz="900">
                <a:latin typeface="Arial" panose="020B0604020202020204" pitchFamily="34" charset="0"/>
              </a:rPr>
              <a:t>" (Volumes 1-2, 1997), "</a:t>
            </a:r>
            <a:r>
              <a:rPr lang="en-US" altLang="en-US" sz="900">
                <a:latin typeface="Arial" panose="020B0604020202020204" pitchFamily="34" charset="0"/>
                <a:hlinkClick r:id="rId9"/>
              </a:rPr>
              <a:t>The First Apostles</a:t>
            </a:r>
            <a:r>
              <a:rPr lang="en-US" altLang="en-US" sz="900">
                <a:latin typeface="Arial" panose="020B0604020202020204" pitchFamily="34" charset="0"/>
              </a:rPr>
              <a:t>" (1998), "</a:t>
            </a:r>
            <a:r>
              <a:rPr lang="en-US" altLang="en-US" sz="900">
                <a:latin typeface="Arial" panose="020B0604020202020204" pitchFamily="34" charset="0"/>
                <a:hlinkClick r:id="rId10"/>
              </a:rPr>
              <a:t>Isagogika</a:t>
            </a:r>
            <a:r>
              <a:rPr lang="en-US" altLang="en-US" sz="900">
                <a:latin typeface="Arial" panose="020B0604020202020204" pitchFamily="34" charset="0"/>
              </a:rPr>
              <a:t>" (2000), "</a:t>
            </a:r>
            <a:r>
              <a:rPr lang="en-US" altLang="en-US" sz="900">
                <a:latin typeface="Arial" panose="020B0604020202020204" pitchFamily="34" charset="0"/>
                <a:hlinkClick r:id="rId11"/>
              </a:rPr>
              <a:t>Bibliological Dictionary</a:t>
            </a:r>
            <a:r>
              <a:rPr lang="en-US" altLang="en-US" sz="900">
                <a:latin typeface="Arial" panose="020B0604020202020204" pitchFamily="34" charset="0"/>
              </a:rPr>
              <a:t>" (Volumes 1-3, 2002), collections of articles, lectures, speeches, sermons, correspondence. Numerous books and articles have been translated into English, Lithuanian, Polish, Ukrainian, French, German, Italian and other languages.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4081496-4E8A-C747-9338-6E6CB174B3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61D46A-AAD8-364B-9C99-DA947AFC6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EACACD-A298-D349-A876-BC55F24D4448}"/>
              </a:ext>
            </a:extLst>
          </p:cNvPr>
          <p:cNvSpPr>
            <a:spLocks noGrp="1" noChangeArrowheads="1"/>
          </p:cNvSpPr>
          <p:nvPr>
            <p:ph type="sldNum" sz="quarter" idx="12"/>
          </p:nvPr>
        </p:nvSpPr>
        <p:spPr>
          <a:ln/>
        </p:spPr>
        <p:txBody>
          <a:bodyPr/>
          <a:lstStyle>
            <a:lvl1pPr>
              <a:defRPr/>
            </a:lvl1pPr>
          </a:lstStyle>
          <a:p>
            <a:fld id="{C77DB1F0-2B2F-C045-AEB5-D1DEBC8C9FA7}" type="slidenum">
              <a:rPr lang="en-US" altLang="en-US"/>
              <a:pPr/>
              <a:t>‹#›</a:t>
            </a:fld>
            <a:endParaRPr lang="en-US" altLang="en-US"/>
          </a:p>
        </p:txBody>
      </p:sp>
    </p:spTree>
    <p:extLst>
      <p:ext uri="{BB962C8B-B14F-4D97-AF65-F5344CB8AC3E}">
        <p14:creationId xmlns:p14="http://schemas.microsoft.com/office/powerpoint/2010/main" val="266917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FECAB5-3FCE-454A-A11F-57D817573D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CE8D80-AF97-164E-BE29-CDF57368B8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C712C5-BBD3-0E45-A739-79F5E38236A2}"/>
              </a:ext>
            </a:extLst>
          </p:cNvPr>
          <p:cNvSpPr>
            <a:spLocks noGrp="1" noChangeArrowheads="1"/>
          </p:cNvSpPr>
          <p:nvPr>
            <p:ph type="sldNum" sz="quarter" idx="12"/>
          </p:nvPr>
        </p:nvSpPr>
        <p:spPr>
          <a:ln/>
        </p:spPr>
        <p:txBody>
          <a:bodyPr/>
          <a:lstStyle>
            <a:lvl1pPr>
              <a:defRPr/>
            </a:lvl1pPr>
          </a:lstStyle>
          <a:p>
            <a:fld id="{FB3BD6E5-EB5E-3944-8956-C93E649C2100}" type="slidenum">
              <a:rPr lang="en-US" altLang="en-US"/>
              <a:pPr/>
              <a:t>‹#›</a:t>
            </a:fld>
            <a:endParaRPr lang="en-US" altLang="en-US"/>
          </a:p>
        </p:txBody>
      </p:sp>
    </p:spTree>
    <p:extLst>
      <p:ext uri="{BB962C8B-B14F-4D97-AF65-F5344CB8AC3E}">
        <p14:creationId xmlns:p14="http://schemas.microsoft.com/office/powerpoint/2010/main" val="1600846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11097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885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51424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450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9214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5565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0151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44865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4004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119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7026C7-11B0-6741-A779-46CE990D7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CD8729-EFFB-2C4B-B55E-14A48D37BB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11AE55-16BE-3340-AE8C-EC659DC8E87F}"/>
              </a:ext>
            </a:extLst>
          </p:cNvPr>
          <p:cNvSpPr>
            <a:spLocks noGrp="1" noChangeArrowheads="1"/>
          </p:cNvSpPr>
          <p:nvPr>
            <p:ph type="sldNum" sz="quarter" idx="12"/>
          </p:nvPr>
        </p:nvSpPr>
        <p:spPr>
          <a:ln/>
        </p:spPr>
        <p:txBody>
          <a:bodyPr/>
          <a:lstStyle>
            <a:lvl1pPr>
              <a:defRPr/>
            </a:lvl1pPr>
          </a:lstStyle>
          <a:p>
            <a:fld id="{245F02D7-BED3-7A4B-89C8-FBA7A3B33C8D}" type="slidenum">
              <a:rPr lang="en-US" altLang="en-US"/>
              <a:pPr/>
              <a:t>‹#›</a:t>
            </a:fld>
            <a:endParaRPr lang="en-US" altLang="en-US"/>
          </a:p>
        </p:txBody>
      </p:sp>
    </p:spTree>
    <p:extLst>
      <p:ext uri="{BB962C8B-B14F-4D97-AF65-F5344CB8AC3E}">
        <p14:creationId xmlns:p14="http://schemas.microsoft.com/office/powerpoint/2010/main" val="2044691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9104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3816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3044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08219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9143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056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43883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759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60387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7105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2314F0-C4F8-6D4A-8718-89293F2940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0CFF12-2EAD-5146-B25B-76F69B015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5B0A4A-CB44-8743-BEC3-2E1C0D7F7DAE}"/>
              </a:ext>
            </a:extLst>
          </p:cNvPr>
          <p:cNvSpPr>
            <a:spLocks noGrp="1" noChangeArrowheads="1"/>
          </p:cNvSpPr>
          <p:nvPr>
            <p:ph type="sldNum" sz="quarter" idx="12"/>
          </p:nvPr>
        </p:nvSpPr>
        <p:spPr>
          <a:ln/>
        </p:spPr>
        <p:txBody>
          <a:bodyPr/>
          <a:lstStyle>
            <a:lvl1pPr>
              <a:defRPr/>
            </a:lvl1pPr>
          </a:lstStyle>
          <a:p>
            <a:fld id="{D8A8FA56-8390-ED46-9473-A0BCFE231EEE}" type="slidenum">
              <a:rPr lang="en-US" altLang="en-US"/>
              <a:pPr/>
              <a:t>‹#›</a:t>
            </a:fld>
            <a:endParaRPr lang="en-US" altLang="en-US"/>
          </a:p>
        </p:txBody>
      </p:sp>
    </p:spTree>
    <p:extLst>
      <p:ext uri="{BB962C8B-B14F-4D97-AF65-F5344CB8AC3E}">
        <p14:creationId xmlns:p14="http://schemas.microsoft.com/office/powerpoint/2010/main" val="13898748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501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4395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ACC3EB-8A0F-294C-9A26-7DCE440B16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8E96-3B9E-8748-BECF-5B1203AF0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C77196-8AD0-F94E-9F98-43E58838CB0C}"/>
              </a:ext>
            </a:extLst>
          </p:cNvPr>
          <p:cNvSpPr>
            <a:spLocks noGrp="1" noChangeArrowheads="1"/>
          </p:cNvSpPr>
          <p:nvPr>
            <p:ph type="sldNum" sz="quarter" idx="12"/>
          </p:nvPr>
        </p:nvSpPr>
        <p:spPr>
          <a:ln/>
        </p:spPr>
        <p:txBody>
          <a:bodyPr/>
          <a:lstStyle>
            <a:lvl1pPr>
              <a:defRPr/>
            </a:lvl1pPr>
          </a:lstStyle>
          <a:p>
            <a:fld id="{8C93B3C1-A9AF-4C44-9AE1-F6C21FFFB001}" type="slidenum">
              <a:rPr lang="en-US" altLang="en-US"/>
              <a:pPr/>
              <a:t>‹#›</a:t>
            </a:fld>
            <a:endParaRPr lang="en-US" altLang="en-US"/>
          </a:p>
        </p:txBody>
      </p:sp>
    </p:spTree>
    <p:extLst>
      <p:ext uri="{BB962C8B-B14F-4D97-AF65-F5344CB8AC3E}">
        <p14:creationId xmlns:p14="http://schemas.microsoft.com/office/powerpoint/2010/main" val="18245383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772194-447D-4F48-AB23-138A4B3396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66C6BA-CE0F-E241-B8BA-2576937BF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08921B-27F5-5749-A6E4-A1489E7D363A}"/>
              </a:ext>
            </a:extLst>
          </p:cNvPr>
          <p:cNvSpPr>
            <a:spLocks noGrp="1" noChangeArrowheads="1"/>
          </p:cNvSpPr>
          <p:nvPr>
            <p:ph type="sldNum" sz="quarter" idx="12"/>
          </p:nvPr>
        </p:nvSpPr>
        <p:spPr>
          <a:ln/>
        </p:spPr>
        <p:txBody>
          <a:bodyPr/>
          <a:lstStyle>
            <a:lvl1pPr>
              <a:defRPr/>
            </a:lvl1pPr>
          </a:lstStyle>
          <a:p>
            <a:fld id="{9BB85E46-B6D6-3449-9CE0-1E6ECCDFA8E1}" type="slidenum">
              <a:rPr lang="en-US" altLang="en-US"/>
              <a:pPr/>
              <a:t>‹#›</a:t>
            </a:fld>
            <a:endParaRPr lang="en-US" altLang="en-US"/>
          </a:p>
        </p:txBody>
      </p:sp>
    </p:spTree>
    <p:extLst>
      <p:ext uri="{BB962C8B-B14F-4D97-AF65-F5344CB8AC3E}">
        <p14:creationId xmlns:p14="http://schemas.microsoft.com/office/powerpoint/2010/main" val="19913195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54E64C4-B8B4-1548-9F85-0F3BE28297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0AE5BD-53F4-0E43-9374-6CE4CD1296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4D4F83-6491-7F4B-98B2-99ADCC2975BD}"/>
              </a:ext>
            </a:extLst>
          </p:cNvPr>
          <p:cNvSpPr>
            <a:spLocks noGrp="1" noChangeArrowheads="1"/>
          </p:cNvSpPr>
          <p:nvPr>
            <p:ph type="sldNum" sz="quarter" idx="12"/>
          </p:nvPr>
        </p:nvSpPr>
        <p:spPr>
          <a:ln/>
        </p:spPr>
        <p:txBody>
          <a:bodyPr/>
          <a:lstStyle>
            <a:lvl1pPr>
              <a:defRPr/>
            </a:lvl1pPr>
          </a:lstStyle>
          <a:p>
            <a:fld id="{CCFD58DB-E882-EE46-BB93-F295F56C9F98}" type="slidenum">
              <a:rPr lang="en-US" altLang="en-US"/>
              <a:pPr/>
              <a:t>‹#›</a:t>
            </a:fld>
            <a:endParaRPr lang="en-US" altLang="en-US"/>
          </a:p>
        </p:txBody>
      </p:sp>
    </p:spTree>
    <p:extLst>
      <p:ext uri="{BB962C8B-B14F-4D97-AF65-F5344CB8AC3E}">
        <p14:creationId xmlns:p14="http://schemas.microsoft.com/office/powerpoint/2010/main" val="1962743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7329F5-2BEF-8D42-A944-4E014C9C1E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F2BF16-A467-7D42-915A-A6B2DD183E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F507AC-38D7-5F42-B345-B1FF515DC4C7}"/>
              </a:ext>
            </a:extLst>
          </p:cNvPr>
          <p:cNvSpPr>
            <a:spLocks noGrp="1" noChangeArrowheads="1"/>
          </p:cNvSpPr>
          <p:nvPr>
            <p:ph type="sldNum" sz="quarter" idx="12"/>
          </p:nvPr>
        </p:nvSpPr>
        <p:spPr>
          <a:ln/>
        </p:spPr>
        <p:txBody>
          <a:bodyPr/>
          <a:lstStyle>
            <a:lvl1pPr>
              <a:defRPr/>
            </a:lvl1pPr>
          </a:lstStyle>
          <a:p>
            <a:fld id="{91CB2DC3-D4F6-3F47-84EC-D58E53AA69F6}" type="slidenum">
              <a:rPr lang="en-US" altLang="en-US"/>
              <a:pPr/>
              <a:t>‹#›</a:t>
            </a:fld>
            <a:endParaRPr lang="en-US" altLang="en-US"/>
          </a:p>
        </p:txBody>
      </p:sp>
    </p:spTree>
    <p:extLst>
      <p:ext uri="{BB962C8B-B14F-4D97-AF65-F5344CB8AC3E}">
        <p14:creationId xmlns:p14="http://schemas.microsoft.com/office/powerpoint/2010/main" val="3920074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BBC8C2-3DAA-FD48-A482-92F7EB6D8D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7B5041-2D24-7144-817E-1CFE2223DC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C9415A-5609-0F48-BE38-630D8D8EC750}"/>
              </a:ext>
            </a:extLst>
          </p:cNvPr>
          <p:cNvSpPr>
            <a:spLocks noGrp="1" noChangeArrowheads="1"/>
          </p:cNvSpPr>
          <p:nvPr>
            <p:ph type="sldNum" sz="quarter" idx="12"/>
          </p:nvPr>
        </p:nvSpPr>
        <p:spPr>
          <a:ln/>
        </p:spPr>
        <p:txBody>
          <a:bodyPr/>
          <a:lstStyle>
            <a:lvl1pPr>
              <a:defRPr/>
            </a:lvl1pPr>
          </a:lstStyle>
          <a:p>
            <a:fld id="{CEA6F229-25E3-9341-809F-0DAAE9A3185D}" type="slidenum">
              <a:rPr lang="en-US" altLang="en-US"/>
              <a:pPr/>
              <a:t>‹#›</a:t>
            </a:fld>
            <a:endParaRPr lang="en-US" altLang="en-US"/>
          </a:p>
        </p:txBody>
      </p:sp>
    </p:spTree>
    <p:extLst>
      <p:ext uri="{BB962C8B-B14F-4D97-AF65-F5344CB8AC3E}">
        <p14:creationId xmlns:p14="http://schemas.microsoft.com/office/powerpoint/2010/main" val="16253895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B571B2-A259-1248-91B8-3FE309E926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0B86D12-BF69-E94D-A950-7782D67ED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624B0B-C2AE-904D-84F8-45BEC5A95B1F}"/>
              </a:ext>
            </a:extLst>
          </p:cNvPr>
          <p:cNvSpPr>
            <a:spLocks noGrp="1" noChangeArrowheads="1"/>
          </p:cNvSpPr>
          <p:nvPr>
            <p:ph type="sldNum" sz="quarter" idx="12"/>
          </p:nvPr>
        </p:nvSpPr>
        <p:spPr>
          <a:ln/>
        </p:spPr>
        <p:txBody>
          <a:bodyPr/>
          <a:lstStyle>
            <a:lvl1pPr>
              <a:defRPr/>
            </a:lvl1pPr>
          </a:lstStyle>
          <a:p>
            <a:fld id="{FD431CDF-A746-6146-BA57-090B19B49B9B}" type="slidenum">
              <a:rPr lang="en-US" altLang="en-US"/>
              <a:pPr/>
              <a:t>‹#›</a:t>
            </a:fld>
            <a:endParaRPr lang="en-US" altLang="en-US"/>
          </a:p>
        </p:txBody>
      </p:sp>
    </p:spTree>
    <p:extLst>
      <p:ext uri="{BB962C8B-B14F-4D97-AF65-F5344CB8AC3E}">
        <p14:creationId xmlns:p14="http://schemas.microsoft.com/office/powerpoint/2010/main" val="186174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487745-9FD5-5047-A1D4-762AA6DFC9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B1D98E-FB64-D34F-9112-BD1DFA3C9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D1DB84-46BF-8740-A01F-094030B34121}"/>
              </a:ext>
            </a:extLst>
          </p:cNvPr>
          <p:cNvSpPr>
            <a:spLocks noGrp="1" noChangeArrowheads="1"/>
          </p:cNvSpPr>
          <p:nvPr>
            <p:ph type="sldNum" sz="quarter" idx="12"/>
          </p:nvPr>
        </p:nvSpPr>
        <p:spPr>
          <a:ln/>
        </p:spPr>
        <p:txBody>
          <a:bodyPr/>
          <a:lstStyle>
            <a:lvl1pPr>
              <a:defRPr/>
            </a:lvl1pPr>
          </a:lstStyle>
          <a:p>
            <a:fld id="{9F45A45B-34B3-C646-AC1A-6131F8195274}" type="slidenum">
              <a:rPr lang="en-US" altLang="en-US"/>
              <a:pPr/>
              <a:t>‹#›</a:t>
            </a:fld>
            <a:endParaRPr lang="en-US" altLang="en-US"/>
          </a:p>
        </p:txBody>
      </p:sp>
    </p:spTree>
    <p:extLst>
      <p:ext uri="{BB962C8B-B14F-4D97-AF65-F5344CB8AC3E}">
        <p14:creationId xmlns:p14="http://schemas.microsoft.com/office/powerpoint/2010/main" val="1638486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4CA545-7452-2D49-93BF-FFCDFE657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DB4515-FFFA-8F44-AB4F-9096A39244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3A27CB-4C81-0C49-A540-D27D2FAFA4E1}"/>
              </a:ext>
            </a:extLst>
          </p:cNvPr>
          <p:cNvSpPr>
            <a:spLocks noGrp="1" noChangeArrowheads="1"/>
          </p:cNvSpPr>
          <p:nvPr>
            <p:ph type="sldNum" sz="quarter" idx="12"/>
          </p:nvPr>
        </p:nvSpPr>
        <p:spPr>
          <a:ln/>
        </p:spPr>
        <p:txBody>
          <a:bodyPr/>
          <a:lstStyle>
            <a:lvl1pPr>
              <a:defRPr/>
            </a:lvl1pPr>
          </a:lstStyle>
          <a:p>
            <a:fld id="{095FA1F3-F5C3-5446-8DA3-F370B2E4F58B}" type="slidenum">
              <a:rPr lang="en-US" altLang="en-US"/>
              <a:pPr/>
              <a:t>‹#›</a:t>
            </a:fld>
            <a:endParaRPr lang="en-US" altLang="en-US"/>
          </a:p>
        </p:txBody>
      </p:sp>
    </p:spTree>
    <p:extLst>
      <p:ext uri="{BB962C8B-B14F-4D97-AF65-F5344CB8AC3E}">
        <p14:creationId xmlns:p14="http://schemas.microsoft.com/office/powerpoint/2010/main" val="122108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1DB26D-25B7-7342-9032-6A3225B77D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C78614-A052-A54F-BA0A-9AA5A024B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4F82FD-A71D-D642-82A7-29D42F1C5FA8}"/>
              </a:ext>
            </a:extLst>
          </p:cNvPr>
          <p:cNvSpPr>
            <a:spLocks noGrp="1" noChangeArrowheads="1"/>
          </p:cNvSpPr>
          <p:nvPr>
            <p:ph type="sldNum" sz="quarter" idx="12"/>
          </p:nvPr>
        </p:nvSpPr>
        <p:spPr>
          <a:ln/>
        </p:spPr>
        <p:txBody>
          <a:bodyPr/>
          <a:lstStyle>
            <a:lvl1pPr>
              <a:defRPr/>
            </a:lvl1pPr>
          </a:lstStyle>
          <a:p>
            <a:fld id="{9D4AB28C-9C64-B548-AB47-82955497A411}" type="slidenum">
              <a:rPr lang="en-US" altLang="en-US"/>
              <a:pPr/>
              <a:t>‹#›</a:t>
            </a:fld>
            <a:endParaRPr lang="en-US" altLang="en-US"/>
          </a:p>
        </p:txBody>
      </p:sp>
    </p:spTree>
    <p:extLst>
      <p:ext uri="{BB962C8B-B14F-4D97-AF65-F5344CB8AC3E}">
        <p14:creationId xmlns:p14="http://schemas.microsoft.com/office/powerpoint/2010/main" val="515446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7CE6AE-DB17-EC46-A48A-FFC9E04D24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02E7A-8A9E-EB44-872E-2F0A3BA22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6B2D48-21D6-0B4E-9E16-8E3328A28F29}"/>
              </a:ext>
            </a:extLst>
          </p:cNvPr>
          <p:cNvSpPr>
            <a:spLocks noGrp="1" noChangeArrowheads="1"/>
          </p:cNvSpPr>
          <p:nvPr>
            <p:ph type="sldNum" sz="quarter" idx="12"/>
          </p:nvPr>
        </p:nvSpPr>
        <p:spPr>
          <a:ln/>
        </p:spPr>
        <p:txBody>
          <a:bodyPr/>
          <a:lstStyle>
            <a:lvl1pPr>
              <a:defRPr/>
            </a:lvl1pPr>
          </a:lstStyle>
          <a:p>
            <a:fld id="{2E31473A-193B-6248-A06A-D2718EBB9455}" type="slidenum">
              <a:rPr lang="en-US" altLang="en-US"/>
              <a:pPr/>
              <a:t>‹#›</a:t>
            </a:fld>
            <a:endParaRPr lang="en-US" altLang="en-US"/>
          </a:p>
        </p:txBody>
      </p:sp>
    </p:spTree>
    <p:extLst>
      <p:ext uri="{BB962C8B-B14F-4D97-AF65-F5344CB8AC3E}">
        <p14:creationId xmlns:p14="http://schemas.microsoft.com/office/powerpoint/2010/main" val="1526207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7823CB-C909-854B-B3D3-D38C76010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F28F2F-1662-3C49-967E-79C247D47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40B3B8-4644-D145-9A94-255AE874EF15}"/>
              </a:ext>
            </a:extLst>
          </p:cNvPr>
          <p:cNvSpPr>
            <a:spLocks noGrp="1" noChangeArrowheads="1"/>
          </p:cNvSpPr>
          <p:nvPr>
            <p:ph type="sldNum" sz="quarter" idx="12"/>
          </p:nvPr>
        </p:nvSpPr>
        <p:spPr>
          <a:ln/>
        </p:spPr>
        <p:txBody>
          <a:bodyPr/>
          <a:lstStyle>
            <a:lvl1pPr>
              <a:defRPr/>
            </a:lvl1pPr>
          </a:lstStyle>
          <a:p>
            <a:fld id="{836E8304-EDDC-8042-8C8F-39500910A0C5}" type="slidenum">
              <a:rPr lang="en-US" altLang="en-US"/>
              <a:pPr/>
              <a:t>‹#›</a:t>
            </a:fld>
            <a:endParaRPr lang="en-US" altLang="en-US"/>
          </a:p>
        </p:txBody>
      </p:sp>
    </p:spTree>
    <p:extLst>
      <p:ext uri="{BB962C8B-B14F-4D97-AF65-F5344CB8AC3E}">
        <p14:creationId xmlns:p14="http://schemas.microsoft.com/office/powerpoint/2010/main" val="40312151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7CADCE-56A7-D24D-98AF-4A45C8FBB7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E3588F-E47B-B44A-83D1-19C874F6C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14CEDB-43BC-A54B-90A0-1AFBB600A7D2}"/>
              </a:ext>
            </a:extLst>
          </p:cNvPr>
          <p:cNvSpPr>
            <a:spLocks noGrp="1" noChangeArrowheads="1"/>
          </p:cNvSpPr>
          <p:nvPr>
            <p:ph type="sldNum" sz="quarter" idx="12"/>
          </p:nvPr>
        </p:nvSpPr>
        <p:spPr>
          <a:ln/>
        </p:spPr>
        <p:txBody>
          <a:bodyPr/>
          <a:lstStyle>
            <a:lvl1pPr>
              <a:defRPr/>
            </a:lvl1pPr>
          </a:lstStyle>
          <a:p>
            <a:fld id="{8A15DDCF-6782-BA4F-885C-9ABED906CFC8}" type="slidenum">
              <a:rPr lang="en-US" altLang="en-US"/>
              <a:pPr/>
              <a:t>‹#›</a:t>
            </a:fld>
            <a:endParaRPr lang="en-US" altLang="en-US"/>
          </a:p>
        </p:txBody>
      </p:sp>
    </p:spTree>
    <p:extLst>
      <p:ext uri="{BB962C8B-B14F-4D97-AF65-F5344CB8AC3E}">
        <p14:creationId xmlns:p14="http://schemas.microsoft.com/office/powerpoint/2010/main" val="1790860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367333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02454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077593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2812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09817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925590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3198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C64B7D-AFC3-094D-8934-58FD38DAD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F99AFE-6A23-4D48-93D3-04EE60E2AC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5D5671-55F5-A84D-B8F9-FD6AC5FDC98E}"/>
              </a:ext>
            </a:extLst>
          </p:cNvPr>
          <p:cNvSpPr>
            <a:spLocks noGrp="1" noChangeArrowheads="1"/>
          </p:cNvSpPr>
          <p:nvPr>
            <p:ph type="sldNum" sz="quarter" idx="12"/>
          </p:nvPr>
        </p:nvSpPr>
        <p:spPr>
          <a:ln/>
        </p:spPr>
        <p:txBody>
          <a:bodyPr/>
          <a:lstStyle>
            <a:lvl1pPr>
              <a:defRPr/>
            </a:lvl1pPr>
          </a:lstStyle>
          <a:p>
            <a:fld id="{4757453B-9BA1-9445-A113-92373B8AC5F1}" type="slidenum">
              <a:rPr lang="en-US" altLang="en-US"/>
              <a:pPr/>
              <a:t>‹#›</a:t>
            </a:fld>
            <a:endParaRPr lang="en-US" altLang="en-US"/>
          </a:p>
        </p:txBody>
      </p:sp>
    </p:spTree>
    <p:extLst>
      <p:ext uri="{BB962C8B-B14F-4D97-AF65-F5344CB8AC3E}">
        <p14:creationId xmlns:p14="http://schemas.microsoft.com/office/powerpoint/2010/main" val="39025415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368256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785034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74163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8000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90466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4699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1406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8036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3447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6279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C5BFE5-8E6C-6845-9B19-F39FC2A133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00421E-14A3-AB4B-95B1-D15AEFAB6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3D272C-4FF9-564C-8815-F8CEFD51DCEE}"/>
              </a:ext>
            </a:extLst>
          </p:cNvPr>
          <p:cNvSpPr>
            <a:spLocks noGrp="1" noChangeArrowheads="1"/>
          </p:cNvSpPr>
          <p:nvPr>
            <p:ph type="sldNum" sz="quarter" idx="12"/>
          </p:nvPr>
        </p:nvSpPr>
        <p:spPr>
          <a:ln/>
        </p:spPr>
        <p:txBody>
          <a:bodyPr/>
          <a:lstStyle>
            <a:lvl1pPr>
              <a:defRPr/>
            </a:lvl1pPr>
          </a:lstStyle>
          <a:p>
            <a:fld id="{940A000B-C931-A84F-A9F9-C43157097013}" type="slidenum">
              <a:rPr lang="en-US" altLang="en-US"/>
              <a:pPr/>
              <a:t>‹#›</a:t>
            </a:fld>
            <a:endParaRPr lang="en-US" altLang="en-US"/>
          </a:p>
        </p:txBody>
      </p:sp>
    </p:spTree>
    <p:extLst>
      <p:ext uri="{BB962C8B-B14F-4D97-AF65-F5344CB8AC3E}">
        <p14:creationId xmlns:p14="http://schemas.microsoft.com/office/powerpoint/2010/main" val="36627095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7145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5036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8712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2949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0775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32898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987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54631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4766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443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CD007B-1870-244A-B070-91E8202693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171D65-033F-944D-B8E1-E58DF24D9F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54B619A-69BF-EE4A-91C9-4EE141FD8E93}"/>
              </a:ext>
            </a:extLst>
          </p:cNvPr>
          <p:cNvSpPr>
            <a:spLocks noGrp="1" noChangeArrowheads="1"/>
          </p:cNvSpPr>
          <p:nvPr>
            <p:ph type="sldNum" sz="quarter" idx="12"/>
          </p:nvPr>
        </p:nvSpPr>
        <p:spPr>
          <a:ln/>
        </p:spPr>
        <p:txBody>
          <a:bodyPr/>
          <a:lstStyle>
            <a:lvl1pPr>
              <a:defRPr/>
            </a:lvl1pPr>
          </a:lstStyle>
          <a:p>
            <a:fld id="{132AE22C-7ECD-6E48-82C6-768D04413C5F}" type="slidenum">
              <a:rPr lang="en-US" altLang="en-US"/>
              <a:pPr/>
              <a:t>‹#›</a:t>
            </a:fld>
            <a:endParaRPr lang="en-US" altLang="en-US"/>
          </a:p>
        </p:txBody>
      </p:sp>
    </p:spTree>
    <p:extLst>
      <p:ext uri="{BB962C8B-B14F-4D97-AF65-F5344CB8AC3E}">
        <p14:creationId xmlns:p14="http://schemas.microsoft.com/office/powerpoint/2010/main" val="21093489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6691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77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74488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2493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977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594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D23965FA-17A5-5B49-BF25-C3A87C675CF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A627E6-A335-624E-BF14-0394E46E6B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0BF35E-0BAD-C343-A35A-4974A3F30F80}"/>
              </a:ext>
            </a:extLst>
          </p:cNvPr>
          <p:cNvSpPr>
            <a:spLocks noGrp="1"/>
          </p:cNvSpPr>
          <p:nvPr>
            <p:ph type="sldNum" sz="quarter" idx="12"/>
          </p:nvPr>
        </p:nvSpPr>
        <p:spPr/>
        <p:txBody>
          <a:bodyPr/>
          <a:lstStyle>
            <a:lvl1pPr>
              <a:defRPr/>
            </a:lvl1pPr>
          </a:lstStyle>
          <a:p>
            <a:fld id="{A107E421-BCE0-9947-83E7-EE1B7BBAE00B}" type="slidenum">
              <a:rPr lang="en-US" altLang="en-US"/>
              <a:pPr/>
              <a:t>‹#›</a:t>
            </a:fld>
            <a:endParaRPr lang="en-US" altLang="en-US"/>
          </a:p>
        </p:txBody>
      </p:sp>
    </p:spTree>
    <p:extLst>
      <p:ext uri="{BB962C8B-B14F-4D97-AF65-F5344CB8AC3E}">
        <p14:creationId xmlns:p14="http://schemas.microsoft.com/office/powerpoint/2010/main" val="37379486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B819A-9744-3540-98D3-4D6F237B48C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D1E073-ABD3-4647-B275-FD8EE0180E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089212-82F1-274D-9A69-4464C9DA40D9}"/>
              </a:ext>
            </a:extLst>
          </p:cNvPr>
          <p:cNvSpPr>
            <a:spLocks noGrp="1"/>
          </p:cNvSpPr>
          <p:nvPr>
            <p:ph type="sldNum" sz="quarter" idx="12"/>
          </p:nvPr>
        </p:nvSpPr>
        <p:spPr/>
        <p:txBody>
          <a:bodyPr/>
          <a:lstStyle>
            <a:lvl1pPr>
              <a:defRPr/>
            </a:lvl1pPr>
          </a:lstStyle>
          <a:p>
            <a:fld id="{0A855B80-7633-F242-9340-AB09D31994E6}" type="slidenum">
              <a:rPr lang="en-US" altLang="en-US"/>
              <a:pPr/>
              <a:t>‹#›</a:t>
            </a:fld>
            <a:endParaRPr lang="en-US" altLang="en-US"/>
          </a:p>
        </p:txBody>
      </p:sp>
    </p:spTree>
    <p:extLst>
      <p:ext uri="{BB962C8B-B14F-4D97-AF65-F5344CB8AC3E}">
        <p14:creationId xmlns:p14="http://schemas.microsoft.com/office/powerpoint/2010/main" val="28051360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35DBEE8-9AF1-2A4C-B4D9-AD91B80F69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AC056CE-5470-BB42-8229-AD69ADF637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8CF536-155E-4F47-BE03-157185F7F1CC}"/>
              </a:ext>
            </a:extLst>
          </p:cNvPr>
          <p:cNvSpPr>
            <a:spLocks noGrp="1"/>
          </p:cNvSpPr>
          <p:nvPr>
            <p:ph type="sldNum" sz="quarter" idx="12"/>
          </p:nvPr>
        </p:nvSpPr>
        <p:spPr/>
        <p:txBody>
          <a:bodyPr/>
          <a:lstStyle>
            <a:lvl1pPr>
              <a:defRPr/>
            </a:lvl1pPr>
          </a:lstStyle>
          <a:p>
            <a:fld id="{A6A00166-4770-6346-B44F-BC79EBFCB74F}" type="slidenum">
              <a:rPr lang="en-US" altLang="en-US"/>
              <a:pPr/>
              <a:t>‹#›</a:t>
            </a:fld>
            <a:endParaRPr lang="en-US" altLang="en-US"/>
          </a:p>
        </p:txBody>
      </p:sp>
    </p:spTree>
    <p:extLst>
      <p:ext uri="{BB962C8B-B14F-4D97-AF65-F5344CB8AC3E}">
        <p14:creationId xmlns:p14="http://schemas.microsoft.com/office/powerpoint/2010/main" val="37506312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942A8B1-66E9-F24A-AAC4-1BAC769E2C8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60D1D10-5BF7-FB43-8AAE-9501E1C191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C97E26-CEBB-8943-8408-AF69EDA7E4F0}"/>
              </a:ext>
            </a:extLst>
          </p:cNvPr>
          <p:cNvSpPr>
            <a:spLocks noGrp="1"/>
          </p:cNvSpPr>
          <p:nvPr>
            <p:ph type="sldNum" sz="quarter" idx="12"/>
          </p:nvPr>
        </p:nvSpPr>
        <p:spPr/>
        <p:txBody>
          <a:bodyPr/>
          <a:lstStyle>
            <a:lvl1pPr>
              <a:defRPr/>
            </a:lvl1pPr>
          </a:lstStyle>
          <a:p>
            <a:fld id="{011E26FE-308B-4342-A12D-C4F7829E7661}" type="slidenum">
              <a:rPr lang="en-US" altLang="en-US"/>
              <a:pPr/>
              <a:t>‹#›</a:t>
            </a:fld>
            <a:endParaRPr lang="en-US" altLang="en-US"/>
          </a:p>
        </p:txBody>
      </p:sp>
    </p:spTree>
    <p:extLst>
      <p:ext uri="{BB962C8B-B14F-4D97-AF65-F5344CB8AC3E}">
        <p14:creationId xmlns:p14="http://schemas.microsoft.com/office/powerpoint/2010/main" val="388127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8BB696-3E1B-D943-A23B-43D7001CB5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03D0F-2077-3F49-B5B3-35A4FB542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3064E7-5D9A-D14D-BC17-DF4DA5C74DBD}"/>
              </a:ext>
            </a:extLst>
          </p:cNvPr>
          <p:cNvSpPr>
            <a:spLocks noGrp="1" noChangeArrowheads="1"/>
          </p:cNvSpPr>
          <p:nvPr>
            <p:ph type="sldNum" sz="quarter" idx="12"/>
          </p:nvPr>
        </p:nvSpPr>
        <p:spPr>
          <a:ln/>
        </p:spPr>
        <p:txBody>
          <a:bodyPr/>
          <a:lstStyle>
            <a:lvl1pPr>
              <a:defRPr/>
            </a:lvl1pPr>
          </a:lstStyle>
          <a:p>
            <a:fld id="{EA04C74C-29F4-DB45-B347-DD9E483BC720}" type="slidenum">
              <a:rPr lang="en-US" altLang="en-US"/>
              <a:pPr/>
              <a:t>‹#›</a:t>
            </a:fld>
            <a:endParaRPr lang="en-US" altLang="en-US"/>
          </a:p>
        </p:txBody>
      </p:sp>
    </p:spTree>
    <p:extLst>
      <p:ext uri="{BB962C8B-B14F-4D97-AF65-F5344CB8AC3E}">
        <p14:creationId xmlns:p14="http://schemas.microsoft.com/office/powerpoint/2010/main" val="9559391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FD036F-C5CC-BB4C-97A4-FE6058D7943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8BCD8F1-1445-8B4E-AA2B-21374CC6A8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A43890D-6FB8-2546-9EFD-52B83B8B8896}"/>
              </a:ext>
            </a:extLst>
          </p:cNvPr>
          <p:cNvSpPr>
            <a:spLocks noGrp="1"/>
          </p:cNvSpPr>
          <p:nvPr>
            <p:ph type="sldNum" sz="quarter" idx="12"/>
          </p:nvPr>
        </p:nvSpPr>
        <p:spPr/>
        <p:txBody>
          <a:bodyPr/>
          <a:lstStyle>
            <a:lvl1pPr>
              <a:defRPr/>
            </a:lvl1pPr>
          </a:lstStyle>
          <a:p>
            <a:fld id="{A2269438-24F8-ED45-898F-DC0D36531853}" type="slidenum">
              <a:rPr lang="en-US" altLang="en-US"/>
              <a:pPr/>
              <a:t>‹#›</a:t>
            </a:fld>
            <a:endParaRPr lang="en-US" altLang="en-US"/>
          </a:p>
        </p:txBody>
      </p:sp>
    </p:spTree>
    <p:extLst>
      <p:ext uri="{BB962C8B-B14F-4D97-AF65-F5344CB8AC3E}">
        <p14:creationId xmlns:p14="http://schemas.microsoft.com/office/powerpoint/2010/main" val="10942709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E91E08-1E83-FC42-B417-482384A1E8E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E67D9C1-5F37-CA4A-981E-B970ECB3B5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E5A4E2B-C5A2-DD45-99CD-4D8D585D191B}"/>
              </a:ext>
            </a:extLst>
          </p:cNvPr>
          <p:cNvSpPr>
            <a:spLocks noGrp="1"/>
          </p:cNvSpPr>
          <p:nvPr>
            <p:ph type="sldNum" sz="quarter" idx="12"/>
          </p:nvPr>
        </p:nvSpPr>
        <p:spPr/>
        <p:txBody>
          <a:bodyPr/>
          <a:lstStyle>
            <a:lvl1pPr>
              <a:defRPr/>
            </a:lvl1pPr>
          </a:lstStyle>
          <a:p>
            <a:fld id="{65019CB5-15DD-5545-9836-644706541FA1}" type="slidenum">
              <a:rPr lang="en-US" altLang="en-US"/>
              <a:pPr/>
              <a:t>‹#›</a:t>
            </a:fld>
            <a:endParaRPr lang="en-US" altLang="en-US"/>
          </a:p>
        </p:txBody>
      </p:sp>
    </p:spTree>
    <p:extLst>
      <p:ext uri="{BB962C8B-B14F-4D97-AF65-F5344CB8AC3E}">
        <p14:creationId xmlns:p14="http://schemas.microsoft.com/office/powerpoint/2010/main" val="27951187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353718-2705-6345-A24F-AF6F08CD65D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F34D435-4128-604E-9E93-71DA0DD69B2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FDFC57-33C6-D641-A1D8-67620C63A2C7}"/>
              </a:ext>
            </a:extLst>
          </p:cNvPr>
          <p:cNvSpPr>
            <a:spLocks noGrp="1"/>
          </p:cNvSpPr>
          <p:nvPr>
            <p:ph type="sldNum" sz="quarter" idx="12"/>
          </p:nvPr>
        </p:nvSpPr>
        <p:spPr/>
        <p:txBody>
          <a:bodyPr/>
          <a:lstStyle>
            <a:lvl1pPr>
              <a:defRPr/>
            </a:lvl1pPr>
          </a:lstStyle>
          <a:p>
            <a:fld id="{EB72388E-7732-9C40-8F93-9F4CD0E454B8}" type="slidenum">
              <a:rPr lang="en-US" altLang="en-US"/>
              <a:pPr/>
              <a:t>‹#›</a:t>
            </a:fld>
            <a:endParaRPr lang="en-US" altLang="en-US"/>
          </a:p>
        </p:txBody>
      </p:sp>
    </p:spTree>
    <p:extLst>
      <p:ext uri="{BB962C8B-B14F-4D97-AF65-F5344CB8AC3E}">
        <p14:creationId xmlns:p14="http://schemas.microsoft.com/office/powerpoint/2010/main" val="252621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D5D12FC-58A7-254D-90E3-3610477C658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D38A8C9-66E3-B841-A095-A92BFED988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E74AFD-46FF-4A43-92F3-3D281A7C034C}"/>
              </a:ext>
            </a:extLst>
          </p:cNvPr>
          <p:cNvSpPr>
            <a:spLocks noGrp="1"/>
          </p:cNvSpPr>
          <p:nvPr>
            <p:ph type="sldNum" sz="quarter" idx="12"/>
          </p:nvPr>
        </p:nvSpPr>
        <p:spPr/>
        <p:txBody>
          <a:bodyPr/>
          <a:lstStyle>
            <a:lvl1pPr>
              <a:defRPr/>
            </a:lvl1pPr>
          </a:lstStyle>
          <a:p>
            <a:fld id="{477AFB6F-F74D-244C-A582-E6615CF7FDE6}" type="slidenum">
              <a:rPr lang="en-US" altLang="en-US"/>
              <a:pPr/>
              <a:t>‹#›</a:t>
            </a:fld>
            <a:endParaRPr lang="en-US" altLang="en-US"/>
          </a:p>
        </p:txBody>
      </p:sp>
    </p:spTree>
    <p:extLst>
      <p:ext uri="{BB962C8B-B14F-4D97-AF65-F5344CB8AC3E}">
        <p14:creationId xmlns:p14="http://schemas.microsoft.com/office/powerpoint/2010/main" val="21480097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E3FB4A-0274-FE46-A3D4-559E00570BF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328D28-42B3-C249-B463-5BAB83A4B3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1CF634-0B42-CC42-875A-321B19F34E05}"/>
              </a:ext>
            </a:extLst>
          </p:cNvPr>
          <p:cNvSpPr>
            <a:spLocks noGrp="1"/>
          </p:cNvSpPr>
          <p:nvPr>
            <p:ph type="sldNum" sz="quarter" idx="12"/>
          </p:nvPr>
        </p:nvSpPr>
        <p:spPr/>
        <p:txBody>
          <a:bodyPr/>
          <a:lstStyle>
            <a:lvl1pPr>
              <a:defRPr/>
            </a:lvl1pPr>
          </a:lstStyle>
          <a:p>
            <a:fld id="{64ED0586-4E40-1848-8F88-BFD0386C9D78}" type="slidenum">
              <a:rPr lang="en-US" altLang="en-US"/>
              <a:pPr/>
              <a:t>‹#›</a:t>
            </a:fld>
            <a:endParaRPr lang="en-US" altLang="en-US"/>
          </a:p>
        </p:txBody>
      </p:sp>
    </p:spTree>
    <p:extLst>
      <p:ext uri="{BB962C8B-B14F-4D97-AF65-F5344CB8AC3E}">
        <p14:creationId xmlns:p14="http://schemas.microsoft.com/office/powerpoint/2010/main" val="239235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DB744-728A-C341-8C06-1C81DD1D401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41B3B61-BC2E-2A44-BF4B-C7C5D66EB1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34FEFD-DA09-9546-BC48-0059EDED12A1}"/>
              </a:ext>
            </a:extLst>
          </p:cNvPr>
          <p:cNvSpPr>
            <a:spLocks noGrp="1"/>
          </p:cNvSpPr>
          <p:nvPr>
            <p:ph type="sldNum" sz="quarter" idx="12"/>
          </p:nvPr>
        </p:nvSpPr>
        <p:spPr/>
        <p:txBody>
          <a:bodyPr/>
          <a:lstStyle>
            <a:lvl1pPr>
              <a:defRPr/>
            </a:lvl1pPr>
          </a:lstStyle>
          <a:p>
            <a:fld id="{5FF0E1B2-6AE4-F447-B9AC-724FED68629D}" type="slidenum">
              <a:rPr lang="en-US" altLang="en-US"/>
              <a:pPr/>
              <a:t>‹#›</a:t>
            </a:fld>
            <a:endParaRPr lang="en-US" altLang="en-US"/>
          </a:p>
        </p:txBody>
      </p:sp>
    </p:spTree>
    <p:extLst>
      <p:ext uri="{BB962C8B-B14F-4D97-AF65-F5344CB8AC3E}">
        <p14:creationId xmlns:p14="http://schemas.microsoft.com/office/powerpoint/2010/main" val="5254020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79982-BA78-9547-B136-C55996CB91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CC877F-7FCA-4040-BCD9-65F638A9E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4C31B7-30B6-0F4C-AF76-9853DAB41E02}"/>
              </a:ext>
            </a:extLst>
          </p:cNvPr>
          <p:cNvSpPr>
            <a:spLocks noGrp="1"/>
          </p:cNvSpPr>
          <p:nvPr>
            <p:ph type="sldNum" sz="quarter" idx="12"/>
          </p:nvPr>
        </p:nvSpPr>
        <p:spPr/>
        <p:txBody>
          <a:bodyPr/>
          <a:lstStyle>
            <a:lvl1pPr>
              <a:defRPr/>
            </a:lvl1pPr>
          </a:lstStyle>
          <a:p>
            <a:fld id="{F24A02DD-F03A-DF42-8653-CEB1EEC42D5B}" type="slidenum">
              <a:rPr lang="en-US" altLang="en-US"/>
              <a:pPr/>
              <a:t>‹#›</a:t>
            </a:fld>
            <a:endParaRPr lang="en-US" altLang="en-US"/>
          </a:p>
        </p:txBody>
      </p:sp>
    </p:spTree>
    <p:extLst>
      <p:ext uri="{BB962C8B-B14F-4D97-AF65-F5344CB8AC3E}">
        <p14:creationId xmlns:p14="http://schemas.microsoft.com/office/powerpoint/2010/main" val="10530117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27964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542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71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4F0BA8-719B-F64B-88DC-B2A07FCB43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C977C70-0F05-C846-AB40-5C6E6AF3C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BE4B1F-950E-EA4B-99DB-7585B5468977}"/>
              </a:ext>
            </a:extLst>
          </p:cNvPr>
          <p:cNvSpPr>
            <a:spLocks noGrp="1" noChangeArrowheads="1"/>
          </p:cNvSpPr>
          <p:nvPr>
            <p:ph type="sldNum" sz="quarter" idx="12"/>
          </p:nvPr>
        </p:nvSpPr>
        <p:spPr>
          <a:ln/>
        </p:spPr>
        <p:txBody>
          <a:bodyPr/>
          <a:lstStyle>
            <a:lvl1pPr>
              <a:defRPr/>
            </a:lvl1pPr>
          </a:lstStyle>
          <a:p>
            <a:fld id="{D2B7757F-8BE4-B44D-A94F-7660C2273B52}" type="slidenum">
              <a:rPr lang="en-US" altLang="en-US"/>
              <a:pPr/>
              <a:t>‹#›</a:t>
            </a:fld>
            <a:endParaRPr lang="en-US" altLang="en-US"/>
          </a:p>
        </p:txBody>
      </p:sp>
    </p:spTree>
    <p:extLst>
      <p:ext uri="{BB962C8B-B14F-4D97-AF65-F5344CB8AC3E}">
        <p14:creationId xmlns:p14="http://schemas.microsoft.com/office/powerpoint/2010/main" val="2624323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0361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3280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5300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9690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15668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1460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2397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2619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85925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571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D172F4-E863-DC4C-A69B-FD81CAB13C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C71758-499D-B24D-8C6B-0DDC6B7D61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6F4578-A2B3-D445-A35D-644FAA317812}"/>
              </a:ext>
            </a:extLst>
          </p:cNvPr>
          <p:cNvSpPr>
            <a:spLocks noGrp="1" noChangeArrowheads="1"/>
          </p:cNvSpPr>
          <p:nvPr>
            <p:ph type="sldNum" sz="quarter" idx="12"/>
          </p:nvPr>
        </p:nvSpPr>
        <p:spPr>
          <a:ln/>
        </p:spPr>
        <p:txBody>
          <a:bodyPr/>
          <a:lstStyle>
            <a:lvl1pPr>
              <a:defRPr/>
            </a:lvl1pPr>
          </a:lstStyle>
          <a:p>
            <a:fld id="{84F2AB7A-57BA-AF49-AACA-B0A3D67434AB}" type="slidenum">
              <a:rPr lang="en-US" altLang="en-US"/>
              <a:pPr/>
              <a:t>‹#›</a:t>
            </a:fld>
            <a:endParaRPr lang="en-US" altLang="en-US"/>
          </a:p>
        </p:txBody>
      </p:sp>
    </p:spTree>
    <p:extLst>
      <p:ext uri="{BB962C8B-B14F-4D97-AF65-F5344CB8AC3E}">
        <p14:creationId xmlns:p14="http://schemas.microsoft.com/office/powerpoint/2010/main" val="18565823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37285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0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481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0447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218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18752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58641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9193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7831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197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24EB65-1678-7043-B2C9-1075E59A14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75EDEA-6EF7-CB45-9EF6-759F0A623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8FA019-D952-2A47-A425-E05CC59F64AB}"/>
              </a:ext>
            </a:extLst>
          </p:cNvPr>
          <p:cNvSpPr>
            <a:spLocks noGrp="1" noChangeArrowheads="1"/>
          </p:cNvSpPr>
          <p:nvPr>
            <p:ph type="sldNum" sz="quarter" idx="12"/>
          </p:nvPr>
        </p:nvSpPr>
        <p:spPr>
          <a:ln/>
        </p:spPr>
        <p:txBody>
          <a:bodyPr/>
          <a:lstStyle>
            <a:lvl1pPr>
              <a:defRPr/>
            </a:lvl1pPr>
          </a:lstStyle>
          <a:p>
            <a:fld id="{70343372-D7C8-BC4A-AF15-52E9D7F91D06}" type="slidenum">
              <a:rPr lang="en-US" altLang="en-US"/>
              <a:pPr/>
              <a:t>‹#›</a:t>
            </a:fld>
            <a:endParaRPr lang="en-US" altLang="en-US"/>
          </a:p>
        </p:txBody>
      </p:sp>
    </p:spTree>
    <p:extLst>
      <p:ext uri="{BB962C8B-B14F-4D97-AF65-F5344CB8AC3E}">
        <p14:creationId xmlns:p14="http://schemas.microsoft.com/office/powerpoint/2010/main" val="56061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C353C3-AFE0-2847-B62C-346628525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36F7B8-636B-3349-B4EA-547B978F7D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E0083E-6A6A-D148-93C2-976302E6D3A0}"/>
              </a:ext>
            </a:extLst>
          </p:cNvPr>
          <p:cNvSpPr>
            <a:spLocks noGrp="1" noChangeArrowheads="1"/>
          </p:cNvSpPr>
          <p:nvPr>
            <p:ph type="sldNum" sz="quarter" idx="12"/>
          </p:nvPr>
        </p:nvSpPr>
        <p:spPr>
          <a:ln/>
        </p:spPr>
        <p:txBody>
          <a:bodyPr/>
          <a:lstStyle>
            <a:lvl1pPr>
              <a:defRPr/>
            </a:lvl1pPr>
          </a:lstStyle>
          <a:p>
            <a:fld id="{FCE30175-900B-7140-B987-D3241620A629}" type="slidenum">
              <a:rPr lang="en-US" altLang="en-US"/>
              <a:pPr/>
              <a:t>‹#›</a:t>
            </a:fld>
            <a:endParaRPr lang="en-US" altLang="en-US"/>
          </a:p>
        </p:txBody>
      </p:sp>
    </p:spTree>
    <p:extLst>
      <p:ext uri="{BB962C8B-B14F-4D97-AF65-F5344CB8AC3E}">
        <p14:creationId xmlns:p14="http://schemas.microsoft.com/office/powerpoint/2010/main" val="1160774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2824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33730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8649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7334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73412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338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94100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99344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1701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812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6D68DC-709F-4D4E-9CA5-D768A6920D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E2C9A4-FDDD-6E43-9519-A409099A9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FC7738-7AA7-8849-8338-C46D23B6815A}"/>
              </a:ext>
            </a:extLst>
          </p:cNvPr>
          <p:cNvSpPr>
            <a:spLocks noGrp="1" noChangeArrowheads="1"/>
          </p:cNvSpPr>
          <p:nvPr>
            <p:ph type="sldNum" sz="quarter" idx="12"/>
          </p:nvPr>
        </p:nvSpPr>
        <p:spPr>
          <a:ln/>
        </p:spPr>
        <p:txBody>
          <a:bodyPr/>
          <a:lstStyle>
            <a:lvl1pPr>
              <a:defRPr/>
            </a:lvl1pPr>
          </a:lstStyle>
          <a:p>
            <a:fld id="{5BD91212-DA72-3B4A-8440-C1E8B98F3C08}" type="slidenum">
              <a:rPr lang="en-US" altLang="en-US"/>
              <a:pPr/>
              <a:t>‹#›</a:t>
            </a:fld>
            <a:endParaRPr lang="en-US" altLang="en-US"/>
          </a:p>
        </p:txBody>
      </p:sp>
    </p:spTree>
    <p:extLst>
      <p:ext uri="{BB962C8B-B14F-4D97-AF65-F5344CB8AC3E}">
        <p14:creationId xmlns:p14="http://schemas.microsoft.com/office/powerpoint/2010/main" val="25101730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483579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9419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891115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57543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794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295105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9074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128340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685342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9675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8C0FB6-D51C-5945-8B98-80BF1832E7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BEC094-BEDE-A84E-AC86-120A2AC5B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5B5D4A-F5E1-1A4A-A47E-E86F341F3F23}"/>
              </a:ext>
            </a:extLst>
          </p:cNvPr>
          <p:cNvSpPr>
            <a:spLocks noGrp="1" noChangeArrowheads="1"/>
          </p:cNvSpPr>
          <p:nvPr>
            <p:ph type="sldNum" sz="quarter" idx="12"/>
          </p:nvPr>
        </p:nvSpPr>
        <p:spPr>
          <a:ln/>
        </p:spPr>
        <p:txBody>
          <a:bodyPr/>
          <a:lstStyle>
            <a:lvl1pPr>
              <a:defRPr/>
            </a:lvl1pPr>
          </a:lstStyle>
          <a:p>
            <a:fld id="{54C862D9-62C6-3944-A288-AB64DE756C69}" type="slidenum">
              <a:rPr lang="en-US" altLang="en-US"/>
              <a:pPr/>
              <a:t>‹#›</a:t>
            </a:fld>
            <a:endParaRPr lang="en-US" altLang="en-US"/>
          </a:p>
        </p:txBody>
      </p:sp>
    </p:spTree>
    <p:extLst>
      <p:ext uri="{BB962C8B-B14F-4D97-AF65-F5344CB8AC3E}">
        <p14:creationId xmlns:p14="http://schemas.microsoft.com/office/powerpoint/2010/main" val="42091650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1301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41982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6631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83309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4243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107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39609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349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88756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874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844E36-2586-534B-965D-8DF071CB37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3D816B-AEA4-BE4E-AD41-F676051573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AA2CE9-3FF0-584C-827F-7C38DE56D7AD}"/>
              </a:ext>
            </a:extLst>
          </p:cNvPr>
          <p:cNvSpPr>
            <a:spLocks noGrp="1" noChangeArrowheads="1"/>
          </p:cNvSpPr>
          <p:nvPr>
            <p:ph type="sldNum" sz="quarter" idx="12"/>
          </p:nvPr>
        </p:nvSpPr>
        <p:spPr>
          <a:ln/>
        </p:spPr>
        <p:txBody>
          <a:bodyPr/>
          <a:lstStyle>
            <a:lvl1pPr>
              <a:defRPr/>
            </a:lvl1pPr>
          </a:lstStyle>
          <a:p>
            <a:fld id="{FB7E0FC4-31BD-5A4A-9709-058FE4C04BA0}" type="slidenum">
              <a:rPr lang="en-US" altLang="en-US"/>
              <a:pPr/>
              <a:t>‹#›</a:t>
            </a:fld>
            <a:endParaRPr lang="en-US" altLang="en-US"/>
          </a:p>
        </p:txBody>
      </p:sp>
    </p:spTree>
    <p:extLst>
      <p:ext uri="{BB962C8B-B14F-4D97-AF65-F5344CB8AC3E}">
        <p14:creationId xmlns:p14="http://schemas.microsoft.com/office/powerpoint/2010/main" val="10138876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675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483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455630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7143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52734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1304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2952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36507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710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8921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D2D3E8-CAB3-F447-8F32-FD0EA3B2EE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61041-268A-9844-86DF-168705862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E784B8-9645-2B43-9067-FB6D378D0D1D}"/>
              </a:ext>
            </a:extLst>
          </p:cNvPr>
          <p:cNvSpPr>
            <a:spLocks noGrp="1" noChangeArrowheads="1"/>
          </p:cNvSpPr>
          <p:nvPr>
            <p:ph type="sldNum" sz="quarter" idx="12"/>
          </p:nvPr>
        </p:nvSpPr>
        <p:spPr>
          <a:ln/>
        </p:spPr>
        <p:txBody>
          <a:bodyPr/>
          <a:lstStyle>
            <a:lvl1pPr>
              <a:defRPr/>
            </a:lvl1pPr>
          </a:lstStyle>
          <a:p>
            <a:fld id="{DB6BF6D7-6852-CC43-9A05-077DEBFF6E38}" type="slidenum">
              <a:rPr lang="en-US" altLang="en-US"/>
              <a:pPr/>
              <a:t>‹#›</a:t>
            </a:fld>
            <a:endParaRPr lang="en-US" altLang="en-US"/>
          </a:p>
        </p:txBody>
      </p:sp>
    </p:spTree>
    <p:extLst>
      <p:ext uri="{BB962C8B-B14F-4D97-AF65-F5344CB8AC3E}">
        <p14:creationId xmlns:p14="http://schemas.microsoft.com/office/powerpoint/2010/main" val="5020682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7642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3165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9498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902043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6002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066330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2737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0772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40598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52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AB645C-976C-5F46-9660-341413FE4E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1E7B01-C7DC-9242-9AF6-97F248E1A2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52EB6D-4D6F-E144-AD6E-906464FB51E2}"/>
              </a:ext>
            </a:extLst>
          </p:cNvPr>
          <p:cNvSpPr>
            <a:spLocks noGrp="1" noChangeArrowheads="1"/>
          </p:cNvSpPr>
          <p:nvPr>
            <p:ph type="sldNum" sz="quarter" idx="12"/>
          </p:nvPr>
        </p:nvSpPr>
        <p:spPr>
          <a:ln/>
        </p:spPr>
        <p:txBody>
          <a:bodyPr/>
          <a:lstStyle>
            <a:lvl1pPr>
              <a:defRPr/>
            </a:lvl1pPr>
          </a:lstStyle>
          <a:p>
            <a:fld id="{B9A8A82F-0554-844A-A537-044A27AE1391}" type="slidenum">
              <a:rPr lang="en-US" altLang="en-US"/>
              <a:pPr/>
              <a:t>‹#›</a:t>
            </a:fld>
            <a:endParaRPr lang="en-US" altLang="en-US"/>
          </a:p>
        </p:txBody>
      </p:sp>
    </p:spTree>
    <p:extLst>
      <p:ext uri="{BB962C8B-B14F-4D97-AF65-F5344CB8AC3E}">
        <p14:creationId xmlns:p14="http://schemas.microsoft.com/office/powerpoint/2010/main" val="38268101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18708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4065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5636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7817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947488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3320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52598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2176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46585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0223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C83C39-BFC5-694C-A36F-EC840B6D4B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2F9FF8-45D9-2B4C-A2D6-5CCCE1D9D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3C858E-C4C9-3748-A899-DF88E36A6113}"/>
              </a:ext>
            </a:extLst>
          </p:cNvPr>
          <p:cNvSpPr>
            <a:spLocks noGrp="1" noChangeArrowheads="1"/>
          </p:cNvSpPr>
          <p:nvPr>
            <p:ph type="sldNum" sz="quarter" idx="12"/>
          </p:nvPr>
        </p:nvSpPr>
        <p:spPr>
          <a:ln/>
        </p:spPr>
        <p:txBody>
          <a:bodyPr/>
          <a:lstStyle>
            <a:lvl1pPr>
              <a:defRPr/>
            </a:lvl1pPr>
          </a:lstStyle>
          <a:p>
            <a:fld id="{CB4F3C36-1C08-4D4B-98FD-29FB77714A0A}" type="slidenum">
              <a:rPr lang="en-US" altLang="en-US"/>
              <a:pPr/>
              <a:t>‹#›</a:t>
            </a:fld>
            <a:endParaRPr lang="en-US" altLang="en-US"/>
          </a:p>
        </p:txBody>
      </p:sp>
    </p:spTree>
    <p:extLst>
      <p:ext uri="{BB962C8B-B14F-4D97-AF65-F5344CB8AC3E}">
        <p14:creationId xmlns:p14="http://schemas.microsoft.com/office/powerpoint/2010/main" val="1043338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8318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8964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13643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1496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929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23873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1559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33396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8949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948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4D302F-3173-FD45-9CC1-A509A4E420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C790FB-7082-A24B-9C10-BA04A03117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6BEF13-9098-FD41-97AF-160840A022F6}"/>
              </a:ext>
            </a:extLst>
          </p:cNvPr>
          <p:cNvSpPr>
            <a:spLocks noGrp="1" noChangeArrowheads="1"/>
          </p:cNvSpPr>
          <p:nvPr>
            <p:ph type="sldNum" sz="quarter" idx="12"/>
          </p:nvPr>
        </p:nvSpPr>
        <p:spPr>
          <a:ln/>
        </p:spPr>
        <p:txBody>
          <a:bodyPr/>
          <a:lstStyle>
            <a:lvl1pPr>
              <a:defRPr/>
            </a:lvl1pPr>
          </a:lstStyle>
          <a:p>
            <a:fld id="{65A8AE6F-DB01-C342-A014-E0A4219064A6}" type="slidenum">
              <a:rPr lang="en-US" altLang="en-US"/>
              <a:pPr/>
              <a:t>‹#›</a:t>
            </a:fld>
            <a:endParaRPr lang="en-US" altLang="en-US"/>
          </a:p>
        </p:txBody>
      </p:sp>
    </p:spTree>
    <p:extLst>
      <p:ext uri="{BB962C8B-B14F-4D97-AF65-F5344CB8AC3E}">
        <p14:creationId xmlns:p14="http://schemas.microsoft.com/office/powerpoint/2010/main" val="11337732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44280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4585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48471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70641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4389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41323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982DE63A-E16D-304F-862F-92FE7256F9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512877-D2B7-F145-82DC-562007BEDF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10C910-8EC8-3B4F-8B19-53CCF78C5AF0}"/>
              </a:ext>
            </a:extLst>
          </p:cNvPr>
          <p:cNvSpPr>
            <a:spLocks noGrp="1"/>
          </p:cNvSpPr>
          <p:nvPr>
            <p:ph type="sldNum" sz="quarter" idx="12"/>
          </p:nvPr>
        </p:nvSpPr>
        <p:spPr/>
        <p:txBody>
          <a:bodyPr/>
          <a:lstStyle>
            <a:lvl1pPr>
              <a:defRPr/>
            </a:lvl1pPr>
          </a:lstStyle>
          <a:p>
            <a:fld id="{6B458B70-ED2B-0E4C-B0D7-5EE1FBE8C899}" type="slidenum">
              <a:rPr lang="en-US" altLang="en-US"/>
              <a:pPr/>
              <a:t>‹#›</a:t>
            </a:fld>
            <a:endParaRPr lang="en-US" altLang="en-US"/>
          </a:p>
        </p:txBody>
      </p:sp>
    </p:spTree>
    <p:extLst>
      <p:ext uri="{BB962C8B-B14F-4D97-AF65-F5344CB8AC3E}">
        <p14:creationId xmlns:p14="http://schemas.microsoft.com/office/powerpoint/2010/main" val="3293148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194E6-15E0-FC41-A7E0-FC66FF9EDC2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C235275-5FA3-3447-9BD2-F7329605C5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699E42-9B6E-3B4A-89A2-EF415A1B6EF5}"/>
              </a:ext>
            </a:extLst>
          </p:cNvPr>
          <p:cNvSpPr>
            <a:spLocks noGrp="1"/>
          </p:cNvSpPr>
          <p:nvPr>
            <p:ph type="sldNum" sz="quarter" idx="12"/>
          </p:nvPr>
        </p:nvSpPr>
        <p:spPr/>
        <p:txBody>
          <a:bodyPr/>
          <a:lstStyle>
            <a:lvl1pPr>
              <a:defRPr/>
            </a:lvl1pPr>
          </a:lstStyle>
          <a:p>
            <a:fld id="{7E9E9CAA-CABA-CE4C-8356-EE122968AA3F}" type="slidenum">
              <a:rPr lang="en-US" altLang="en-US"/>
              <a:pPr/>
              <a:t>‹#›</a:t>
            </a:fld>
            <a:endParaRPr lang="en-US" altLang="en-US"/>
          </a:p>
        </p:txBody>
      </p:sp>
    </p:spTree>
    <p:extLst>
      <p:ext uri="{BB962C8B-B14F-4D97-AF65-F5344CB8AC3E}">
        <p14:creationId xmlns:p14="http://schemas.microsoft.com/office/powerpoint/2010/main" val="21280328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B8833309-066B-414B-B344-95BAFADD055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B558FD-043B-7B45-8214-9645B335FD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57F32D-691F-2043-8FDA-AE794657B322}"/>
              </a:ext>
            </a:extLst>
          </p:cNvPr>
          <p:cNvSpPr>
            <a:spLocks noGrp="1"/>
          </p:cNvSpPr>
          <p:nvPr>
            <p:ph type="sldNum" sz="quarter" idx="12"/>
          </p:nvPr>
        </p:nvSpPr>
        <p:spPr/>
        <p:txBody>
          <a:bodyPr/>
          <a:lstStyle>
            <a:lvl1pPr>
              <a:defRPr/>
            </a:lvl1pPr>
          </a:lstStyle>
          <a:p>
            <a:fld id="{D9B05305-79CC-B449-9A8E-45A8A70EEC70}" type="slidenum">
              <a:rPr lang="en-US" altLang="en-US"/>
              <a:pPr/>
              <a:t>‹#›</a:t>
            </a:fld>
            <a:endParaRPr lang="en-US" altLang="en-US"/>
          </a:p>
        </p:txBody>
      </p:sp>
    </p:spTree>
    <p:extLst>
      <p:ext uri="{BB962C8B-B14F-4D97-AF65-F5344CB8AC3E}">
        <p14:creationId xmlns:p14="http://schemas.microsoft.com/office/powerpoint/2010/main" val="12703893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1C6C93-E900-E241-B85D-E16A1CC69F7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6EC5429-29D0-FC4B-BFC0-A2C6737F8B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355026-3231-634A-AA3F-2C6C5B7F30AA}"/>
              </a:ext>
            </a:extLst>
          </p:cNvPr>
          <p:cNvSpPr>
            <a:spLocks noGrp="1"/>
          </p:cNvSpPr>
          <p:nvPr>
            <p:ph type="sldNum" sz="quarter" idx="12"/>
          </p:nvPr>
        </p:nvSpPr>
        <p:spPr/>
        <p:txBody>
          <a:bodyPr/>
          <a:lstStyle>
            <a:lvl1pPr>
              <a:defRPr/>
            </a:lvl1pPr>
          </a:lstStyle>
          <a:p>
            <a:fld id="{C995ED03-9AE0-764E-9E10-4099B8BFFE51}" type="slidenum">
              <a:rPr lang="en-US" altLang="en-US"/>
              <a:pPr/>
              <a:t>‹#›</a:t>
            </a:fld>
            <a:endParaRPr lang="en-US" altLang="en-US"/>
          </a:p>
        </p:txBody>
      </p:sp>
    </p:spTree>
    <p:extLst>
      <p:ext uri="{BB962C8B-B14F-4D97-AF65-F5344CB8AC3E}">
        <p14:creationId xmlns:p14="http://schemas.microsoft.com/office/powerpoint/2010/main" val="3258620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286222-B6C9-AE49-BE6C-0610D9B356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CAC2F-94F0-6344-95CD-628AA63F4F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3CEE9F-DB60-7144-915A-8AFB72771B7E}"/>
              </a:ext>
            </a:extLst>
          </p:cNvPr>
          <p:cNvSpPr>
            <a:spLocks noGrp="1" noChangeArrowheads="1"/>
          </p:cNvSpPr>
          <p:nvPr>
            <p:ph type="sldNum" sz="quarter" idx="12"/>
          </p:nvPr>
        </p:nvSpPr>
        <p:spPr>
          <a:ln/>
        </p:spPr>
        <p:txBody>
          <a:bodyPr/>
          <a:lstStyle>
            <a:lvl1pPr>
              <a:defRPr/>
            </a:lvl1pPr>
          </a:lstStyle>
          <a:p>
            <a:fld id="{314C5923-C14D-6141-9946-66B3BCBDBD2C}" type="slidenum">
              <a:rPr lang="en-US" altLang="en-US"/>
              <a:pPr/>
              <a:t>‹#›</a:t>
            </a:fld>
            <a:endParaRPr lang="en-US" altLang="en-US"/>
          </a:p>
        </p:txBody>
      </p:sp>
    </p:spTree>
    <p:extLst>
      <p:ext uri="{BB962C8B-B14F-4D97-AF65-F5344CB8AC3E}">
        <p14:creationId xmlns:p14="http://schemas.microsoft.com/office/powerpoint/2010/main" val="161176138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2C78D7-1F52-E34D-87FF-0C6216C1163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1E3B8A1-C7C0-5641-AA0C-CD24FCF59D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7E87DC-F15D-0445-AE0D-054FF6D0F854}"/>
              </a:ext>
            </a:extLst>
          </p:cNvPr>
          <p:cNvSpPr>
            <a:spLocks noGrp="1"/>
          </p:cNvSpPr>
          <p:nvPr>
            <p:ph type="sldNum" sz="quarter" idx="12"/>
          </p:nvPr>
        </p:nvSpPr>
        <p:spPr/>
        <p:txBody>
          <a:bodyPr/>
          <a:lstStyle>
            <a:lvl1pPr>
              <a:defRPr/>
            </a:lvl1pPr>
          </a:lstStyle>
          <a:p>
            <a:fld id="{82BBD18C-0AF9-4545-AFF8-324FCF519A2B}" type="slidenum">
              <a:rPr lang="en-US" altLang="en-US"/>
              <a:pPr/>
              <a:t>‹#›</a:t>
            </a:fld>
            <a:endParaRPr lang="en-US" altLang="en-US"/>
          </a:p>
        </p:txBody>
      </p:sp>
    </p:spTree>
    <p:extLst>
      <p:ext uri="{BB962C8B-B14F-4D97-AF65-F5344CB8AC3E}">
        <p14:creationId xmlns:p14="http://schemas.microsoft.com/office/powerpoint/2010/main" val="5155111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06E703-8D5E-114B-98FA-7202DE2EE67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C81409A-376F-844A-803B-FCE1E19AC8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9501B41-7F61-9F4E-9D4C-C6CEBA162B2C}"/>
              </a:ext>
            </a:extLst>
          </p:cNvPr>
          <p:cNvSpPr>
            <a:spLocks noGrp="1"/>
          </p:cNvSpPr>
          <p:nvPr>
            <p:ph type="sldNum" sz="quarter" idx="12"/>
          </p:nvPr>
        </p:nvSpPr>
        <p:spPr/>
        <p:txBody>
          <a:bodyPr/>
          <a:lstStyle>
            <a:lvl1pPr>
              <a:defRPr/>
            </a:lvl1pPr>
          </a:lstStyle>
          <a:p>
            <a:fld id="{BD98F266-6AA8-3B47-8346-352AEC8C519C}" type="slidenum">
              <a:rPr lang="en-US" altLang="en-US"/>
              <a:pPr/>
              <a:t>‹#›</a:t>
            </a:fld>
            <a:endParaRPr lang="en-US" altLang="en-US"/>
          </a:p>
        </p:txBody>
      </p:sp>
    </p:spTree>
    <p:extLst>
      <p:ext uri="{BB962C8B-B14F-4D97-AF65-F5344CB8AC3E}">
        <p14:creationId xmlns:p14="http://schemas.microsoft.com/office/powerpoint/2010/main" val="9203669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C390D4-AA2F-7B42-877A-59B1444402A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F3CF9A3-B386-9B44-9494-27922F01BA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3BC0DDD-7C25-B44C-9AA1-CFB26E31E596}"/>
              </a:ext>
            </a:extLst>
          </p:cNvPr>
          <p:cNvSpPr>
            <a:spLocks noGrp="1"/>
          </p:cNvSpPr>
          <p:nvPr>
            <p:ph type="sldNum" sz="quarter" idx="12"/>
          </p:nvPr>
        </p:nvSpPr>
        <p:spPr/>
        <p:txBody>
          <a:bodyPr/>
          <a:lstStyle>
            <a:lvl1pPr>
              <a:defRPr/>
            </a:lvl1pPr>
          </a:lstStyle>
          <a:p>
            <a:fld id="{3FAE0F61-8FC5-7A48-83AD-AEDF6E077C47}" type="slidenum">
              <a:rPr lang="en-US" altLang="en-US"/>
              <a:pPr/>
              <a:t>‹#›</a:t>
            </a:fld>
            <a:endParaRPr lang="en-US" altLang="en-US"/>
          </a:p>
        </p:txBody>
      </p:sp>
    </p:spTree>
    <p:extLst>
      <p:ext uri="{BB962C8B-B14F-4D97-AF65-F5344CB8AC3E}">
        <p14:creationId xmlns:p14="http://schemas.microsoft.com/office/powerpoint/2010/main" val="6530364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19EB70-9D83-B549-BBDC-588497CA418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9F02E38-1FE3-B04B-875B-27510ACA0E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1CD82E-868A-DD4B-B50B-D8997E342460}"/>
              </a:ext>
            </a:extLst>
          </p:cNvPr>
          <p:cNvSpPr>
            <a:spLocks noGrp="1"/>
          </p:cNvSpPr>
          <p:nvPr>
            <p:ph type="sldNum" sz="quarter" idx="12"/>
          </p:nvPr>
        </p:nvSpPr>
        <p:spPr/>
        <p:txBody>
          <a:bodyPr/>
          <a:lstStyle>
            <a:lvl1pPr>
              <a:defRPr/>
            </a:lvl1pPr>
          </a:lstStyle>
          <a:p>
            <a:fld id="{97175969-0EDB-8846-9F6D-D9854A145732}" type="slidenum">
              <a:rPr lang="en-US" altLang="en-US"/>
              <a:pPr/>
              <a:t>‹#›</a:t>
            </a:fld>
            <a:endParaRPr lang="en-US" altLang="en-US"/>
          </a:p>
        </p:txBody>
      </p:sp>
    </p:spTree>
    <p:extLst>
      <p:ext uri="{BB962C8B-B14F-4D97-AF65-F5344CB8AC3E}">
        <p14:creationId xmlns:p14="http://schemas.microsoft.com/office/powerpoint/2010/main" val="40380394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D8BCA4-41F9-CF4B-A720-D9399A7B934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44DB509-FB6D-E743-A682-285DCD9CE8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DB1623-59EE-034A-AA24-41E05149827D}"/>
              </a:ext>
            </a:extLst>
          </p:cNvPr>
          <p:cNvSpPr>
            <a:spLocks noGrp="1"/>
          </p:cNvSpPr>
          <p:nvPr>
            <p:ph type="sldNum" sz="quarter" idx="12"/>
          </p:nvPr>
        </p:nvSpPr>
        <p:spPr/>
        <p:txBody>
          <a:bodyPr/>
          <a:lstStyle>
            <a:lvl1pPr>
              <a:defRPr/>
            </a:lvl1pPr>
          </a:lstStyle>
          <a:p>
            <a:fld id="{40218A45-C96F-0249-9356-91827B33E9DE}" type="slidenum">
              <a:rPr lang="en-US" altLang="en-US"/>
              <a:pPr/>
              <a:t>‹#›</a:t>
            </a:fld>
            <a:endParaRPr lang="en-US" altLang="en-US"/>
          </a:p>
        </p:txBody>
      </p:sp>
    </p:spTree>
    <p:extLst>
      <p:ext uri="{BB962C8B-B14F-4D97-AF65-F5344CB8AC3E}">
        <p14:creationId xmlns:p14="http://schemas.microsoft.com/office/powerpoint/2010/main" val="24738670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6FBF-25E8-384D-95A1-7BFAB2AA65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97F700A-1660-B146-906D-5009400B6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48DB28-E71A-574C-AE97-67780DD7FD75}"/>
              </a:ext>
            </a:extLst>
          </p:cNvPr>
          <p:cNvSpPr>
            <a:spLocks noGrp="1"/>
          </p:cNvSpPr>
          <p:nvPr>
            <p:ph type="sldNum" sz="quarter" idx="12"/>
          </p:nvPr>
        </p:nvSpPr>
        <p:spPr/>
        <p:txBody>
          <a:bodyPr/>
          <a:lstStyle>
            <a:lvl1pPr>
              <a:defRPr/>
            </a:lvl1pPr>
          </a:lstStyle>
          <a:p>
            <a:fld id="{5A5FCB21-9158-C847-BDB5-A2B9D9503A35}" type="slidenum">
              <a:rPr lang="en-US" altLang="en-US"/>
              <a:pPr/>
              <a:t>‹#›</a:t>
            </a:fld>
            <a:endParaRPr lang="en-US" altLang="en-US"/>
          </a:p>
        </p:txBody>
      </p:sp>
    </p:spTree>
    <p:extLst>
      <p:ext uri="{BB962C8B-B14F-4D97-AF65-F5344CB8AC3E}">
        <p14:creationId xmlns:p14="http://schemas.microsoft.com/office/powerpoint/2010/main" val="2957852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228AE-339F-514D-9AFA-2A220BCDBBD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CB6B25-28B3-4C4B-BB4F-B9A0AA61A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6990F4-4C35-5E4A-AE55-4BBBF5E1A1C3}"/>
              </a:ext>
            </a:extLst>
          </p:cNvPr>
          <p:cNvSpPr>
            <a:spLocks noGrp="1"/>
          </p:cNvSpPr>
          <p:nvPr>
            <p:ph type="sldNum" sz="quarter" idx="12"/>
          </p:nvPr>
        </p:nvSpPr>
        <p:spPr/>
        <p:txBody>
          <a:bodyPr/>
          <a:lstStyle>
            <a:lvl1pPr>
              <a:defRPr/>
            </a:lvl1pPr>
          </a:lstStyle>
          <a:p>
            <a:fld id="{91CF3FDF-E67C-2641-8BEE-DE66596B9EA6}" type="slidenum">
              <a:rPr lang="en-US" altLang="en-US"/>
              <a:pPr/>
              <a:t>‹#›</a:t>
            </a:fld>
            <a:endParaRPr lang="en-US" altLang="en-US"/>
          </a:p>
        </p:txBody>
      </p:sp>
    </p:spTree>
    <p:extLst>
      <p:ext uri="{BB962C8B-B14F-4D97-AF65-F5344CB8AC3E}">
        <p14:creationId xmlns:p14="http://schemas.microsoft.com/office/powerpoint/2010/main" val="14425681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0868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8833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6619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02ED99-AE6B-384F-9D82-038229C4F9B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793C35-9044-5C4A-A203-4C52540C37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69CC3CB-5591-D74B-8451-4DC385B16811}"/>
              </a:ext>
            </a:extLst>
          </p:cNvPr>
          <p:cNvSpPr>
            <a:spLocks noGrp="1" noChangeArrowheads="1"/>
          </p:cNvSpPr>
          <p:nvPr>
            <p:ph type="sldNum" sz="quarter" idx="12"/>
          </p:nvPr>
        </p:nvSpPr>
        <p:spPr>
          <a:ln/>
        </p:spPr>
        <p:txBody>
          <a:bodyPr/>
          <a:lstStyle>
            <a:lvl1pPr>
              <a:defRPr/>
            </a:lvl1pPr>
          </a:lstStyle>
          <a:p>
            <a:fld id="{522BD3B4-5C30-5442-BA93-B7104691D8FC}" type="slidenum">
              <a:rPr lang="en-US" altLang="en-US"/>
              <a:pPr/>
              <a:t>‹#›</a:t>
            </a:fld>
            <a:endParaRPr lang="en-US" altLang="en-US"/>
          </a:p>
        </p:txBody>
      </p:sp>
    </p:spTree>
    <p:extLst>
      <p:ext uri="{BB962C8B-B14F-4D97-AF65-F5344CB8AC3E}">
        <p14:creationId xmlns:p14="http://schemas.microsoft.com/office/powerpoint/2010/main" val="4768932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5217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8615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00587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323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83599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02342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6308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540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067680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69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51A973-4787-9045-AC80-F29BB62BC5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58C9DE-AB36-E840-BCA5-DF1E9F6AA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19E0C-F560-CC44-8540-4C8F67F93EA2}"/>
              </a:ext>
            </a:extLst>
          </p:cNvPr>
          <p:cNvSpPr>
            <a:spLocks noGrp="1" noChangeArrowheads="1"/>
          </p:cNvSpPr>
          <p:nvPr>
            <p:ph type="sldNum" sz="quarter" idx="12"/>
          </p:nvPr>
        </p:nvSpPr>
        <p:spPr>
          <a:ln/>
        </p:spPr>
        <p:txBody>
          <a:bodyPr/>
          <a:lstStyle>
            <a:lvl1pPr>
              <a:defRPr/>
            </a:lvl1pPr>
          </a:lstStyle>
          <a:p>
            <a:fld id="{EA8EF405-F28C-2444-B3B4-B43F0BB75E7F}" type="slidenum">
              <a:rPr lang="en-US" altLang="en-US"/>
              <a:pPr/>
              <a:t>‹#›</a:t>
            </a:fld>
            <a:endParaRPr lang="en-US" altLang="en-US"/>
          </a:p>
        </p:txBody>
      </p:sp>
    </p:spTree>
    <p:extLst>
      <p:ext uri="{BB962C8B-B14F-4D97-AF65-F5344CB8AC3E}">
        <p14:creationId xmlns:p14="http://schemas.microsoft.com/office/powerpoint/2010/main" val="2487804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1652F2-0D94-3D4F-AFB3-44DC30851B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5D11C1-2D9D-1742-9FC1-46880BEB92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811F8-D605-5843-90D3-80B6B096C41F}"/>
              </a:ext>
            </a:extLst>
          </p:cNvPr>
          <p:cNvSpPr>
            <a:spLocks noGrp="1" noChangeArrowheads="1"/>
          </p:cNvSpPr>
          <p:nvPr>
            <p:ph type="sldNum" sz="quarter" idx="12"/>
          </p:nvPr>
        </p:nvSpPr>
        <p:spPr>
          <a:ln/>
        </p:spPr>
        <p:txBody>
          <a:bodyPr/>
          <a:lstStyle>
            <a:lvl1pPr>
              <a:defRPr/>
            </a:lvl1pPr>
          </a:lstStyle>
          <a:p>
            <a:fld id="{E418AF51-EE75-AB40-A7DD-34A8BD59CA02}" type="slidenum">
              <a:rPr lang="en-US" altLang="en-US"/>
              <a:pPr/>
              <a:t>‹#›</a:t>
            </a:fld>
            <a:endParaRPr lang="en-US" altLang="en-US"/>
          </a:p>
        </p:txBody>
      </p:sp>
    </p:spTree>
    <p:extLst>
      <p:ext uri="{BB962C8B-B14F-4D97-AF65-F5344CB8AC3E}">
        <p14:creationId xmlns:p14="http://schemas.microsoft.com/office/powerpoint/2010/main" val="7111844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86721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382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346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8888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2157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12914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85676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56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4589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809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A54FEA-FCCC-DB42-9EDB-A4383BF51B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9A7AEA-1F97-A346-82EB-D3749FBABA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9646CC-0E88-6D4C-9793-1208391DA1AE}"/>
              </a:ext>
            </a:extLst>
          </p:cNvPr>
          <p:cNvSpPr>
            <a:spLocks noGrp="1" noChangeArrowheads="1"/>
          </p:cNvSpPr>
          <p:nvPr>
            <p:ph type="sldNum" sz="quarter" idx="12"/>
          </p:nvPr>
        </p:nvSpPr>
        <p:spPr>
          <a:ln/>
        </p:spPr>
        <p:txBody>
          <a:bodyPr/>
          <a:lstStyle>
            <a:lvl1pPr>
              <a:defRPr/>
            </a:lvl1pPr>
          </a:lstStyle>
          <a:p>
            <a:fld id="{8DDB16D3-D192-ED4E-8486-B05836708AB3}" type="slidenum">
              <a:rPr lang="en-US" altLang="en-US"/>
              <a:pPr/>
              <a:t>‹#›</a:t>
            </a:fld>
            <a:endParaRPr lang="en-US" altLang="en-US"/>
          </a:p>
        </p:txBody>
      </p:sp>
    </p:spTree>
    <p:extLst>
      <p:ext uri="{BB962C8B-B14F-4D97-AF65-F5344CB8AC3E}">
        <p14:creationId xmlns:p14="http://schemas.microsoft.com/office/powerpoint/2010/main" val="12262716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9192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06160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9142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0173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02292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776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85060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29601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6056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572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84BF90-45B3-6149-AF4A-B87E15C39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34FF4-DE73-4D47-8E0F-AEC25B530D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B279E4-D2B4-CB42-A045-B456BA6A0D2F}"/>
              </a:ext>
            </a:extLst>
          </p:cNvPr>
          <p:cNvSpPr>
            <a:spLocks noGrp="1" noChangeArrowheads="1"/>
          </p:cNvSpPr>
          <p:nvPr>
            <p:ph type="sldNum" sz="quarter" idx="12"/>
          </p:nvPr>
        </p:nvSpPr>
        <p:spPr>
          <a:ln/>
        </p:spPr>
        <p:txBody>
          <a:bodyPr/>
          <a:lstStyle>
            <a:lvl1pPr>
              <a:defRPr/>
            </a:lvl1pPr>
          </a:lstStyle>
          <a:p>
            <a:fld id="{BA775A05-012E-E241-B79B-7D017660D6D7}" type="slidenum">
              <a:rPr lang="en-US" altLang="en-US"/>
              <a:pPr/>
              <a:t>‹#›</a:t>
            </a:fld>
            <a:endParaRPr lang="en-US" altLang="en-US"/>
          </a:p>
        </p:txBody>
      </p:sp>
    </p:spTree>
    <p:extLst>
      <p:ext uri="{BB962C8B-B14F-4D97-AF65-F5344CB8AC3E}">
        <p14:creationId xmlns:p14="http://schemas.microsoft.com/office/powerpoint/2010/main" val="37545997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12042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8249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2464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8658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02498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7632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3220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11086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02246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77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BB32E9-2147-6141-846C-717BC76D72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96FE59-9B23-044D-B2C8-9D9F1B599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822163-5467-6642-8811-0DC485B52C63}"/>
              </a:ext>
            </a:extLst>
          </p:cNvPr>
          <p:cNvSpPr>
            <a:spLocks noGrp="1" noChangeArrowheads="1"/>
          </p:cNvSpPr>
          <p:nvPr>
            <p:ph type="sldNum" sz="quarter" idx="12"/>
          </p:nvPr>
        </p:nvSpPr>
        <p:spPr>
          <a:ln/>
        </p:spPr>
        <p:txBody>
          <a:bodyPr/>
          <a:lstStyle>
            <a:lvl1pPr>
              <a:defRPr/>
            </a:lvl1pPr>
          </a:lstStyle>
          <a:p>
            <a:fld id="{003043B8-D5BA-9249-A01B-8E6E985925B9}" type="slidenum">
              <a:rPr lang="en-US" altLang="en-US"/>
              <a:pPr/>
              <a:t>‹#›</a:t>
            </a:fld>
            <a:endParaRPr lang="en-US" altLang="en-US"/>
          </a:p>
        </p:txBody>
      </p:sp>
    </p:spTree>
    <p:extLst>
      <p:ext uri="{BB962C8B-B14F-4D97-AF65-F5344CB8AC3E}">
        <p14:creationId xmlns:p14="http://schemas.microsoft.com/office/powerpoint/2010/main" val="14755560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327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4903612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0658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735758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122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4592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3474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6415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48886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8587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12E126-4A4E-134E-8B46-AB51B5A396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5D6434-A72A-C54F-BB98-C10BA12421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EC06B4-4FBE-674A-8AC0-D6CF936944AE}"/>
              </a:ext>
            </a:extLst>
          </p:cNvPr>
          <p:cNvSpPr>
            <a:spLocks noGrp="1" noChangeArrowheads="1"/>
          </p:cNvSpPr>
          <p:nvPr>
            <p:ph type="sldNum" sz="quarter" idx="12"/>
          </p:nvPr>
        </p:nvSpPr>
        <p:spPr>
          <a:ln/>
        </p:spPr>
        <p:txBody>
          <a:bodyPr/>
          <a:lstStyle>
            <a:lvl1pPr>
              <a:defRPr/>
            </a:lvl1pPr>
          </a:lstStyle>
          <a:p>
            <a:fld id="{C5F04BCC-36D6-C848-AAE3-C77D2D9B1B06}" type="slidenum">
              <a:rPr lang="en-US" altLang="en-US"/>
              <a:pPr/>
              <a:t>‹#›</a:t>
            </a:fld>
            <a:endParaRPr lang="en-US" altLang="en-US"/>
          </a:p>
        </p:txBody>
      </p:sp>
    </p:spTree>
    <p:extLst>
      <p:ext uri="{BB962C8B-B14F-4D97-AF65-F5344CB8AC3E}">
        <p14:creationId xmlns:p14="http://schemas.microsoft.com/office/powerpoint/2010/main" val="15564064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5397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5714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286546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4020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25406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4409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73381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714053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3578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8782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5270BE-4E96-0749-8DE4-2A9C5D2593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C4B459-BCFD-9743-9831-51FBFC7E01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0107C9-0AFB-4B4E-A050-AC46C6D429FA}"/>
              </a:ext>
            </a:extLst>
          </p:cNvPr>
          <p:cNvSpPr>
            <a:spLocks noGrp="1" noChangeArrowheads="1"/>
          </p:cNvSpPr>
          <p:nvPr>
            <p:ph type="sldNum" sz="quarter" idx="12"/>
          </p:nvPr>
        </p:nvSpPr>
        <p:spPr>
          <a:ln/>
        </p:spPr>
        <p:txBody>
          <a:bodyPr/>
          <a:lstStyle>
            <a:lvl1pPr>
              <a:defRPr/>
            </a:lvl1pPr>
          </a:lstStyle>
          <a:p>
            <a:fld id="{963ABF5B-A12E-0446-8BCC-024F97C83685}" type="slidenum">
              <a:rPr lang="en-US" altLang="en-US"/>
              <a:pPr/>
              <a:t>‹#›</a:t>
            </a:fld>
            <a:endParaRPr lang="en-US" altLang="en-US"/>
          </a:p>
        </p:txBody>
      </p:sp>
    </p:spTree>
    <p:extLst>
      <p:ext uri="{BB962C8B-B14F-4D97-AF65-F5344CB8AC3E}">
        <p14:creationId xmlns:p14="http://schemas.microsoft.com/office/powerpoint/2010/main" val="19327501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81157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3671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57434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94797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6952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97251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5588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23405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44149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30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99A1B79-9A04-FB44-B9B1-9CA7393BAC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EDAA7A-7C26-7444-9AFB-7A23E5870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F5FEBD-F8C1-FA4E-867B-E680F8FE0B79}"/>
              </a:ext>
            </a:extLst>
          </p:cNvPr>
          <p:cNvSpPr>
            <a:spLocks noGrp="1" noChangeArrowheads="1"/>
          </p:cNvSpPr>
          <p:nvPr>
            <p:ph type="sldNum" sz="quarter" idx="12"/>
          </p:nvPr>
        </p:nvSpPr>
        <p:spPr>
          <a:ln/>
        </p:spPr>
        <p:txBody>
          <a:bodyPr/>
          <a:lstStyle>
            <a:lvl1pPr>
              <a:defRPr/>
            </a:lvl1pPr>
          </a:lstStyle>
          <a:p>
            <a:fld id="{B6DAE7FC-2C87-A048-9BB2-43C05D596E4B}" type="slidenum">
              <a:rPr lang="en-US" altLang="en-US"/>
              <a:pPr/>
              <a:t>‹#›</a:t>
            </a:fld>
            <a:endParaRPr lang="en-US" altLang="en-US"/>
          </a:p>
        </p:txBody>
      </p:sp>
    </p:spTree>
    <p:extLst>
      <p:ext uri="{BB962C8B-B14F-4D97-AF65-F5344CB8AC3E}">
        <p14:creationId xmlns:p14="http://schemas.microsoft.com/office/powerpoint/2010/main" val="1417639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30394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38739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5512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30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11ED7395-F59E-FE4A-B930-97CD5DF1CEED}"/>
              </a:ext>
            </a:extLst>
          </p:cNvPr>
          <p:cNvSpPr>
            <a:spLocks noGrp="1"/>
          </p:cNvSpPr>
          <p:nvPr>
            <p:ph type="sldNum" sz="quarter" idx="10"/>
          </p:nvPr>
        </p:nvSpPr>
        <p:spPr/>
        <p:txBody>
          <a:bodyPr/>
          <a:lstStyle>
            <a:lvl1pPr>
              <a:defRPr/>
            </a:lvl1pPr>
          </a:lstStyle>
          <a:p>
            <a:fld id="{AAD95A81-A94D-E74B-8AF1-8B27B5E31E70}" type="slidenum">
              <a:rPr lang="en-US" altLang="en-US"/>
              <a:pPr/>
              <a:t>‹#›</a:t>
            </a:fld>
            <a:endParaRPr lang="en-US" altLang="en-US"/>
          </a:p>
        </p:txBody>
      </p:sp>
    </p:spTree>
    <p:extLst>
      <p:ext uri="{BB962C8B-B14F-4D97-AF65-F5344CB8AC3E}">
        <p14:creationId xmlns:p14="http://schemas.microsoft.com/office/powerpoint/2010/main" val="3237565562"/>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4EC2D43-7265-E947-BEBC-1379CD88EEA9}"/>
              </a:ext>
            </a:extLst>
          </p:cNvPr>
          <p:cNvSpPr>
            <a:spLocks noGrp="1"/>
          </p:cNvSpPr>
          <p:nvPr>
            <p:ph type="sldNum" sz="quarter" idx="10"/>
          </p:nvPr>
        </p:nvSpPr>
        <p:spPr/>
        <p:txBody>
          <a:bodyPr/>
          <a:lstStyle>
            <a:lvl1pPr>
              <a:defRPr/>
            </a:lvl1pPr>
          </a:lstStyle>
          <a:p>
            <a:fld id="{305372EF-546D-B946-9587-152ECBDC3916}" type="slidenum">
              <a:rPr lang="en-US" altLang="en-US"/>
              <a:pPr/>
              <a:t>‹#›</a:t>
            </a:fld>
            <a:endParaRPr lang="en-US" altLang="en-US"/>
          </a:p>
        </p:txBody>
      </p:sp>
    </p:spTree>
    <p:extLst>
      <p:ext uri="{BB962C8B-B14F-4D97-AF65-F5344CB8AC3E}">
        <p14:creationId xmlns:p14="http://schemas.microsoft.com/office/powerpoint/2010/main" val="370524191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D76E12-9A9B-5540-8B3E-07BD2C5D4143}"/>
              </a:ext>
            </a:extLst>
          </p:cNvPr>
          <p:cNvSpPr>
            <a:spLocks noGrp="1"/>
          </p:cNvSpPr>
          <p:nvPr>
            <p:ph type="sldNum" sz="quarter" idx="10"/>
          </p:nvPr>
        </p:nvSpPr>
        <p:spPr/>
        <p:txBody>
          <a:bodyPr/>
          <a:lstStyle>
            <a:lvl1pPr>
              <a:defRPr/>
            </a:lvl1pPr>
          </a:lstStyle>
          <a:p>
            <a:fld id="{776C7373-2561-9046-9584-74AD89E6E24F}" type="slidenum">
              <a:rPr lang="en-US" altLang="en-US"/>
              <a:pPr/>
              <a:t>‹#›</a:t>
            </a:fld>
            <a:endParaRPr lang="en-US" altLang="en-US"/>
          </a:p>
        </p:txBody>
      </p:sp>
    </p:spTree>
    <p:extLst>
      <p:ext uri="{BB962C8B-B14F-4D97-AF65-F5344CB8AC3E}">
        <p14:creationId xmlns:p14="http://schemas.microsoft.com/office/powerpoint/2010/main" val="168150491"/>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A27665A-8A25-4B41-94F6-A8E79CF58D8D}"/>
              </a:ext>
            </a:extLst>
          </p:cNvPr>
          <p:cNvSpPr>
            <a:spLocks noGrp="1"/>
          </p:cNvSpPr>
          <p:nvPr>
            <p:ph type="sldNum" sz="quarter" idx="10"/>
          </p:nvPr>
        </p:nvSpPr>
        <p:spPr/>
        <p:txBody>
          <a:bodyPr/>
          <a:lstStyle>
            <a:lvl1pPr>
              <a:defRPr/>
            </a:lvl1pPr>
          </a:lstStyle>
          <a:p>
            <a:fld id="{C314D385-F75E-F944-A95F-3276069839E3}" type="slidenum">
              <a:rPr lang="en-US" altLang="en-US"/>
              <a:pPr/>
              <a:t>‹#›</a:t>
            </a:fld>
            <a:endParaRPr lang="en-US" altLang="en-US"/>
          </a:p>
        </p:txBody>
      </p:sp>
    </p:spTree>
    <p:extLst>
      <p:ext uri="{BB962C8B-B14F-4D97-AF65-F5344CB8AC3E}">
        <p14:creationId xmlns:p14="http://schemas.microsoft.com/office/powerpoint/2010/main" val="1694705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12601D29-C3FE-154A-AFCF-B1B661986869}"/>
              </a:ext>
            </a:extLst>
          </p:cNvPr>
          <p:cNvSpPr>
            <a:spLocks noGrp="1"/>
          </p:cNvSpPr>
          <p:nvPr>
            <p:ph type="sldNum" sz="quarter" idx="10"/>
          </p:nvPr>
        </p:nvSpPr>
        <p:spPr/>
        <p:txBody>
          <a:bodyPr/>
          <a:lstStyle>
            <a:lvl1pPr>
              <a:defRPr/>
            </a:lvl1pPr>
          </a:lstStyle>
          <a:p>
            <a:fld id="{FEF7826C-C027-664D-BFF0-C71ACCCB067D}" type="slidenum">
              <a:rPr lang="en-US" altLang="en-US"/>
              <a:pPr/>
              <a:t>‹#›</a:t>
            </a:fld>
            <a:endParaRPr lang="en-US" altLang="en-US"/>
          </a:p>
        </p:txBody>
      </p:sp>
    </p:spTree>
    <p:extLst>
      <p:ext uri="{BB962C8B-B14F-4D97-AF65-F5344CB8AC3E}">
        <p14:creationId xmlns:p14="http://schemas.microsoft.com/office/powerpoint/2010/main" val="1343716485"/>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FD1E6E78-715C-054D-96B3-472B389AAC5F}"/>
              </a:ext>
            </a:extLst>
          </p:cNvPr>
          <p:cNvSpPr>
            <a:spLocks noGrp="1"/>
          </p:cNvSpPr>
          <p:nvPr>
            <p:ph type="sldNum" sz="quarter" idx="10"/>
          </p:nvPr>
        </p:nvSpPr>
        <p:spPr/>
        <p:txBody>
          <a:bodyPr/>
          <a:lstStyle>
            <a:lvl1pPr>
              <a:defRPr/>
            </a:lvl1pPr>
          </a:lstStyle>
          <a:p>
            <a:fld id="{B6278D0B-9127-7A44-B77E-41FA65B6D272}" type="slidenum">
              <a:rPr lang="en-US" altLang="en-US"/>
              <a:pPr/>
              <a:t>‹#›</a:t>
            </a:fld>
            <a:endParaRPr lang="en-US" altLang="en-US"/>
          </a:p>
        </p:txBody>
      </p:sp>
    </p:spTree>
    <p:extLst>
      <p:ext uri="{BB962C8B-B14F-4D97-AF65-F5344CB8AC3E}">
        <p14:creationId xmlns:p14="http://schemas.microsoft.com/office/powerpoint/2010/main" val="390300861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7A2D31-26DD-B540-816E-6C233647E4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13AD93-F205-D249-A4E3-360EDDC34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9A1D6B-4DF5-554F-8CFE-22C88C996E1F}"/>
              </a:ext>
            </a:extLst>
          </p:cNvPr>
          <p:cNvSpPr>
            <a:spLocks noGrp="1" noChangeArrowheads="1"/>
          </p:cNvSpPr>
          <p:nvPr>
            <p:ph type="sldNum" sz="quarter" idx="12"/>
          </p:nvPr>
        </p:nvSpPr>
        <p:spPr>
          <a:ln/>
        </p:spPr>
        <p:txBody>
          <a:bodyPr/>
          <a:lstStyle>
            <a:lvl1pPr>
              <a:defRPr/>
            </a:lvl1pPr>
          </a:lstStyle>
          <a:p>
            <a:fld id="{FC104185-F576-F64B-9A62-3D041D0462ED}" type="slidenum">
              <a:rPr lang="en-US" altLang="en-US"/>
              <a:pPr/>
              <a:t>‹#›</a:t>
            </a:fld>
            <a:endParaRPr lang="en-US" altLang="en-US"/>
          </a:p>
        </p:txBody>
      </p:sp>
    </p:spTree>
    <p:extLst>
      <p:ext uri="{BB962C8B-B14F-4D97-AF65-F5344CB8AC3E}">
        <p14:creationId xmlns:p14="http://schemas.microsoft.com/office/powerpoint/2010/main" val="10950822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3DBE357-1F26-3F4F-BB10-5B79CBF5FB44}"/>
              </a:ext>
            </a:extLst>
          </p:cNvPr>
          <p:cNvSpPr>
            <a:spLocks noGrp="1"/>
          </p:cNvSpPr>
          <p:nvPr>
            <p:ph type="sldNum" sz="quarter" idx="10"/>
          </p:nvPr>
        </p:nvSpPr>
        <p:spPr/>
        <p:txBody>
          <a:bodyPr/>
          <a:lstStyle>
            <a:lvl1pPr>
              <a:defRPr/>
            </a:lvl1pPr>
          </a:lstStyle>
          <a:p>
            <a:fld id="{F990EB08-5C76-6D4F-82CE-342996E1E16A}" type="slidenum">
              <a:rPr lang="en-US" altLang="en-US"/>
              <a:pPr/>
              <a:t>‹#›</a:t>
            </a:fld>
            <a:endParaRPr lang="en-US" altLang="en-US"/>
          </a:p>
        </p:txBody>
      </p:sp>
    </p:spTree>
    <p:extLst>
      <p:ext uri="{BB962C8B-B14F-4D97-AF65-F5344CB8AC3E}">
        <p14:creationId xmlns:p14="http://schemas.microsoft.com/office/powerpoint/2010/main" val="3573524172"/>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6ADD92C8-7652-544F-AE4A-3FD36E9AA1B7}"/>
              </a:ext>
            </a:extLst>
          </p:cNvPr>
          <p:cNvSpPr>
            <a:spLocks noGrp="1"/>
          </p:cNvSpPr>
          <p:nvPr>
            <p:ph type="sldNum" sz="quarter" idx="10"/>
          </p:nvPr>
        </p:nvSpPr>
        <p:spPr/>
        <p:txBody>
          <a:bodyPr/>
          <a:lstStyle>
            <a:lvl1pPr>
              <a:defRPr/>
            </a:lvl1pPr>
          </a:lstStyle>
          <a:p>
            <a:fld id="{F6FFA609-B6B2-8146-997F-55DDF2FC9976}" type="slidenum">
              <a:rPr lang="en-US" altLang="en-US"/>
              <a:pPr/>
              <a:t>‹#›</a:t>
            </a:fld>
            <a:endParaRPr lang="en-US" altLang="en-US"/>
          </a:p>
        </p:txBody>
      </p:sp>
    </p:spTree>
    <p:extLst>
      <p:ext uri="{BB962C8B-B14F-4D97-AF65-F5344CB8AC3E}">
        <p14:creationId xmlns:p14="http://schemas.microsoft.com/office/powerpoint/2010/main" val="4279423880"/>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191F6CDB-1DB7-8442-A5C2-9EE68DA41841}"/>
              </a:ext>
            </a:extLst>
          </p:cNvPr>
          <p:cNvSpPr>
            <a:spLocks noGrp="1"/>
          </p:cNvSpPr>
          <p:nvPr>
            <p:ph type="sldNum" sz="quarter" idx="10"/>
          </p:nvPr>
        </p:nvSpPr>
        <p:spPr/>
        <p:txBody>
          <a:bodyPr/>
          <a:lstStyle>
            <a:lvl1pPr>
              <a:defRPr/>
            </a:lvl1pPr>
          </a:lstStyle>
          <a:p>
            <a:fld id="{4A74A154-F91D-7240-BCBF-776E9DE7BCBA}" type="slidenum">
              <a:rPr lang="en-US" altLang="en-US"/>
              <a:pPr/>
              <a:t>‹#›</a:t>
            </a:fld>
            <a:endParaRPr lang="en-US" altLang="en-US"/>
          </a:p>
        </p:txBody>
      </p:sp>
    </p:spTree>
    <p:extLst>
      <p:ext uri="{BB962C8B-B14F-4D97-AF65-F5344CB8AC3E}">
        <p14:creationId xmlns:p14="http://schemas.microsoft.com/office/powerpoint/2010/main" val="95697317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47D5205-FF92-604D-B1BE-FE16730284F1}"/>
              </a:ext>
            </a:extLst>
          </p:cNvPr>
          <p:cNvSpPr>
            <a:spLocks noGrp="1"/>
          </p:cNvSpPr>
          <p:nvPr>
            <p:ph type="sldNum" sz="quarter" idx="10"/>
          </p:nvPr>
        </p:nvSpPr>
        <p:spPr/>
        <p:txBody>
          <a:bodyPr/>
          <a:lstStyle>
            <a:lvl1pPr>
              <a:defRPr/>
            </a:lvl1pPr>
          </a:lstStyle>
          <a:p>
            <a:fld id="{59A14EB5-C537-494C-87BB-BF0B131E09B1}" type="slidenum">
              <a:rPr lang="en-US" altLang="en-US"/>
              <a:pPr/>
              <a:t>‹#›</a:t>
            </a:fld>
            <a:endParaRPr lang="en-US" altLang="en-US"/>
          </a:p>
        </p:txBody>
      </p:sp>
    </p:spTree>
    <p:extLst>
      <p:ext uri="{BB962C8B-B14F-4D97-AF65-F5344CB8AC3E}">
        <p14:creationId xmlns:p14="http://schemas.microsoft.com/office/powerpoint/2010/main" val="4271319067"/>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B6CCEBE-7B00-8745-83CB-64EC99855D6E}"/>
              </a:ext>
            </a:extLst>
          </p:cNvPr>
          <p:cNvSpPr>
            <a:spLocks noGrp="1"/>
          </p:cNvSpPr>
          <p:nvPr>
            <p:ph type="sldNum" sz="quarter" idx="10"/>
          </p:nvPr>
        </p:nvSpPr>
        <p:spPr/>
        <p:txBody>
          <a:bodyPr/>
          <a:lstStyle>
            <a:lvl1pPr>
              <a:defRPr/>
            </a:lvl1pPr>
          </a:lstStyle>
          <a:p>
            <a:fld id="{6EA520DA-70D8-3C45-A240-62BF6F60264D}" type="slidenum">
              <a:rPr lang="en-US" altLang="en-US"/>
              <a:pPr/>
              <a:t>‹#›</a:t>
            </a:fld>
            <a:endParaRPr lang="en-US" altLang="en-US"/>
          </a:p>
        </p:txBody>
      </p:sp>
    </p:spTree>
    <p:extLst>
      <p:ext uri="{BB962C8B-B14F-4D97-AF65-F5344CB8AC3E}">
        <p14:creationId xmlns:p14="http://schemas.microsoft.com/office/powerpoint/2010/main" val="98171333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0291168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9548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5495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3157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990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863DA7-4CDC-2844-A09B-CBC7AFDA4F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A0CB61-B67E-4C4C-8728-ACEC81E0E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4E2DBE-FDB9-624D-BAEA-457275CBE091}"/>
              </a:ext>
            </a:extLst>
          </p:cNvPr>
          <p:cNvSpPr>
            <a:spLocks noGrp="1" noChangeArrowheads="1"/>
          </p:cNvSpPr>
          <p:nvPr>
            <p:ph type="sldNum" sz="quarter" idx="12"/>
          </p:nvPr>
        </p:nvSpPr>
        <p:spPr>
          <a:ln/>
        </p:spPr>
        <p:txBody>
          <a:bodyPr/>
          <a:lstStyle>
            <a:lvl1pPr>
              <a:defRPr/>
            </a:lvl1pPr>
          </a:lstStyle>
          <a:p>
            <a:fld id="{CDA01797-AD0F-AD40-A5B6-AFC9E74CDFD7}" type="slidenum">
              <a:rPr lang="en-US" altLang="en-US"/>
              <a:pPr/>
              <a:t>‹#›</a:t>
            </a:fld>
            <a:endParaRPr lang="en-US" altLang="en-US"/>
          </a:p>
        </p:txBody>
      </p:sp>
    </p:spTree>
    <p:extLst>
      <p:ext uri="{BB962C8B-B14F-4D97-AF65-F5344CB8AC3E}">
        <p14:creationId xmlns:p14="http://schemas.microsoft.com/office/powerpoint/2010/main" val="25061479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8254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807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00499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17243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7294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6575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016941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089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99232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0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06E170-B933-0946-8728-6CB68B3BF5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490529-01E4-D04D-B5DB-E2A722F410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84C713-1C4F-C844-A0D2-48D6C9C9128A}"/>
              </a:ext>
            </a:extLst>
          </p:cNvPr>
          <p:cNvSpPr>
            <a:spLocks noGrp="1" noChangeArrowheads="1"/>
          </p:cNvSpPr>
          <p:nvPr>
            <p:ph type="sldNum" sz="quarter" idx="12"/>
          </p:nvPr>
        </p:nvSpPr>
        <p:spPr>
          <a:ln/>
        </p:spPr>
        <p:txBody>
          <a:bodyPr/>
          <a:lstStyle>
            <a:lvl1pPr>
              <a:defRPr/>
            </a:lvl1pPr>
          </a:lstStyle>
          <a:p>
            <a:fld id="{3EE8D21F-FA06-E64C-BBEA-B700AD1F505A}" type="slidenum">
              <a:rPr lang="en-US" altLang="en-US"/>
              <a:pPr/>
              <a:t>‹#›</a:t>
            </a:fld>
            <a:endParaRPr lang="en-US" altLang="en-US"/>
          </a:p>
        </p:txBody>
      </p:sp>
    </p:spTree>
    <p:extLst>
      <p:ext uri="{BB962C8B-B14F-4D97-AF65-F5344CB8AC3E}">
        <p14:creationId xmlns:p14="http://schemas.microsoft.com/office/powerpoint/2010/main" val="34513270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41202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992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477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079648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014783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4433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0277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38381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5322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170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ECA8A3-49AF-5542-8832-0FF7AE7841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90CD3B-B1BD-AA4B-BB99-FB91B4EEE5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9CCECA-2017-7D46-92DC-6A41446873D1}"/>
              </a:ext>
            </a:extLst>
          </p:cNvPr>
          <p:cNvSpPr>
            <a:spLocks noGrp="1" noChangeArrowheads="1"/>
          </p:cNvSpPr>
          <p:nvPr>
            <p:ph type="sldNum" sz="quarter" idx="12"/>
          </p:nvPr>
        </p:nvSpPr>
        <p:spPr>
          <a:ln/>
        </p:spPr>
        <p:txBody>
          <a:bodyPr/>
          <a:lstStyle>
            <a:lvl1pPr>
              <a:defRPr/>
            </a:lvl1pPr>
          </a:lstStyle>
          <a:p>
            <a:fld id="{1D258692-CD13-FA49-99F7-402E0EE0FBEC}" type="slidenum">
              <a:rPr lang="en-US" altLang="en-US"/>
              <a:pPr/>
              <a:t>‹#›</a:t>
            </a:fld>
            <a:endParaRPr lang="en-US" altLang="en-US"/>
          </a:p>
        </p:txBody>
      </p:sp>
    </p:spTree>
    <p:extLst>
      <p:ext uri="{BB962C8B-B14F-4D97-AF65-F5344CB8AC3E}">
        <p14:creationId xmlns:p14="http://schemas.microsoft.com/office/powerpoint/2010/main" val="3761254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C3E5844-C6EC-8548-9E63-703A97AF93B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A862C9-CD54-9447-8088-B8B42594AA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A203E3E-6C00-4E4D-84BF-EA3D5F00A6C2}"/>
              </a:ext>
            </a:extLst>
          </p:cNvPr>
          <p:cNvSpPr>
            <a:spLocks noGrp="1" noChangeArrowheads="1"/>
          </p:cNvSpPr>
          <p:nvPr>
            <p:ph type="sldNum" sz="quarter" idx="12"/>
          </p:nvPr>
        </p:nvSpPr>
        <p:spPr>
          <a:ln/>
        </p:spPr>
        <p:txBody>
          <a:bodyPr/>
          <a:lstStyle>
            <a:lvl1pPr>
              <a:defRPr/>
            </a:lvl1pPr>
          </a:lstStyle>
          <a:p>
            <a:fld id="{6EF0E289-25D0-6A48-B81B-9254837DCC72}" type="slidenum">
              <a:rPr lang="en-US" altLang="en-US"/>
              <a:pPr/>
              <a:t>‹#›</a:t>
            </a:fld>
            <a:endParaRPr lang="en-US" altLang="en-US"/>
          </a:p>
        </p:txBody>
      </p:sp>
    </p:spTree>
    <p:extLst>
      <p:ext uri="{BB962C8B-B14F-4D97-AF65-F5344CB8AC3E}">
        <p14:creationId xmlns:p14="http://schemas.microsoft.com/office/powerpoint/2010/main" val="112676716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8589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5994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25261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9745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555730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90420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6526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53724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90864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386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F3F664-E7DE-9E40-8A48-7FBC496B14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2175FA-6B88-6B4A-9A22-304B5E6F99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F615C8-3DE3-FE4E-B865-24EB5D2C69B3}"/>
              </a:ext>
            </a:extLst>
          </p:cNvPr>
          <p:cNvSpPr>
            <a:spLocks noGrp="1" noChangeArrowheads="1"/>
          </p:cNvSpPr>
          <p:nvPr>
            <p:ph type="sldNum" sz="quarter" idx="12"/>
          </p:nvPr>
        </p:nvSpPr>
        <p:spPr>
          <a:ln/>
        </p:spPr>
        <p:txBody>
          <a:bodyPr/>
          <a:lstStyle>
            <a:lvl1pPr>
              <a:defRPr/>
            </a:lvl1pPr>
          </a:lstStyle>
          <a:p>
            <a:fld id="{FBDC3069-67F8-5740-A209-4E00E13DAF9C}" type="slidenum">
              <a:rPr lang="en-US" altLang="en-US"/>
              <a:pPr/>
              <a:t>‹#›</a:t>
            </a:fld>
            <a:endParaRPr lang="en-US" altLang="en-US"/>
          </a:p>
        </p:txBody>
      </p:sp>
    </p:spTree>
    <p:extLst>
      <p:ext uri="{BB962C8B-B14F-4D97-AF65-F5344CB8AC3E}">
        <p14:creationId xmlns:p14="http://schemas.microsoft.com/office/powerpoint/2010/main" val="302894983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16425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3176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6273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14611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228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817496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493962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67788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6215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44743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4923AA2-334F-BF4E-B126-322FD64691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583E27-846E-8848-9CB9-E0C1845AA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003C8D-AC6F-404A-ABDE-7BAB18B206B1}"/>
              </a:ext>
            </a:extLst>
          </p:cNvPr>
          <p:cNvSpPr>
            <a:spLocks noGrp="1" noChangeArrowheads="1"/>
          </p:cNvSpPr>
          <p:nvPr>
            <p:ph type="sldNum" sz="quarter" idx="12"/>
          </p:nvPr>
        </p:nvSpPr>
        <p:spPr>
          <a:ln/>
        </p:spPr>
        <p:txBody>
          <a:bodyPr/>
          <a:lstStyle>
            <a:lvl1pPr>
              <a:defRPr/>
            </a:lvl1pPr>
          </a:lstStyle>
          <a:p>
            <a:fld id="{4CDE13E0-1A05-C047-B688-5A95CC96E13C}" type="slidenum">
              <a:rPr lang="en-US" altLang="en-US"/>
              <a:pPr/>
              <a:t>‹#›</a:t>
            </a:fld>
            <a:endParaRPr lang="en-US" altLang="en-US"/>
          </a:p>
        </p:txBody>
      </p:sp>
    </p:spTree>
    <p:extLst>
      <p:ext uri="{BB962C8B-B14F-4D97-AF65-F5344CB8AC3E}">
        <p14:creationId xmlns:p14="http://schemas.microsoft.com/office/powerpoint/2010/main" val="18677410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56712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520961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8250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4423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13199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48123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6416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58797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24169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57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2075B6-64D3-AD41-B6C3-D341679311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EF58CD-1830-1546-B4B9-121EB3F15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54A12D-5494-B849-AB66-1C2E436FEB38}"/>
              </a:ext>
            </a:extLst>
          </p:cNvPr>
          <p:cNvSpPr>
            <a:spLocks noGrp="1" noChangeArrowheads="1"/>
          </p:cNvSpPr>
          <p:nvPr>
            <p:ph type="sldNum" sz="quarter" idx="12"/>
          </p:nvPr>
        </p:nvSpPr>
        <p:spPr>
          <a:ln/>
        </p:spPr>
        <p:txBody>
          <a:bodyPr/>
          <a:lstStyle>
            <a:lvl1pPr>
              <a:defRPr/>
            </a:lvl1pPr>
          </a:lstStyle>
          <a:p>
            <a:fld id="{6FFCF4AC-8364-E04E-94C6-A82075407488}" type="slidenum">
              <a:rPr lang="en-US" altLang="en-US"/>
              <a:pPr/>
              <a:t>‹#›</a:t>
            </a:fld>
            <a:endParaRPr lang="en-US" altLang="en-US"/>
          </a:p>
        </p:txBody>
      </p:sp>
    </p:spTree>
    <p:extLst>
      <p:ext uri="{BB962C8B-B14F-4D97-AF65-F5344CB8AC3E}">
        <p14:creationId xmlns:p14="http://schemas.microsoft.com/office/powerpoint/2010/main" val="42817710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713185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3222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2696550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17361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39889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16868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6459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69224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96456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010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936CCC-C7F9-EF40-886A-0DD892E0E0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73A07F-0DC2-E542-9396-5A2A7BC3B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ED818C-AB8E-394E-AC12-3B10C1BB1A50}"/>
              </a:ext>
            </a:extLst>
          </p:cNvPr>
          <p:cNvSpPr>
            <a:spLocks noGrp="1" noChangeArrowheads="1"/>
          </p:cNvSpPr>
          <p:nvPr>
            <p:ph type="sldNum" sz="quarter" idx="12"/>
          </p:nvPr>
        </p:nvSpPr>
        <p:spPr>
          <a:ln/>
        </p:spPr>
        <p:txBody>
          <a:bodyPr/>
          <a:lstStyle>
            <a:lvl1pPr>
              <a:defRPr/>
            </a:lvl1pPr>
          </a:lstStyle>
          <a:p>
            <a:fld id="{015C5BAE-6396-694A-8954-572990B0F359}" type="slidenum">
              <a:rPr lang="en-US" altLang="en-US"/>
              <a:pPr/>
              <a:t>‹#›</a:t>
            </a:fld>
            <a:endParaRPr lang="en-US" altLang="en-US"/>
          </a:p>
        </p:txBody>
      </p:sp>
    </p:spTree>
    <p:extLst>
      <p:ext uri="{BB962C8B-B14F-4D97-AF65-F5344CB8AC3E}">
        <p14:creationId xmlns:p14="http://schemas.microsoft.com/office/powerpoint/2010/main" val="397098581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0379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04220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10930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149078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1023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6845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86460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2673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58323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2546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86436B-E3AC-724A-A8A0-F4F13F0C48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2766B6-29BA-E94E-A945-7BC9AA0E9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5A5D0B-CE24-B742-B3E6-072DF517F63B}"/>
              </a:ext>
            </a:extLst>
          </p:cNvPr>
          <p:cNvSpPr>
            <a:spLocks noGrp="1" noChangeArrowheads="1"/>
          </p:cNvSpPr>
          <p:nvPr>
            <p:ph type="sldNum" sz="quarter" idx="12"/>
          </p:nvPr>
        </p:nvSpPr>
        <p:spPr>
          <a:ln/>
        </p:spPr>
        <p:txBody>
          <a:bodyPr/>
          <a:lstStyle>
            <a:lvl1pPr>
              <a:defRPr/>
            </a:lvl1pPr>
          </a:lstStyle>
          <a:p>
            <a:fld id="{2295B9F1-DF7B-F74A-BBBE-91E2B81FA11C}" type="slidenum">
              <a:rPr lang="en-US" altLang="en-US"/>
              <a:pPr/>
              <a:t>‹#›</a:t>
            </a:fld>
            <a:endParaRPr lang="en-US" altLang="en-US"/>
          </a:p>
        </p:txBody>
      </p:sp>
    </p:spTree>
    <p:extLst>
      <p:ext uri="{BB962C8B-B14F-4D97-AF65-F5344CB8AC3E}">
        <p14:creationId xmlns:p14="http://schemas.microsoft.com/office/powerpoint/2010/main" val="19554958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3600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0069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188662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4965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540245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68016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1519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242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4965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419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B441C-F57E-6343-A7FE-CAC362C3F6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66C106-45B0-7C4C-8914-4DBD0AFA74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B39C28-C910-434A-A1BD-95F6745E94ED}"/>
              </a:ext>
            </a:extLst>
          </p:cNvPr>
          <p:cNvSpPr>
            <a:spLocks noGrp="1" noChangeArrowheads="1"/>
          </p:cNvSpPr>
          <p:nvPr>
            <p:ph type="sldNum" sz="quarter" idx="12"/>
          </p:nvPr>
        </p:nvSpPr>
        <p:spPr>
          <a:ln/>
        </p:spPr>
        <p:txBody>
          <a:bodyPr/>
          <a:lstStyle>
            <a:lvl1pPr>
              <a:defRPr/>
            </a:lvl1pPr>
          </a:lstStyle>
          <a:p>
            <a:fld id="{3A3E41B7-9D78-9D4A-96B7-DFFB5AA29202}" type="slidenum">
              <a:rPr lang="en-US" altLang="en-US"/>
              <a:pPr/>
              <a:t>‹#›</a:t>
            </a:fld>
            <a:endParaRPr lang="en-US" altLang="en-US"/>
          </a:p>
        </p:txBody>
      </p:sp>
    </p:spTree>
    <p:extLst>
      <p:ext uri="{BB962C8B-B14F-4D97-AF65-F5344CB8AC3E}">
        <p14:creationId xmlns:p14="http://schemas.microsoft.com/office/powerpoint/2010/main" val="86407777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85891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01497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92989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0806741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63355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59900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8172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91560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783242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644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F54B57-1D9C-BC46-8981-DA553A2107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4384BE-72E2-534D-8333-606EEDA140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8D1B2F-3EF9-574B-9AFF-6E547D0FFE8D}"/>
              </a:ext>
            </a:extLst>
          </p:cNvPr>
          <p:cNvSpPr>
            <a:spLocks noGrp="1" noChangeArrowheads="1"/>
          </p:cNvSpPr>
          <p:nvPr>
            <p:ph type="sldNum" sz="quarter" idx="12"/>
          </p:nvPr>
        </p:nvSpPr>
        <p:spPr>
          <a:ln/>
        </p:spPr>
        <p:txBody>
          <a:bodyPr/>
          <a:lstStyle>
            <a:lvl1pPr>
              <a:defRPr/>
            </a:lvl1pPr>
          </a:lstStyle>
          <a:p>
            <a:fld id="{79240B99-5B5A-DF48-A719-772B2408A156}" type="slidenum">
              <a:rPr lang="en-US" altLang="en-US"/>
              <a:pPr/>
              <a:t>‹#›</a:t>
            </a:fld>
            <a:endParaRPr lang="en-US" altLang="en-US"/>
          </a:p>
        </p:txBody>
      </p:sp>
    </p:spTree>
    <p:extLst>
      <p:ext uri="{BB962C8B-B14F-4D97-AF65-F5344CB8AC3E}">
        <p14:creationId xmlns:p14="http://schemas.microsoft.com/office/powerpoint/2010/main" val="12037423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078965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528956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84752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1378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22001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7660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31660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61442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30360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7180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B0AAC3-813D-6C4C-8A00-6205181E99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E6D1B2-E2D3-CC43-B771-45C01E0C8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749B74-78F1-B442-9090-3FC6B238FCC0}"/>
              </a:ext>
            </a:extLst>
          </p:cNvPr>
          <p:cNvSpPr>
            <a:spLocks noGrp="1" noChangeArrowheads="1"/>
          </p:cNvSpPr>
          <p:nvPr>
            <p:ph type="sldNum" sz="quarter" idx="12"/>
          </p:nvPr>
        </p:nvSpPr>
        <p:spPr>
          <a:ln/>
        </p:spPr>
        <p:txBody>
          <a:bodyPr/>
          <a:lstStyle>
            <a:lvl1pPr>
              <a:defRPr/>
            </a:lvl1pPr>
          </a:lstStyle>
          <a:p>
            <a:fld id="{50F57B04-A76C-3E40-9766-CFE3DA16E535}" type="slidenum">
              <a:rPr lang="en-US" altLang="en-US"/>
              <a:pPr/>
              <a:t>‹#›</a:t>
            </a:fld>
            <a:endParaRPr lang="en-US" altLang="en-US"/>
          </a:p>
        </p:txBody>
      </p:sp>
    </p:spTree>
    <p:extLst>
      <p:ext uri="{BB962C8B-B14F-4D97-AF65-F5344CB8AC3E}">
        <p14:creationId xmlns:p14="http://schemas.microsoft.com/office/powerpoint/2010/main" val="389911618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8188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415021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166400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3067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33076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729903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18712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86716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866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0984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89D994-9EEA-F14E-9496-B01A003A48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0DEAB77-B201-1B4F-8013-441A9DC97D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515603F-67CA-6140-B612-D790849E9D61}"/>
              </a:ext>
            </a:extLst>
          </p:cNvPr>
          <p:cNvSpPr>
            <a:spLocks noGrp="1" noChangeArrowheads="1"/>
          </p:cNvSpPr>
          <p:nvPr>
            <p:ph type="sldNum" sz="quarter" idx="12"/>
          </p:nvPr>
        </p:nvSpPr>
        <p:spPr>
          <a:ln/>
        </p:spPr>
        <p:txBody>
          <a:bodyPr/>
          <a:lstStyle>
            <a:lvl1pPr>
              <a:defRPr/>
            </a:lvl1pPr>
          </a:lstStyle>
          <a:p>
            <a:fld id="{52E2B675-9535-6F40-9B4F-7D7CDE7EBC4C}" type="slidenum">
              <a:rPr lang="en-US" altLang="en-US"/>
              <a:pPr/>
              <a:t>‹#›</a:t>
            </a:fld>
            <a:endParaRPr lang="en-US" altLang="en-US"/>
          </a:p>
        </p:txBody>
      </p:sp>
    </p:spTree>
    <p:extLst>
      <p:ext uri="{BB962C8B-B14F-4D97-AF65-F5344CB8AC3E}">
        <p14:creationId xmlns:p14="http://schemas.microsoft.com/office/powerpoint/2010/main" val="274879435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156256"/>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026443"/>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902610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873247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16473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88243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78525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6211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868922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77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BF4DEEE-316E-2046-897A-64B1BD9E2C9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63C2AA4-FB63-2748-8B0E-C16D8B63C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AD6503-831F-D945-B94C-90B0BEA53C25}"/>
              </a:ext>
            </a:extLst>
          </p:cNvPr>
          <p:cNvSpPr>
            <a:spLocks noGrp="1" noChangeArrowheads="1"/>
          </p:cNvSpPr>
          <p:nvPr>
            <p:ph type="sldNum" sz="quarter" idx="12"/>
          </p:nvPr>
        </p:nvSpPr>
        <p:spPr>
          <a:ln/>
        </p:spPr>
        <p:txBody>
          <a:bodyPr/>
          <a:lstStyle>
            <a:lvl1pPr>
              <a:defRPr/>
            </a:lvl1pPr>
          </a:lstStyle>
          <a:p>
            <a:fld id="{58AF6C1C-21B7-7B4D-91D5-0F35879D87BE}" type="slidenum">
              <a:rPr lang="en-US" altLang="en-US"/>
              <a:pPr/>
              <a:t>‹#›</a:t>
            </a:fld>
            <a:endParaRPr lang="en-US" altLang="en-US"/>
          </a:p>
        </p:txBody>
      </p:sp>
    </p:spTree>
    <p:extLst>
      <p:ext uri="{BB962C8B-B14F-4D97-AF65-F5344CB8AC3E}">
        <p14:creationId xmlns:p14="http://schemas.microsoft.com/office/powerpoint/2010/main" val="2595967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CE0650-7288-7645-B156-23A3BB092F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166515B-13F6-C64D-9782-2EF3271AD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2666967-E892-5845-8339-BFA0C8338D04}"/>
              </a:ext>
            </a:extLst>
          </p:cNvPr>
          <p:cNvSpPr>
            <a:spLocks noGrp="1" noChangeArrowheads="1"/>
          </p:cNvSpPr>
          <p:nvPr>
            <p:ph type="sldNum" sz="quarter" idx="12"/>
          </p:nvPr>
        </p:nvSpPr>
        <p:spPr>
          <a:ln/>
        </p:spPr>
        <p:txBody>
          <a:bodyPr/>
          <a:lstStyle>
            <a:lvl1pPr>
              <a:defRPr/>
            </a:lvl1pPr>
          </a:lstStyle>
          <a:p>
            <a:fld id="{B6C54BB0-C2CD-B24E-8B2A-33089A82E94C}" type="slidenum">
              <a:rPr lang="en-US" altLang="en-US"/>
              <a:pPr/>
              <a:t>‹#›</a:t>
            </a:fld>
            <a:endParaRPr lang="en-US" altLang="en-US"/>
          </a:p>
        </p:txBody>
      </p:sp>
    </p:spTree>
    <p:extLst>
      <p:ext uri="{BB962C8B-B14F-4D97-AF65-F5344CB8AC3E}">
        <p14:creationId xmlns:p14="http://schemas.microsoft.com/office/powerpoint/2010/main" val="7634433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10227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0885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75968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15381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525244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1456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3165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981772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54172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4340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73786A-9803-8A44-92DF-CFFAE57A5E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50B703D-239C-4549-B6F8-586D678CF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59AF70-91F4-024A-830D-2F5A3CCA8E50}"/>
              </a:ext>
            </a:extLst>
          </p:cNvPr>
          <p:cNvSpPr>
            <a:spLocks noGrp="1" noChangeArrowheads="1"/>
          </p:cNvSpPr>
          <p:nvPr>
            <p:ph type="sldNum" sz="quarter" idx="12"/>
          </p:nvPr>
        </p:nvSpPr>
        <p:spPr>
          <a:ln/>
        </p:spPr>
        <p:txBody>
          <a:bodyPr/>
          <a:lstStyle>
            <a:lvl1pPr>
              <a:defRPr/>
            </a:lvl1pPr>
          </a:lstStyle>
          <a:p>
            <a:fld id="{0050372C-7085-5049-B688-652E984F8855}" type="slidenum">
              <a:rPr lang="en-US" altLang="en-US"/>
              <a:pPr/>
              <a:t>‹#›</a:t>
            </a:fld>
            <a:endParaRPr lang="en-US" altLang="en-US"/>
          </a:p>
        </p:txBody>
      </p:sp>
    </p:spTree>
    <p:extLst>
      <p:ext uri="{BB962C8B-B14F-4D97-AF65-F5344CB8AC3E}">
        <p14:creationId xmlns:p14="http://schemas.microsoft.com/office/powerpoint/2010/main" val="256781851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2651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3885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638357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14801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10534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98541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3276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88832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130335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26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182636-7A5D-1D45-9D75-1F33D93758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1130F1-630C-CA4C-8C6C-DA2796801C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D8AC97-6F18-B146-A4E0-A62028458ACB}"/>
              </a:ext>
            </a:extLst>
          </p:cNvPr>
          <p:cNvSpPr>
            <a:spLocks noGrp="1" noChangeArrowheads="1"/>
          </p:cNvSpPr>
          <p:nvPr>
            <p:ph type="sldNum" sz="quarter" idx="12"/>
          </p:nvPr>
        </p:nvSpPr>
        <p:spPr>
          <a:ln/>
        </p:spPr>
        <p:txBody>
          <a:bodyPr/>
          <a:lstStyle>
            <a:lvl1pPr>
              <a:defRPr/>
            </a:lvl1pPr>
          </a:lstStyle>
          <a:p>
            <a:fld id="{265AE07E-1F90-D84C-94F2-C7BA18444B66}" type="slidenum">
              <a:rPr lang="en-US" altLang="en-US"/>
              <a:pPr/>
              <a:t>‹#›</a:t>
            </a:fld>
            <a:endParaRPr lang="en-US" altLang="en-US"/>
          </a:p>
        </p:txBody>
      </p:sp>
    </p:spTree>
    <p:extLst>
      <p:ext uri="{BB962C8B-B14F-4D97-AF65-F5344CB8AC3E}">
        <p14:creationId xmlns:p14="http://schemas.microsoft.com/office/powerpoint/2010/main" val="18227349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9594171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36370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42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293236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3341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380806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073282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61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5525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B9EFE0-D785-3340-AEE7-4A4321FA6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70DD6E-717A-3846-B774-0EF4B16FB0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F1D4F3-C1D0-F146-8ABE-824E399F9A00}"/>
              </a:ext>
            </a:extLst>
          </p:cNvPr>
          <p:cNvSpPr>
            <a:spLocks noGrp="1" noChangeArrowheads="1"/>
          </p:cNvSpPr>
          <p:nvPr>
            <p:ph type="sldNum" sz="quarter" idx="12"/>
          </p:nvPr>
        </p:nvSpPr>
        <p:spPr>
          <a:ln/>
        </p:spPr>
        <p:txBody>
          <a:bodyPr/>
          <a:lstStyle>
            <a:lvl1pPr>
              <a:defRPr/>
            </a:lvl1pPr>
          </a:lstStyle>
          <a:p>
            <a:fld id="{BAE1C1A3-160A-774E-A01B-CA0494E1F871}" type="slidenum">
              <a:rPr lang="en-US" altLang="en-US"/>
              <a:pPr/>
              <a:t>‹#›</a:t>
            </a:fld>
            <a:endParaRPr lang="en-US" altLang="en-US"/>
          </a:p>
        </p:txBody>
      </p:sp>
    </p:spTree>
    <p:extLst>
      <p:ext uri="{BB962C8B-B14F-4D97-AF65-F5344CB8AC3E}">
        <p14:creationId xmlns:p14="http://schemas.microsoft.com/office/powerpoint/2010/main" val="1743590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BC1EE41-E1AE-3E4B-A48D-ADE2F894D4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87C23B-2CB9-D14D-A931-ACDC5AC09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BBA42C-02A0-874C-90EE-F0A774B90D3E}"/>
              </a:ext>
            </a:extLst>
          </p:cNvPr>
          <p:cNvSpPr>
            <a:spLocks noGrp="1" noChangeArrowheads="1"/>
          </p:cNvSpPr>
          <p:nvPr>
            <p:ph type="sldNum" sz="quarter" idx="12"/>
          </p:nvPr>
        </p:nvSpPr>
        <p:spPr>
          <a:ln/>
        </p:spPr>
        <p:txBody>
          <a:bodyPr/>
          <a:lstStyle>
            <a:lvl1pPr>
              <a:defRPr/>
            </a:lvl1pPr>
          </a:lstStyle>
          <a:p>
            <a:fld id="{F314BF43-6C8D-684B-A419-407EBD06AD4D}" type="slidenum">
              <a:rPr lang="en-US" altLang="en-US"/>
              <a:pPr/>
              <a:t>‹#›</a:t>
            </a:fld>
            <a:endParaRPr lang="en-US" altLang="en-US"/>
          </a:p>
        </p:txBody>
      </p:sp>
    </p:spTree>
    <p:extLst>
      <p:ext uri="{BB962C8B-B14F-4D97-AF65-F5344CB8AC3E}">
        <p14:creationId xmlns:p14="http://schemas.microsoft.com/office/powerpoint/2010/main" val="158344850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1FBC68-B3AC-6747-A34B-E141D0B21A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E8E6F5-E33B-8549-A539-7514862E57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A8C5E5-2984-F543-BDFB-8A3D4898BD98}"/>
              </a:ext>
            </a:extLst>
          </p:cNvPr>
          <p:cNvSpPr>
            <a:spLocks noGrp="1" noChangeArrowheads="1"/>
          </p:cNvSpPr>
          <p:nvPr>
            <p:ph type="sldNum" sz="quarter" idx="12"/>
          </p:nvPr>
        </p:nvSpPr>
        <p:spPr>
          <a:ln/>
        </p:spPr>
        <p:txBody>
          <a:bodyPr/>
          <a:lstStyle>
            <a:lvl1pPr>
              <a:defRPr/>
            </a:lvl1pPr>
          </a:lstStyle>
          <a:p>
            <a:fld id="{66BE4E98-6029-9140-B41B-E346DB8E7051}" type="slidenum">
              <a:rPr lang="en-US" altLang="en-US"/>
              <a:pPr/>
              <a:t>‹#›</a:t>
            </a:fld>
            <a:endParaRPr lang="en-US" altLang="en-US"/>
          </a:p>
        </p:txBody>
      </p:sp>
    </p:spTree>
    <p:extLst>
      <p:ext uri="{BB962C8B-B14F-4D97-AF65-F5344CB8AC3E}">
        <p14:creationId xmlns:p14="http://schemas.microsoft.com/office/powerpoint/2010/main" val="417483597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387A94-762C-A54B-9A35-8C0B1078E9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16DD37-986C-1247-9D65-B507CDB28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01A6BB-A1CE-B544-BE69-E3AED9899649}"/>
              </a:ext>
            </a:extLst>
          </p:cNvPr>
          <p:cNvSpPr>
            <a:spLocks noGrp="1" noChangeArrowheads="1"/>
          </p:cNvSpPr>
          <p:nvPr>
            <p:ph type="sldNum" sz="quarter" idx="12"/>
          </p:nvPr>
        </p:nvSpPr>
        <p:spPr>
          <a:ln/>
        </p:spPr>
        <p:txBody>
          <a:bodyPr/>
          <a:lstStyle>
            <a:lvl1pPr>
              <a:defRPr/>
            </a:lvl1pPr>
          </a:lstStyle>
          <a:p>
            <a:fld id="{916643E2-6DE9-BA45-8296-AF5E1F2DD460}" type="slidenum">
              <a:rPr lang="en-US" altLang="en-US"/>
              <a:pPr/>
              <a:t>‹#›</a:t>
            </a:fld>
            <a:endParaRPr lang="en-US" altLang="en-US"/>
          </a:p>
        </p:txBody>
      </p:sp>
    </p:spTree>
    <p:extLst>
      <p:ext uri="{BB962C8B-B14F-4D97-AF65-F5344CB8AC3E}">
        <p14:creationId xmlns:p14="http://schemas.microsoft.com/office/powerpoint/2010/main" val="34378064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F783B7-5DFA-1D46-8BCD-314AEECB83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B9CA24-AC94-804E-AF31-8B0BA3938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1F58CE-3A8B-484C-A0B5-F24535A03BC6}"/>
              </a:ext>
            </a:extLst>
          </p:cNvPr>
          <p:cNvSpPr>
            <a:spLocks noGrp="1" noChangeArrowheads="1"/>
          </p:cNvSpPr>
          <p:nvPr>
            <p:ph type="sldNum" sz="quarter" idx="12"/>
          </p:nvPr>
        </p:nvSpPr>
        <p:spPr>
          <a:ln/>
        </p:spPr>
        <p:txBody>
          <a:bodyPr/>
          <a:lstStyle>
            <a:lvl1pPr>
              <a:defRPr/>
            </a:lvl1pPr>
          </a:lstStyle>
          <a:p>
            <a:fld id="{4DC42D01-2053-C240-B58F-D3E729C36D43}" type="slidenum">
              <a:rPr lang="en-US" altLang="en-US"/>
              <a:pPr/>
              <a:t>‹#›</a:t>
            </a:fld>
            <a:endParaRPr lang="en-US" altLang="en-US"/>
          </a:p>
        </p:txBody>
      </p:sp>
    </p:spTree>
    <p:extLst>
      <p:ext uri="{BB962C8B-B14F-4D97-AF65-F5344CB8AC3E}">
        <p14:creationId xmlns:p14="http://schemas.microsoft.com/office/powerpoint/2010/main" val="228794597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19B402-8FA0-1848-8922-A099CEA486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7604DF3-E2C5-044F-98FC-8A12320F47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0A3D3E-7D88-3845-91A3-7C5C57207370}"/>
              </a:ext>
            </a:extLst>
          </p:cNvPr>
          <p:cNvSpPr>
            <a:spLocks noGrp="1" noChangeArrowheads="1"/>
          </p:cNvSpPr>
          <p:nvPr>
            <p:ph type="sldNum" sz="quarter" idx="12"/>
          </p:nvPr>
        </p:nvSpPr>
        <p:spPr>
          <a:ln/>
        </p:spPr>
        <p:txBody>
          <a:bodyPr/>
          <a:lstStyle>
            <a:lvl1pPr>
              <a:defRPr/>
            </a:lvl1pPr>
          </a:lstStyle>
          <a:p>
            <a:fld id="{387CA298-84C3-3146-ABFC-C95743F21FD4}" type="slidenum">
              <a:rPr lang="en-US" altLang="en-US"/>
              <a:pPr/>
              <a:t>‹#›</a:t>
            </a:fld>
            <a:endParaRPr lang="en-US" altLang="en-US"/>
          </a:p>
        </p:txBody>
      </p:sp>
    </p:spTree>
    <p:extLst>
      <p:ext uri="{BB962C8B-B14F-4D97-AF65-F5344CB8AC3E}">
        <p14:creationId xmlns:p14="http://schemas.microsoft.com/office/powerpoint/2010/main" val="15078319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8D7D1A-E187-E248-AA09-3ABA2B795F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347F5E-2783-7F49-B96B-D83C77A98A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048268-B4FE-764E-9BAB-A18C8AFC4E00}"/>
              </a:ext>
            </a:extLst>
          </p:cNvPr>
          <p:cNvSpPr>
            <a:spLocks noGrp="1" noChangeArrowheads="1"/>
          </p:cNvSpPr>
          <p:nvPr>
            <p:ph type="sldNum" sz="quarter" idx="12"/>
          </p:nvPr>
        </p:nvSpPr>
        <p:spPr>
          <a:ln/>
        </p:spPr>
        <p:txBody>
          <a:bodyPr/>
          <a:lstStyle>
            <a:lvl1pPr>
              <a:defRPr/>
            </a:lvl1pPr>
          </a:lstStyle>
          <a:p>
            <a:fld id="{1F4EBD50-60C5-5942-A7B3-675A33DF587C}" type="slidenum">
              <a:rPr lang="en-US" altLang="en-US"/>
              <a:pPr/>
              <a:t>‹#›</a:t>
            </a:fld>
            <a:endParaRPr lang="en-US" altLang="en-US"/>
          </a:p>
        </p:txBody>
      </p:sp>
    </p:spTree>
    <p:extLst>
      <p:ext uri="{BB962C8B-B14F-4D97-AF65-F5344CB8AC3E}">
        <p14:creationId xmlns:p14="http://schemas.microsoft.com/office/powerpoint/2010/main" val="245982865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532E06-B40D-A941-9A4A-4E46414F0B9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F7D74A-37B9-1A40-94C7-E5109F05E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97609A9-ED5F-8E46-A40A-816B680E4745}"/>
              </a:ext>
            </a:extLst>
          </p:cNvPr>
          <p:cNvSpPr>
            <a:spLocks noGrp="1" noChangeArrowheads="1"/>
          </p:cNvSpPr>
          <p:nvPr>
            <p:ph type="sldNum" sz="quarter" idx="12"/>
          </p:nvPr>
        </p:nvSpPr>
        <p:spPr>
          <a:ln/>
        </p:spPr>
        <p:txBody>
          <a:bodyPr/>
          <a:lstStyle>
            <a:lvl1pPr>
              <a:defRPr/>
            </a:lvl1pPr>
          </a:lstStyle>
          <a:p>
            <a:fld id="{D21E7F00-96E7-C544-97FF-D72866E556DE}" type="slidenum">
              <a:rPr lang="en-US" altLang="en-US"/>
              <a:pPr/>
              <a:t>‹#›</a:t>
            </a:fld>
            <a:endParaRPr lang="en-US" altLang="en-US"/>
          </a:p>
        </p:txBody>
      </p:sp>
    </p:spTree>
    <p:extLst>
      <p:ext uri="{BB962C8B-B14F-4D97-AF65-F5344CB8AC3E}">
        <p14:creationId xmlns:p14="http://schemas.microsoft.com/office/powerpoint/2010/main" val="57451894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C05294-BB14-8949-BF12-F9AB740E56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D0D7AC-8914-2C4B-800A-5F761F078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7431B5-CE4C-C148-AE6A-BBB2FFC3CD9B}"/>
              </a:ext>
            </a:extLst>
          </p:cNvPr>
          <p:cNvSpPr>
            <a:spLocks noGrp="1" noChangeArrowheads="1"/>
          </p:cNvSpPr>
          <p:nvPr>
            <p:ph type="sldNum" sz="quarter" idx="12"/>
          </p:nvPr>
        </p:nvSpPr>
        <p:spPr>
          <a:ln/>
        </p:spPr>
        <p:txBody>
          <a:bodyPr/>
          <a:lstStyle>
            <a:lvl1pPr>
              <a:defRPr/>
            </a:lvl1pPr>
          </a:lstStyle>
          <a:p>
            <a:fld id="{139F8179-256F-7645-9DE9-404C00ABFF39}" type="slidenum">
              <a:rPr lang="en-US" altLang="en-US"/>
              <a:pPr/>
              <a:t>‹#›</a:t>
            </a:fld>
            <a:endParaRPr lang="en-US" altLang="en-US"/>
          </a:p>
        </p:txBody>
      </p:sp>
    </p:spTree>
    <p:extLst>
      <p:ext uri="{BB962C8B-B14F-4D97-AF65-F5344CB8AC3E}">
        <p14:creationId xmlns:p14="http://schemas.microsoft.com/office/powerpoint/2010/main" val="322063245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147242-F29C-E144-9B96-C1E511CCCD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AF5F20-9B90-AC43-8410-F6DA2B1661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FC5295-9BF4-BD44-AE3A-6F8826FF9234}"/>
              </a:ext>
            </a:extLst>
          </p:cNvPr>
          <p:cNvSpPr>
            <a:spLocks noGrp="1" noChangeArrowheads="1"/>
          </p:cNvSpPr>
          <p:nvPr>
            <p:ph type="sldNum" sz="quarter" idx="12"/>
          </p:nvPr>
        </p:nvSpPr>
        <p:spPr>
          <a:ln/>
        </p:spPr>
        <p:txBody>
          <a:bodyPr/>
          <a:lstStyle>
            <a:lvl1pPr>
              <a:defRPr/>
            </a:lvl1pPr>
          </a:lstStyle>
          <a:p>
            <a:fld id="{DC1764DE-C73A-7141-9E46-B640ED148BC7}" type="slidenum">
              <a:rPr lang="en-US" altLang="en-US"/>
              <a:pPr/>
              <a:t>‹#›</a:t>
            </a:fld>
            <a:endParaRPr lang="en-US" altLang="en-US"/>
          </a:p>
        </p:txBody>
      </p:sp>
    </p:spTree>
    <p:extLst>
      <p:ext uri="{BB962C8B-B14F-4D97-AF65-F5344CB8AC3E}">
        <p14:creationId xmlns:p14="http://schemas.microsoft.com/office/powerpoint/2010/main" val="145598662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EE4A52-0C8B-2446-812E-E0835D7B79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0348B7-33F4-8A46-9CE5-1E531B1511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8AEB0-5371-4F4E-A6A3-3AE654713C67}"/>
              </a:ext>
            </a:extLst>
          </p:cNvPr>
          <p:cNvSpPr>
            <a:spLocks noGrp="1" noChangeArrowheads="1"/>
          </p:cNvSpPr>
          <p:nvPr>
            <p:ph type="sldNum" sz="quarter" idx="12"/>
          </p:nvPr>
        </p:nvSpPr>
        <p:spPr>
          <a:ln/>
        </p:spPr>
        <p:txBody>
          <a:bodyPr/>
          <a:lstStyle>
            <a:lvl1pPr>
              <a:defRPr/>
            </a:lvl1pPr>
          </a:lstStyle>
          <a:p>
            <a:fld id="{3BDC8DFB-7B3C-0949-B2C4-54F8AAD8CB6B}" type="slidenum">
              <a:rPr lang="en-US" altLang="en-US"/>
              <a:pPr/>
              <a:t>‹#›</a:t>
            </a:fld>
            <a:endParaRPr lang="en-US" altLang="en-US"/>
          </a:p>
        </p:txBody>
      </p:sp>
    </p:spTree>
    <p:extLst>
      <p:ext uri="{BB962C8B-B14F-4D97-AF65-F5344CB8AC3E}">
        <p14:creationId xmlns:p14="http://schemas.microsoft.com/office/powerpoint/2010/main" val="135322373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05B293-EBD5-B24B-AD51-2404C63C67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C501E6-F535-B244-B3C1-EA1AA5E4FC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720AFB-91AE-8D45-9E81-FB6FD97BA295}"/>
              </a:ext>
            </a:extLst>
          </p:cNvPr>
          <p:cNvSpPr>
            <a:spLocks noGrp="1" noChangeArrowheads="1"/>
          </p:cNvSpPr>
          <p:nvPr>
            <p:ph type="sldNum" sz="quarter" idx="12"/>
          </p:nvPr>
        </p:nvSpPr>
        <p:spPr>
          <a:ln/>
        </p:spPr>
        <p:txBody>
          <a:bodyPr/>
          <a:lstStyle>
            <a:lvl1pPr>
              <a:defRPr/>
            </a:lvl1pPr>
          </a:lstStyle>
          <a:p>
            <a:fld id="{A98F840C-7A10-8843-A470-56FD694E5825}" type="slidenum">
              <a:rPr lang="en-US" altLang="en-US"/>
              <a:pPr/>
              <a:t>‹#›</a:t>
            </a:fld>
            <a:endParaRPr lang="en-US" altLang="en-US"/>
          </a:p>
        </p:txBody>
      </p:sp>
    </p:spTree>
    <p:extLst>
      <p:ext uri="{BB962C8B-B14F-4D97-AF65-F5344CB8AC3E}">
        <p14:creationId xmlns:p14="http://schemas.microsoft.com/office/powerpoint/2010/main" val="4293479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52E66E-9FA3-C248-BF24-68CA2C2F49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EFB41-5685-F045-982D-EE30595569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2FEF97-95D6-0746-8DEF-867762E6E960}"/>
              </a:ext>
            </a:extLst>
          </p:cNvPr>
          <p:cNvSpPr>
            <a:spLocks noGrp="1" noChangeArrowheads="1"/>
          </p:cNvSpPr>
          <p:nvPr>
            <p:ph type="sldNum" sz="quarter" idx="12"/>
          </p:nvPr>
        </p:nvSpPr>
        <p:spPr>
          <a:ln/>
        </p:spPr>
        <p:txBody>
          <a:bodyPr/>
          <a:lstStyle>
            <a:lvl1pPr>
              <a:defRPr/>
            </a:lvl1pPr>
          </a:lstStyle>
          <a:p>
            <a:fld id="{EBF55B7B-A2C8-A949-80BD-7BB77F31D1D4}" type="slidenum">
              <a:rPr lang="en-US" altLang="en-US"/>
              <a:pPr/>
              <a:t>‹#›</a:t>
            </a:fld>
            <a:endParaRPr lang="en-US" altLang="en-US"/>
          </a:p>
        </p:txBody>
      </p:sp>
    </p:spTree>
    <p:extLst>
      <p:ext uri="{BB962C8B-B14F-4D97-AF65-F5344CB8AC3E}">
        <p14:creationId xmlns:p14="http://schemas.microsoft.com/office/powerpoint/2010/main" val="132042781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9308851"/>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44136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59483318"/>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05647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91649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632231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5832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35778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643536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3042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4F6247-8B0E-734C-A6B3-3A5DE27BE6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C6D2CD-7496-2E40-A83E-D1B656FD32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61F8DA-4897-194A-A4D5-44A8FFCF5CAD}"/>
              </a:ext>
            </a:extLst>
          </p:cNvPr>
          <p:cNvSpPr>
            <a:spLocks noGrp="1" noChangeArrowheads="1"/>
          </p:cNvSpPr>
          <p:nvPr>
            <p:ph type="sldNum" sz="quarter" idx="12"/>
          </p:nvPr>
        </p:nvSpPr>
        <p:spPr>
          <a:ln/>
        </p:spPr>
        <p:txBody>
          <a:bodyPr/>
          <a:lstStyle>
            <a:lvl1pPr>
              <a:defRPr/>
            </a:lvl1pPr>
          </a:lstStyle>
          <a:p>
            <a:fld id="{1CADECF7-AF1D-B042-A6FF-97A6821B836A}" type="slidenum">
              <a:rPr lang="en-US" altLang="en-US"/>
              <a:pPr/>
              <a:t>‹#›</a:t>
            </a:fld>
            <a:endParaRPr lang="en-US" altLang="en-US"/>
          </a:p>
        </p:txBody>
      </p:sp>
    </p:spTree>
    <p:extLst>
      <p:ext uri="{BB962C8B-B14F-4D97-AF65-F5344CB8AC3E}">
        <p14:creationId xmlns:p14="http://schemas.microsoft.com/office/powerpoint/2010/main" val="251379424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29437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63826C-1001-9949-B2AC-9CCCD6706E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3DA72-D5BA-0040-AE52-D4564066C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C2B829-BD34-A945-B378-9C4099F6160E}"/>
              </a:ext>
            </a:extLst>
          </p:cNvPr>
          <p:cNvSpPr>
            <a:spLocks noGrp="1" noChangeArrowheads="1"/>
          </p:cNvSpPr>
          <p:nvPr>
            <p:ph type="sldNum" sz="quarter" idx="12"/>
          </p:nvPr>
        </p:nvSpPr>
        <p:spPr>
          <a:ln/>
        </p:spPr>
        <p:txBody>
          <a:bodyPr/>
          <a:lstStyle>
            <a:lvl1pPr>
              <a:defRPr/>
            </a:lvl1pPr>
          </a:lstStyle>
          <a:p>
            <a:fld id="{77D07FB9-A6B0-334A-A8D4-ED5D107A84C6}" type="slidenum">
              <a:rPr lang="en-US" altLang="en-US"/>
              <a:pPr/>
              <a:t>‹#›</a:t>
            </a:fld>
            <a:endParaRPr lang="en-US" altLang="en-US"/>
          </a:p>
        </p:txBody>
      </p:sp>
    </p:spTree>
    <p:extLst>
      <p:ext uri="{BB962C8B-B14F-4D97-AF65-F5344CB8AC3E}">
        <p14:creationId xmlns:p14="http://schemas.microsoft.com/office/powerpoint/2010/main" val="178308280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3973AE-135E-DE4B-8A88-B87329FBA2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6EA4EA-B97B-0141-A1F4-F12BD9C52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12AACD-5969-E743-85CF-1C72D9BFD026}"/>
              </a:ext>
            </a:extLst>
          </p:cNvPr>
          <p:cNvSpPr>
            <a:spLocks noGrp="1" noChangeArrowheads="1"/>
          </p:cNvSpPr>
          <p:nvPr>
            <p:ph type="sldNum" sz="quarter" idx="12"/>
          </p:nvPr>
        </p:nvSpPr>
        <p:spPr>
          <a:ln/>
        </p:spPr>
        <p:txBody>
          <a:bodyPr/>
          <a:lstStyle>
            <a:lvl1pPr>
              <a:defRPr/>
            </a:lvl1pPr>
          </a:lstStyle>
          <a:p>
            <a:fld id="{BB9EBCF7-7DEC-1A4C-B41B-D6296D6E6DE8}" type="slidenum">
              <a:rPr lang="en-US" altLang="en-US"/>
              <a:pPr/>
              <a:t>‹#›</a:t>
            </a:fld>
            <a:endParaRPr lang="en-US" altLang="en-US"/>
          </a:p>
        </p:txBody>
      </p:sp>
    </p:spTree>
    <p:extLst>
      <p:ext uri="{BB962C8B-B14F-4D97-AF65-F5344CB8AC3E}">
        <p14:creationId xmlns:p14="http://schemas.microsoft.com/office/powerpoint/2010/main" val="38667227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9D54B3-DC61-6C45-9BDA-F06292EA7B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65CCC7-5C5C-E240-AE53-375B76882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B9525D-7000-1B40-A0D1-47064E9CB7E0}"/>
              </a:ext>
            </a:extLst>
          </p:cNvPr>
          <p:cNvSpPr>
            <a:spLocks noGrp="1" noChangeArrowheads="1"/>
          </p:cNvSpPr>
          <p:nvPr>
            <p:ph type="sldNum" sz="quarter" idx="12"/>
          </p:nvPr>
        </p:nvSpPr>
        <p:spPr>
          <a:ln/>
        </p:spPr>
        <p:txBody>
          <a:bodyPr/>
          <a:lstStyle>
            <a:lvl1pPr>
              <a:defRPr/>
            </a:lvl1pPr>
          </a:lstStyle>
          <a:p>
            <a:fld id="{9AA23A87-0AD6-EB48-85EC-4EC486B6A972}" type="slidenum">
              <a:rPr lang="en-US" altLang="en-US"/>
              <a:pPr/>
              <a:t>‹#›</a:t>
            </a:fld>
            <a:endParaRPr lang="en-US" altLang="en-US"/>
          </a:p>
        </p:txBody>
      </p:sp>
    </p:spTree>
    <p:extLst>
      <p:ext uri="{BB962C8B-B14F-4D97-AF65-F5344CB8AC3E}">
        <p14:creationId xmlns:p14="http://schemas.microsoft.com/office/powerpoint/2010/main" val="155129947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DCED22-4F57-E847-910F-B6963806C6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BED15C-5768-A345-B719-161D1133C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FE1966-CE98-5545-B25C-C539A75B52FC}"/>
              </a:ext>
            </a:extLst>
          </p:cNvPr>
          <p:cNvSpPr>
            <a:spLocks noGrp="1" noChangeArrowheads="1"/>
          </p:cNvSpPr>
          <p:nvPr>
            <p:ph type="sldNum" sz="quarter" idx="12"/>
          </p:nvPr>
        </p:nvSpPr>
        <p:spPr>
          <a:ln/>
        </p:spPr>
        <p:txBody>
          <a:bodyPr/>
          <a:lstStyle>
            <a:lvl1pPr>
              <a:defRPr/>
            </a:lvl1pPr>
          </a:lstStyle>
          <a:p>
            <a:fld id="{D865A62D-27F7-A14E-BA1E-B7B2804FF80C}" type="slidenum">
              <a:rPr lang="en-US" altLang="en-US"/>
              <a:pPr/>
              <a:t>‹#›</a:t>
            </a:fld>
            <a:endParaRPr lang="en-US" altLang="en-US"/>
          </a:p>
        </p:txBody>
      </p:sp>
    </p:spTree>
    <p:extLst>
      <p:ext uri="{BB962C8B-B14F-4D97-AF65-F5344CB8AC3E}">
        <p14:creationId xmlns:p14="http://schemas.microsoft.com/office/powerpoint/2010/main" val="119475253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AF952D-000E-0C47-A39A-3ECF9BB3B3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A8BF8E0-2A92-BF47-8E14-283AF14C8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2B4E476-7CB9-7845-A285-65C4689F2FB3}"/>
              </a:ext>
            </a:extLst>
          </p:cNvPr>
          <p:cNvSpPr>
            <a:spLocks noGrp="1" noChangeArrowheads="1"/>
          </p:cNvSpPr>
          <p:nvPr>
            <p:ph type="sldNum" sz="quarter" idx="12"/>
          </p:nvPr>
        </p:nvSpPr>
        <p:spPr>
          <a:ln/>
        </p:spPr>
        <p:txBody>
          <a:bodyPr/>
          <a:lstStyle>
            <a:lvl1pPr>
              <a:defRPr/>
            </a:lvl1pPr>
          </a:lstStyle>
          <a:p>
            <a:fld id="{FE37B791-377C-0349-A389-105E2FC9381D}" type="slidenum">
              <a:rPr lang="en-US" altLang="en-US"/>
              <a:pPr/>
              <a:t>‹#›</a:t>
            </a:fld>
            <a:endParaRPr lang="en-US" altLang="en-US"/>
          </a:p>
        </p:txBody>
      </p:sp>
    </p:spTree>
    <p:extLst>
      <p:ext uri="{BB962C8B-B14F-4D97-AF65-F5344CB8AC3E}">
        <p14:creationId xmlns:p14="http://schemas.microsoft.com/office/powerpoint/2010/main" val="315714817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ACA1D6-D6AD-1845-BB3F-930A266A05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858F1BE-A7A0-C746-9C75-A9FED164B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0B689C-D9D3-7747-AC40-4D8AD311F7B1}"/>
              </a:ext>
            </a:extLst>
          </p:cNvPr>
          <p:cNvSpPr>
            <a:spLocks noGrp="1" noChangeArrowheads="1"/>
          </p:cNvSpPr>
          <p:nvPr>
            <p:ph type="sldNum" sz="quarter" idx="12"/>
          </p:nvPr>
        </p:nvSpPr>
        <p:spPr>
          <a:ln/>
        </p:spPr>
        <p:txBody>
          <a:bodyPr/>
          <a:lstStyle>
            <a:lvl1pPr>
              <a:defRPr/>
            </a:lvl1pPr>
          </a:lstStyle>
          <a:p>
            <a:fld id="{7ED88DAA-0AD1-B247-9348-B6C065E3D86F}" type="slidenum">
              <a:rPr lang="en-US" altLang="en-US"/>
              <a:pPr/>
              <a:t>‹#›</a:t>
            </a:fld>
            <a:endParaRPr lang="en-US" altLang="en-US"/>
          </a:p>
        </p:txBody>
      </p:sp>
    </p:spTree>
    <p:extLst>
      <p:ext uri="{BB962C8B-B14F-4D97-AF65-F5344CB8AC3E}">
        <p14:creationId xmlns:p14="http://schemas.microsoft.com/office/powerpoint/2010/main" val="124058549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1CFE1F-E4E9-0144-84A7-E0EA046B703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AA92225-8A80-D54D-A472-05F10BE20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048463-1983-944A-BF00-48769CDFD550}"/>
              </a:ext>
            </a:extLst>
          </p:cNvPr>
          <p:cNvSpPr>
            <a:spLocks noGrp="1" noChangeArrowheads="1"/>
          </p:cNvSpPr>
          <p:nvPr>
            <p:ph type="sldNum" sz="quarter" idx="12"/>
          </p:nvPr>
        </p:nvSpPr>
        <p:spPr>
          <a:ln/>
        </p:spPr>
        <p:txBody>
          <a:bodyPr/>
          <a:lstStyle>
            <a:lvl1pPr>
              <a:defRPr/>
            </a:lvl1pPr>
          </a:lstStyle>
          <a:p>
            <a:fld id="{D1261B87-178B-4F4D-8F7E-59A14F46C9F0}" type="slidenum">
              <a:rPr lang="en-US" altLang="en-US"/>
              <a:pPr/>
              <a:t>‹#›</a:t>
            </a:fld>
            <a:endParaRPr lang="en-US" altLang="en-US"/>
          </a:p>
        </p:txBody>
      </p:sp>
    </p:spTree>
    <p:extLst>
      <p:ext uri="{BB962C8B-B14F-4D97-AF65-F5344CB8AC3E}">
        <p14:creationId xmlns:p14="http://schemas.microsoft.com/office/powerpoint/2010/main" val="72834632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EABEC2-54A0-D140-A38B-578B2AFDD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0DA2BB-A3E4-0040-8897-049CFCB211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0E32BC-B7EE-DC49-B9F5-10CB28A2D0D9}"/>
              </a:ext>
            </a:extLst>
          </p:cNvPr>
          <p:cNvSpPr>
            <a:spLocks noGrp="1" noChangeArrowheads="1"/>
          </p:cNvSpPr>
          <p:nvPr>
            <p:ph type="sldNum" sz="quarter" idx="12"/>
          </p:nvPr>
        </p:nvSpPr>
        <p:spPr>
          <a:ln/>
        </p:spPr>
        <p:txBody>
          <a:bodyPr/>
          <a:lstStyle>
            <a:lvl1pPr>
              <a:defRPr/>
            </a:lvl1pPr>
          </a:lstStyle>
          <a:p>
            <a:fld id="{A4B58F7D-813F-1240-8EEB-635F719EB3FF}" type="slidenum">
              <a:rPr lang="en-US" altLang="en-US"/>
              <a:pPr/>
              <a:t>‹#›</a:t>
            </a:fld>
            <a:endParaRPr lang="en-US" altLang="en-US"/>
          </a:p>
        </p:txBody>
      </p:sp>
    </p:spTree>
    <p:extLst>
      <p:ext uri="{BB962C8B-B14F-4D97-AF65-F5344CB8AC3E}">
        <p14:creationId xmlns:p14="http://schemas.microsoft.com/office/powerpoint/2010/main" val="330453842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9A186A-5852-F24A-BA85-43E19584CD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52B930-C783-6649-B3C9-21121620CF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57299E-42EE-034D-BDE9-0F2399444189}"/>
              </a:ext>
            </a:extLst>
          </p:cNvPr>
          <p:cNvSpPr>
            <a:spLocks noGrp="1" noChangeArrowheads="1"/>
          </p:cNvSpPr>
          <p:nvPr>
            <p:ph type="sldNum" sz="quarter" idx="12"/>
          </p:nvPr>
        </p:nvSpPr>
        <p:spPr>
          <a:ln/>
        </p:spPr>
        <p:txBody>
          <a:bodyPr/>
          <a:lstStyle>
            <a:lvl1pPr>
              <a:defRPr/>
            </a:lvl1pPr>
          </a:lstStyle>
          <a:p>
            <a:fld id="{7DFC0609-F50F-054E-AB46-360D0BE6544A}" type="slidenum">
              <a:rPr lang="en-US" altLang="en-US"/>
              <a:pPr/>
              <a:t>‹#›</a:t>
            </a:fld>
            <a:endParaRPr lang="en-US" altLang="en-US"/>
          </a:p>
        </p:txBody>
      </p:sp>
    </p:spTree>
    <p:extLst>
      <p:ext uri="{BB962C8B-B14F-4D97-AF65-F5344CB8AC3E}">
        <p14:creationId xmlns:p14="http://schemas.microsoft.com/office/powerpoint/2010/main" val="1704389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630D0A-78CE-BD45-B4FE-CA610F8D17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E740FB-67A5-4642-BD1F-C82E7B8AF0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9D7BEA-CE45-0542-9920-53B8DA03E728}"/>
              </a:ext>
            </a:extLst>
          </p:cNvPr>
          <p:cNvSpPr>
            <a:spLocks noGrp="1" noChangeArrowheads="1"/>
          </p:cNvSpPr>
          <p:nvPr>
            <p:ph type="sldNum" sz="quarter" idx="12"/>
          </p:nvPr>
        </p:nvSpPr>
        <p:spPr>
          <a:ln/>
        </p:spPr>
        <p:txBody>
          <a:bodyPr/>
          <a:lstStyle>
            <a:lvl1pPr>
              <a:defRPr/>
            </a:lvl1pPr>
          </a:lstStyle>
          <a:p>
            <a:fld id="{07179EAD-BAC7-3640-B2CE-D4DA6C008BC2}" type="slidenum">
              <a:rPr lang="en-US" altLang="en-US"/>
              <a:pPr/>
              <a:t>‹#›</a:t>
            </a:fld>
            <a:endParaRPr lang="en-US" altLang="en-US"/>
          </a:p>
        </p:txBody>
      </p:sp>
    </p:spTree>
    <p:extLst>
      <p:ext uri="{BB962C8B-B14F-4D97-AF65-F5344CB8AC3E}">
        <p14:creationId xmlns:p14="http://schemas.microsoft.com/office/powerpoint/2010/main" val="1345695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99DC61-6713-2340-93AC-73E4A5378E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119C5F-0257-3F47-B9B6-F0DC79D1E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D251E1-0A8A-DD49-820C-DC7F10D1FD2B}"/>
              </a:ext>
            </a:extLst>
          </p:cNvPr>
          <p:cNvSpPr>
            <a:spLocks noGrp="1" noChangeArrowheads="1"/>
          </p:cNvSpPr>
          <p:nvPr>
            <p:ph type="sldNum" sz="quarter" idx="12"/>
          </p:nvPr>
        </p:nvSpPr>
        <p:spPr>
          <a:ln/>
        </p:spPr>
        <p:txBody>
          <a:bodyPr/>
          <a:lstStyle>
            <a:lvl1pPr>
              <a:defRPr/>
            </a:lvl1pPr>
          </a:lstStyle>
          <a:p>
            <a:fld id="{4278121D-C38B-B349-8E5C-510DFEB91714}" type="slidenum">
              <a:rPr lang="en-US" altLang="en-US"/>
              <a:pPr/>
              <a:t>‹#›</a:t>
            </a:fld>
            <a:endParaRPr lang="en-US" altLang="en-US"/>
          </a:p>
        </p:txBody>
      </p:sp>
    </p:spTree>
    <p:extLst>
      <p:ext uri="{BB962C8B-B14F-4D97-AF65-F5344CB8AC3E}">
        <p14:creationId xmlns:p14="http://schemas.microsoft.com/office/powerpoint/2010/main" val="13313483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5596AA-EDFF-AB4E-BB64-0E0BE05FB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A3226D-4598-0E40-AAB6-E80511CF2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8C25A-EBD0-A049-A3D5-F723A76D1C2E}"/>
              </a:ext>
            </a:extLst>
          </p:cNvPr>
          <p:cNvSpPr>
            <a:spLocks noGrp="1" noChangeArrowheads="1"/>
          </p:cNvSpPr>
          <p:nvPr>
            <p:ph type="sldNum" sz="quarter" idx="12"/>
          </p:nvPr>
        </p:nvSpPr>
        <p:spPr>
          <a:ln/>
        </p:spPr>
        <p:txBody>
          <a:bodyPr/>
          <a:lstStyle>
            <a:lvl1pPr>
              <a:defRPr/>
            </a:lvl1pPr>
          </a:lstStyle>
          <a:p>
            <a:fld id="{790560FC-34F9-4B41-8E41-29431EF60A12}" type="slidenum">
              <a:rPr lang="en-US" altLang="en-US"/>
              <a:pPr/>
              <a:t>‹#›</a:t>
            </a:fld>
            <a:endParaRPr lang="en-US" altLang="en-US"/>
          </a:p>
        </p:txBody>
      </p:sp>
    </p:spTree>
    <p:extLst>
      <p:ext uri="{BB962C8B-B14F-4D97-AF65-F5344CB8AC3E}">
        <p14:creationId xmlns:p14="http://schemas.microsoft.com/office/powerpoint/2010/main" val="413049969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14E8-8923-BA4A-A274-3ABF958E616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D01763-E381-7D4E-B2AC-EF232B5B17D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D1A87E-24A6-8940-9D0D-2887FFD43F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66477DB-8A45-FB4D-8615-76A614E444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EBB803-DF01-A84C-9780-76BEA0A2E304}"/>
              </a:ext>
            </a:extLst>
          </p:cNvPr>
          <p:cNvSpPr>
            <a:spLocks noGrp="1"/>
          </p:cNvSpPr>
          <p:nvPr>
            <p:ph type="sldNum" sz="quarter" idx="12"/>
          </p:nvPr>
        </p:nvSpPr>
        <p:spPr/>
        <p:txBody>
          <a:bodyPr/>
          <a:lstStyle>
            <a:lvl1pPr>
              <a:defRPr/>
            </a:lvl1pPr>
          </a:lstStyle>
          <a:p>
            <a:fld id="{37B86F88-F307-F04A-9635-3E4D95C97364}" type="slidenum">
              <a:rPr lang="en-US" altLang="en-US"/>
              <a:pPr/>
              <a:t>‹#›</a:t>
            </a:fld>
            <a:endParaRPr lang="en-US" altLang="en-US"/>
          </a:p>
        </p:txBody>
      </p:sp>
    </p:spTree>
    <p:extLst>
      <p:ext uri="{BB962C8B-B14F-4D97-AF65-F5344CB8AC3E}">
        <p14:creationId xmlns:p14="http://schemas.microsoft.com/office/powerpoint/2010/main" val="1184920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D8BB-80E5-F14C-8AA8-245BAA0ADA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EDAAB-7950-F44B-AD30-A296AFCE24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BEF9B-96E3-6A47-A1DA-307935EB30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291D705-FF42-D242-8734-82C77D787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3ED514-1AC7-9A47-973F-A1E5E034E9FB}"/>
              </a:ext>
            </a:extLst>
          </p:cNvPr>
          <p:cNvSpPr>
            <a:spLocks noGrp="1"/>
          </p:cNvSpPr>
          <p:nvPr>
            <p:ph type="sldNum" sz="quarter" idx="12"/>
          </p:nvPr>
        </p:nvSpPr>
        <p:spPr/>
        <p:txBody>
          <a:bodyPr/>
          <a:lstStyle>
            <a:lvl1pPr>
              <a:defRPr/>
            </a:lvl1pPr>
          </a:lstStyle>
          <a:p>
            <a:fld id="{573A10A2-8752-8A43-BB01-AFE4A6F7BCC2}" type="slidenum">
              <a:rPr lang="en-US" altLang="en-US"/>
              <a:pPr/>
              <a:t>‹#›</a:t>
            </a:fld>
            <a:endParaRPr lang="en-US" altLang="en-US"/>
          </a:p>
        </p:txBody>
      </p:sp>
    </p:spTree>
    <p:extLst>
      <p:ext uri="{BB962C8B-B14F-4D97-AF65-F5344CB8AC3E}">
        <p14:creationId xmlns:p14="http://schemas.microsoft.com/office/powerpoint/2010/main" val="27792534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2A67-E290-D845-A35F-05F0BC2A649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02E8D4-52CF-9A47-9B80-A0AC0BDED3F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58352B9-56B0-1B43-ADAE-D1E58323E97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1A9BD57-FDA8-904C-876F-7E631F5CD0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7B23E7-8209-C246-8375-A9B8458513DE}"/>
              </a:ext>
            </a:extLst>
          </p:cNvPr>
          <p:cNvSpPr>
            <a:spLocks noGrp="1"/>
          </p:cNvSpPr>
          <p:nvPr>
            <p:ph type="sldNum" sz="quarter" idx="12"/>
          </p:nvPr>
        </p:nvSpPr>
        <p:spPr/>
        <p:txBody>
          <a:bodyPr/>
          <a:lstStyle>
            <a:lvl1pPr>
              <a:defRPr/>
            </a:lvl1pPr>
          </a:lstStyle>
          <a:p>
            <a:fld id="{2242B213-9431-924A-AAEA-D6196780FCA3}" type="slidenum">
              <a:rPr lang="en-US" altLang="en-US"/>
              <a:pPr/>
              <a:t>‹#›</a:t>
            </a:fld>
            <a:endParaRPr lang="en-US" altLang="en-US"/>
          </a:p>
        </p:txBody>
      </p:sp>
    </p:spTree>
    <p:extLst>
      <p:ext uri="{BB962C8B-B14F-4D97-AF65-F5344CB8AC3E}">
        <p14:creationId xmlns:p14="http://schemas.microsoft.com/office/powerpoint/2010/main" val="271525235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0820-3552-C742-95D8-7E553A346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0B8B3-1451-1245-B2F4-7EA7F572487F}"/>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FCDE1-0747-8242-ACA5-AE987F4125BF}"/>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DF893-C7FF-6D40-8A4C-C22B95B4E23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CE6FC0F-C73A-1840-AFA1-DD84565517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E31E83-DD09-5346-8944-8662B8E37BCE}"/>
              </a:ext>
            </a:extLst>
          </p:cNvPr>
          <p:cNvSpPr>
            <a:spLocks noGrp="1"/>
          </p:cNvSpPr>
          <p:nvPr>
            <p:ph type="sldNum" sz="quarter" idx="12"/>
          </p:nvPr>
        </p:nvSpPr>
        <p:spPr/>
        <p:txBody>
          <a:bodyPr/>
          <a:lstStyle>
            <a:lvl1pPr>
              <a:defRPr/>
            </a:lvl1pPr>
          </a:lstStyle>
          <a:p>
            <a:fld id="{D5AD0A78-F8B3-5845-BB22-B3B4E04C82BE}" type="slidenum">
              <a:rPr lang="en-US" altLang="en-US"/>
              <a:pPr/>
              <a:t>‹#›</a:t>
            </a:fld>
            <a:endParaRPr lang="en-US" altLang="en-US"/>
          </a:p>
        </p:txBody>
      </p:sp>
    </p:spTree>
    <p:extLst>
      <p:ext uri="{BB962C8B-B14F-4D97-AF65-F5344CB8AC3E}">
        <p14:creationId xmlns:p14="http://schemas.microsoft.com/office/powerpoint/2010/main" val="23593341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E432-842D-7949-9004-0F49F3BEEE3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5E1A3C-5599-8D4B-BF69-8DDD064E1E1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17C350-04F6-324A-9688-9B4E2A80814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6612A-D670-5749-85B1-7BDEA257DF5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9BC111-5DDA-0F4E-A1AD-BF9E5CB34E8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3A7CDF-9D42-D048-B81E-E4FC54321663}"/>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42A44F3F-EAD8-DD45-AE56-C9BE3B63D86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1BBBD7D0-B470-EE4A-B793-0C5FC3D712CB}"/>
              </a:ext>
            </a:extLst>
          </p:cNvPr>
          <p:cNvSpPr>
            <a:spLocks noGrp="1"/>
          </p:cNvSpPr>
          <p:nvPr>
            <p:ph type="sldNum" sz="quarter" idx="12"/>
          </p:nvPr>
        </p:nvSpPr>
        <p:spPr/>
        <p:txBody>
          <a:bodyPr/>
          <a:lstStyle>
            <a:lvl1pPr>
              <a:defRPr/>
            </a:lvl1pPr>
          </a:lstStyle>
          <a:p>
            <a:fld id="{EBE2B029-A195-E341-B30A-3A91096FFAA2}" type="slidenum">
              <a:rPr lang="en-US" altLang="en-US"/>
              <a:pPr/>
              <a:t>‹#›</a:t>
            </a:fld>
            <a:endParaRPr lang="en-US" altLang="en-US"/>
          </a:p>
        </p:txBody>
      </p:sp>
    </p:spTree>
    <p:extLst>
      <p:ext uri="{BB962C8B-B14F-4D97-AF65-F5344CB8AC3E}">
        <p14:creationId xmlns:p14="http://schemas.microsoft.com/office/powerpoint/2010/main" val="217809787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38BA-90F6-3C48-BB34-C1E40FF07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1A501-9DF0-4C43-B453-60C5CDA3159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C18C37EF-18C9-3149-B58E-AA43CC045BA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0B38AA4-6787-5144-9AD2-33749AA1FCEB}"/>
              </a:ext>
            </a:extLst>
          </p:cNvPr>
          <p:cNvSpPr>
            <a:spLocks noGrp="1"/>
          </p:cNvSpPr>
          <p:nvPr>
            <p:ph type="sldNum" sz="quarter" idx="12"/>
          </p:nvPr>
        </p:nvSpPr>
        <p:spPr/>
        <p:txBody>
          <a:bodyPr/>
          <a:lstStyle>
            <a:lvl1pPr>
              <a:defRPr/>
            </a:lvl1pPr>
          </a:lstStyle>
          <a:p>
            <a:fld id="{A7B09DEC-EB3A-154D-A5DA-B0F0BB9DA47D}" type="slidenum">
              <a:rPr lang="en-US" altLang="en-US"/>
              <a:pPr/>
              <a:t>‹#›</a:t>
            </a:fld>
            <a:endParaRPr lang="en-US" altLang="en-US"/>
          </a:p>
        </p:txBody>
      </p:sp>
    </p:spTree>
    <p:extLst>
      <p:ext uri="{BB962C8B-B14F-4D97-AF65-F5344CB8AC3E}">
        <p14:creationId xmlns:p14="http://schemas.microsoft.com/office/powerpoint/2010/main" val="181250573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717BD-17D5-8C4F-A33A-BE5B13DDD796}"/>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76389870-CA14-4949-8ACE-60F8414482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3A1572B-7251-6945-B3CF-02BE199CBD5B}"/>
              </a:ext>
            </a:extLst>
          </p:cNvPr>
          <p:cNvSpPr>
            <a:spLocks noGrp="1"/>
          </p:cNvSpPr>
          <p:nvPr>
            <p:ph type="sldNum" sz="quarter" idx="12"/>
          </p:nvPr>
        </p:nvSpPr>
        <p:spPr/>
        <p:txBody>
          <a:bodyPr/>
          <a:lstStyle>
            <a:lvl1pPr>
              <a:defRPr/>
            </a:lvl1pPr>
          </a:lstStyle>
          <a:p>
            <a:fld id="{4A06A735-EF96-8944-BFB2-496D986FBC3F}" type="slidenum">
              <a:rPr lang="en-US" altLang="en-US"/>
              <a:pPr/>
              <a:t>‹#›</a:t>
            </a:fld>
            <a:endParaRPr lang="en-US" altLang="en-US"/>
          </a:p>
        </p:txBody>
      </p:sp>
    </p:spTree>
    <p:extLst>
      <p:ext uri="{BB962C8B-B14F-4D97-AF65-F5344CB8AC3E}">
        <p14:creationId xmlns:p14="http://schemas.microsoft.com/office/powerpoint/2010/main" val="54468851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3AD1-DAC1-2149-A6A7-B7F27A766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CB6B3-F6D0-9145-8121-2405BA32937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7EB72E-890F-6A4D-80A2-B41B7E8A71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4B4573-310C-2A4A-AAB9-E02865C6A461}"/>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6ABE21B-7ED4-E242-91E5-E4720A6313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4C0ABFD-DC54-CB48-91EF-842AC7E5C2BF}"/>
              </a:ext>
            </a:extLst>
          </p:cNvPr>
          <p:cNvSpPr>
            <a:spLocks noGrp="1"/>
          </p:cNvSpPr>
          <p:nvPr>
            <p:ph type="sldNum" sz="quarter" idx="12"/>
          </p:nvPr>
        </p:nvSpPr>
        <p:spPr/>
        <p:txBody>
          <a:bodyPr/>
          <a:lstStyle>
            <a:lvl1pPr>
              <a:defRPr/>
            </a:lvl1pPr>
          </a:lstStyle>
          <a:p>
            <a:fld id="{D7258140-2AD1-CA42-9279-B165D1725A27}" type="slidenum">
              <a:rPr lang="en-US" altLang="en-US"/>
              <a:pPr/>
              <a:t>‹#›</a:t>
            </a:fld>
            <a:endParaRPr lang="en-US" altLang="en-US"/>
          </a:p>
        </p:txBody>
      </p:sp>
    </p:spTree>
    <p:extLst>
      <p:ext uri="{BB962C8B-B14F-4D97-AF65-F5344CB8AC3E}">
        <p14:creationId xmlns:p14="http://schemas.microsoft.com/office/powerpoint/2010/main" val="790539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595105-E9E8-084E-AD70-471FC3E194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DC6C7B-4217-B44A-A440-9DA094AA82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AC82CF-5372-0A48-A226-5E4C99A9F047}"/>
              </a:ext>
            </a:extLst>
          </p:cNvPr>
          <p:cNvSpPr>
            <a:spLocks noGrp="1" noChangeArrowheads="1"/>
          </p:cNvSpPr>
          <p:nvPr>
            <p:ph type="sldNum" sz="quarter" idx="12"/>
          </p:nvPr>
        </p:nvSpPr>
        <p:spPr>
          <a:ln/>
        </p:spPr>
        <p:txBody>
          <a:bodyPr/>
          <a:lstStyle>
            <a:lvl1pPr>
              <a:defRPr/>
            </a:lvl1pPr>
          </a:lstStyle>
          <a:p>
            <a:fld id="{39AD9687-C645-7A44-9BE6-C0B45F0A4A48}" type="slidenum">
              <a:rPr lang="en-US" altLang="en-US"/>
              <a:pPr/>
              <a:t>‹#›</a:t>
            </a:fld>
            <a:endParaRPr lang="en-US" altLang="en-US"/>
          </a:p>
        </p:txBody>
      </p:sp>
    </p:spTree>
    <p:extLst>
      <p:ext uri="{BB962C8B-B14F-4D97-AF65-F5344CB8AC3E}">
        <p14:creationId xmlns:p14="http://schemas.microsoft.com/office/powerpoint/2010/main" val="15336908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8F74-1E0E-3344-89D6-B0EFDE5E6A6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EFC315-577C-AC4D-8042-0BDDB25DE18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C1210B-D79C-6241-8858-8E430CC49C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0813D7-E86F-2C4A-AAD0-0C3D253D3CF1}"/>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4B6B2A-4291-CC41-92B0-D7A9588B88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3192A36-ADD0-0048-AF07-1C94E33A8543}"/>
              </a:ext>
            </a:extLst>
          </p:cNvPr>
          <p:cNvSpPr>
            <a:spLocks noGrp="1"/>
          </p:cNvSpPr>
          <p:nvPr>
            <p:ph type="sldNum" sz="quarter" idx="12"/>
          </p:nvPr>
        </p:nvSpPr>
        <p:spPr/>
        <p:txBody>
          <a:bodyPr/>
          <a:lstStyle>
            <a:lvl1pPr>
              <a:defRPr/>
            </a:lvl1pPr>
          </a:lstStyle>
          <a:p>
            <a:fld id="{0D0769A7-3C7F-2246-ADAA-3254F3E469D2}" type="slidenum">
              <a:rPr lang="en-US" altLang="en-US"/>
              <a:pPr/>
              <a:t>‹#›</a:t>
            </a:fld>
            <a:endParaRPr lang="en-US" altLang="en-US"/>
          </a:p>
        </p:txBody>
      </p:sp>
    </p:spTree>
    <p:extLst>
      <p:ext uri="{BB962C8B-B14F-4D97-AF65-F5344CB8AC3E}">
        <p14:creationId xmlns:p14="http://schemas.microsoft.com/office/powerpoint/2010/main" val="412827742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D8FC-AFF6-AC4F-A7F2-9412ACAB5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1288CF-5B1D-BB4D-8CA3-A6D36F3833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13315-D672-FA40-BF87-3FFC566F58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06C4EB9-2B68-C44A-9FFC-FA07633A9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87ECE7-CB3C-8B4D-8A50-BE4F623C654D}"/>
              </a:ext>
            </a:extLst>
          </p:cNvPr>
          <p:cNvSpPr>
            <a:spLocks noGrp="1"/>
          </p:cNvSpPr>
          <p:nvPr>
            <p:ph type="sldNum" sz="quarter" idx="12"/>
          </p:nvPr>
        </p:nvSpPr>
        <p:spPr/>
        <p:txBody>
          <a:bodyPr/>
          <a:lstStyle>
            <a:lvl1pPr>
              <a:defRPr/>
            </a:lvl1pPr>
          </a:lstStyle>
          <a:p>
            <a:fld id="{9B3580B4-BD79-8545-8836-40F8A1CE6D34}" type="slidenum">
              <a:rPr lang="en-US" altLang="en-US"/>
              <a:pPr/>
              <a:t>‹#›</a:t>
            </a:fld>
            <a:endParaRPr lang="en-US" altLang="en-US"/>
          </a:p>
        </p:txBody>
      </p:sp>
    </p:spTree>
    <p:extLst>
      <p:ext uri="{BB962C8B-B14F-4D97-AF65-F5344CB8AC3E}">
        <p14:creationId xmlns:p14="http://schemas.microsoft.com/office/powerpoint/2010/main" val="56634488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BCCF39-A2F1-1B45-B5F5-217982D3B4B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CBE051-403F-1F47-BF64-24C36B679F3C}"/>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5AF56-6A1E-8D42-9B10-9C3D0980B6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0B1C311-A97F-BA4E-A925-40F43727C6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410F1E-04CA-B744-8C8A-D007955E3F3F}"/>
              </a:ext>
            </a:extLst>
          </p:cNvPr>
          <p:cNvSpPr>
            <a:spLocks noGrp="1"/>
          </p:cNvSpPr>
          <p:nvPr>
            <p:ph type="sldNum" sz="quarter" idx="12"/>
          </p:nvPr>
        </p:nvSpPr>
        <p:spPr/>
        <p:txBody>
          <a:bodyPr/>
          <a:lstStyle>
            <a:lvl1pPr>
              <a:defRPr/>
            </a:lvl1pPr>
          </a:lstStyle>
          <a:p>
            <a:fld id="{F77291CE-739E-4047-A46A-4EEDF82511AD}" type="slidenum">
              <a:rPr lang="en-US" altLang="en-US"/>
              <a:pPr/>
              <a:t>‹#›</a:t>
            </a:fld>
            <a:endParaRPr lang="en-US" altLang="en-US"/>
          </a:p>
        </p:txBody>
      </p:sp>
    </p:spTree>
    <p:extLst>
      <p:ext uri="{BB962C8B-B14F-4D97-AF65-F5344CB8AC3E}">
        <p14:creationId xmlns:p14="http://schemas.microsoft.com/office/powerpoint/2010/main" val="176095500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CBCD-545D-8841-A7A6-CCFCB0FE7213}"/>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74D1A7-DBFF-1F4E-9BF4-70A7A58C75A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37995518"/>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D9AA-0111-5044-B527-1C9E0F28A2A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8310B4-D79F-BA44-A98D-BA2BD349D9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01434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A5A6-E00C-1E4B-81A4-5F6CC523A0C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AACAD-43D6-044A-95C9-6256F350A84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45736624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EC0B-D173-9740-BDD1-CC183F7CCFB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B8585F-DE53-E44D-B72C-279F71883EB9}"/>
              </a:ext>
            </a:extLst>
          </p:cNvPr>
          <p:cNvSpPr>
            <a:spLocks noGrp="1"/>
          </p:cNvSpPr>
          <p:nvPr>
            <p:ph sz="half" idx="1"/>
          </p:nvPr>
        </p:nvSpPr>
        <p:spPr>
          <a:xfrm>
            <a:off x="889000" y="889000"/>
            <a:ext cx="3606800" cy="50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A83E4C-4B14-F746-84CF-93E2CDDF185F}"/>
              </a:ext>
            </a:extLst>
          </p:cNvPr>
          <p:cNvSpPr>
            <a:spLocks noGrp="1"/>
          </p:cNvSpPr>
          <p:nvPr>
            <p:ph sz="half" idx="2"/>
          </p:nvPr>
        </p:nvSpPr>
        <p:spPr>
          <a:xfrm>
            <a:off x="4648200" y="889000"/>
            <a:ext cx="3606800" cy="50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56023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047C-052E-374F-8F43-C7C7CACA4528}"/>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6850CBA-B1C4-BD41-A6B6-E59410F1AA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4766BB-FD18-D648-AEA4-01E61F33A1C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940BAC-6E4B-DB4B-8D39-03E606D54A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EC5AF2-D146-DF4B-8FA6-A37A54E06A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88663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A5C6-4112-1744-972D-6E227463F52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8776698"/>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55161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4D045C-5BBA-AC48-AF45-600D7CD8BF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1A6347-DDAF-2F44-A48F-531BEA633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138346-3044-8843-B60B-3951AF1BDCD2}"/>
              </a:ext>
            </a:extLst>
          </p:cNvPr>
          <p:cNvSpPr>
            <a:spLocks noGrp="1" noChangeArrowheads="1"/>
          </p:cNvSpPr>
          <p:nvPr>
            <p:ph type="sldNum" sz="quarter" idx="12"/>
          </p:nvPr>
        </p:nvSpPr>
        <p:spPr>
          <a:ln/>
        </p:spPr>
        <p:txBody>
          <a:bodyPr/>
          <a:lstStyle>
            <a:lvl1pPr>
              <a:defRPr/>
            </a:lvl1pPr>
          </a:lstStyle>
          <a:p>
            <a:fld id="{4BD87D05-B614-8E4D-A185-32A53D057318}" type="slidenum">
              <a:rPr lang="en-US" altLang="en-US"/>
              <a:pPr/>
              <a:t>‹#›</a:t>
            </a:fld>
            <a:endParaRPr lang="en-US" altLang="en-US"/>
          </a:p>
        </p:txBody>
      </p:sp>
    </p:spTree>
    <p:extLst>
      <p:ext uri="{BB962C8B-B14F-4D97-AF65-F5344CB8AC3E}">
        <p14:creationId xmlns:p14="http://schemas.microsoft.com/office/powerpoint/2010/main" val="98015008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0F62-4F5B-7D40-A89F-068767EC783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B5EEB-481C-B048-8207-6B9B0ADA879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C42BD-9988-7C43-9832-A59E8F5D0C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70498921"/>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B426F-0C43-E445-8EDA-987305D932C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C1197-FA21-9E42-B862-E30EBE24248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491200-CE62-FD43-A973-B863D0B332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7977033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06ED-0A8D-8A4D-B1B3-F73627F8FF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06DE33-0CF0-0E40-ADF3-2E50FA26C7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78420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5556C-C6EF-424D-987A-B7D4CBDC37BF}"/>
              </a:ext>
            </a:extLst>
          </p:cNvPr>
          <p:cNvSpPr>
            <a:spLocks noGrp="1"/>
          </p:cNvSpPr>
          <p:nvPr>
            <p:ph type="title" orient="vert"/>
          </p:nvPr>
        </p:nvSpPr>
        <p:spPr>
          <a:xfrm>
            <a:off x="6543675" y="365125"/>
            <a:ext cx="1971675" cy="56038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C14AD-B930-DD47-A808-F3FFDB5D5B4A}"/>
              </a:ext>
            </a:extLst>
          </p:cNvPr>
          <p:cNvSpPr>
            <a:spLocks noGrp="1"/>
          </p:cNvSpPr>
          <p:nvPr>
            <p:ph type="body" orient="vert" idx="1"/>
          </p:nvPr>
        </p:nvSpPr>
        <p:spPr>
          <a:xfrm>
            <a:off x="628650" y="365125"/>
            <a:ext cx="5762625" cy="5603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50568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72D3-D6D5-8242-893F-1DA3200B74C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40E9C-B498-7D45-B11E-83747A2D6BC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1B5D8A-79CF-024C-88F9-7E372B3628E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607340-82E4-E344-AB49-EA469A3E63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D0A7A9-3BD9-1840-965D-B484C54701AC}"/>
              </a:ext>
            </a:extLst>
          </p:cNvPr>
          <p:cNvSpPr>
            <a:spLocks noGrp="1"/>
          </p:cNvSpPr>
          <p:nvPr>
            <p:ph type="sldNum" sz="quarter" idx="12"/>
          </p:nvPr>
        </p:nvSpPr>
        <p:spPr/>
        <p:txBody>
          <a:bodyPr/>
          <a:lstStyle>
            <a:lvl1pPr>
              <a:defRPr/>
            </a:lvl1pPr>
          </a:lstStyle>
          <a:p>
            <a:fld id="{BDB03E5C-BB18-8840-9899-025FA83E1471}" type="slidenum">
              <a:rPr lang="en-US" altLang="en-US"/>
              <a:pPr/>
              <a:t>‹#›</a:t>
            </a:fld>
            <a:endParaRPr lang="en-US" altLang="en-US"/>
          </a:p>
        </p:txBody>
      </p:sp>
    </p:spTree>
    <p:extLst>
      <p:ext uri="{BB962C8B-B14F-4D97-AF65-F5344CB8AC3E}">
        <p14:creationId xmlns:p14="http://schemas.microsoft.com/office/powerpoint/2010/main" val="155723925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6702-BABD-824F-8D0C-C189DB234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4CB224-6A72-C94E-886E-40AEFEB40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820FF-2960-D347-A063-F2E7DE0EFE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7B18BBC-05C3-9B41-8807-7FEB9747A9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5D987C-D6D2-9049-BAAA-6A28D4B06043}"/>
              </a:ext>
            </a:extLst>
          </p:cNvPr>
          <p:cNvSpPr>
            <a:spLocks noGrp="1"/>
          </p:cNvSpPr>
          <p:nvPr>
            <p:ph type="sldNum" sz="quarter" idx="12"/>
          </p:nvPr>
        </p:nvSpPr>
        <p:spPr/>
        <p:txBody>
          <a:bodyPr/>
          <a:lstStyle>
            <a:lvl1pPr>
              <a:defRPr/>
            </a:lvl1pPr>
          </a:lstStyle>
          <a:p>
            <a:fld id="{73B088F0-F254-5446-972D-A7F4C637D290}" type="slidenum">
              <a:rPr lang="en-US" altLang="en-US"/>
              <a:pPr/>
              <a:t>‹#›</a:t>
            </a:fld>
            <a:endParaRPr lang="en-US" altLang="en-US"/>
          </a:p>
        </p:txBody>
      </p:sp>
    </p:spTree>
    <p:extLst>
      <p:ext uri="{BB962C8B-B14F-4D97-AF65-F5344CB8AC3E}">
        <p14:creationId xmlns:p14="http://schemas.microsoft.com/office/powerpoint/2010/main" val="29595715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E01F-8D15-344B-8F02-525445EE591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BFD38-A875-F24D-BB65-C2CC7443E58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4D71A5AD-0765-AC4F-83A5-408FB536BF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A51FB53-44A8-124D-AB9E-16CB29754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E37CDD-E8A7-FD4D-A613-165DC8F87EE7}"/>
              </a:ext>
            </a:extLst>
          </p:cNvPr>
          <p:cNvSpPr>
            <a:spLocks noGrp="1"/>
          </p:cNvSpPr>
          <p:nvPr>
            <p:ph type="sldNum" sz="quarter" idx="12"/>
          </p:nvPr>
        </p:nvSpPr>
        <p:spPr/>
        <p:txBody>
          <a:bodyPr/>
          <a:lstStyle>
            <a:lvl1pPr>
              <a:defRPr/>
            </a:lvl1pPr>
          </a:lstStyle>
          <a:p>
            <a:fld id="{FFCB26D0-0874-1245-9739-DCE40B8C88CE}" type="slidenum">
              <a:rPr lang="en-US" altLang="en-US"/>
              <a:pPr/>
              <a:t>‹#›</a:t>
            </a:fld>
            <a:endParaRPr lang="en-US" altLang="en-US"/>
          </a:p>
        </p:txBody>
      </p:sp>
    </p:spTree>
    <p:extLst>
      <p:ext uri="{BB962C8B-B14F-4D97-AF65-F5344CB8AC3E}">
        <p14:creationId xmlns:p14="http://schemas.microsoft.com/office/powerpoint/2010/main" val="138837126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7274-2482-674C-9F95-781538B1A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C54947-3085-CB4D-9DB2-D6022202D57A}"/>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365626-1104-0A44-A489-C6AD2F1BDC61}"/>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7C8903-B130-6844-B973-36BC28556A4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0FE13BD-E5AB-DF4A-BD0E-25F1425DB3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6E5D3A-6B42-2249-836F-C7B89D1E9A1C}"/>
              </a:ext>
            </a:extLst>
          </p:cNvPr>
          <p:cNvSpPr>
            <a:spLocks noGrp="1"/>
          </p:cNvSpPr>
          <p:nvPr>
            <p:ph type="sldNum" sz="quarter" idx="12"/>
          </p:nvPr>
        </p:nvSpPr>
        <p:spPr/>
        <p:txBody>
          <a:bodyPr/>
          <a:lstStyle>
            <a:lvl1pPr>
              <a:defRPr/>
            </a:lvl1pPr>
          </a:lstStyle>
          <a:p>
            <a:fld id="{AD0BB164-CF61-8847-8C76-B4C9CC174556}" type="slidenum">
              <a:rPr lang="en-US" altLang="en-US"/>
              <a:pPr/>
              <a:t>‹#›</a:t>
            </a:fld>
            <a:endParaRPr lang="en-US" altLang="en-US"/>
          </a:p>
        </p:txBody>
      </p:sp>
    </p:spTree>
    <p:extLst>
      <p:ext uri="{BB962C8B-B14F-4D97-AF65-F5344CB8AC3E}">
        <p14:creationId xmlns:p14="http://schemas.microsoft.com/office/powerpoint/2010/main" val="13472794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9988-E15A-BE44-862E-0101F19292E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2391D7-861E-574B-AB26-6DDE811794E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C5552D-9ACB-5945-B0A7-E06CF38F7C7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9361F-6C6F-944B-B820-E121A07FF57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6D7D32-F563-9C46-BE07-6DD992B1ACB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D8B64-FE13-B941-A7B2-EC8D49B548F9}"/>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111717D4-A598-C24C-87D7-2DF16A839E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398DDE31-6185-4D41-8B6D-E4F3027BCCD2}"/>
              </a:ext>
            </a:extLst>
          </p:cNvPr>
          <p:cNvSpPr>
            <a:spLocks noGrp="1"/>
          </p:cNvSpPr>
          <p:nvPr>
            <p:ph type="sldNum" sz="quarter" idx="12"/>
          </p:nvPr>
        </p:nvSpPr>
        <p:spPr/>
        <p:txBody>
          <a:bodyPr/>
          <a:lstStyle>
            <a:lvl1pPr>
              <a:defRPr/>
            </a:lvl1pPr>
          </a:lstStyle>
          <a:p>
            <a:fld id="{4886D1FF-CDD3-C044-8FBE-AE318E237B7A}" type="slidenum">
              <a:rPr lang="en-US" altLang="en-US"/>
              <a:pPr/>
              <a:t>‹#›</a:t>
            </a:fld>
            <a:endParaRPr lang="en-US" altLang="en-US"/>
          </a:p>
        </p:txBody>
      </p:sp>
    </p:spTree>
    <p:extLst>
      <p:ext uri="{BB962C8B-B14F-4D97-AF65-F5344CB8AC3E}">
        <p14:creationId xmlns:p14="http://schemas.microsoft.com/office/powerpoint/2010/main" val="144795255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AD80-13A6-D243-A9CE-896FE0C6F8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6703CC-8ACB-9340-9280-181C10B6C02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EFD5AD65-E7DB-6B42-B8BB-545F1F9574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51D39D2-4E14-1448-8376-5642BFCAD4B9}"/>
              </a:ext>
            </a:extLst>
          </p:cNvPr>
          <p:cNvSpPr>
            <a:spLocks noGrp="1"/>
          </p:cNvSpPr>
          <p:nvPr>
            <p:ph type="sldNum" sz="quarter" idx="12"/>
          </p:nvPr>
        </p:nvSpPr>
        <p:spPr/>
        <p:txBody>
          <a:bodyPr/>
          <a:lstStyle>
            <a:lvl1pPr>
              <a:defRPr/>
            </a:lvl1pPr>
          </a:lstStyle>
          <a:p>
            <a:fld id="{9032EE77-FBB8-0A4B-B89B-036B253D5FE1}" type="slidenum">
              <a:rPr lang="en-US" altLang="en-US"/>
              <a:pPr/>
              <a:t>‹#›</a:t>
            </a:fld>
            <a:endParaRPr lang="en-US" altLang="en-US"/>
          </a:p>
        </p:txBody>
      </p:sp>
    </p:spTree>
    <p:extLst>
      <p:ext uri="{BB962C8B-B14F-4D97-AF65-F5344CB8AC3E}">
        <p14:creationId xmlns:p14="http://schemas.microsoft.com/office/powerpoint/2010/main" val="2440641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DCE4F9-41BE-AC46-AB1F-5EC92C79C6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F85A4A-BF5C-5149-82D2-0B3B4AA2A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72D522-0E51-344E-B859-97FE4DC6EC96}"/>
              </a:ext>
            </a:extLst>
          </p:cNvPr>
          <p:cNvSpPr>
            <a:spLocks noGrp="1" noChangeArrowheads="1"/>
          </p:cNvSpPr>
          <p:nvPr>
            <p:ph type="sldNum" sz="quarter" idx="12"/>
          </p:nvPr>
        </p:nvSpPr>
        <p:spPr>
          <a:ln/>
        </p:spPr>
        <p:txBody>
          <a:bodyPr/>
          <a:lstStyle>
            <a:lvl1pPr>
              <a:defRPr/>
            </a:lvl1pPr>
          </a:lstStyle>
          <a:p>
            <a:fld id="{4B62C85F-A9AC-DA45-9AD2-3FFD6BD95826}" type="slidenum">
              <a:rPr lang="en-US" altLang="en-US"/>
              <a:pPr/>
              <a:t>‹#›</a:t>
            </a:fld>
            <a:endParaRPr lang="en-US" altLang="en-US"/>
          </a:p>
        </p:txBody>
      </p:sp>
    </p:spTree>
    <p:extLst>
      <p:ext uri="{BB962C8B-B14F-4D97-AF65-F5344CB8AC3E}">
        <p14:creationId xmlns:p14="http://schemas.microsoft.com/office/powerpoint/2010/main" val="337890919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1F088B-95AE-7848-BE3E-2B9679BCC5D9}"/>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33E8AFDE-C1E2-AF4B-A2D3-E7418EA1B3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A80C232-ED1A-AD4E-B812-6A028147F31C}"/>
              </a:ext>
            </a:extLst>
          </p:cNvPr>
          <p:cNvSpPr>
            <a:spLocks noGrp="1"/>
          </p:cNvSpPr>
          <p:nvPr>
            <p:ph type="sldNum" sz="quarter" idx="12"/>
          </p:nvPr>
        </p:nvSpPr>
        <p:spPr/>
        <p:txBody>
          <a:bodyPr/>
          <a:lstStyle>
            <a:lvl1pPr>
              <a:defRPr/>
            </a:lvl1pPr>
          </a:lstStyle>
          <a:p>
            <a:fld id="{1F356BB1-841A-2247-A5EC-59BDCB709C00}" type="slidenum">
              <a:rPr lang="en-US" altLang="en-US"/>
              <a:pPr/>
              <a:t>‹#›</a:t>
            </a:fld>
            <a:endParaRPr lang="en-US" altLang="en-US"/>
          </a:p>
        </p:txBody>
      </p:sp>
    </p:spTree>
    <p:extLst>
      <p:ext uri="{BB962C8B-B14F-4D97-AF65-F5344CB8AC3E}">
        <p14:creationId xmlns:p14="http://schemas.microsoft.com/office/powerpoint/2010/main" val="183081144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AF2B-79E5-724A-BA8D-AED2C449EC8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8E7A34-4AF7-0143-B57B-57BC2F616A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51F52F-45A1-C847-A775-7097991C40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B27153-8D60-DA41-AD45-BBEEEEA3B953}"/>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6C4DFB2-57FF-7C42-8703-8516D6DB14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D9FFA61-ECC9-534C-92D9-84FF70E3371F}"/>
              </a:ext>
            </a:extLst>
          </p:cNvPr>
          <p:cNvSpPr>
            <a:spLocks noGrp="1"/>
          </p:cNvSpPr>
          <p:nvPr>
            <p:ph type="sldNum" sz="quarter" idx="12"/>
          </p:nvPr>
        </p:nvSpPr>
        <p:spPr/>
        <p:txBody>
          <a:bodyPr/>
          <a:lstStyle>
            <a:lvl1pPr>
              <a:defRPr/>
            </a:lvl1pPr>
          </a:lstStyle>
          <a:p>
            <a:fld id="{6EA8B31B-A9AB-5C4A-91FC-636BA8BA189D}" type="slidenum">
              <a:rPr lang="en-US" altLang="en-US"/>
              <a:pPr/>
              <a:t>‹#›</a:t>
            </a:fld>
            <a:endParaRPr lang="en-US" altLang="en-US"/>
          </a:p>
        </p:txBody>
      </p:sp>
    </p:spTree>
    <p:extLst>
      <p:ext uri="{BB962C8B-B14F-4D97-AF65-F5344CB8AC3E}">
        <p14:creationId xmlns:p14="http://schemas.microsoft.com/office/powerpoint/2010/main" val="188400943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02E9-C369-7A48-8410-EB0800C3E6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09CCA6-56BD-EF45-A818-21B8758EE0D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9FBABD-34F8-624C-AF69-8B21FA10F36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E8987F-CBB0-5848-9DD2-D2630C64D472}"/>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17C4094-C09D-0540-98BD-7267979126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BA2E789-41AB-F04E-9EC3-DC2AE592353B}"/>
              </a:ext>
            </a:extLst>
          </p:cNvPr>
          <p:cNvSpPr>
            <a:spLocks noGrp="1"/>
          </p:cNvSpPr>
          <p:nvPr>
            <p:ph type="sldNum" sz="quarter" idx="12"/>
          </p:nvPr>
        </p:nvSpPr>
        <p:spPr/>
        <p:txBody>
          <a:bodyPr/>
          <a:lstStyle>
            <a:lvl1pPr>
              <a:defRPr/>
            </a:lvl1pPr>
          </a:lstStyle>
          <a:p>
            <a:fld id="{36B1EA4A-BCBB-6D40-91CD-46133ED261B8}" type="slidenum">
              <a:rPr lang="en-US" altLang="en-US"/>
              <a:pPr/>
              <a:t>‹#›</a:t>
            </a:fld>
            <a:endParaRPr lang="en-US" altLang="en-US"/>
          </a:p>
        </p:txBody>
      </p:sp>
    </p:spTree>
    <p:extLst>
      <p:ext uri="{BB962C8B-B14F-4D97-AF65-F5344CB8AC3E}">
        <p14:creationId xmlns:p14="http://schemas.microsoft.com/office/powerpoint/2010/main" val="11038537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DAA5-905B-824B-8FC0-2242C7D5E5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F181A-E8C5-094C-BAA5-4EC1C76916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D81D3-84CA-8C49-B0A2-25FDF6FA5E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2E320A-4617-3F43-B943-0685B066D8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BEC41B-3B55-C445-8A21-C5C1B79815B8}"/>
              </a:ext>
            </a:extLst>
          </p:cNvPr>
          <p:cNvSpPr>
            <a:spLocks noGrp="1"/>
          </p:cNvSpPr>
          <p:nvPr>
            <p:ph type="sldNum" sz="quarter" idx="12"/>
          </p:nvPr>
        </p:nvSpPr>
        <p:spPr/>
        <p:txBody>
          <a:bodyPr/>
          <a:lstStyle>
            <a:lvl1pPr>
              <a:defRPr/>
            </a:lvl1pPr>
          </a:lstStyle>
          <a:p>
            <a:fld id="{DD810E7B-475F-FC46-A777-7F5D0EC55254}" type="slidenum">
              <a:rPr lang="en-US" altLang="en-US"/>
              <a:pPr/>
              <a:t>‹#›</a:t>
            </a:fld>
            <a:endParaRPr lang="en-US" altLang="en-US"/>
          </a:p>
        </p:txBody>
      </p:sp>
    </p:spTree>
    <p:extLst>
      <p:ext uri="{BB962C8B-B14F-4D97-AF65-F5344CB8AC3E}">
        <p14:creationId xmlns:p14="http://schemas.microsoft.com/office/powerpoint/2010/main" val="129292795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A5225F-B8D7-F84A-8EF0-EBAFC17E74BC}"/>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3115FB-2878-044B-AF5B-9A7C40244B2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EF5A9-0A0F-194B-91A1-156267C96F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6A2BFF-6A7C-CB4B-8B8A-83F02D9155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8FD918-846E-4544-AFCA-1540EC376851}"/>
              </a:ext>
            </a:extLst>
          </p:cNvPr>
          <p:cNvSpPr>
            <a:spLocks noGrp="1"/>
          </p:cNvSpPr>
          <p:nvPr>
            <p:ph type="sldNum" sz="quarter" idx="12"/>
          </p:nvPr>
        </p:nvSpPr>
        <p:spPr/>
        <p:txBody>
          <a:bodyPr/>
          <a:lstStyle>
            <a:lvl1pPr>
              <a:defRPr/>
            </a:lvl1pPr>
          </a:lstStyle>
          <a:p>
            <a:fld id="{8EEDEDD9-E931-1746-B690-04C359D20657}" type="slidenum">
              <a:rPr lang="en-US" altLang="en-US"/>
              <a:pPr/>
              <a:t>‹#›</a:t>
            </a:fld>
            <a:endParaRPr lang="en-US" altLang="en-US"/>
          </a:p>
        </p:txBody>
      </p:sp>
    </p:spTree>
    <p:extLst>
      <p:ext uri="{BB962C8B-B14F-4D97-AF65-F5344CB8AC3E}">
        <p14:creationId xmlns:p14="http://schemas.microsoft.com/office/powerpoint/2010/main" val="272279129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8D69-682D-8E4B-987A-A3915A40292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F50D3C-29AE-594E-B016-EB64E6044B4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993627"/>
      </p:ext>
    </p:extLst>
  </p:cSld>
  <p:clrMapOvr>
    <a:masterClrMapping/>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0E74-BB86-9A46-8707-A933D6417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D2BD1-482B-6547-A1E0-F105792781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019916"/>
      </p:ext>
    </p:extLst>
  </p:cSld>
  <p:clrMapOvr>
    <a:masterClrMapping/>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AD1A-3782-6744-AEBB-9CD53973DF8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29442-9E3C-7F4B-8E86-BD559F6E5CD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002457611"/>
      </p:ext>
    </p:extLst>
  </p:cSld>
  <p:clrMapOvr>
    <a:masterClrMapping/>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E54C-87E2-834A-8F06-0FC173D87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E9852-D8EC-5943-B681-353ADC5CC24D}"/>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D3D068-41B5-964B-A87D-295802A057BD}"/>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77643"/>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8767-25B4-E84E-95E6-0B0EAD7302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7C2097-9DF7-1F4F-B894-B28ECC2351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447D88-63FF-124F-9410-C65C6329471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63C7A3-8231-8D48-AD35-C2F84A21895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FF9B18-06B9-3347-8D2C-82FB7472A98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517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C093C1-15C9-664A-93FB-8F0F417396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1D4B3C-8797-1249-A297-42C8B2EE4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9687B7-0E9B-D34F-B29C-02E2EA84B585}"/>
              </a:ext>
            </a:extLst>
          </p:cNvPr>
          <p:cNvSpPr>
            <a:spLocks noGrp="1" noChangeArrowheads="1"/>
          </p:cNvSpPr>
          <p:nvPr>
            <p:ph type="sldNum" sz="quarter" idx="12"/>
          </p:nvPr>
        </p:nvSpPr>
        <p:spPr>
          <a:ln/>
        </p:spPr>
        <p:txBody>
          <a:bodyPr/>
          <a:lstStyle>
            <a:lvl1pPr>
              <a:defRPr/>
            </a:lvl1pPr>
          </a:lstStyle>
          <a:p>
            <a:fld id="{C1E7E25C-BA76-FF49-8ADC-02EEDFDF2D37}" type="slidenum">
              <a:rPr lang="en-US" altLang="en-US"/>
              <a:pPr/>
              <a:t>‹#›</a:t>
            </a:fld>
            <a:endParaRPr lang="en-US" altLang="en-US"/>
          </a:p>
        </p:txBody>
      </p:sp>
    </p:spTree>
    <p:extLst>
      <p:ext uri="{BB962C8B-B14F-4D97-AF65-F5344CB8AC3E}">
        <p14:creationId xmlns:p14="http://schemas.microsoft.com/office/powerpoint/2010/main" val="242047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920049-8A25-4248-996E-ADB3505CCF3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A0034-F291-C844-B30F-24EC4AFE62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7284595-2152-F944-B4EF-3C7E45A5F2D0}"/>
              </a:ext>
            </a:extLst>
          </p:cNvPr>
          <p:cNvSpPr>
            <a:spLocks noGrp="1" noChangeArrowheads="1"/>
          </p:cNvSpPr>
          <p:nvPr>
            <p:ph type="sldNum" sz="quarter" idx="12"/>
          </p:nvPr>
        </p:nvSpPr>
        <p:spPr>
          <a:ln/>
        </p:spPr>
        <p:txBody>
          <a:bodyPr/>
          <a:lstStyle>
            <a:lvl1pPr>
              <a:defRPr/>
            </a:lvl1pPr>
          </a:lstStyle>
          <a:p>
            <a:fld id="{6BC958D0-7D93-904B-885B-A6C6A1CCC21D}" type="slidenum">
              <a:rPr lang="en-US" altLang="en-US"/>
              <a:pPr/>
              <a:t>‹#›</a:t>
            </a:fld>
            <a:endParaRPr lang="en-US" altLang="en-US"/>
          </a:p>
        </p:txBody>
      </p:sp>
    </p:spTree>
    <p:extLst>
      <p:ext uri="{BB962C8B-B14F-4D97-AF65-F5344CB8AC3E}">
        <p14:creationId xmlns:p14="http://schemas.microsoft.com/office/powerpoint/2010/main" val="126510051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23F12-576C-3E42-8ADC-A4945C7766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4449491"/>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49546"/>
      </p:ext>
    </p:extLst>
  </p:cSld>
  <p:clrMapOvr>
    <a:masterClrMapping/>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901F-EDCF-024E-90F9-C0582933177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21862-9E02-9541-89B0-997F108D983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1B4FDB-2CB8-C141-A4BD-6394A0F7B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7959681"/>
      </p:ext>
    </p:extLst>
  </p:cSld>
  <p:clrMapOvr>
    <a:masterClrMapping/>
  </p:clrMapOvr>
  <p:transition>
    <p:fade/>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78CC-8C65-5646-B943-592007193DF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A80B09-54BB-6742-9233-88FFB955AA8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BCF80C-32BA-C545-A6E2-9AE41E4E4A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42403050"/>
      </p:ext>
    </p:extLst>
  </p:cSld>
  <p:clrMapOvr>
    <a:masterClrMapping/>
  </p:clrMapOvr>
  <p:transition>
    <p:fade/>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DEEB-6365-0C4A-8463-55A717604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C18C58-A1D6-854E-94EF-1F76A76318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822586"/>
      </p:ext>
    </p:extLst>
  </p:cSld>
  <p:clrMapOvr>
    <a:masterClrMapping/>
  </p:clrMapOvr>
  <p:transition>
    <p:fade/>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630FC-57CA-B843-9754-62DF7184667C}"/>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B1585F-CAA8-F442-9F9C-ACCEF70A2D32}"/>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2249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E6285A-2777-2A4A-A210-B9E7A6B7AA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AF5E75-B192-1349-A4D8-B72B5110AF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54898B-22E5-7441-B0BC-B485CD5C556F}"/>
              </a:ext>
            </a:extLst>
          </p:cNvPr>
          <p:cNvSpPr>
            <a:spLocks noGrp="1" noChangeArrowheads="1"/>
          </p:cNvSpPr>
          <p:nvPr>
            <p:ph type="sldNum" sz="quarter" idx="12"/>
          </p:nvPr>
        </p:nvSpPr>
        <p:spPr>
          <a:ln/>
        </p:spPr>
        <p:txBody>
          <a:bodyPr/>
          <a:lstStyle>
            <a:lvl1pPr>
              <a:defRPr/>
            </a:lvl1pPr>
          </a:lstStyle>
          <a:p>
            <a:fld id="{797D6F7E-D7EF-DC43-A3DD-63E8C13934E3}" type="slidenum">
              <a:rPr lang="en-US" altLang="en-US"/>
              <a:pPr/>
              <a:t>‹#›</a:t>
            </a:fld>
            <a:endParaRPr lang="en-US" altLang="en-US"/>
          </a:p>
        </p:txBody>
      </p:sp>
    </p:spTree>
    <p:extLst>
      <p:ext uri="{BB962C8B-B14F-4D97-AF65-F5344CB8AC3E}">
        <p14:creationId xmlns:p14="http://schemas.microsoft.com/office/powerpoint/2010/main" val="3292429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81EE9D-15CF-EC47-A240-671EF22024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9B4C3B-A735-DB44-BD76-98EAD9C20C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8D709A2-BEEC-F34A-820C-21BC89C9CEA4}"/>
              </a:ext>
            </a:extLst>
          </p:cNvPr>
          <p:cNvSpPr>
            <a:spLocks noGrp="1" noChangeArrowheads="1"/>
          </p:cNvSpPr>
          <p:nvPr>
            <p:ph type="sldNum" sz="quarter" idx="12"/>
          </p:nvPr>
        </p:nvSpPr>
        <p:spPr>
          <a:ln/>
        </p:spPr>
        <p:txBody>
          <a:bodyPr/>
          <a:lstStyle>
            <a:lvl1pPr>
              <a:defRPr/>
            </a:lvl1pPr>
          </a:lstStyle>
          <a:p>
            <a:fld id="{EF35AE86-95FA-B94D-99ED-DE50474C8ACB}" type="slidenum">
              <a:rPr lang="en-US" altLang="en-US"/>
              <a:pPr/>
              <a:t>‹#›</a:t>
            </a:fld>
            <a:endParaRPr lang="en-US" altLang="en-US"/>
          </a:p>
        </p:txBody>
      </p:sp>
    </p:spTree>
    <p:extLst>
      <p:ext uri="{BB962C8B-B14F-4D97-AF65-F5344CB8AC3E}">
        <p14:creationId xmlns:p14="http://schemas.microsoft.com/office/powerpoint/2010/main" val="913857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9994F4-16E0-AF48-BD93-858B7948BD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579756-3BCD-904A-90F4-7FC4C009CA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254A60-C113-6F43-9BE2-DCFFABF9FE28}"/>
              </a:ext>
            </a:extLst>
          </p:cNvPr>
          <p:cNvSpPr>
            <a:spLocks noGrp="1" noChangeArrowheads="1"/>
          </p:cNvSpPr>
          <p:nvPr>
            <p:ph type="sldNum" sz="quarter" idx="12"/>
          </p:nvPr>
        </p:nvSpPr>
        <p:spPr>
          <a:ln/>
        </p:spPr>
        <p:txBody>
          <a:bodyPr/>
          <a:lstStyle>
            <a:lvl1pPr>
              <a:defRPr/>
            </a:lvl1pPr>
          </a:lstStyle>
          <a:p>
            <a:fld id="{EDFB92B1-B2CB-7549-BD96-1AD48C061708}" type="slidenum">
              <a:rPr lang="en-US" altLang="en-US"/>
              <a:pPr/>
              <a:t>‹#›</a:t>
            </a:fld>
            <a:endParaRPr lang="en-US" altLang="en-US"/>
          </a:p>
        </p:txBody>
      </p:sp>
    </p:spTree>
    <p:extLst>
      <p:ext uri="{BB962C8B-B14F-4D97-AF65-F5344CB8AC3E}">
        <p14:creationId xmlns:p14="http://schemas.microsoft.com/office/powerpoint/2010/main" val="3995429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5A8DCD-463E-984E-88E0-EC07F880C6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A40909-453D-6541-979D-B068803C9A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FCF712-FDA5-E547-BCC7-DA32C3C5DD11}"/>
              </a:ext>
            </a:extLst>
          </p:cNvPr>
          <p:cNvSpPr>
            <a:spLocks noGrp="1" noChangeArrowheads="1"/>
          </p:cNvSpPr>
          <p:nvPr>
            <p:ph type="sldNum" sz="quarter" idx="12"/>
          </p:nvPr>
        </p:nvSpPr>
        <p:spPr>
          <a:ln/>
        </p:spPr>
        <p:txBody>
          <a:bodyPr/>
          <a:lstStyle>
            <a:lvl1pPr>
              <a:defRPr/>
            </a:lvl1pPr>
          </a:lstStyle>
          <a:p>
            <a:fld id="{24FED8B8-E3FD-DA48-8DB7-60C310C24985}" type="slidenum">
              <a:rPr lang="en-US" altLang="en-US"/>
              <a:pPr/>
              <a:t>‹#›</a:t>
            </a:fld>
            <a:endParaRPr lang="en-US" altLang="en-US"/>
          </a:p>
        </p:txBody>
      </p:sp>
    </p:spTree>
    <p:extLst>
      <p:ext uri="{BB962C8B-B14F-4D97-AF65-F5344CB8AC3E}">
        <p14:creationId xmlns:p14="http://schemas.microsoft.com/office/powerpoint/2010/main" val="1005267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B9B11D-FF1B-3F4A-B4F3-623E494DA7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717A45-87DF-9A4F-B997-35A9DEAF82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59EF2-42A5-774B-8FFF-25F0C29341E8}"/>
              </a:ext>
            </a:extLst>
          </p:cNvPr>
          <p:cNvSpPr>
            <a:spLocks noGrp="1" noChangeArrowheads="1"/>
          </p:cNvSpPr>
          <p:nvPr>
            <p:ph type="sldNum" sz="quarter" idx="12"/>
          </p:nvPr>
        </p:nvSpPr>
        <p:spPr>
          <a:ln/>
        </p:spPr>
        <p:txBody>
          <a:bodyPr/>
          <a:lstStyle>
            <a:lvl1pPr>
              <a:defRPr/>
            </a:lvl1pPr>
          </a:lstStyle>
          <a:p>
            <a:fld id="{2B6B81BF-D5C6-1D45-A617-44D6BC668689}" type="slidenum">
              <a:rPr lang="en-US" altLang="en-US"/>
              <a:pPr/>
              <a:t>‹#›</a:t>
            </a:fld>
            <a:endParaRPr lang="en-US" altLang="en-US"/>
          </a:p>
        </p:txBody>
      </p:sp>
    </p:spTree>
    <p:extLst>
      <p:ext uri="{BB962C8B-B14F-4D97-AF65-F5344CB8AC3E}">
        <p14:creationId xmlns:p14="http://schemas.microsoft.com/office/powerpoint/2010/main" val="850803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54E27E-66CD-094D-BB55-68917E6FF4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14BAF7-A2C5-D746-B9C1-F2C569469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91A8B4-546D-414D-A22E-C3F47D636C8F}"/>
              </a:ext>
            </a:extLst>
          </p:cNvPr>
          <p:cNvSpPr>
            <a:spLocks noGrp="1" noChangeArrowheads="1"/>
          </p:cNvSpPr>
          <p:nvPr>
            <p:ph type="sldNum" sz="quarter" idx="12"/>
          </p:nvPr>
        </p:nvSpPr>
        <p:spPr>
          <a:ln/>
        </p:spPr>
        <p:txBody>
          <a:bodyPr/>
          <a:lstStyle>
            <a:lvl1pPr>
              <a:defRPr/>
            </a:lvl1pPr>
          </a:lstStyle>
          <a:p>
            <a:fld id="{769949A5-6EFF-454B-8B5A-C57C4918AE15}" type="slidenum">
              <a:rPr lang="en-US" altLang="en-US"/>
              <a:pPr/>
              <a:t>‹#›</a:t>
            </a:fld>
            <a:endParaRPr lang="en-US" altLang="en-US"/>
          </a:p>
        </p:txBody>
      </p:sp>
    </p:spTree>
    <p:extLst>
      <p:ext uri="{BB962C8B-B14F-4D97-AF65-F5344CB8AC3E}">
        <p14:creationId xmlns:p14="http://schemas.microsoft.com/office/powerpoint/2010/main" val="1830578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36841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443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331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892822-8834-534B-AD9D-C8E27DFB60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E7A23A-7D13-544A-A162-AFD9706DE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B26B2C-E738-EB49-B0F6-92346D29BD09}"/>
              </a:ext>
            </a:extLst>
          </p:cNvPr>
          <p:cNvSpPr>
            <a:spLocks noGrp="1" noChangeArrowheads="1"/>
          </p:cNvSpPr>
          <p:nvPr>
            <p:ph type="sldNum" sz="quarter" idx="12"/>
          </p:nvPr>
        </p:nvSpPr>
        <p:spPr>
          <a:ln/>
        </p:spPr>
        <p:txBody>
          <a:bodyPr/>
          <a:lstStyle>
            <a:lvl1pPr>
              <a:defRPr/>
            </a:lvl1pPr>
          </a:lstStyle>
          <a:p>
            <a:fld id="{911F222B-0458-0242-B460-BDA067865904}" type="slidenum">
              <a:rPr lang="en-US" altLang="en-US"/>
              <a:pPr/>
              <a:t>‹#›</a:t>
            </a:fld>
            <a:endParaRPr lang="en-US" altLang="en-US"/>
          </a:p>
        </p:txBody>
      </p:sp>
    </p:spTree>
    <p:extLst>
      <p:ext uri="{BB962C8B-B14F-4D97-AF65-F5344CB8AC3E}">
        <p14:creationId xmlns:p14="http://schemas.microsoft.com/office/powerpoint/2010/main" val="456286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99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972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2609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456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8807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158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39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199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14544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3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D75FA2-50B6-1646-90A3-E641AC420C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3DD7D4-7217-474F-869C-05681D17A0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6AFFBF-B7EB-9145-8E37-12B7E81C455B}"/>
              </a:ext>
            </a:extLst>
          </p:cNvPr>
          <p:cNvSpPr>
            <a:spLocks noGrp="1" noChangeArrowheads="1"/>
          </p:cNvSpPr>
          <p:nvPr>
            <p:ph type="sldNum" sz="quarter" idx="12"/>
          </p:nvPr>
        </p:nvSpPr>
        <p:spPr>
          <a:ln/>
        </p:spPr>
        <p:txBody>
          <a:bodyPr/>
          <a:lstStyle>
            <a:lvl1pPr>
              <a:defRPr/>
            </a:lvl1pPr>
          </a:lstStyle>
          <a:p>
            <a:fld id="{DF335757-38A9-0B47-AC47-728B0373B906}" type="slidenum">
              <a:rPr lang="en-US" altLang="en-US"/>
              <a:pPr/>
              <a:t>‹#›</a:t>
            </a:fld>
            <a:endParaRPr lang="en-US" altLang="en-US"/>
          </a:p>
        </p:txBody>
      </p:sp>
    </p:spTree>
    <p:extLst>
      <p:ext uri="{BB962C8B-B14F-4D97-AF65-F5344CB8AC3E}">
        <p14:creationId xmlns:p14="http://schemas.microsoft.com/office/powerpoint/2010/main" val="3414914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7204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651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231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83643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440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09819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934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781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368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6156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2206F0-10F7-0A40-B98F-371C6D8440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0D22F4-2C81-7C43-9EB3-136C47E35E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4AA425-E9D8-9245-9790-FE546B632B1B}"/>
              </a:ext>
            </a:extLst>
          </p:cNvPr>
          <p:cNvSpPr>
            <a:spLocks noGrp="1" noChangeArrowheads="1"/>
          </p:cNvSpPr>
          <p:nvPr>
            <p:ph type="sldNum" sz="quarter" idx="12"/>
          </p:nvPr>
        </p:nvSpPr>
        <p:spPr>
          <a:ln/>
        </p:spPr>
        <p:txBody>
          <a:bodyPr/>
          <a:lstStyle>
            <a:lvl1pPr>
              <a:defRPr/>
            </a:lvl1pPr>
          </a:lstStyle>
          <a:p>
            <a:fld id="{473C257E-082F-6E43-9F66-CE6B8CD13FB8}" type="slidenum">
              <a:rPr lang="en-US" altLang="en-US"/>
              <a:pPr/>
              <a:t>‹#›</a:t>
            </a:fld>
            <a:endParaRPr lang="en-US" altLang="en-US"/>
          </a:p>
        </p:txBody>
      </p:sp>
    </p:spTree>
    <p:extLst>
      <p:ext uri="{BB962C8B-B14F-4D97-AF65-F5344CB8AC3E}">
        <p14:creationId xmlns:p14="http://schemas.microsoft.com/office/powerpoint/2010/main" val="2717366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47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0156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933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8908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614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20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28059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5333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6589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8.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4.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3.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9.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8.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9.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4.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1.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4.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3.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6.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6" Type="http://schemas.openxmlformats.org/officeDocument/2006/relationships/image" Target="../media/image4.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3.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6.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2.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3.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2.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4.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3.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4.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3.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0.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4.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3.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2.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4.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3.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4.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3.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4.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3.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4.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3.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4.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0.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6" Type="http://schemas.openxmlformats.org/officeDocument/2006/relationships/image" Target="../media/image4.png"/><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3.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6" Type="http://schemas.openxmlformats.org/officeDocument/2006/relationships/image" Target="../media/image4.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3.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1.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6" Type="http://schemas.openxmlformats.org/officeDocument/2006/relationships/image" Target="../media/image4.png"/><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3.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2.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0.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6" Type="http://schemas.openxmlformats.org/officeDocument/2006/relationships/image" Target="../media/image4.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image" Target="../media/image3.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1.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6" Type="http://schemas.openxmlformats.org/officeDocument/2006/relationships/image" Target="../media/image4.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3.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12.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6" Type="http://schemas.openxmlformats.org/officeDocument/2006/relationships/image" Target="../media/image4.png"/><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image" Target="../media/image3.png"/><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13.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6" Type="http://schemas.openxmlformats.org/officeDocument/2006/relationships/image" Target="../media/image4.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3.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6.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8.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6" Type="http://schemas.openxmlformats.org/officeDocument/2006/relationships/image" Target="../media/image4.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3.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2.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1.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6" Type="http://schemas.openxmlformats.org/officeDocument/2006/relationships/image" Target="../media/image4.png"/><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5" Type="http://schemas.openxmlformats.org/officeDocument/2006/relationships/image" Target="../media/image3.png"/><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image" Target="../media/image6.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7.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7A9BF21-854D-684F-993F-B8C3A3DE7F5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0D003-F30D-6348-B974-87F4D40EBA4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645F34-BB40-A048-BF7E-F08E5A1B434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99EB923-27BA-3941-840A-571A02CAB69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17EFBD2E-BB9D-9F42-9865-5E72C05373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0AB3C92-9482-1C4C-ACC3-7591EB54DA4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AB16AE-5EE8-0141-853B-E8C7F4C7C2E8}"/>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10243" name="Picture 8" descr="Product-General.png">
            <a:extLst>
              <a:ext uri="{FF2B5EF4-FFF2-40B4-BE49-F238E27FC236}">
                <a16:creationId xmlns:a16="http://schemas.microsoft.com/office/drawing/2014/main" id="{D8506A44-6B4E-B64D-834F-BBC1CF9DC4C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iG 2007 URL Logo.png">
            <a:extLst>
              <a:ext uri="{FF2B5EF4-FFF2-40B4-BE49-F238E27FC236}">
                <a16:creationId xmlns:a16="http://schemas.microsoft.com/office/drawing/2014/main" id="{9549C942-A358-CF41-A9A6-D79F249101E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Product Scan Lines.png">
            <a:extLst>
              <a:ext uri="{FF2B5EF4-FFF2-40B4-BE49-F238E27FC236}">
                <a16:creationId xmlns:a16="http://schemas.microsoft.com/office/drawing/2014/main" id="{0EC9F957-6172-7C47-82B7-905D6FAF6BF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Placeholder 1">
            <a:extLst>
              <a:ext uri="{FF2B5EF4-FFF2-40B4-BE49-F238E27FC236}">
                <a16:creationId xmlns:a16="http://schemas.microsoft.com/office/drawing/2014/main" id="{E1949F0B-CB1D-9842-99A2-EFE39444FBC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7" name="Text Placeholder 2">
            <a:extLst>
              <a:ext uri="{FF2B5EF4-FFF2-40B4-BE49-F238E27FC236}">
                <a16:creationId xmlns:a16="http://schemas.microsoft.com/office/drawing/2014/main" id="{2D4B88A5-3665-094F-B731-D188F24DE4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6" name="Picture 6" descr="Product-General.png">
            <a:extLst>
              <a:ext uri="{FF2B5EF4-FFF2-40B4-BE49-F238E27FC236}">
                <a16:creationId xmlns:a16="http://schemas.microsoft.com/office/drawing/2014/main" id="{C2EC45A2-B525-1D4C-A81C-046C80193D8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descr="AiG 2007 URL Logo.png">
            <a:extLst>
              <a:ext uri="{FF2B5EF4-FFF2-40B4-BE49-F238E27FC236}">
                <a16:creationId xmlns:a16="http://schemas.microsoft.com/office/drawing/2014/main" id="{C3F35A26-E62B-0F42-83B0-D639CE1F2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Product Scan Lines.png">
            <a:extLst>
              <a:ext uri="{FF2B5EF4-FFF2-40B4-BE49-F238E27FC236}">
                <a16:creationId xmlns:a16="http://schemas.microsoft.com/office/drawing/2014/main" id="{C2689F18-8D30-3143-92F9-FC439442351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Placeholder 1">
            <a:extLst>
              <a:ext uri="{FF2B5EF4-FFF2-40B4-BE49-F238E27FC236}">
                <a16:creationId xmlns:a16="http://schemas.microsoft.com/office/drawing/2014/main" id="{AC04BB40-BC5C-2647-BCAD-BA5863086B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Text Placeholder 2">
            <a:extLst>
              <a:ext uri="{FF2B5EF4-FFF2-40B4-BE49-F238E27FC236}">
                <a16:creationId xmlns:a16="http://schemas.microsoft.com/office/drawing/2014/main" id="{697174D4-7596-F846-9A14-2E06CD441D0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6080012-1F50-0945-B37B-CFC23DB01E8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23696FFC-EC4E-C04F-A116-342E48D7FD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9492" name="Rectangle 4">
            <a:extLst>
              <a:ext uri="{FF2B5EF4-FFF2-40B4-BE49-F238E27FC236}">
                <a16:creationId xmlns:a16="http://schemas.microsoft.com/office/drawing/2014/main" id="{7F8BB984-A16B-5E47-82D0-28469AF9B30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defRPr>
            </a:lvl1pPr>
          </a:lstStyle>
          <a:p>
            <a:pPr>
              <a:defRPr/>
            </a:pPr>
            <a:endParaRPr lang="en-US"/>
          </a:p>
        </p:txBody>
      </p:sp>
      <p:sp>
        <p:nvSpPr>
          <p:cNvPr id="319493" name="Rectangle 5">
            <a:extLst>
              <a:ext uri="{FF2B5EF4-FFF2-40B4-BE49-F238E27FC236}">
                <a16:creationId xmlns:a16="http://schemas.microsoft.com/office/drawing/2014/main" id="{0F11075F-B1A7-DE4E-92B9-D79B162015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defRPr>
            </a:lvl1pPr>
          </a:lstStyle>
          <a:p>
            <a:pPr>
              <a:defRPr/>
            </a:pPr>
            <a:endParaRPr lang="en-US"/>
          </a:p>
        </p:txBody>
      </p:sp>
      <p:sp>
        <p:nvSpPr>
          <p:cNvPr id="319494" name="Rectangle 6">
            <a:extLst>
              <a:ext uri="{FF2B5EF4-FFF2-40B4-BE49-F238E27FC236}">
                <a16:creationId xmlns:a16="http://schemas.microsoft.com/office/drawing/2014/main" id="{430CADF6-C5E1-2D48-8BF8-B5272C677E5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12A644-442C-C140-ABFE-359AD8CB60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20CB136B-446A-5346-88BF-6DE8E31A40B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AED703FB-3479-404C-A30A-5ECEBAB3B0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0E7489-7D10-AF48-B69B-7E9542940585}"/>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videos</a:t>
            </a:r>
          </a:p>
        </p:txBody>
      </p:sp>
      <p:pic>
        <p:nvPicPr>
          <p:cNvPr id="14339" name="Picture 8" descr="Product-General.png">
            <a:extLst>
              <a:ext uri="{FF2B5EF4-FFF2-40B4-BE49-F238E27FC236}">
                <a16:creationId xmlns:a16="http://schemas.microsoft.com/office/drawing/2014/main" id="{D0A335D5-E182-DE4E-A7BC-B52296E16F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descr="AiG 2007 URL Logo.png">
            <a:extLst>
              <a:ext uri="{FF2B5EF4-FFF2-40B4-BE49-F238E27FC236}">
                <a16:creationId xmlns:a16="http://schemas.microsoft.com/office/drawing/2014/main" id="{B7A0CF65-BF4F-A943-8013-AC94BBB08CD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descr="Product Scan Lines.png">
            <a:extLst>
              <a:ext uri="{FF2B5EF4-FFF2-40B4-BE49-F238E27FC236}">
                <a16:creationId xmlns:a16="http://schemas.microsoft.com/office/drawing/2014/main" id="{ECC8114F-6E00-2748-A6CB-FD2FA0E1E25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itle Placeholder 1">
            <a:extLst>
              <a:ext uri="{FF2B5EF4-FFF2-40B4-BE49-F238E27FC236}">
                <a16:creationId xmlns:a16="http://schemas.microsoft.com/office/drawing/2014/main" id="{536AE393-2686-8344-B669-411E6DA48CC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3" name="Text Placeholder 2">
            <a:extLst>
              <a:ext uri="{FF2B5EF4-FFF2-40B4-BE49-F238E27FC236}">
                <a16:creationId xmlns:a16="http://schemas.microsoft.com/office/drawing/2014/main" id="{BB20E27B-48E6-AC4D-94B6-50D216568DD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6" descr="Product-General.png">
            <a:extLst>
              <a:ext uri="{FF2B5EF4-FFF2-40B4-BE49-F238E27FC236}">
                <a16:creationId xmlns:a16="http://schemas.microsoft.com/office/drawing/2014/main" id="{083C6440-B2E7-EF48-9160-530989A85C8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AiG 2007 URL Logo.png">
            <a:extLst>
              <a:ext uri="{FF2B5EF4-FFF2-40B4-BE49-F238E27FC236}">
                <a16:creationId xmlns:a16="http://schemas.microsoft.com/office/drawing/2014/main" id="{70AD69AE-8131-814B-B433-F88FC3D69DB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Product Scan Lines.png">
            <a:extLst>
              <a:ext uri="{FF2B5EF4-FFF2-40B4-BE49-F238E27FC236}">
                <a16:creationId xmlns:a16="http://schemas.microsoft.com/office/drawing/2014/main" id="{FBC53054-8E79-FB47-BE52-DE986932780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Placeholder 1">
            <a:extLst>
              <a:ext uri="{FF2B5EF4-FFF2-40B4-BE49-F238E27FC236}">
                <a16:creationId xmlns:a16="http://schemas.microsoft.com/office/drawing/2014/main" id="{C4F5BA36-747C-914B-9D64-B439BB2CBE3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6" name="Text Placeholder 2">
            <a:extLst>
              <a:ext uri="{FF2B5EF4-FFF2-40B4-BE49-F238E27FC236}">
                <a16:creationId xmlns:a16="http://schemas.microsoft.com/office/drawing/2014/main" id="{7675A3A9-5637-C545-82C8-CA89A82FD21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194066C1-A24A-4247-B19B-D0282393CD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5CCE7CBD-FAFA-F843-8B6A-16B083DE493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511609-F000-F248-84E8-A2271830F02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47488078-019A-2346-B1D1-6EE45C70639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63734A95-5F6E-2A47-BE34-71641BA039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panose="020E0502030303020204" pitchFamily="34" charset="0"/>
              </a:defRPr>
            </a:lvl1pPr>
          </a:lstStyle>
          <a:p>
            <a:fld id="{F60FA3C8-AD4A-4A49-BDEF-402957A7148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defRPr>
      </a:lvl2pPr>
      <a:lvl3pPr algn="ctr" rtl="0" eaLnBrk="0" fontAlgn="base" hangingPunct="0">
        <a:spcBef>
          <a:spcPct val="0"/>
        </a:spcBef>
        <a:spcAft>
          <a:spcPct val="0"/>
        </a:spcAft>
        <a:defRPr sz="4400" b="1">
          <a:solidFill>
            <a:schemeClr val="tx1"/>
          </a:solidFill>
          <a:latin typeface="Candara" pitchFamily="34" charset="0"/>
        </a:defRPr>
      </a:lvl3pPr>
      <a:lvl4pPr algn="ctr" rtl="0" eaLnBrk="0" fontAlgn="base" hangingPunct="0">
        <a:spcBef>
          <a:spcPct val="0"/>
        </a:spcBef>
        <a:spcAft>
          <a:spcPct val="0"/>
        </a:spcAft>
        <a:defRPr sz="4400" b="1">
          <a:solidFill>
            <a:schemeClr val="tx1"/>
          </a:solidFill>
          <a:latin typeface="Candara" pitchFamily="34" charset="0"/>
        </a:defRPr>
      </a:lvl4pPr>
      <a:lvl5pPr algn="ctr" rtl="0" eaLnBrk="0" fontAlgn="base" hangingPunct="0">
        <a:spcBef>
          <a:spcPct val="0"/>
        </a:spcBef>
        <a:spcAft>
          <a:spcPct val="0"/>
        </a:spcAft>
        <a:defRPr sz="4400" b="1">
          <a:solidFill>
            <a:schemeClr val="tx1"/>
          </a:solidFill>
          <a:latin typeface="Candara" pitchFamily="34"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6" descr="Product-General.png">
            <a:extLst>
              <a:ext uri="{FF2B5EF4-FFF2-40B4-BE49-F238E27FC236}">
                <a16:creationId xmlns:a16="http://schemas.microsoft.com/office/drawing/2014/main" id="{0725EFF4-2276-E240-842B-219C65C44C5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B13BEFD-9950-6447-B1EE-64C31BC8A607}"/>
              </a:ext>
            </a:extLst>
          </p:cNvPr>
          <p:cNvSpPr txBox="1"/>
          <p:nvPr/>
        </p:nvSpPr>
        <p:spPr>
          <a:xfrm>
            <a:off x="2514600" y="0"/>
            <a:ext cx="6172200" cy="609600"/>
          </a:xfrm>
          <a:prstGeom prst="rect">
            <a:avLst/>
          </a:prstGeom>
          <a:noFill/>
        </p:spPr>
        <p:txBody>
          <a:bodyPr lIns="0" tIns="0" rIns="0" bIns="0"/>
          <a:lstStyle/>
          <a:p>
            <a:pPr algn="r">
              <a:defRPr/>
            </a:pPr>
            <a:r>
              <a:rPr lang="en-US" sz="3800" b="1" dirty="0">
                <a:solidFill>
                  <a:srgbClr val="8B999C"/>
                </a:solidFill>
                <a:latin typeface="Candara" pitchFamily="34" charset="0"/>
              </a:rPr>
              <a:t>educational books</a:t>
            </a:r>
          </a:p>
        </p:txBody>
      </p:sp>
      <p:pic>
        <p:nvPicPr>
          <p:cNvPr id="17412" name="Picture 9" descr="AiG 2007 URL Logo.png">
            <a:extLst>
              <a:ext uri="{FF2B5EF4-FFF2-40B4-BE49-F238E27FC236}">
                <a16:creationId xmlns:a16="http://schemas.microsoft.com/office/drawing/2014/main" id="{F2705FF5-4F5F-7845-8AC4-F981A0AC352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Product Scan Lines.png">
            <a:extLst>
              <a:ext uri="{FF2B5EF4-FFF2-40B4-BE49-F238E27FC236}">
                <a16:creationId xmlns:a16="http://schemas.microsoft.com/office/drawing/2014/main" id="{0A5F1DEE-259D-514E-A154-2AAAA7BD748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Placeholder 1">
            <a:extLst>
              <a:ext uri="{FF2B5EF4-FFF2-40B4-BE49-F238E27FC236}">
                <a16:creationId xmlns:a16="http://schemas.microsoft.com/office/drawing/2014/main" id="{A1BCCBD7-2E66-3D47-9D49-9486C8BA70B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5" name="Text Placeholder 2">
            <a:extLst>
              <a:ext uri="{FF2B5EF4-FFF2-40B4-BE49-F238E27FC236}">
                <a16:creationId xmlns:a16="http://schemas.microsoft.com/office/drawing/2014/main" id="{F0B422D7-E4CD-B24C-B4FA-01AD6BE60EF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6" descr="Product-General.png">
            <a:extLst>
              <a:ext uri="{FF2B5EF4-FFF2-40B4-BE49-F238E27FC236}">
                <a16:creationId xmlns:a16="http://schemas.microsoft.com/office/drawing/2014/main" id="{2D635804-C37D-624C-A882-34569F64E9C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ADBAA2-8458-B64D-80F2-903E6AB1E003}"/>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educational books</a:t>
            </a:r>
          </a:p>
        </p:txBody>
      </p:sp>
      <p:pic>
        <p:nvPicPr>
          <p:cNvPr id="18436" name="Picture 9" descr="AiG 2007 URL Logo.png">
            <a:extLst>
              <a:ext uri="{FF2B5EF4-FFF2-40B4-BE49-F238E27FC236}">
                <a16:creationId xmlns:a16="http://schemas.microsoft.com/office/drawing/2014/main" id="{F6D0A11F-584C-664A-932F-7BC327B1240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Product Scan Lines.png">
            <a:extLst>
              <a:ext uri="{FF2B5EF4-FFF2-40B4-BE49-F238E27FC236}">
                <a16:creationId xmlns:a16="http://schemas.microsoft.com/office/drawing/2014/main" id="{F58D51C2-5C19-714D-8973-9C386B13C39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Placeholder 1">
            <a:extLst>
              <a:ext uri="{FF2B5EF4-FFF2-40B4-BE49-F238E27FC236}">
                <a16:creationId xmlns:a16="http://schemas.microsoft.com/office/drawing/2014/main" id="{F0785C81-B2D8-DA4B-8462-0339F559BED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9" name="Text Placeholder 2">
            <a:extLst>
              <a:ext uri="{FF2B5EF4-FFF2-40B4-BE49-F238E27FC236}">
                <a16:creationId xmlns:a16="http://schemas.microsoft.com/office/drawing/2014/main" id="{0E47C269-6174-EF42-A34A-5ED3D295DB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491EB5-0F85-2041-AD44-2C575EF3996A}"/>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audio</a:t>
            </a:r>
          </a:p>
        </p:txBody>
      </p:sp>
      <p:pic>
        <p:nvPicPr>
          <p:cNvPr id="19459" name="Picture 8" descr="Product-General.png">
            <a:extLst>
              <a:ext uri="{FF2B5EF4-FFF2-40B4-BE49-F238E27FC236}">
                <a16:creationId xmlns:a16="http://schemas.microsoft.com/office/drawing/2014/main" id="{1F9DDF74-25EE-BF46-8E74-C1B468DF5C3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AiG 2007 URL Logo.png">
            <a:extLst>
              <a:ext uri="{FF2B5EF4-FFF2-40B4-BE49-F238E27FC236}">
                <a16:creationId xmlns:a16="http://schemas.microsoft.com/office/drawing/2014/main" id="{029E71C9-A508-064E-A244-EAEA281F536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Product Scan Lines.png">
            <a:extLst>
              <a:ext uri="{FF2B5EF4-FFF2-40B4-BE49-F238E27FC236}">
                <a16:creationId xmlns:a16="http://schemas.microsoft.com/office/drawing/2014/main" id="{A6C39AF5-4C9A-7849-89CD-CFBC95D986A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Placeholder 1">
            <a:extLst>
              <a:ext uri="{FF2B5EF4-FFF2-40B4-BE49-F238E27FC236}">
                <a16:creationId xmlns:a16="http://schemas.microsoft.com/office/drawing/2014/main" id="{141EA41D-E5D5-E446-A730-B6CB8D5B9C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3" name="Text Placeholder 2">
            <a:extLst>
              <a:ext uri="{FF2B5EF4-FFF2-40B4-BE49-F238E27FC236}">
                <a16:creationId xmlns:a16="http://schemas.microsoft.com/office/drawing/2014/main" id="{A6029B87-0B19-B046-B6FB-57EE9AFAC74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D3915B-CD9A-F34D-BAB2-6D14DA4AB89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0559987-FC54-7543-8BD5-55A04DD6E12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9748" name="Rectangle 4">
            <a:extLst>
              <a:ext uri="{FF2B5EF4-FFF2-40B4-BE49-F238E27FC236}">
                <a16:creationId xmlns:a16="http://schemas.microsoft.com/office/drawing/2014/main" id="{86804CF8-0255-F647-8FBB-C7C899AFB09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cs typeface="+mn-cs"/>
              </a:defRPr>
            </a:lvl1pPr>
          </a:lstStyle>
          <a:p>
            <a:pPr>
              <a:defRPr/>
            </a:pPr>
            <a:endParaRPr lang="en-US"/>
          </a:p>
        </p:txBody>
      </p:sp>
      <p:sp>
        <p:nvSpPr>
          <p:cNvPr id="1439749" name="Rectangle 5">
            <a:extLst>
              <a:ext uri="{FF2B5EF4-FFF2-40B4-BE49-F238E27FC236}">
                <a16:creationId xmlns:a16="http://schemas.microsoft.com/office/drawing/2014/main" id="{65F8CDF3-4F47-0A48-AE96-10A6A29DE3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439750" name="Rectangle 6">
            <a:extLst>
              <a:ext uri="{FF2B5EF4-FFF2-40B4-BE49-F238E27FC236}">
                <a16:creationId xmlns:a16="http://schemas.microsoft.com/office/drawing/2014/main" id="{8BD05A29-E8BA-E842-BD74-3A990581A4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E151E89-4AC9-F54C-B720-2E59E97BE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F3E87B2-2492-384F-A4EC-5003886F098A}"/>
              </a:ext>
            </a:extLst>
          </p:cNvPr>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anose="020B0604020202020204" pitchFamily="34" charset="0"/>
              </a:rPr>
              <a:t>Title Text</a:t>
            </a: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anose="020B0604020202020204"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anose="020B0600040502020204" pitchFamily="34" charset="0"/>
        <a:buChar char="•"/>
        <a:defRPr sz="3100" b="1">
          <a:solidFill>
            <a:srgbClr val="FFFFFF"/>
          </a:solidFill>
          <a:latin typeface="+mn-lt"/>
          <a:ea typeface="+mn-ea"/>
          <a:cs typeface="+mn-cs"/>
          <a:sym typeface="Arial" panose="020B0604020202020204" pitchFamily="34" charset="0"/>
        </a:defRPr>
      </a:lvl1pPr>
      <a:lvl2pPr marL="755650" indent="-276225" algn="l" defTabSz="642938" rtl="0" eaLnBrk="0" fontAlgn="base" hangingPunct="0">
        <a:spcBef>
          <a:spcPts val="638"/>
        </a:spcBef>
        <a:spcAft>
          <a:spcPct val="0"/>
        </a:spcAft>
        <a:buClr>
          <a:srgbClr val="000000"/>
        </a:buClr>
        <a:buSzPct val="100000"/>
        <a:buFont typeface="Lucida Grande" panose="020B0600040502020204" pitchFamily="34" charset="0"/>
        <a:buChar char="–"/>
        <a:defRPr sz="2700" b="1">
          <a:solidFill>
            <a:srgbClr val="FFFFFF"/>
          </a:solidFill>
          <a:latin typeface="+mn-lt"/>
          <a:cs typeface="+mn-cs"/>
          <a:sym typeface="Arial" panose="020B0604020202020204"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anose="020B0600040502020204" pitchFamily="34" charset="0"/>
        <a:buChar char="•"/>
        <a:defRPr sz="2200" b="1">
          <a:solidFill>
            <a:srgbClr val="FFFFFF"/>
          </a:solidFill>
          <a:latin typeface="+mn-lt"/>
          <a:cs typeface="+mn-cs"/>
          <a:sym typeface="Arial" panose="020B0604020202020204"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anose="020B0600040502020204" pitchFamily="34" charset="0"/>
        <a:buChar char="–"/>
        <a:defRPr b="1">
          <a:solidFill>
            <a:srgbClr val="FFFFFF"/>
          </a:solidFill>
          <a:latin typeface="+mn-lt"/>
          <a:cs typeface="+mn-cs"/>
          <a:sym typeface="Arial" panose="020B0604020202020204"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anose="020B0600040502020204" pitchFamily="34" charset="0"/>
        <a:buChar char="»"/>
        <a:defRPr b="1">
          <a:solidFill>
            <a:srgbClr val="FFFFFF"/>
          </a:solidFill>
          <a:latin typeface="+mn-lt"/>
          <a:cs typeface="+mn-cs"/>
          <a:sym typeface="Arial" panose="020B0604020202020204"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D57291-2533-B940-AD06-8000AD1D52E1}"/>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21507" name="Picture 8" descr="Product-General.png">
            <a:extLst>
              <a:ext uri="{FF2B5EF4-FFF2-40B4-BE49-F238E27FC236}">
                <a16:creationId xmlns:a16="http://schemas.microsoft.com/office/drawing/2014/main" id="{FF69DC8C-300F-B24D-A23D-0F2CE2E7FF0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AiG 2007 URL Logo.png">
            <a:extLst>
              <a:ext uri="{FF2B5EF4-FFF2-40B4-BE49-F238E27FC236}">
                <a16:creationId xmlns:a16="http://schemas.microsoft.com/office/drawing/2014/main" id="{26C329C5-FE42-224B-A3FE-22A27BE097E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Product Scan Lines.png">
            <a:extLst>
              <a:ext uri="{FF2B5EF4-FFF2-40B4-BE49-F238E27FC236}">
                <a16:creationId xmlns:a16="http://schemas.microsoft.com/office/drawing/2014/main" id="{780CB094-F6BA-C947-AABC-B8B272D638A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itle Placeholder 1">
            <a:extLst>
              <a:ext uri="{FF2B5EF4-FFF2-40B4-BE49-F238E27FC236}">
                <a16:creationId xmlns:a16="http://schemas.microsoft.com/office/drawing/2014/main" id="{C4AED2EB-EFC7-8C4F-85D5-B9B8A5E81FB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11" name="Text Placeholder 2">
            <a:extLst>
              <a:ext uri="{FF2B5EF4-FFF2-40B4-BE49-F238E27FC236}">
                <a16:creationId xmlns:a16="http://schemas.microsoft.com/office/drawing/2014/main" id="{9A48874F-6C20-AC44-8946-B16BA84D61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D631A-589D-5F4D-8E93-AC9BD033BAA4}"/>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22531" name="Picture 8" descr="Product-General.png">
            <a:extLst>
              <a:ext uri="{FF2B5EF4-FFF2-40B4-BE49-F238E27FC236}">
                <a16:creationId xmlns:a16="http://schemas.microsoft.com/office/drawing/2014/main" id="{09512EC8-151B-B849-A229-CA0541AD03C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AiG 2007 URL Logo.png">
            <a:extLst>
              <a:ext uri="{FF2B5EF4-FFF2-40B4-BE49-F238E27FC236}">
                <a16:creationId xmlns:a16="http://schemas.microsoft.com/office/drawing/2014/main" id="{5B44A61F-5DA2-5949-92AB-653FE04F896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Product Scan Lines.png">
            <a:extLst>
              <a:ext uri="{FF2B5EF4-FFF2-40B4-BE49-F238E27FC236}">
                <a16:creationId xmlns:a16="http://schemas.microsoft.com/office/drawing/2014/main" id="{0A2F3944-4D52-D74C-92D8-6FABB957A08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Placeholder 1">
            <a:extLst>
              <a:ext uri="{FF2B5EF4-FFF2-40B4-BE49-F238E27FC236}">
                <a16:creationId xmlns:a16="http://schemas.microsoft.com/office/drawing/2014/main" id="{790F5B89-D72D-364C-A357-FFC2FD27338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5" name="Text Placeholder 2">
            <a:extLst>
              <a:ext uri="{FF2B5EF4-FFF2-40B4-BE49-F238E27FC236}">
                <a16:creationId xmlns:a16="http://schemas.microsoft.com/office/drawing/2014/main" id="{C7E9FC99-471E-324D-A625-E0E89C23861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7D53C1-D860-3C40-B9D8-3FF112E6344B}"/>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videos</a:t>
            </a:r>
          </a:p>
        </p:txBody>
      </p:sp>
      <p:pic>
        <p:nvPicPr>
          <p:cNvPr id="23555" name="Picture 8" descr="Product-General.png">
            <a:extLst>
              <a:ext uri="{FF2B5EF4-FFF2-40B4-BE49-F238E27FC236}">
                <a16:creationId xmlns:a16="http://schemas.microsoft.com/office/drawing/2014/main" id="{722F5DD8-D1AF-E24C-B528-99767D4E454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AiG 2007 URL Logo.png">
            <a:extLst>
              <a:ext uri="{FF2B5EF4-FFF2-40B4-BE49-F238E27FC236}">
                <a16:creationId xmlns:a16="http://schemas.microsoft.com/office/drawing/2014/main" id="{46F387AD-6E18-5E4C-A4DE-AD517974F6B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Product Scan Lines.png">
            <a:extLst>
              <a:ext uri="{FF2B5EF4-FFF2-40B4-BE49-F238E27FC236}">
                <a16:creationId xmlns:a16="http://schemas.microsoft.com/office/drawing/2014/main" id="{3CE54601-D7E6-4C4B-8268-FAD447DA266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Placeholder 1">
            <a:extLst>
              <a:ext uri="{FF2B5EF4-FFF2-40B4-BE49-F238E27FC236}">
                <a16:creationId xmlns:a16="http://schemas.microsoft.com/office/drawing/2014/main" id="{45BC76FF-8C6C-2140-9A9D-481DD757278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9" name="Text Placeholder 2">
            <a:extLst>
              <a:ext uri="{FF2B5EF4-FFF2-40B4-BE49-F238E27FC236}">
                <a16:creationId xmlns:a16="http://schemas.microsoft.com/office/drawing/2014/main" id="{AB593AAF-36F5-1E49-BB32-1FD9698507D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6" descr="Product-General.png">
            <a:extLst>
              <a:ext uri="{FF2B5EF4-FFF2-40B4-BE49-F238E27FC236}">
                <a16:creationId xmlns:a16="http://schemas.microsoft.com/office/drawing/2014/main" id="{7B22FC74-4C4A-2A43-B128-CC296D012D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9" descr="AiG 2007 URL Logo.png">
            <a:extLst>
              <a:ext uri="{FF2B5EF4-FFF2-40B4-BE49-F238E27FC236}">
                <a16:creationId xmlns:a16="http://schemas.microsoft.com/office/drawing/2014/main" id="{456B1497-F61D-4447-B929-74161DB3248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Product Scan Lines.png">
            <a:extLst>
              <a:ext uri="{FF2B5EF4-FFF2-40B4-BE49-F238E27FC236}">
                <a16:creationId xmlns:a16="http://schemas.microsoft.com/office/drawing/2014/main" id="{5F21924E-E81B-854F-A102-A188C1EFA1D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Product-General.png">
            <a:extLst>
              <a:ext uri="{FF2B5EF4-FFF2-40B4-BE49-F238E27FC236}">
                <a16:creationId xmlns:a16="http://schemas.microsoft.com/office/drawing/2014/main" id="{B6EB0695-2E63-8B48-8DF2-5B750C800EE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iG 2007 URL Logo.png">
            <a:extLst>
              <a:ext uri="{FF2B5EF4-FFF2-40B4-BE49-F238E27FC236}">
                <a16:creationId xmlns:a16="http://schemas.microsoft.com/office/drawing/2014/main" id="{8CB1CDDE-6EBA-0849-BD40-2A71EDD5771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1" descr="Product Scan Lines.png">
            <a:extLst>
              <a:ext uri="{FF2B5EF4-FFF2-40B4-BE49-F238E27FC236}">
                <a16:creationId xmlns:a16="http://schemas.microsoft.com/office/drawing/2014/main" id="{0CE07E1B-222A-ED4B-88D8-C89A1279241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itle Placeholder 1">
            <a:extLst>
              <a:ext uri="{FF2B5EF4-FFF2-40B4-BE49-F238E27FC236}">
                <a16:creationId xmlns:a16="http://schemas.microsoft.com/office/drawing/2014/main" id="{724BE06D-FC69-E646-839D-7791B12A10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85" name="Text Placeholder 2">
            <a:extLst>
              <a:ext uri="{FF2B5EF4-FFF2-40B4-BE49-F238E27FC236}">
                <a16:creationId xmlns:a16="http://schemas.microsoft.com/office/drawing/2014/main" id="{D28C75BC-7DFE-8C44-BCFE-6D0AE3256F5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defRPr>
      </a:lvl2pPr>
      <a:lvl3pPr algn="ctr" rtl="0" eaLnBrk="0" fontAlgn="base" hangingPunct="0">
        <a:spcBef>
          <a:spcPct val="0"/>
        </a:spcBef>
        <a:spcAft>
          <a:spcPct val="0"/>
        </a:spcAft>
        <a:defRPr sz="4400" b="1">
          <a:solidFill>
            <a:schemeClr val="tx1"/>
          </a:solidFill>
          <a:latin typeface="Candara" pitchFamily="34" charset="0"/>
        </a:defRPr>
      </a:lvl3pPr>
      <a:lvl4pPr algn="ctr" rtl="0" eaLnBrk="0" fontAlgn="base" hangingPunct="0">
        <a:spcBef>
          <a:spcPct val="0"/>
        </a:spcBef>
        <a:spcAft>
          <a:spcPct val="0"/>
        </a:spcAft>
        <a:defRPr sz="4400" b="1">
          <a:solidFill>
            <a:schemeClr val="tx1"/>
          </a:solidFill>
          <a:latin typeface="Candara" pitchFamily="34" charset="0"/>
        </a:defRPr>
      </a:lvl4pPr>
      <a:lvl5pPr algn="ctr" rtl="0" eaLnBrk="0" fontAlgn="base" hangingPunct="0">
        <a:spcBef>
          <a:spcPct val="0"/>
        </a:spcBef>
        <a:spcAft>
          <a:spcPct val="0"/>
        </a:spcAft>
        <a:defRPr sz="4400" b="1">
          <a:solidFill>
            <a:schemeClr val="tx1"/>
          </a:solidFill>
          <a:latin typeface="Candara" pitchFamily="34"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5602" name="Picture 6" descr="Product-General.png">
            <a:extLst>
              <a:ext uri="{FF2B5EF4-FFF2-40B4-BE49-F238E27FC236}">
                <a16:creationId xmlns:a16="http://schemas.microsoft.com/office/drawing/2014/main" id="{9E7997D5-67A5-6C41-9C72-88669717A3B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9" descr="AiG 2007 URL Logo.png">
            <a:extLst>
              <a:ext uri="{FF2B5EF4-FFF2-40B4-BE49-F238E27FC236}">
                <a16:creationId xmlns:a16="http://schemas.microsoft.com/office/drawing/2014/main" id="{62CD5D1A-393E-A743-9899-0CDA0754F81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Product Scan Lines.png">
            <a:extLst>
              <a:ext uri="{FF2B5EF4-FFF2-40B4-BE49-F238E27FC236}">
                <a16:creationId xmlns:a16="http://schemas.microsoft.com/office/drawing/2014/main" id="{0D88475D-7BE5-1C45-8767-0611FB47E4E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Product-General.png">
            <a:extLst>
              <a:ext uri="{FF2B5EF4-FFF2-40B4-BE49-F238E27FC236}">
                <a16:creationId xmlns:a16="http://schemas.microsoft.com/office/drawing/2014/main" id="{AF9CD857-05BB-9D4A-A068-7D534B59AEE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AiG 2007 URL Logo.png">
            <a:extLst>
              <a:ext uri="{FF2B5EF4-FFF2-40B4-BE49-F238E27FC236}">
                <a16:creationId xmlns:a16="http://schemas.microsoft.com/office/drawing/2014/main" id="{0F2B1099-A386-914C-8C78-B448B6C0C62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descr="Product Scan Lines.png">
            <a:extLst>
              <a:ext uri="{FF2B5EF4-FFF2-40B4-BE49-F238E27FC236}">
                <a16:creationId xmlns:a16="http://schemas.microsoft.com/office/drawing/2014/main" id="{9EE47315-9298-F94F-8F1A-8AC41C154FA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itle Placeholder 1">
            <a:extLst>
              <a:ext uri="{FF2B5EF4-FFF2-40B4-BE49-F238E27FC236}">
                <a16:creationId xmlns:a16="http://schemas.microsoft.com/office/drawing/2014/main" id="{3905CED8-34C8-F64F-8C4E-1D9AEB1E3C7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9" name="Text Placeholder 2">
            <a:extLst>
              <a:ext uri="{FF2B5EF4-FFF2-40B4-BE49-F238E27FC236}">
                <a16:creationId xmlns:a16="http://schemas.microsoft.com/office/drawing/2014/main" id="{BB9FF1D8-E8FD-414B-9566-F860E2E187E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Title Placeholder 1">
            <a:extLst>
              <a:ext uri="{FF2B5EF4-FFF2-40B4-BE49-F238E27FC236}">
                <a16:creationId xmlns:a16="http://schemas.microsoft.com/office/drawing/2014/main" id="{8B8E70D6-5445-AC45-A378-1DF86F73ACA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a:extLst>
              <a:ext uri="{FF2B5EF4-FFF2-40B4-BE49-F238E27FC236}">
                <a16:creationId xmlns:a16="http://schemas.microsoft.com/office/drawing/2014/main" id="{7B8C5C1D-1664-F842-80BB-587FBE34B22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7C0B66-C26A-D84F-AF36-9566F1AE009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C2A9E92E-ED0E-D246-8CB9-9048E5C6FCB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2146AFDE-0982-2843-AFDE-1F8F4170E9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Candara" panose="020E0502030303020204" pitchFamily="34" charset="0"/>
              </a:defRPr>
            </a:lvl1pPr>
          </a:lstStyle>
          <a:p>
            <a:fld id="{7FA14781-F275-DE47-ACF4-0E4BE382B1B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7650" name="Picture 6" descr="Product-General.png">
            <a:extLst>
              <a:ext uri="{FF2B5EF4-FFF2-40B4-BE49-F238E27FC236}">
                <a16:creationId xmlns:a16="http://schemas.microsoft.com/office/drawing/2014/main" id="{2ACBCDF1-FD53-0B4C-B3D5-0E12BCDCD5D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9" descr="AiG 2007 URL Logo.png">
            <a:extLst>
              <a:ext uri="{FF2B5EF4-FFF2-40B4-BE49-F238E27FC236}">
                <a16:creationId xmlns:a16="http://schemas.microsoft.com/office/drawing/2014/main" id="{7E4B227A-AA61-984B-BCD2-DC07B6FFCB4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Product Scan Lines.png">
            <a:extLst>
              <a:ext uri="{FF2B5EF4-FFF2-40B4-BE49-F238E27FC236}">
                <a16:creationId xmlns:a16="http://schemas.microsoft.com/office/drawing/2014/main" id="{DF00540B-8B24-8D42-96EF-969802A724B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itle Placeholder 1">
            <a:extLst>
              <a:ext uri="{FF2B5EF4-FFF2-40B4-BE49-F238E27FC236}">
                <a16:creationId xmlns:a16="http://schemas.microsoft.com/office/drawing/2014/main" id="{E4256C05-93DA-E64E-96C8-B6B9238939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4" name="Text Placeholder 2">
            <a:extLst>
              <a:ext uri="{FF2B5EF4-FFF2-40B4-BE49-F238E27FC236}">
                <a16:creationId xmlns:a16="http://schemas.microsoft.com/office/drawing/2014/main" id="{F8468BC2-2E6D-0947-9B69-40D7CC5B7A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a:extLst>
              <a:ext uri="{FF2B5EF4-FFF2-40B4-BE49-F238E27FC236}">
                <a16:creationId xmlns:a16="http://schemas.microsoft.com/office/drawing/2014/main" id="{E857431B-C21B-4147-85EE-95B2FE95D3D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AiG 2007 URL Logo.png">
            <a:extLst>
              <a:ext uri="{FF2B5EF4-FFF2-40B4-BE49-F238E27FC236}">
                <a16:creationId xmlns:a16="http://schemas.microsoft.com/office/drawing/2014/main" id="{CC3CB9F9-81CB-4E40-B1C7-CD06426F34A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9" descr="Product Scan Lines.png">
            <a:extLst>
              <a:ext uri="{FF2B5EF4-FFF2-40B4-BE49-F238E27FC236}">
                <a16:creationId xmlns:a16="http://schemas.microsoft.com/office/drawing/2014/main" id="{0943A9CE-7717-BF4C-B3CC-0488210142F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itle Placeholder 1">
            <a:extLst>
              <a:ext uri="{FF2B5EF4-FFF2-40B4-BE49-F238E27FC236}">
                <a16:creationId xmlns:a16="http://schemas.microsoft.com/office/drawing/2014/main" id="{E1597DC2-196E-B140-ACDA-2B6798DA69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8" name="Text Placeholder 2">
            <a:extLst>
              <a:ext uri="{FF2B5EF4-FFF2-40B4-BE49-F238E27FC236}">
                <a16:creationId xmlns:a16="http://schemas.microsoft.com/office/drawing/2014/main" id="{AFF290B4-34D9-D04D-886B-2DF2E063C5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7C7795-0AF1-2F47-8C66-A63AC90D6FB3}"/>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29699" name="Picture 8" descr="Product-General.png">
            <a:extLst>
              <a:ext uri="{FF2B5EF4-FFF2-40B4-BE49-F238E27FC236}">
                <a16:creationId xmlns:a16="http://schemas.microsoft.com/office/drawing/2014/main" id="{B6B0EC3D-5221-9141-9C42-3EAD523A6F7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AiG 2007 URL Logo.png">
            <a:extLst>
              <a:ext uri="{FF2B5EF4-FFF2-40B4-BE49-F238E27FC236}">
                <a16:creationId xmlns:a16="http://schemas.microsoft.com/office/drawing/2014/main" id="{FEE69FD4-A68A-B441-AE82-33E304DE69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Product Scan Lines.png">
            <a:extLst>
              <a:ext uri="{FF2B5EF4-FFF2-40B4-BE49-F238E27FC236}">
                <a16:creationId xmlns:a16="http://schemas.microsoft.com/office/drawing/2014/main" id="{1173699A-0398-6945-8589-66EC05E222B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Placeholder 1">
            <a:extLst>
              <a:ext uri="{FF2B5EF4-FFF2-40B4-BE49-F238E27FC236}">
                <a16:creationId xmlns:a16="http://schemas.microsoft.com/office/drawing/2014/main" id="{B2C57D39-F80D-2B49-8030-00E4359F650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703" name="Text Placeholder 2">
            <a:extLst>
              <a:ext uri="{FF2B5EF4-FFF2-40B4-BE49-F238E27FC236}">
                <a16:creationId xmlns:a16="http://schemas.microsoft.com/office/drawing/2014/main" id="{46B83257-718C-174A-82F4-DACC04673F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106932A-9418-C548-87FB-61A22207AB5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FCB4B3-1BA3-4243-942E-F0ED86205D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04" name="Rectangle 4">
            <a:extLst>
              <a:ext uri="{FF2B5EF4-FFF2-40B4-BE49-F238E27FC236}">
                <a16:creationId xmlns:a16="http://schemas.microsoft.com/office/drawing/2014/main" id="{D261C495-FC64-7141-B704-4C0D5442B7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1484805" name="Rectangle 5">
            <a:extLst>
              <a:ext uri="{FF2B5EF4-FFF2-40B4-BE49-F238E27FC236}">
                <a16:creationId xmlns:a16="http://schemas.microsoft.com/office/drawing/2014/main" id="{6F549724-E046-F147-AF2F-6466F2AFE35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484806" name="Rectangle 6">
            <a:extLst>
              <a:ext uri="{FF2B5EF4-FFF2-40B4-BE49-F238E27FC236}">
                <a16:creationId xmlns:a16="http://schemas.microsoft.com/office/drawing/2014/main" id="{A4DEACB0-F78B-5B4D-9086-1E2E7607117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E064604-99ED-914C-9CA1-549DA6DC82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3FB51D-12F3-454E-8EEC-3DCAF0EAD879}"/>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videos</a:t>
            </a:r>
          </a:p>
        </p:txBody>
      </p:sp>
      <p:pic>
        <p:nvPicPr>
          <p:cNvPr id="30723" name="Picture 8" descr="Product-General.png">
            <a:extLst>
              <a:ext uri="{FF2B5EF4-FFF2-40B4-BE49-F238E27FC236}">
                <a16:creationId xmlns:a16="http://schemas.microsoft.com/office/drawing/2014/main" id="{AA679E74-D9DB-1E4C-9B6F-978ABB154AD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AiG 2007 URL Logo.png">
            <a:extLst>
              <a:ext uri="{FF2B5EF4-FFF2-40B4-BE49-F238E27FC236}">
                <a16:creationId xmlns:a16="http://schemas.microsoft.com/office/drawing/2014/main" id="{57B05B2F-9729-2B47-8743-B624DEFDCCB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Product Scan Lines.png">
            <a:extLst>
              <a:ext uri="{FF2B5EF4-FFF2-40B4-BE49-F238E27FC236}">
                <a16:creationId xmlns:a16="http://schemas.microsoft.com/office/drawing/2014/main" id="{43A51D12-E700-4A4D-BEC4-9D22898BADE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tle Placeholder 1">
            <a:extLst>
              <a:ext uri="{FF2B5EF4-FFF2-40B4-BE49-F238E27FC236}">
                <a16:creationId xmlns:a16="http://schemas.microsoft.com/office/drawing/2014/main" id="{B37F6863-6F14-2946-9F86-0B29B2F1E9F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7" name="Text Placeholder 2">
            <a:extLst>
              <a:ext uri="{FF2B5EF4-FFF2-40B4-BE49-F238E27FC236}">
                <a16:creationId xmlns:a16="http://schemas.microsoft.com/office/drawing/2014/main" id="{33340F73-3E9E-3F4E-B0F1-E5597AB3FD7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32438E-6505-A349-B364-218562771D83}"/>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31747" name="Picture 8" descr="Product-General.png">
            <a:extLst>
              <a:ext uri="{FF2B5EF4-FFF2-40B4-BE49-F238E27FC236}">
                <a16:creationId xmlns:a16="http://schemas.microsoft.com/office/drawing/2014/main" id="{0CC68577-1DBE-DC44-8D51-A241826C813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AiG 2007 URL Logo.png">
            <a:extLst>
              <a:ext uri="{FF2B5EF4-FFF2-40B4-BE49-F238E27FC236}">
                <a16:creationId xmlns:a16="http://schemas.microsoft.com/office/drawing/2014/main" id="{49FDD4E9-9758-A545-B955-0A53CA30449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Product Scan Lines.png">
            <a:extLst>
              <a:ext uri="{FF2B5EF4-FFF2-40B4-BE49-F238E27FC236}">
                <a16:creationId xmlns:a16="http://schemas.microsoft.com/office/drawing/2014/main" id="{55A3ED28-4D5A-1E40-B47F-FAD49C74E9A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le Placeholder 1">
            <a:extLst>
              <a:ext uri="{FF2B5EF4-FFF2-40B4-BE49-F238E27FC236}">
                <a16:creationId xmlns:a16="http://schemas.microsoft.com/office/drawing/2014/main" id="{0921C866-F84A-3346-9E7D-ED474A6F49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51" name="Text Placeholder 2">
            <a:extLst>
              <a:ext uri="{FF2B5EF4-FFF2-40B4-BE49-F238E27FC236}">
                <a16:creationId xmlns:a16="http://schemas.microsoft.com/office/drawing/2014/main" id="{97A0B387-DF00-D74C-9C8A-4593736A756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9F55C8-90CB-DC43-B284-13CA7363FFEE}"/>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32771" name="Picture 8" descr="Product-General.png">
            <a:extLst>
              <a:ext uri="{FF2B5EF4-FFF2-40B4-BE49-F238E27FC236}">
                <a16:creationId xmlns:a16="http://schemas.microsoft.com/office/drawing/2014/main" id="{4F3222DE-F1E9-3147-9D36-9681E53B529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descr="AiG 2007 URL Logo.png">
            <a:extLst>
              <a:ext uri="{FF2B5EF4-FFF2-40B4-BE49-F238E27FC236}">
                <a16:creationId xmlns:a16="http://schemas.microsoft.com/office/drawing/2014/main" id="{01C59D98-318F-1C4E-8ACB-4888E70F311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Product Scan Lines.png">
            <a:extLst>
              <a:ext uri="{FF2B5EF4-FFF2-40B4-BE49-F238E27FC236}">
                <a16:creationId xmlns:a16="http://schemas.microsoft.com/office/drawing/2014/main" id="{EFE92FBB-314F-1D4D-B2F6-165BB0187E7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Placeholder 1">
            <a:extLst>
              <a:ext uri="{FF2B5EF4-FFF2-40B4-BE49-F238E27FC236}">
                <a16:creationId xmlns:a16="http://schemas.microsoft.com/office/drawing/2014/main" id="{8294900C-D3C9-B848-9B9C-520D6A8413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5" name="Text Placeholder 2">
            <a:extLst>
              <a:ext uri="{FF2B5EF4-FFF2-40B4-BE49-F238E27FC236}">
                <a16:creationId xmlns:a16="http://schemas.microsoft.com/office/drawing/2014/main" id="{E8EF4FD2-C8DA-3A4A-8AB5-F4FC49BDDD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6" descr="Product-General.png">
            <a:extLst>
              <a:ext uri="{FF2B5EF4-FFF2-40B4-BE49-F238E27FC236}">
                <a16:creationId xmlns:a16="http://schemas.microsoft.com/office/drawing/2014/main" id="{231CECFD-2F3D-6348-BEFB-2179508838F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AiG 2007 URL Logo.png">
            <a:extLst>
              <a:ext uri="{FF2B5EF4-FFF2-40B4-BE49-F238E27FC236}">
                <a16:creationId xmlns:a16="http://schemas.microsoft.com/office/drawing/2014/main" id="{E71216E9-D2B8-1444-AF70-97C66BD272E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Product Scan Lines.png">
            <a:extLst>
              <a:ext uri="{FF2B5EF4-FFF2-40B4-BE49-F238E27FC236}">
                <a16:creationId xmlns:a16="http://schemas.microsoft.com/office/drawing/2014/main" id="{F299F8D7-C7C6-1E49-8390-B5B8602C554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itle Placeholder 1">
            <a:extLst>
              <a:ext uri="{FF2B5EF4-FFF2-40B4-BE49-F238E27FC236}">
                <a16:creationId xmlns:a16="http://schemas.microsoft.com/office/drawing/2014/main" id="{0869B437-6911-174E-8E2E-67A6EF3737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798" name="Text Placeholder 2">
            <a:extLst>
              <a:ext uri="{FF2B5EF4-FFF2-40B4-BE49-F238E27FC236}">
                <a16:creationId xmlns:a16="http://schemas.microsoft.com/office/drawing/2014/main" id="{888316D4-50A6-9843-95DC-155AC228C7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180C7A2D-14F2-2E4B-A503-9C814F2FFA7B}"/>
              </a:ext>
            </a:extLst>
          </p:cNvPr>
          <p:cNvSpPr txBox="1">
            <a:spLocks noChangeArrowheads="1"/>
          </p:cNvSpPr>
          <p:nvPr/>
        </p:nvSpPr>
        <p:spPr bwMode="auto">
          <a:xfrm>
            <a:off x="7699375" y="6611938"/>
            <a:ext cx="1444625" cy="215900"/>
          </a:xfrm>
          <a:prstGeom prst="rect">
            <a:avLst/>
          </a:prstGeom>
          <a:noFill/>
          <a:ln w="9525">
            <a:noFill/>
            <a:miter lim="800000"/>
            <a:headEnd/>
            <a:tailEnd/>
          </a:ln>
        </p:spPr>
        <p:txBody>
          <a:bodyPr wrap="none">
            <a:spAutoFit/>
          </a:bodyPr>
          <a:lstStyle/>
          <a:p>
            <a:pPr algn="r">
              <a:defRPr/>
            </a:pPr>
            <a:r>
              <a:rPr lang="en-US" sz="800" dirty="0">
                <a:solidFill>
                  <a:srgbClr val="C0C0C0"/>
                </a:solidFill>
              </a:rPr>
              <a:t>© Answers in Genesis-USA</a:t>
            </a:r>
          </a:p>
        </p:txBody>
      </p:sp>
      <p:sp>
        <p:nvSpPr>
          <p:cNvPr id="34819" name="Title Placeholder 1">
            <a:extLst>
              <a:ext uri="{FF2B5EF4-FFF2-40B4-BE49-F238E27FC236}">
                <a16:creationId xmlns:a16="http://schemas.microsoft.com/office/drawing/2014/main" id="{D8938C83-30E1-B44B-90F6-8469D2A09C6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20" name="Text Placeholder 2">
            <a:extLst>
              <a:ext uri="{FF2B5EF4-FFF2-40B4-BE49-F238E27FC236}">
                <a16:creationId xmlns:a16="http://schemas.microsoft.com/office/drawing/2014/main" id="{D089AD33-C4B6-3946-ACD5-FB03E76A97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Slide Number Placeholder 3">
            <a:extLst>
              <a:ext uri="{FF2B5EF4-FFF2-40B4-BE49-F238E27FC236}">
                <a16:creationId xmlns:a16="http://schemas.microsoft.com/office/drawing/2014/main" id="{C833CFC3-398B-EA49-B361-C46A32772EB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defRPr>
            </a:lvl1pPr>
          </a:lstStyle>
          <a:p>
            <a:fld id="{BFB8F221-89DC-0F47-9DD4-266212A9DF7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cs typeface="Arial" charset="0"/>
        </a:defRPr>
      </a:lvl2pPr>
      <a:lvl3pPr algn="ctr" rtl="0" eaLnBrk="0" fontAlgn="base" hangingPunct="0">
        <a:spcBef>
          <a:spcPct val="0"/>
        </a:spcBef>
        <a:spcAft>
          <a:spcPct val="0"/>
        </a:spcAft>
        <a:defRPr sz="4400" b="1">
          <a:solidFill>
            <a:schemeClr val="tx1"/>
          </a:solidFill>
          <a:latin typeface="Arial" charset="0"/>
          <a:cs typeface="Arial" charset="0"/>
        </a:defRPr>
      </a:lvl3pPr>
      <a:lvl4pPr algn="ctr" rtl="0" eaLnBrk="0" fontAlgn="base" hangingPunct="0">
        <a:spcBef>
          <a:spcPct val="0"/>
        </a:spcBef>
        <a:spcAft>
          <a:spcPct val="0"/>
        </a:spcAft>
        <a:defRPr sz="4400" b="1">
          <a:solidFill>
            <a:schemeClr val="tx1"/>
          </a:solidFill>
          <a:latin typeface="Arial" charset="0"/>
          <a:cs typeface="Arial" charset="0"/>
        </a:defRPr>
      </a:lvl4pPr>
      <a:lvl5pPr algn="ctr" rtl="0" eaLnBrk="0" fontAlgn="base" hangingPunct="0">
        <a:spcBef>
          <a:spcPct val="0"/>
        </a:spcBef>
        <a:spcAft>
          <a:spcPct val="0"/>
        </a:spcAft>
        <a:defRPr sz="4400" b="1">
          <a:solidFill>
            <a:schemeClr val="tx1"/>
          </a:solidFill>
          <a:latin typeface="Arial"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E94B59-C998-AB42-B94F-E26CAA171E94}"/>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35843" name="Picture 8" descr="Product-General.png">
            <a:extLst>
              <a:ext uri="{FF2B5EF4-FFF2-40B4-BE49-F238E27FC236}">
                <a16:creationId xmlns:a16="http://schemas.microsoft.com/office/drawing/2014/main" id="{C0545672-08F2-794C-8E4F-3D64D703750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9" descr="AiG 2007 URL Logo.png">
            <a:extLst>
              <a:ext uri="{FF2B5EF4-FFF2-40B4-BE49-F238E27FC236}">
                <a16:creationId xmlns:a16="http://schemas.microsoft.com/office/drawing/2014/main" id="{36557010-3DE2-034E-9A3E-CE2B4AC3E66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Product Scan Lines.png">
            <a:extLst>
              <a:ext uri="{FF2B5EF4-FFF2-40B4-BE49-F238E27FC236}">
                <a16:creationId xmlns:a16="http://schemas.microsoft.com/office/drawing/2014/main" id="{310C0620-34F5-EE4E-B6F2-DD36F07ECBA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itle Placeholder 1">
            <a:extLst>
              <a:ext uri="{FF2B5EF4-FFF2-40B4-BE49-F238E27FC236}">
                <a16:creationId xmlns:a16="http://schemas.microsoft.com/office/drawing/2014/main" id="{8AE02734-EB80-3740-8142-10811CE3670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7" name="Text Placeholder 2">
            <a:extLst>
              <a:ext uri="{FF2B5EF4-FFF2-40B4-BE49-F238E27FC236}">
                <a16:creationId xmlns:a16="http://schemas.microsoft.com/office/drawing/2014/main" id="{A456DFCE-5622-384F-BE82-014740BA119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defRPr>
      </a:lvl2pPr>
      <a:lvl3pPr algn="ctr" rtl="0" eaLnBrk="0" fontAlgn="base" hangingPunct="0">
        <a:spcBef>
          <a:spcPct val="0"/>
        </a:spcBef>
        <a:spcAft>
          <a:spcPct val="0"/>
        </a:spcAft>
        <a:defRPr sz="4400" b="1">
          <a:solidFill>
            <a:schemeClr val="tx1"/>
          </a:solidFill>
          <a:latin typeface="Candara" pitchFamily="34" charset="0"/>
        </a:defRPr>
      </a:lvl3pPr>
      <a:lvl4pPr algn="ctr" rtl="0" eaLnBrk="0" fontAlgn="base" hangingPunct="0">
        <a:spcBef>
          <a:spcPct val="0"/>
        </a:spcBef>
        <a:spcAft>
          <a:spcPct val="0"/>
        </a:spcAft>
        <a:defRPr sz="4400" b="1">
          <a:solidFill>
            <a:schemeClr val="tx1"/>
          </a:solidFill>
          <a:latin typeface="Candara" pitchFamily="34" charset="0"/>
        </a:defRPr>
      </a:lvl4pPr>
      <a:lvl5pPr algn="ctr" rtl="0" eaLnBrk="0" fontAlgn="base" hangingPunct="0">
        <a:spcBef>
          <a:spcPct val="0"/>
        </a:spcBef>
        <a:spcAft>
          <a:spcPct val="0"/>
        </a:spcAft>
        <a:defRPr sz="4400" b="1">
          <a:solidFill>
            <a:schemeClr val="tx1"/>
          </a:solidFill>
          <a:latin typeface="Candara" pitchFamily="34"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27140F-8A67-5242-B7B9-EDFE5B942C02}"/>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36867" name="Picture 8" descr="Product-General.png">
            <a:extLst>
              <a:ext uri="{FF2B5EF4-FFF2-40B4-BE49-F238E27FC236}">
                <a16:creationId xmlns:a16="http://schemas.microsoft.com/office/drawing/2014/main" id="{892FB5AF-2013-B347-932F-4BB4585ED78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AiG 2007 URL Logo.png">
            <a:extLst>
              <a:ext uri="{FF2B5EF4-FFF2-40B4-BE49-F238E27FC236}">
                <a16:creationId xmlns:a16="http://schemas.microsoft.com/office/drawing/2014/main" id="{0914F1C4-4A3D-C74A-ACA9-43811D106AC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Product Scan Lines.png">
            <a:extLst>
              <a:ext uri="{FF2B5EF4-FFF2-40B4-BE49-F238E27FC236}">
                <a16:creationId xmlns:a16="http://schemas.microsoft.com/office/drawing/2014/main" id="{60634BCD-A234-4841-B8C2-3F7AF948FEF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itle Placeholder 1">
            <a:extLst>
              <a:ext uri="{FF2B5EF4-FFF2-40B4-BE49-F238E27FC236}">
                <a16:creationId xmlns:a16="http://schemas.microsoft.com/office/drawing/2014/main" id="{45E1E5B0-352C-114D-81C0-1941FE0B01D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71" name="Text Placeholder 2">
            <a:extLst>
              <a:ext uri="{FF2B5EF4-FFF2-40B4-BE49-F238E27FC236}">
                <a16:creationId xmlns:a16="http://schemas.microsoft.com/office/drawing/2014/main" id="{747DC77D-9ECF-FD4A-A04F-394DED491E8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defRPr>
      </a:lvl2pPr>
      <a:lvl3pPr algn="ctr" rtl="0" eaLnBrk="0" fontAlgn="base" hangingPunct="0">
        <a:spcBef>
          <a:spcPct val="0"/>
        </a:spcBef>
        <a:spcAft>
          <a:spcPct val="0"/>
        </a:spcAft>
        <a:defRPr sz="4400" b="1">
          <a:solidFill>
            <a:schemeClr val="tx1"/>
          </a:solidFill>
          <a:latin typeface="Candara" pitchFamily="34" charset="0"/>
        </a:defRPr>
      </a:lvl3pPr>
      <a:lvl4pPr algn="ctr" rtl="0" eaLnBrk="0" fontAlgn="base" hangingPunct="0">
        <a:spcBef>
          <a:spcPct val="0"/>
        </a:spcBef>
        <a:spcAft>
          <a:spcPct val="0"/>
        </a:spcAft>
        <a:defRPr sz="4400" b="1">
          <a:solidFill>
            <a:schemeClr val="tx1"/>
          </a:solidFill>
          <a:latin typeface="Candara" pitchFamily="34" charset="0"/>
        </a:defRPr>
      </a:lvl4pPr>
      <a:lvl5pPr algn="ctr" rtl="0" eaLnBrk="0" fontAlgn="base" hangingPunct="0">
        <a:spcBef>
          <a:spcPct val="0"/>
        </a:spcBef>
        <a:spcAft>
          <a:spcPct val="0"/>
        </a:spcAft>
        <a:defRPr sz="4400" b="1">
          <a:solidFill>
            <a:schemeClr val="tx1"/>
          </a:solidFill>
          <a:latin typeface="Candara" pitchFamily="34"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53B445-F55C-D844-9500-40EBC04D3C67}"/>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37891" name="Picture 8" descr="Product-General.png">
            <a:extLst>
              <a:ext uri="{FF2B5EF4-FFF2-40B4-BE49-F238E27FC236}">
                <a16:creationId xmlns:a16="http://schemas.microsoft.com/office/drawing/2014/main" id="{E397C9B8-984D-A84E-8499-E7D08D87520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AiG 2007 URL Logo.png">
            <a:extLst>
              <a:ext uri="{FF2B5EF4-FFF2-40B4-BE49-F238E27FC236}">
                <a16:creationId xmlns:a16="http://schemas.microsoft.com/office/drawing/2014/main" id="{91CE9898-41B9-3341-A214-BC9484C51B3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roduct Scan Lines.png">
            <a:extLst>
              <a:ext uri="{FF2B5EF4-FFF2-40B4-BE49-F238E27FC236}">
                <a16:creationId xmlns:a16="http://schemas.microsoft.com/office/drawing/2014/main" id="{F759467A-CC55-9445-8FB8-BD45EBC1F34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itle Placeholder 1">
            <a:extLst>
              <a:ext uri="{FF2B5EF4-FFF2-40B4-BE49-F238E27FC236}">
                <a16:creationId xmlns:a16="http://schemas.microsoft.com/office/drawing/2014/main" id="{20C73B4F-3392-B741-9473-FF99640E56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5" name="Text Placeholder 2">
            <a:extLst>
              <a:ext uri="{FF2B5EF4-FFF2-40B4-BE49-F238E27FC236}">
                <a16:creationId xmlns:a16="http://schemas.microsoft.com/office/drawing/2014/main" id="{BBCDBF32-8F2E-CA4A-BAA5-6D34C769F9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B558A7-08BF-0949-B22C-4DEBBF2E1DEE}"/>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audio</a:t>
            </a:r>
          </a:p>
        </p:txBody>
      </p:sp>
      <p:pic>
        <p:nvPicPr>
          <p:cNvPr id="38915" name="Picture 8" descr="Product-General.png">
            <a:extLst>
              <a:ext uri="{FF2B5EF4-FFF2-40B4-BE49-F238E27FC236}">
                <a16:creationId xmlns:a16="http://schemas.microsoft.com/office/drawing/2014/main" id="{2C3D092A-D72C-DB4B-94D4-3BDCB6C1668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AiG 2007 URL Logo.png">
            <a:extLst>
              <a:ext uri="{FF2B5EF4-FFF2-40B4-BE49-F238E27FC236}">
                <a16:creationId xmlns:a16="http://schemas.microsoft.com/office/drawing/2014/main" id="{22CA9CAD-3466-8342-8818-630D870843E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Product Scan Lines.png">
            <a:extLst>
              <a:ext uri="{FF2B5EF4-FFF2-40B4-BE49-F238E27FC236}">
                <a16:creationId xmlns:a16="http://schemas.microsoft.com/office/drawing/2014/main" id="{EB430CCF-3803-2E4D-9C11-0A66D88A6E5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Placeholder 1">
            <a:extLst>
              <a:ext uri="{FF2B5EF4-FFF2-40B4-BE49-F238E27FC236}">
                <a16:creationId xmlns:a16="http://schemas.microsoft.com/office/drawing/2014/main" id="{1C3BBCDA-E907-D243-B1E4-6A2C7320A50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9" name="Text Placeholder 2">
            <a:extLst>
              <a:ext uri="{FF2B5EF4-FFF2-40B4-BE49-F238E27FC236}">
                <a16:creationId xmlns:a16="http://schemas.microsoft.com/office/drawing/2014/main" id="{EE918170-15E7-B04D-946C-802B8E72B38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6" descr="Product-General.png">
            <a:extLst>
              <a:ext uri="{FF2B5EF4-FFF2-40B4-BE49-F238E27FC236}">
                <a16:creationId xmlns:a16="http://schemas.microsoft.com/office/drawing/2014/main" id="{55B61ECD-CBD5-344A-B390-1E271527DC0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descr="AiG 2007 URL Logo.png">
            <a:extLst>
              <a:ext uri="{FF2B5EF4-FFF2-40B4-BE49-F238E27FC236}">
                <a16:creationId xmlns:a16="http://schemas.microsoft.com/office/drawing/2014/main" id="{79B1EEDC-B888-E24B-89F1-A7E4322D9FE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Product Scan Lines.png">
            <a:extLst>
              <a:ext uri="{FF2B5EF4-FFF2-40B4-BE49-F238E27FC236}">
                <a16:creationId xmlns:a16="http://schemas.microsoft.com/office/drawing/2014/main" id="{95645F56-92EF-A44F-B9F9-68D6E439A44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Placeholder 1">
            <a:extLst>
              <a:ext uri="{FF2B5EF4-FFF2-40B4-BE49-F238E27FC236}">
                <a16:creationId xmlns:a16="http://schemas.microsoft.com/office/drawing/2014/main" id="{32C95439-65EF-C745-8495-84DA776834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39942" name="Text Placeholder 2">
            <a:extLst>
              <a:ext uri="{FF2B5EF4-FFF2-40B4-BE49-F238E27FC236}">
                <a16:creationId xmlns:a16="http://schemas.microsoft.com/office/drawing/2014/main" id="{5A88783D-3E12-FA4B-BD16-F9CA442FB67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7177354-373E-464E-BC30-B0E0F01096D8}"/>
              </a:ext>
            </a:extLst>
          </p:cNvPr>
          <p:cNvSpPr>
            <a:spLocks noGrp="1" noChangeArrowheads="1"/>
          </p:cNvSpPr>
          <p:nvPr>
            <p:ph type="title"/>
          </p:nvPr>
        </p:nvSpPr>
        <p:spPr bwMode="auto">
          <a:xfrm>
            <a:off x="685800" y="6064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4863" tIns="22431" rIns="44863" bIns="22431"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480BDAEB-DCEE-B04A-BA60-8D601DE366EC}"/>
              </a:ext>
            </a:extLst>
          </p:cNvPr>
          <p:cNvSpPr>
            <a:spLocks noGrp="1" noChangeArrowheads="1"/>
          </p:cNvSpPr>
          <p:nvPr>
            <p:ph type="body" idx="1"/>
          </p:nvPr>
        </p:nvSpPr>
        <p:spPr bwMode="auto">
          <a:xfrm>
            <a:off x="685800" y="1978025"/>
            <a:ext cx="77724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4863" tIns="22431" rIns="44863" bIns="224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83460" name="Rectangle 4">
            <a:extLst>
              <a:ext uri="{FF2B5EF4-FFF2-40B4-BE49-F238E27FC236}">
                <a16:creationId xmlns:a16="http://schemas.microsoft.com/office/drawing/2014/main" id="{84D9CACB-309B-AC49-B18E-1445B9EE5661}"/>
              </a:ext>
            </a:extLst>
          </p:cNvPr>
          <p:cNvSpPr>
            <a:spLocks noGrp="1" noChangeArrowheads="1"/>
          </p:cNvSpPr>
          <p:nvPr>
            <p:ph type="dt" sz="half" idx="2"/>
          </p:nvPr>
        </p:nvSpPr>
        <p:spPr bwMode="auto">
          <a:xfrm>
            <a:off x="685800" y="6251575"/>
            <a:ext cx="19050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algn="l" eaLnBrk="0" hangingPunct="0">
              <a:defRPr sz="800">
                <a:latin typeface="Times New Roman" pitchFamily="18" charset="0"/>
              </a:defRPr>
            </a:lvl1pPr>
          </a:lstStyle>
          <a:p>
            <a:pPr>
              <a:defRPr/>
            </a:pPr>
            <a:endParaRPr lang="en-US"/>
          </a:p>
        </p:txBody>
      </p:sp>
      <p:sp>
        <p:nvSpPr>
          <p:cNvPr id="1683461" name="Rectangle 5">
            <a:extLst>
              <a:ext uri="{FF2B5EF4-FFF2-40B4-BE49-F238E27FC236}">
                <a16:creationId xmlns:a16="http://schemas.microsoft.com/office/drawing/2014/main" id="{FABF230D-1025-BF48-A55A-39206DD89C24}"/>
              </a:ext>
            </a:extLst>
          </p:cNvPr>
          <p:cNvSpPr>
            <a:spLocks noGrp="1" noChangeArrowheads="1"/>
          </p:cNvSpPr>
          <p:nvPr>
            <p:ph type="ftr" sz="quarter" idx="3"/>
          </p:nvPr>
        </p:nvSpPr>
        <p:spPr bwMode="auto">
          <a:xfrm>
            <a:off x="3124200" y="6251575"/>
            <a:ext cx="28956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eaLnBrk="0" hangingPunct="0">
              <a:defRPr sz="800">
                <a:latin typeface="Times New Roman" pitchFamily="18" charset="0"/>
              </a:defRPr>
            </a:lvl1pPr>
          </a:lstStyle>
          <a:p>
            <a:pPr>
              <a:defRPr/>
            </a:pPr>
            <a:endParaRPr lang="en-US"/>
          </a:p>
        </p:txBody>
      </p:sp>
      <p:sp>
        <p:nvSpPr>
          <p:cNvPr id="1683462" name="Rectangle 6">
            <a:extLst>
              <a:ext uri="{FF2B5EF4-FFF2-40B4-BE49-F238E27FC236}">
                <a16:creationId xmlns:a16="http://schemas.microsoft.com/office/drawing/2014/main" id="{0740BB05-090C-7B4A-B114-454B4A1F6E1C}"/>
              </a:ext>
            </a:extLst>
          </p:cNvPr>
          <p:cNvSpPr>
            <a:spLocks noGrp="1" noChangeArrowheads="1"/>
          </p:cNvSpPr>
          <p:nvPr>
            <p:ph type="sldNum" sz="quarter" idx="4"/>
          </p:nvPr>
        </p:nvSpPr>
        <p:spPr bwMode="auto">
          <a:xfrm>
            <a:off x="6553200" y="6251575"/>
            <a:ext cx="19050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algn="r" eaLnBrk="0" hangingPunct="0">
              <a:defRPr sz="800">
                <a:latin typeface="Times New Roman" panose="02020603050405020304" pitchFamily="18" charset="0"/>
              </a:defRPr>
            </a:lvl1pPr>
          </a:lstStyle>
          <a:p>
            <a:fld id="{04BEB1C5-7F18-7745-B260-9E2BBB8544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pitchFamily="18" charset="0"/>
          <a:cs typeface="Arial" charset="0"/>
        </a:defRPr>
      </a:lvl2pPr>
      <a:lvl3pPr algn="ctr" defTabSz="449263" rtl="0" eaLnBrk="0" fontAlgn="base" hangingPunct="0">
        <a:spcBef>
          <a:spcPct val="0"/>
        </a:spcBef>
        <a:spcAft>
          <a:spcPct val="0"/>
        </a:spcAft>
        <a:defRPr sz="2300">
          <a:solidFill>
            <a:schemeClr val="tx2"/>
          </a:solidFill>
          <a:latin typeface="Times New Roman" pitchFamily="18" charset="0"/>
          <a:cs typeface="Arial" charset="0"/>
        </a:defRPr>
      </a:lvl3pPr>
      <a:lvl4pPr algn="ctr" defTabSz="449263" rtl="0" eaLnBrk="0" fontAlgn="base" hangingPunct="0">
        <a:spcBef>
          <a:spcPct val="0"/>
        </a:spcBef>
        <a:spcAft>
          <a:spcPct val="0"/>
        </a:spcAft>
        <a:defRPr sz="2300">
          <a:solidFill>
            <a:schemeClr val="tx2"/>
          </a:solidFill>
          <a:latin typeface="Times New Roman" pitchFamily="18" charset="0"/>
          <a:cs typeface="Arial" charset="0"/>
        </a:defRPr>
      </a:lvl4pPr>
      <a:lvl5pPr algn="ctr" defTabSz="449263" rtl="0" eaLnBrk="0" fontAlgn="base" hangingPunct="0">
        <a:spcBef>
          <a:spcPct val="0"/>
        </a:spcBef>
        <a:spcAft>
          <a:spcPct val="0"/>
        </a:spcAft>
        <a:defRPr sz="2300">
          <a:solidFill>
            <a:schemeClr val="tx2"/>
          </a:solidFill>
          <a:latin typeface="Times New Roman" pitchFamily="18" charset="0"/>
          <a:cs typeface="Arial" charset="0"/>
        </a:defRPr>
      </a:lvl5pPr>
      <a:lvl6pPr marL="457200" algn="ctr" defTabSz="449263" rtl="0" fontAlgn="base">
        <a:spcBef>
          <a:spcPct val="0"/>
        </a:spcBef>
        <a:spcAft>
          <a:spcPct val="0"/>
        </a:spcAft>
        <a:defRPr sz="2300">
          <a:solidFill>
            <a:schemeClr val="tx2"/>
          </a:solidFill>
          <a:latin typeface="Times New Roman" pitchFamily="18" charset="0"/>
          <a:cs typeface="Arial" charset="0"/>
        </a:defRPr>
      </a:lvl6pPr>
      <a:lvl7pPr marL="914400" algn="ctr" defTabSz="449263" rtl="0" fontAlgn="base">
        <a:spcBef>
          <a:spcPct val="0"/>
        </a:spcBef>
        <a:spcAft>
          <a:spcPct val="0"/>
        </a:spcAft>
        <a:defRPr sz="2300">
          <a:solidFill>
            <a:schemeClr val="tx2"/>
          </a:solidFill>
          <a:latin typeface="Times New Roman" pitchFamily="18" charset="0"/>
          <a:cs typeface="Arial" charset="0"/>
        </a:defRPr>
      </a:lvl7pPr>
      <a:lvl8pPr marL="1371600" algn="ctr" defTabSz="449263" rtl="0" fontAlgn="base">
        <a:spcBef>
          <a:spcPct val="0"/>
        </a:spcBef>
        <a:spcAft>
          <a:spcPct val="0"/>
        </a:spcAft>
        <a:defRPr sz="2300">
          <a:solidFill>
            <a:schemeClr val="tx2"/>
          </a:solidFill>
          <a:latin typeface="Times New Roman" pitchFamily="18" charset="0"/>
          <a:cs typeface="Arial" charset="0"/>
        </a:defRPr>
      </a:lvl8pPr>
      <a:lvl9pPr marL="1828800" algn="ctr" defTabSz="449263" rtl="0" fontAlgn="base">
        <a:spcBef>
          <a:spcPct val="0"/>
        </a:spcBef>
        <a:spcAft>
          <a:spcPct val="0"/>
        </a:spcAft>
        <a:defRPr sz="2300">
          <a:solidFill>
            <a:schemeClr val="tx2"/>
          </a:solidFill>
          <a:latin typeface="Times New Roman" pitchFamily="18"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cs typeface="+mn-cs"/>
        </a:defRPr>
      </a:lvl5pPr>
      <a:lvl6pPr marL="1470025" indent="-115888" algn="l" defTabSz="449263" rtl="0" fontAlgn="base">
        <a:spcBef>
          <a:spcPct val="20000"/>
        </a:spcBef>
        <a:spcAft>
          <a:spcPct val="0"/>
        </a:spcAft>
        <a:buChar char="»"/>
        <a:defRPr sz="1100">
          <a:solidFill>
            <a:schemeClr val="tx1"/>
          </a:solidFill>
          <a:latin typeface="+mn-lt"/>
          <a:cs typeface="+mn-cs"/>
        </a:defRPr>
      </a:lvl6pPr>
      <a:lvl7pPr marL="1927225" indent="-115888" algn="l" defTabSz="449263" rtl="0" fontAlgn="base">
        <a:spcBef>
          <a:spcPct val="20000"/>
        </a:spcBef>
        <a:spcAft>
          <a:spcPct val="0"/>
        </a:spcAft>
        <a:buChar char="»"/>
        <a:defRPr sz="1100">
          <a:solidFill>
            <a:schemeClr val="tx1"/>
          </a:solidFill>
          <a:latin typeface="+mn-lt"/>
          <a:cs typeface="+mn-cs"/>
        </a:defRPr>
      </a:lvl7pPr>
      <a:lvl8pPr marL="2384425" indent="-115888" algn="l" defTabSz="449263" rtl="0" fontAlgn="base">
        <a:spcBef>
          <a:spcPct val="20000"/>
        </a:spcBef>
        <a:spcAft>
          <a:spcPct val="0"/>
        </a:spcAft>
        <a:buChar char="»"/>
        <a:defRPr sz="1100">
          <a:solidFill>
            <a:schemeClr val="tx1"/>
          </a:solidFill>
          <a:latin typeface="+mn-lt"/>
          <a:cs typeface="+mn-cs"/>
        </a:defRPr>
      </a:lvl8pPr>
      <a:lvl9pPr marL="2841625" indent="-115888" algn="l" defTabSz="449263" rtl="0" fontAlgn="base">
        <a:spcBef>
          <a:spcPct val="20000"/>
        </a:spcBef>
        <a:spcAft>
          <a:spcPct val="0"/>
        </a:spcAft>
        <a:buChar char="»"/>
        <a:defRPr sz="11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D5F6B1-476D-D741-BAEA-E711856CA4BF}"/>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40963" name="Picture 8" descr="Product-General.png">
            <a:extLst>
              <a:ext uri="{FF2B5EF4-FFF2-40B4-BE49-F238E27FC236}">
                <a16:creationId xmlns:a16="http://schemas.microsoft.com/office/drawing/2014/main" id="{3E92BC5F-52AC-164D-887F-7CB42A1AD59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iG 2007 URL Logo.png">
            <a:extLst>
              <a:ext uri="{FF2B5EF4-FFF2-40B4-BE49-F238E27FC236}">
                <a16:creationId xmlns:a16="http://schemas.microsoft.com/office/drawing/2014/main" id="{E9E3EA0B-5394-AB4B-BB79-6D227F4C958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a:extLst>
              <a:ext uri="{FF2B5EF4-FFF2-40B4-BE49-F238E27FC236}">
                <a16:creationId xmlns:a16="http://schemas.microsoft.com/office/drawing/2014/main" id="{AC14C993-EE33-9B40-B150-B419D1928F7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a:extLst>
              <a:ext uri="{FF2B5EF4-FFF2-40B4-BE49-F238E27FC236}">
                <a16:creationId xmlns:a16="http://schemas.microsoft.com/office/drawing/2014/main" id="{3C57791A-5C23-404F-A522-4B562A763E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0967" name="Text Placeholder 2">
            <a:extLst>
              <a:ext uri="{FF2B5EF4-FFF2-40B4-BE49-F238E27FC236}">
                <a16:creationId xmlns:a16="http://schemas.microsoft.com/office/drawing/2014/main" id="{228C67A1-5682-FB43-9556-991BBDDA465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18338-7AB2-2C4A-ADD3-81D7020B72A5}"/>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41987" name="Picture 8" descr="Product-General.png">
            <a:extLst>
              <a:ext uri="{FF2B5EF4-FFF2-40B4-BE49-F238E27FC236}">
                <a16:creationId xmlns:a16="http://schemas.microsoft.com/office/drawing/2014/main" id="{BCFBF180-D58E-5747-8CB4-6473A7CF053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AiG 2007 URL Logo.png">
            <a:extLst>
              <a:ext uri="{FF2B5EF4-FFF2-40B4-BE49-F238E27FC236}">
                <a16:creationId xmlns:a16="http://schemas.microsoft.com/office/drawing/2014/main" id="{CF30D661-85A2-5742-88A4-A7D562BF827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roduct Scan Lines.png">
            <a:extLst>
              <a:ext uri="{FF2B5EF4-FFF2-40B4-BE49-F238E27FC236}">
                <a16:creationId xmlns:a16="http://schemas.microsoft.com/office/drawing/2014/main" id="{A99C84FD-544E-AC46-A981-2166BC26578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le Placeholder 1">
            <a:extLst>
              <a:ext uri="{FF2B5EF4-FFF2-40B4-BE49-F238E27FC236}">
                <a16:creationId xmlns:a16="http://schemas.microsoft.com/office/drawing/2014/main" id="{244DBD94-392A-7D4F-AD09-5F2BF0E1623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1991" name="Text Placeholder 2">
            <a:extLst>
              <a:ext uri="{FF2B5EF4-FFF2-40B4-BE49-F238E27FC236}">
                <a16:creationId xmlns:a16="http://schemas.microsoft.com/office/drawing/2014/main" id="{5BAA1E02-CECD-EC47-B8C5-A1816A31710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BC7103-F399-3D46-B2C9-760793EB9D03}"/>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books</a:t>
            </a:r>
          </a:p>
        </p:txBody>
      </p:sp>
      <p:pic>
        <p:nvPicPr>
          <p:cNvPr id="43011" name="Picture 8" descr="Product-General.png">
            <a:extLst>
              <a:ext uri="{FF2B5EF4-FFF2-40B4-BE49-F238E27FC236}">
                <a16:creationId xmlns:a16="http://schemas.microsoft.com/office/drawing/2014/main" id="{63603C44-5677-BC45-8716-0370DA2FFB5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a:extLst>
              <a:ext uri="{FF2B5EF4-FFF2-40B4-BE49-F238E27FC236}">
                <a16:creationId xmlns:a16="http://schemas.microsoft.com/office/drawing/2014/main" id="{832FF9A3-4D2D-3648-88F2-981137D8C30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a:extLst>
              <a:ext uri="{FF2B5EF4-FFF2-40B4-BE49-F238E27FC236}">
                <a16:creationId xmlns:a16="http://schemas.microsoft.com/office/drawing/2014/main" id="{1BE0DC6E-1370-1443-91A4-3152C92B521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a:extLst>
              <a:ext uri="{FF2B5EF4-FFF2-40B4-BE49-F238E27FC236}">
                <a16:creationId xmlns:a16="http://schemas.microsoft.com/office/drawing/2014/main" id="{60799233-CAE0-0749-A742-E532B3DE1C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3015" name="Text Placeholder 2">
            <a:extLst>
              <a:ext uri="{FF2B5EF4-FFF2-40B4-BE49-F238E27FC236}">
                <a16:creationId xmlns:a16="http://schemas.microsoft.com/office/drawing/2014/main" id="{8991E157-3E49-3C40-B99C-8BD52C19936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6" descr="Product-General.png">
            <a:extLst>
              <a:ext uri="{FF2B5EF4-FFF2-40B4-BE49-F238E27FC236}">
                <a16:creationId xmlns:a16="http://schemas.microsoft.com/office/drawing/2014/main" id="{C42336D5-1B0B-AA48-865E-49978E00B91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descr="AiG 2007 URL Logo.png">
            <a:extLst>
              <a:ext uri="{FF2B5EF4-FFF2-40B4-BE49-F238E27FC236}">
                <a16:creationId xmlns:a16="http://schemas.microsoft.com/office/drawing/2014/main" id="{5395DB79-246D-0C42-8072-7A0C8E9A267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Product Scan Lines.png">
            <a:extLst>
              <a:ext uri="{FF2B5EF4-FFF2-40B4-BE49-F238E27FC236}">
                <a16:creationId xmlns:a16="http://schemas.microsoft.com/office/drawing/2014/main" id="{4D969B58-40AA-6844-B53A-704B4CF4EA9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Product-General.png">
            <a:extLst>
              <a:ext uri="{FF2B5EF4-FFF2-40B4-BE49-F238E27FC236}">
                <a16:creationId xmlns:a16="http://schemas.microsoft.com/office/drawing/2014/main" id="{BAC67A53-E404-434E-BB5C-9C7D9461F04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AiG 2007 URL Logo.png">
            <a:extLst>
              <a:ext uri="{FF2B5EF4-FFF2-40B4-BE49-F238E27FC236}">
                <a16:creationId xmlns:a16="http://schemas.microsoft.com/office/drawing/2014/main" id="{D9380233-8492-CA4C-966C-F6AFE4FD0A2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1" descr="Product Scan Lines.png">
            <a:extLst>
              <a:ext uri="{FF2B5EF4-FFF2-40B4-BE49-F238E27FC236}">
                <a16:creationId xmlns:a16="http://schemas.microsoft.com/office/drawing/2014/main" id="{FE32ACD4-E4AF-8F43-AB11-3617C73DA94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itle Placeholder 1">
            <a:extLst>
              <a:ext uri="{FF2B5EF4-FFF2-40B4-BE49-F238E27FC236}">
                <a16:creationId xmlns:a16="http://schemas.microsoft.com/office/drawing/2014/main" id="{7FF00253-ADD9-A44E-B019-522B67FCFB9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4041" name="Text Placeholder 2">
            <a:extLst>
              <a:ext uri="{FF2B5EF4-FFF2-40B4-BE49-F238E27FC236}">
                <a16:creationId xmlns:a16="http://schemas.microsoft.com/office/drawing/2014/main" id="{FEE83D74-89FA-084C-A5F1-8C5CE8D28AA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9653529E-88CD-E644-84E6-A8F17AEE755A}"/>
              </a:ext>
            </a:extLst>
          </p:cNvPr>
          <p:cNvSpPr txBox="1">
            <a:spLocks noChangeArrowheads="1"/>
          </p:cNvSpPr>
          <p:nvPr/>
        </p:nvSpPr>
        <p:spPr bwMode="auto">
          <a:xfrm>
            <a:off x="7712075" y="6611938"/>
            <a:ext cx="1431925" cy="214312"/>
          </a:xfrm>
          <a:prstGeom prst="rect">
            <a:avLst/>
          </a:prstGeom>
          <a:noFill/>
          <a:ln w="9525">
            <a:noFill/>
            <a:miter lim="800000"/>
            <a:headEnd/>
            <a:tailEnd/>
          </a:ln>
        </p:spPr>
        <p:txBody>
          <a:bodyPr wrap="none" lIns="91430" tIns="45716" rIns="91430" bIns="45716">
            <a:spAutoFit/>
          </a:bodyPr>
          <a:lstStyle/>
          <a:p>
            <a:pPr algn="r">
              <a:defRPr/>
            </a:pPr>
            <a:r>
              <a:rPr lang="en-US" sz="800" dirty="0">
                <a:solidFill>
                  <a:srgbClr val="C0C0C0"/>
                </a:solidFill>
              </a:rPr>
              <a:t>© Answers in Genesis-USA</a:t>
            </a:r>
          </a:p>
        </p:txBody>
      </p:sp>
      <p:pic>
        <p:nvPicPr>
          <p:cNvPr id="45059" name="Picture 6" descr="Product-General.png">
            <a:extLst>
              <a:ext uri="{FF2B5EF4-FFF2-40B4-BE49-F238E27FC236}">
                <a16:creationId xmlns:a16="http://schemas.microsoft.com/office/drawing/2014/main" id="{536C3462-28AA-294A-88DD-B725445E370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9" descr="AiG 2007 URL Logo.png">
            <a:extLst>
              <a:ext uri="{FF2B5EF4-FFF2-40B4-BE49-F238E27FC236}">
                <a16:creationId xmlns:a16="http://schemas.microsoft.com/office/drawing/2014/main" id="{CECC713C-0A06-ED4A-AFAD-60479A0A7EB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roduct Scan Lines.png">
            <a:extLst>
              <a:ext uri="{FF2B5EF4-FFF2-40B4-BE49-F238E27FC236}">
                <a16:creationId xmlns:a16="http://schemas.microsoft.com/office/drawing/2014/main" id="{5D99FC37-A4B2-1141-AF70-D12BE73FC99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itle Placeholder 1">
            <a:extLst>
              <a:ext uri="{FF2B5EF4-FFF2-40B4-BE49-F238E27FC236}">
                <a16:creationId xmlns:a16="http://schemas.microsoft.com/office/drawing/2014/main" id="{D4A20978-720F-094D-8A60-C2CFCB4C29A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5063" name="Text Placeholder 2">
            <a:extLst>
              <a:ext uri="{FF2B5EF4-FFF2-40B4-BE49-F238E27FC236}">
                <a16:creationId xmlns:a16="http://schemas.microsoft.com/office/drawing/2014/main" id="{9F19E51D-86A6-454E-9780-91399EC673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cs typeface="Arial" charset="0"/>
        </a:defRPr>
      </a:lvl2pPr>
      <a:lvl3pPr algn="ctr" rtl="0" eaLnBrk="0" fontAlgn="base" hangingPunct="0">
        <a:spcBef>
          <a:spcPct val="0"/>
        </a:spcBef>
        <a:spcAft>
          <a:spcPct val="0"/>
        </a:spcAft>
        <a:defRPr sz="4400" b="1">
          <a:solidFill>
            <a:schemeClr val="tx1"/>
          </a:solidFill>
          <a:latin typeface="Arial" charset="0"/>
          <a:cs typeface="Arial" charset="0"/>
        </a:defRPr>
      </a:lvl3pPr>
      <a:lvl4pPr algn="ctr" rtl="0" eaLnBrk="0" fontAlgn="base" hangingPunct="0">
        <a:spcBef>
          <a:spcPct val="0"/>
        </a:spcBef>
        <a:spcAft>
          <a:spcPct val="0"/>
        </a:spcAft>
        <a:defRPr sz="4400" b="1">
          <a:solidFill>
            <a:schemeClr val="tx1"/>
          </a:solidFill>
          <a:latin typeface="Arial" charset="0"/>
          <a:cs typeface="Arial" charset="0"/>
        </a:defRPr>
      </a:lvl4pPr>
      <a:lvl5pPr algn="ctr" rtl="0" eaLnBrk="0" fontAlgn="base" hangingPunct="0">
        <a:spcBef>
          <a:spcPct val="0"/>
        </a:spcBef>
        <a:spcAft>
          <a:spcPct val="0"/>
        </a:spcAft>
        <a:defRPr sz="4400" b="1">
          <a:solidFill>
            <a:schemeClr val="tx1"/>
          </a:solidFill>
          <a:latin typeface="Arial"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747CEB6-D6B7-AA43-A31A-A81D70063802}"/>
              </a:ext>
            </a:extLst>
          </p:cNvPr>
          <p:cNvSpPr>
            <a:spLocks noGrp="1" noChangeArrowheads="1"/>
          </p:cNvSpPr>
          <p:nvPr>
            <p:ph type="title"/>
          </p:nvPr>
        </p:nvSpPr>
        <p:spPr bwMode="auto">
          <a:xfrm>
            <a:off x="893763" y="179388"/>
            <a:ext cx="73580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5717" tIns="35717" rIns="35717" bIns="35717" numCol="1" anchor="ctr" anchorCtr="0" compatLnSpc="1">
            <a:prstTxWarp prst="textNoShape">
              <a:avLst/>
            </a:prstTxWarp>
          </a:bodyPr>
          <a:lstStyle/>
          <a:p>
            <a:pPr lvl="0"/>
            <a:r>
              <a:rPr lang="en-US" altLang="en-US">
                <a:sym typeface="Myriad Pro Bold" panose="020B0503030403020204"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panose="020B0503030403020204" pitchFamily="34" charset="0"/>
        </a:defRPr>
      </a:lvl1pPr>
      <a:lvl2pPr algn="ctr" defTabSz="642938" rtl="0" eaLnBrk="0" fontAlgn="base" hangingPunct="0">
        <a:spcBef>
          <a:spcPct val="0"/>
        </a:spcBef>
        <a:spcAft>
          <a:spcPct val="0"/>
        </a:spcAft>
        <a:defRPr sz="5900">
          <a:solidFill>
            <a:schemeClr val="tx1"/>
          </a:solidFill>
          <a:latin typeface="Myriad Pro Bold" pitchFamily="84" charset="0"/>
          <a:cs typeface="Arial" charset="0"/>
          <a:sym typeface="Myriad Pro Bold" panose="020B0503030403020204" pitchFamily="34" charset="0"/>
        </a:defRPr>
      </a:lvl2pPr>
      <a:lvl3pPr algn="ctr" defTabSz="642938" rtl="0" eaLnBrk="0" fontAlgn="base" hangingPunct="0">
        <a:spcBef>
          <a:spcPct val="0"/>
        </a:spcBef>
        <a:spcAft>
          <a:spcPct val="0"/>
        </a:spcAft>
        <a:defRPr sz="5900">
          <a:solidFill>
            <a:schemeClr val="tx1"/>
          </a:solidFill>
          <a:latin typeface="Myriad Pro Bold" pitchFamily="84" charset="0"/>
          <a:cs typeface="Arial" charset="0"/>
          <a:sym typeface="Myriad Pro Bold" panose="020B0503030403020204" pitchFamily="34" charset="0"/>
        </a:defRPr>
      </a:lvl3pPr>
      <a:lvl4pPr algn="ctr" defTabSz="642938" rtl="0" eaLnBrk="0" fontAlgn="base" hangingPunct="0">
        <a:spcBef>
          <a:spcPct val="0"/>
        </a:spcBef>
        <a:spcAft>
          <a:spcPct val="0"/>
        </a:spcAft>
        <a:defRPr sz="5900">
          <a:solidFill>
            <a:schemeClr val="tx1"/>
          </a:solidFill>
          <a:latin typeface="Myriad Pro Bold" pitchFamily="84" charset="0"/>
          <a:cs typeface="Arial" charset="0"/>
          <a:sym typeface="Myriad Pro Bold" panose="020B0503030403020204" pitchFamily="34" charset="0"/>
        </a:defRPr>
      </a:lvl4pPr>
      <a:lvl5pPr algn="ctr" defTabSz="642938" rtl="0" eaLnBrk="0" fontAlgn="base" hangingPunct="0">
        <a:spcBef>
          <a:spcPct val="0"/>
        </a:spcBef>
        <a:spcAft>
          <a:spcPct val="0"/>
        </a:spcAft>
        <a:defRPr sz="5900">
          <a:solidFill>
            <a:schemeClr val="tx1"/>
          </a:solidFill>
          <a:latin typeface="Myriad Pro Bold" pitchFamily="84" charset="0"/>
          <a:cs typeface="Arial" charset="0"/>
          <a:sym typeface="Myriad Pro Bold" panose="020B0503030403020204" pitchFamily="34" charset="0"/>
        </a:defRPr>
      </a:lvl5pPr>
      <a:lvl6pPr marL="457200" algn="ctr" defTabSz="642938" rtl="0" fontAlgn="base">
        <a:spcBef>
          <a:spcPct val="0"/>
        </a:spcBef>
        <a:spcAft>
          <a:spcPct val="0"/>
        </a:spcAft>
        <a:defRPr sz="5900">
          <a:solidFill>
            <a:schemeClr val="tx1"/>
          </a:solidFill>
          <a:latin typeface="Myriad Pro Bold" pitchFamily="84" charset="0"/>
          <a:cs typeface="Arial" charset="0"/>
          <a:sym typeface="Myriad Pro Bold" pitchFamily="84" charset="0"/>
        </a:defRPr>
      </a:lvl6pPr>
      <a:lvl7pPr marL="914400" algn="ctr" defTabSz="642938" rtl="0" fontAlgn="base">
        <a:spcBef>
          <a:spcPct val="0"/>
        </a:spcBef>
        <a:spcAft>
          <a:spcPct val="0"/>
        </a:spcAft>
        <a:defRPr sz="5900">
          <a:solidFill>
            <a:schemeClr val="tx1"/>
          </a:solidFill>
          <a:latin typeface="Myriad Pro Bold" pitchFamily="84" charset="0"/>
          <a:cs typeface="Arial" charset="0"/>
          <a:sym typeface="Myriad Pro Bold" pitchFamily="84" charset="0"/>
        </a:defRPr>
      </a:lvl7pPr>
      <a:lvl8pPr marL="1371600" algn="ctr" defTabSz="642938" rtl="0" fontAlgn="base">
        <a:spcBef>
          <a:spcPct val="0"/>
        </a:spcBef>
        <a:spcAft>
          <a:spcPct val="0"/>
        </a:spcAft>
        <a:defRPr sz="5900">
          <a:solidFill>
            <a:schemeClr val="tx1"/>
          </a:solidFill>
          <a:latin typeface="Myriad Pro Bold" pitchFamily="84" charset="0"/>
          <a:cs typeface="Arial" charset="0"/>
          <a:sym typeface="Myriad Pro Bold" pitchFamily="84" charset="0"/>
        </a:defRPr>
      </a:lvl8pPr>
      <a:lvl9pPr marL="1828800" algn="ctr" defTabSz="642938" rtl="0" fontAlgn="base">
        <a:spcBef>
          <a:spcPct val="0"/>
        </a:spcBef>
        <a:spcAft>
          <a:spcPct val="0"/>
        </a:spcAft>
        <a:defRPr sz="5900">
          <a:solidFill>
            <a:schemeClr val="tx1"/>
          </a:solidFill>
          <a:latin typeface="Myriad Pro Bold" pitchFamily="84" charset="0"/>
          <a:cs typeface="Arial" charset="0"/>
          <a:sym typeface="Myriad Pro Bold" pitchFamily="84" charset="0"/>
        </a:defRPr>
      </a:lvl9pPr>
    </p:titleStyle>
    <p:bodyStyle>
      <a:lvl1pPr marL="625475" indent="-401638" algn="l" defTabSz="642938" rtl="0" eaLnBrk="0" fontAlgn="base" hangingPunct="0">
        <a:spcBef>
          <a:spcPts val="1688"/>
        </a:spcBef>
        <a:spcAft>
          <a:spcPct val="0"/>
        </a:spcAft>
        <a:buSzPct val="171000"/>
        <a:buFont typeface="Lucida Grande" panose="020B0600040502020204" pitchFamily="34" charset="0"/>
        <a:buChar char="•"/>
        <a:defRPr sz="3000">
          <a:solidFill>
            <a:schemeClr val="tx1"/>
          </a:solidFill>
          <a:latin typeface="+mn-lt"/>
          <a:ea typeface="+mn-ea"/>
          <a:cs typeface="+mn-cs"/>
          <a:sym typeface="Gill Sans" panose="020B0502020104020203" pitchFamily="34" charset="-79"/>
        </a:defRPr>
      </a:lvl1pPr>
      <a:lvl2pPr marL="938213" indent="-403225" algn="l" defTabSz="642938" rtl="0" eaLnBrk="0" fontAlgn="base" hangingPunct="0">
        <a:spcBef>
          <a:spcPts val="1688"/>
        </a:spcBef>
        <a:spcAft>
          <a:spcPct val="0"/>
        </a:spcAft>
        <a:buSzPct val="171000"/>
        <a:buFont typeface="Lucida Grande" panose="020B0600040502020204" pitchFamily="34" charset="0"/>
        <a:buChar char="•"/>
        <a:defRPr sz="3000">
          <a:solidFill>
            <a:schemeClr val="tx1"/>
          </a:solidFill>
          <a:latin typeface="+mn-lt"/>
          <a:cs typeface="+mn-cs"/>
          <a:sym typeface="Gill Sans" panose="020B0502020104020203" pitchFamily="34" charset="-79"/>
        </a:defRPr>
      </a:lvl2pPr>
      <a:lvl3pPr marL="1249363" indent="-401638" algn="l" defTabSz="642938" rtl="0" eaLnBrk="0" fontAlgn="base" hangingPunct="0">
        <a:spcBef>
          <a:spcPts val="1688"/>
        </a:spcBef>
        <a:spcAft>
          <a:spcPct val="0"/>
        </a:spcAft>
        <a:buSzPct val="171000"/>
        <a:buFont typeface="Lucida Grande" panose="020B0600040502020204" pitchFamily="34" charset="0"/>
        <a:buChar char="•"/>
        <a:defRPr sz="3000">
          <a:solidFill>
            <a:schemeClr val="tx1"/>
          </a:solidFill>
          <a:latin typeface="+mn-lt"/>
          <a:cs typeface="+mn-cs"/>
          <a:sym typeface="Gill Sans" panose="020B0502020104020203" pitchFamily="34" charset="-79"/>
        </a:defRPr>
      </a:lvl3pPr>
      <a:lvl4pPr marL="1562100" indent="-401638" algn="l" defTabSz="642938" rtl="0" eaLnBrk="0" fontAlgn="base" hangingPunct="0">
        <a:spcBef>
          <a:spcPts val="1688"/>
        </a:spcBef>
        <a:spcAft>
          <a:spcPct val="0"/>
        </a:spcAft>
        <a:buSzPct val="171000"/>
        <a:buFont typeface="Lucida Grande" panose="020B0600040502020204" pitchFamily="34" charset="0"/>
        <a:buChar char="•"/>
        <a:defRPr sz="3000">
          <a:solidFill>
            <a:schemeClr val="tx1"/>
          </a:solidFill>
          <a:latin typeface="+mn-lt"/>
          <a:cs typeface="+mn-cs"/>
          <a:sym typeface="Gill Sans" panose="020B0502020104020203" pitchFamily="34" charset="-79"/>
        </a:defRPr>
      </a:lvl4pPr>
      <a:lvl5pPr marL="1874838" indent="-401638" algn="l" defTabSz="642938" rtl="0" eaLnBrk="0" fontAlgn="base" hangingPunct="0">
        <a:spcBef>
          <a:spcPts val="1688"/>
        </a:spcBef>
        <a:spcAft>
          <a:spcPct val="0"/>
        </a:spcAft>
        <a:buSzPct val="171000"/>
        <a:buFont typeface="Lucida Grande" panose="020B0600040502020204" pitchFamily="34" charset="0"/>
        <a:buChar char="•"/>
        <a:defRPr sz="3000">
          <a:solidFill>
            <a:schemeClr val="tx1"/>
          </a:solidFill>
          <a:latin typeface="+mn-lt"/>
          <a:cs typeface="+mn-cs"/>
          <a:sym typeface="Gill Sans" panose="020B0502020104020203" pitchFamily="34" charset="-79"/>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7106" name="Picture 6" descr="Product-General.png">
            <a:extLst>
              <a:ext uri="{FF2B5EF4-FFF2-40B4-BE49-F238E27FC236}">
                <a16:creationId xmlns:a16="http://schemas.microsoft.com/office/drawing/2014/main" id="{AE802FFE-2021-884E-A436-626D72A6029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9" descr="AiG 2007 URL Logo.png">
            <a:extLst>
              <a:ext uri="{FF2B5EF4-FFF2-40B4-BE49-F238E27FC236}">
                <a16:creationId xmlns:a16="http://schemas.microsoft.com/office/drawing/2014/main" id="{B0D75010-40BF-B94D-8318-3AD578E07D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Product Scan Lines.png">
            <a:extLst>
              <a:ext uri="{FF2B5EF4-FFF2-40B4-BE49-F238E27FC236}">
                <a16:creationId xmlns:a16="http://schemas.microsoft.com/office/drawing/2014/main" id="{B3D289F1-DE3B-9F49-9A38-016EDEF3EE9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itle Placeholder 1">
            <a:extLst>
              <a:ext uri="{FF2B5EF4-FFF2-40B4-BE49-F238E27FC236}">
                <a16:creationId xmlns:a16="http://schemas.microsoft.com/office/drawing/2014/main" id="{DDAE97D4-C3E3-B740-9343-4F616BFC404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10" name="Text Placeholder 2">
            <a:extLst>
              <a:ext uri="{FF2B5EF4-FFF2-40B4-BE49-F238E27FC236}">
                <a16:creationId xmlns:a16="http://schemas.microsoft.com/office/drawing/2014/main" id="{B6D420BF-5BFF-1A46-8BDC-37FBA355685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A5568B-3317-AD46-AF48-FA1A879C7562}"/>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videos</a:t>
            </a:r>
          </a:p>
        </p:txBody>
      </p:sp>
      <p:pic>
        <p:nvPicPr>
          <p:cNvPr id="48131" name="Picture 8" descr="Product-General.png">
            <a:extLst>
              <a:ext uri="{FF2B5EF4-FFF2-40B4-BE49-F238E27FC236}">
                <a16:creationId xmlns:a16="http://schemas.microsoft.com/office/drawing/2014/main" id="{DAD721BA-2A87-154C-AC61-AEA8C0BFA39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AiG 2007 URL Logo.png">
            <a:extLst>
              <a:ext uri="{FF2B5EF4-FFF2-40B4-BE49-F238E27FC236}">
                <a16:creationId xmlns:a16="http://schemas.microsoft.com/office/drawing/2014/main" id="{97462748-E9CB-3D4B-B700-BDEC30245EE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Product Scan Lines.png">
            <a:extLst>
              <a:ext uri="{FF2B5EF4-FFF2-40B4-BE49-F238E27FC236}">
                <a16:creationId xmlns:a16="http://schemas.microsoft.com/office/drawing/2014/main" id="{737AE274-FD82-D246-9738-1FC66C41FB4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itle Placeholder 1">
            <a:extLst>
              <a:ext uri="{FF2B5EF4-FFF2-40B4-BE49-F238E27FC236}">
                <a16:creationId xmlns:a16="http://schemas.microsoft.com/office/drawing/2014/main" id="{B4DFD948-B2AE-C84E-BEA1-336135990B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5" name="Text Placeholder 2">
            <a:extLst>
              <a:ext uri="{FF2B5EF4-FFF2-40B4-BE49-F238E27FC236}">
                <a16:creationId xmlns:a16="http://schemas.microsoft.com/office/drawing/2014/main" id="{23704BEF-9FB7-6F44-996C-215764EA78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9154" name="Picture 6" descr="Product-General.png">
            <a:extLst>
              <a:ext uri="{FF2B5EF4-FFF2-40B4-BE49-F238E27FC236}">
                <a16:creationId xmlns:a16="http://schemas.microsoft.com/office/drawing/2014/main" id="{D80277F0-C163-B94A-B0CD-8E2333110BB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9" descr="AiG 2007 URL Logo.png">
            <a:extLst>
              <a:ext uri="{FF2B5EF4-FFF2-40B4-BE49-F238E27FC236}">
                <a16:creationId xmlns:a16="http://schemas.microsoft.com/office/drawing/2014/main" id="{57F80445-EDDC-F94E-9FFF-66C424B84D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Product Scan Lines.png">
            <a:extLst>
              <a:ext uri="{FF2B5EF4-FFF2-40B4-BE49-F238E27FC236}">
                <a16:creationId xmlns:a16="http://schemas.microsoft.com/office/drawing/2014/main" id="{B60D1A73-F891-AD4E-8A05-6A692D63AD3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itle Placeholder 1">
            <a:extLst>
              <a:ext uri="{FF2B5EF4-FFF2-40B4-BE49-F238E27FC236}">
                <a16:creationId xmlns:a16="http://schemas.microsoft.com/office/drawing/2014/main" id="{F5861C49-E56F-434E-941D-B694473017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a:t>Click to edit Master title style</a:t>
            </a:r>
          </a:p>
        </p:txBody>
      </p:sp>
      <p:sp>
        <p:nvSpPr>
          <p:cNvPr id="49158" name="Text Placeholder 2">
            <a:extLst>
              <a:ext uri="{FF2B5EF4-FFF2-40B4-BE49-F238E27FC236}">
                <a16:creationId xmlns:a16="http://schemas.microsoft.com/office/drawing/2014/main" id="{1AC00594-D136-5948-A509-8C8D5B183AE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B876A0A-81D8-6C40-BD30-91F6949FFED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B2F4E013-4DFF-F840-94DE-74D37B24C35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04" name="Rectangle 4">
            <a:extLst>
              <a:ext uri="{FF2B5EF4-FFF2-40B4-BE49-F238E27FC236}">
                <a16:creationId xmlns:a16="http://schemas.microsoft.com/office/drawing/2014/main" id="{577A9049-230E-1A46-8624-4D45C68DD06B}"/>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1484805" name="Rectangle 5">
            <a:extLst>
              <a:ext uri="{FF2B5EF4-FFF2-40B4-BE49-F238E27FC236}">
                <a16:creationId xmlns:a16="http://schemas.microsoft.com/office/drawing/2014/main" id="{D1AF5320-E9B3-0C4F-92CE-FBE395B39FD0}"/>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484806" name="Rectangle 6">
            <a:extLst>
              <a:ext uri="{FF2B5EF4-FFF2-40B4-BE49-F238E27FC236}">
                <a16:creationId xmlns:a16="http://schemas.microsoft.com/office/drawing/2014/main" id="{34905F26-9C7B-A640-8308-00BD2DCA3B5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88AA105D-3A16-2148-BC9B-856FC0FB87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29457AF-3C4D-5948-85F3-CF82B073CC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8929A732-1625-524B-A98E-1D11AB4ADFB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74596" name="Rectangle 4">
            <a:extLst>
              <a:ext uri="{FF2B5EF4-FFF2-40B4-BE49-F238E27FC236}">
                <a16:creationId xmlns:a16="http://schemas.microsoft.com/office/drawing/2014/main" id="{D4EF26C4-6374-6848-B6C4-99D858FB3C4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cs typeface="+mn-cs"/>
              </a:defRPr>
            </a:lvl1pPr>
          </a:lstStyle>
          <a:p>
            <a:pPr>
              <a:defRPr/>
            </a:pPr>
            <a:endParaRPr lang="en-US"/>
          </a:p>
        </p:txBody>
      </p:sp>
      <p:sp>
        <p:nvSpPr>
          <p:cNvPr id="1774597" name="Rectangle 5">
            <a:extLst>
              <a:ext uri="{FF2B5EF4-FFF2-40B4-BE49-F238E27FC236}">
                <a16:creationId xmlns:a16="http://schemas.microsoft.com/office/drawing/2014/main" id="{FFA2DDB4-3AEA-A642-B329-11BE5C209FB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774598" name="Rectangle 6">
            <a:extLst>
              <a:ext uri="{FF2B5EF4-FFF2-40B4-BE49-F238E27FC236}">
                <a16:creationId xmlns:a16="http://schemas.microsoft.com/office/drawing/2014/main" id="{880B51D0-0AA1-B54B-8859-D26E26AF35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EFD2E13-FDA3-D248-B3DD-C03D28EB2B2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01866A6-0E58-C34E-B699-40A9E1CA5A98}"/>
              </a:ext>
            </a:extLst>
          </p:cNvPr>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anose="020B0604020202020204"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cs typeface="Arial" charset="0"/>
          <a:sym typeface="Arial" panose="020B0604020202020204" pitchFamily="34"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anose="020B0600040502020204" pitchFamily="34" charset="0"/>
        <a:buChar char="•"/>
        <a:defRPr sz="3100" b="1">
          <a:solidFill>
            <a:srgbClr val="FFFFFF"/>
          </a:solidFill>
          <a:latin typeface="+mn-lt"/>
          <a:ea typeface="+mn-ea"/>
          <a:cs typeface="+mn-cs"/>
          <a:sym typeface="Arial" panose="020B0604020202020204" pitchFamily="34" charset="0"/>
        </a:defRPr>
      </a:lvl1pPr>
      <a:lvl2pPr marL="755650" indent="-276225" algn="l" defTabSz="642938" rtl="0" eaLnBrk="0" fontAlgn="base" hangingPunct="0">
        <a:spcBef>
          <a:spcPts val="638"/>
        </a:spcBef>
        <a:spcAft>
          <a:spcPct val="0"/>
        </a:spcAft>
        <a:buClr>
          <a:srgbClr val="000000"/>
        </a:buClr>
        <a:buSzPct val="100000"/>
        <a:buFont typeface="Lucida Grande" panose="020B0600040502020204" pitchFamily="34" charset="0"/>
        <a:buChar char="–"/>
        <a:defRPr sz="2700" b="1">
          <a:solidFill>
            <a:srgbClr val="FFFFFF"/>
          </a:solidFill>
          <a:latin typeface="+mn-lt"/>
          <a:cs typeface="+mn-cs"/>
          <a:sym typeface="Arial" panose="020B0604020202020204"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anose="020B0600040502020204" pitchFamily="34" charset="0"/>
        <a:buChar char="•"/>
        <a:defRPr sz="2200" b="1">
          <a:solidFill>
            <a:srgbClr val="FFFFFF"/>
          </a:solidFill>
          <a:latin typeface="+mn-lt"/>
          <a:cs typeface="+mn-cs"/>
          <a:sym typeface="Arial" panose="020B0604020202020204"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anose="020B0600040502020204" pitchFamily="34" charset="0"/>
        <a:buChar char="–"/>
        <a:defRPr sz="2000" b="1">
          <a:solidFill>
            <a:srgbClr val="FFFFFF"/>
          </a:solidFill>
          <a:latin typeface="+mn-lt"/>
          <a:cs typeface="+mn-cs"/>
          <a:sym typeface="Arial" panose="020B0604020202020204"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anose="020B0600040502020204" pitchFamily="34" charset="0"/>
        <a:buChar char="»"/>
        <a:defRPr sz="2000" b="1">
          <a:solidFill>
            <a:srgbClr val="FFFFFF"/>
          </a:solidFill>
          <a:latin typeface="+mn-lt"/>
          <a:cs typeface="+mn-cs"/>
          <a:sym typeface="Arial" panose="020B0604020202020204"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8432DF4-9EF3-144A-9847-73ACD5DC713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0047F083-CD4E-2746-A448-A755C7107D8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D4BF8D1-7D51-F545-9066-24FBB6C1FEAD}"/>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53D3BC44-25F4-9C4E-B025-62D2ADE46D67}"/>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A6A5FA7-6130-424B-B81D-3BDB14834C6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9358E518-3007-704D-A3A4-3044279DF8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09829F37-9B65-6945-9068-BCDD27781AD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4323" name="Rectangle 3">
            <a:extLst>
              <a:ext uri="{FF2B5EF4-FFF2-40B4-BE49-F238E27FC236}">
                <a16:creationId xmlns:a16="http://schemas.microsoft.com/office/drawing/2014/main" id="{97B516E1-2810-B34B-BC4F-311C9F43D66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37636" name="Rectangle 4">
            <a:extLst>
              <a:ext uri="{FF2B5EF4-FFF2-40B4-BE49-F238E27FC236}">
                <a16:creationId xmlns:a16="http://schemas.microsoft.com/office/drawing/2014/main" id="{F42AF8B1-C90F-BB40-8D41-0CB66847A89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837637" name="Rectangle 5">
            <a:extLst>
              <a:ext uri="{FF2B5EF4-FFF2-40B4-BE49-F238E27FC236}">
                <a16:creationId xmlns:a16="http://schemas.microsoft.com/office/drawing/2014/main" id="{B6CB07CD-6E2A-634D-89CB-81F067BC1DE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837638" name="Rectangle 6">
            <a:extLst>
              <a:ext uri="{FF2B5EF4-FFF2-40B4-BE49-F238E27FC236}">
                <a16:creationId xmlns:a16="http://schemas.microsoft.com/office/drawing/2014/main" id="{53CE618A-D195-4647-8B9A-4FDFD6EC47F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fld id="{7FE8F160-A116-DC4A-853D-B34E122F65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07699CC6-87C0-7344-AC9C-800B36EF2AED}"/>
              </a:ext>
            </a:extLst>
          </p:cNvPr>
          <p:cNvSpPr>
            <a:spLocks noGrp="1" noChangeArrowheads="1"/>
          </p:cNvSpPr>
          <p:nvPr>
            <p:ph type="body" idx="1"/>
          </p:nvPr>
        </p:nvSpPr>
        <p:spPr bwMode="auto">
          <a:xfrm>
            <a:off x="889000" y="889000"/>
            <a:ext cx="7366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p:txStyles>
    <p:titleStyle>
      <a:lvl1pPr marL="39688" algn="ctr" rtl="0" eaLnBrk="0" fontAlgn="base" hangingPunct="0">
        <a:spcBef>
          <a:spcPct val="0"/>
        </a:spcBef>
        <a:spcAft>
          <a:spcPct val="0"/>
        </a:spcAft>
        <a:defRPr sz="5600" kern="1200">
          <a:solidFill>
            <a:schemeClr val="tx1"/>
          </a:solidFill>
          <a:latin typeface="+mj-lt"/>
          <a:ea typeface="+mj-ea"/>
          <a:cs typeface="+mj-cs"/>
          <a:sym typeface="Gill Sans" panose="020B0502020104020203" pitchFamily="34" charset="-79"/>
        </a:defRPr>
      </a:lvl1pPr>
      <a:lvl2pPr marL="396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2pPr>
      <a:lvl3pPr marL="396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3pPr>
      <a:lvl4pPr marL="396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4pPr>
      <a:lvl5pPr marL="396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5pPr>
      <a:lvl6pPr marL="4968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6pPr>
      <a:lvl7pPr marL="9540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7pPr>
      <a:lvl8pPr marL="14112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8pPr>
      <a:lvl9pPr marL="1868488" algn="ctr" rtl="0" eaLnBrk="0" fontAlgn="base" hangingPunct="0">
        <a:spcBef>
          <a:spcPct val="0"/>
        </a:spcBef>
        <a:spcAft>
          <a:spcPct val="0"/>
        </a:spcAft>
        <a:defRPr sz="5600">
          <a:solidFill>
            <a:schemeClr val="tx1"/>
          </a:solidFill>
          <a:latin typeface="Gill Sans" panose="020B0502020104020203" pitchFamily="34" charset="-79"/>
          <a:cs typeface="Arial" panose="020B0604020202020204" pitchFamily="34" charset="0"/>
          <a:sym typeface="Gill Sans" panose="020B0502020104020203" pitchFamily="34" charset="-79"/>
        </a:defRPr>
      </a:lvl9pPr>
    </p:titleStyle>
    <p:bodyStyle>
      <a:lvl1pPr marL="622300" indent="-444500" algn="l" rtl="0" eaLnBrk="0" fontAlgn="base" hangingPunct="0">
        <a:spcBef>
          <a:spcPts val="3300"/>
        </a:spcBef>
        <a:spcAft>
          <a:spcPct val="0"/>
        </a:spcAft>
        <a:buClr>
          <a:srgbClr val="FFFFFF"/>
        </a:buClr>
        <a:buSzPct val="171000"/>
        <a:buFont typeface="Gill Sans" panose="020B0502020104020203" pitchFamily="34" charset="-79"/>
        <a:buChar char="•"/>
        <a:defRPr sz="2800" kern="1200">
          <a:solidFill>
            <a:schemeClr val="tx1"/>
          </a:solidFill>
          <a:latin typeface="+mn-lt"/>
          <a:ea typeface="+mn-ea"/>
          <a:cs typeface="+mn-cs"/>
          <a:sym typeface="Gill Sans" panose="020B0502020104020203" pitchFamily="34" charset="-79"/>
        </a:defRPr>
      </a:lvl1pPr>
      <a:lvl2pPr marL="965200" indent="-444500" algn="l" rtl="0" eaLnBrk="0" fontAlgn="base" hangingPunct="0">
        <a:spcBef>
          <a:spcPts val="3300"/>
        </a:spcBef>
        <a:spcAft>
          <a:spcPct val="0"/>
        </a:spcAft>
        <a:buClr>
          <a:srgbClr val="FFFFFF"/>
        </a:buClr>
        <a:buSzPct val="171000"/>
        <a:buFont typeface="Gill Sans" panose="020B0502020104020203" pitchFamily="34" charset="-79"/>
        <a:buChar char="•"/>
        <a:defRPr sz="2800" kern="1200">
          <a:solidFill>
            <a:schemeClr val="tx1"/>
          </a:solidFill>
          <a:latin typeface="+mn-lt"/>
          <a:ea typeface="+mn-ea"/>
          <a:cs typeface="+mn-cs"/>
          <a:sym typeface="Gill Sans" panose="020B0502020104020203" pitchFamily="34" charset="-79"/>
        </a:defRPr>
      </a:lvl2pPr>
      <a:lvl3pPr marL="1308100" indent="-444500" algn="l" rtl="0" eaLnBrk="0" fontAlgn="base" hangingPunct="0">
        <a:spcBef>
          <a:spcPts val="3300"/>
        </a:spcBef>
        <a:spcAft>
          <a:spcPct val="0"/>
        </a:spcAft>
        <a:buClr>
          <a:srgbClr val="FFFFFF"/>
        </a:buClr>
        <a:buSzPct val="171000"/>
        <a:buFont typeface="Gill Sans" panose="020B0502020104020203" pitchFamily="34" charset="-79"/>
        <a:buChar char="•"/>
        <a:defRPr sz="2800" kern="1200">
          <a:solidFill>
            <a:schemeClr val="tx1"/>
          </a:solidFill>
          <a:latin typeface="+mn-lt"/>
          <a:ea typeface="+mn-ea"/>
          <a:cs typeface="+mn-cs"/>
          <a:sym typeface="Gill Sans" panose="020B0502020104020203" pitchFamily="34" charset="-79"/>
        </a:defRPr>
      </a:lvl3pPr>
      <a:lvl4pPr marL="1663700" indent="-444500" algn="l" rtl="0" eaLnBrk="0" fontAlgn="base" hangingPunct="0">
        <a:spcBef>
          <a:spcPts val="3300"/>
        </a:spcBef>
        <a:spcAft>
          <a:spcPct val="0"/>
        </a:spcAft>
        <a:buClr>
          <a:srgbClr val="FFFFFF"/>
        </a:buClr>
        <a:buSzPct val="171000"/>
        <a:buFont typeface="Gill Sans" panose="020B0502020104020203" pitchFamily="34" charset="-79"/>
        <a:buChar char="•"/>
        <a:defRPr sz="2800" kern="1200">
          <a:solidFill>
            <a:schemeClr val="tx1"/>
          </a:solidFill>
          <a:latin typeface="+mn-lt"/>
          <a:ea typeface="+mn-ea"/>
          <a:cs typeface="+mn-cs"/>
          <a:sym typeface="Gill Sans" panose="020B0502020104020203" pitchFamily="34" charset="-79"/>
        </a:defRPr>
      </a:lvl4pPr>
      <a:lvl5pPr marL="2006600" indent="-444500" algn="l" rtl="0" eaLnBrk="0" fontAlgn="base" hangingPunct="0">
        <a:spcBef>
          <a:spcPts val="3300"/>
        </a:spcBef>
        <a:spcAft>
          <a:spcPct val="0"/>
        </a:spcAft>
        <a:buClr>
          <a:srgbClr val="FFFFFF"/>
        </a:buClr>
        <a:buSzPct val="171000"/>
        <a:buFont typeface="Gill Sans" panose="020B0502020104020203" pitchFamily="34" charset="-79"/>
        <a:buChar char="•"/>
        <a:defRPr sz="28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8770" name="Rectangle 2">
            <a:extLst>
              <a:ext uri="{FF2B5EF4-FFF2-40B4-BE49-F238E27FC236}">
                <a16:creationId xmlns:a16="http://schemas.microsoft.com/office/drawing/2014/main" id="{30057DF2-E72D-A446-9824-CFDF0B68572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8771" name="Rectangle 3">
            <a:extLst>
              <a:ext uri="{FF2B5EF4-FFF2-40B4-BE49-F238E27FC236}">
                <a16:creationId xmlns:a16="http://schemas.microsoft.com/office/drawing/2014/main" id="{43B50C13-CEF6-E04D-A73A-C9D9EE28595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263DB03-4ED7-694C-BEA3-3C0B932FB0B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EA8656D-31F3-EB4A-A98E-454B4411583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6F07334-28C2-304C-B1F8-977017D5FBC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D9503D4-19CE-7640-83F4-DEE479D403A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0274" name="Title Placeholder 1">
            <a:extLst>
              <a:ext uri="{FF2B5EF4-FFF2-40B4-BE49-F238E27FC236}">
                <a16:creationId xmlns:a16="http://schemas.microsoft.com/office/drawing/2014/main" id="{B8F98AE2-BEE2-6248-877D-D1B7F7CCC75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0275" name="Text Placeholder 2">
            <a:extLst>
              <a:ext uri="{FF2B5EF4-FFF2-40B4-BE49-F238E27FC236}">
                <a16:creationId xmlns:a16="http://schemas.microsoft.com/office/drawing/2014/main" id="{F145AA90-9B1C-CE4B-89BB-B80C4B6247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ransition>
    <p:fade/>
  </p:transition>
  <p:txStyles>
    <p:title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2pPr>
      <a:lvl3pPr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3pPr>
      <a:lvl4pPr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4pPr>
      <a:lvl5pPr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5pPr>
      <a:lvl6pPr marL="457200"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6pPr>
      <a:lvl7pPr marL="914400"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7pPr>
      <a:lvl8pPr marL="1371600"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8pPr>
      <a:lvl9pPr marL="1828800" algn="ctr" rtl="0" fontAlgn="base">
        <a:spcBef>
          <a:spcPct val="0"/>
        </a:spcBef>
        <a:spcAft>
          <a:spcPct val="0"/>
        </a:spcAft>
        <a:defRPr sz="4400" b="1">
          <a:solidFill>
            <a:schemeClr val="tx1"/>
          </a:solidFill>
          <a:latin typeface="Candara" panose="020E0502030303020204" pitchFamily="34" charset="0"/>
          <a:cs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b="1"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1"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b="1"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29DFA37-6E77-894A-8835-255CDD234BE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71B264AF-EA46-694E-B0EC-0C186A8EF5B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63140" name="Rectangle 4">
            <a:extLst>
              <a:ext uri="{FF2B5EF4-FFF2-40B4-BE49-F238E27FC236}">
                <a16:creationId xmlns:a16="http://schemas.microsoft.com/office/drawing/2014/main" id="{8A381B72-AE42-A44C-AA83-A2DF500B471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3163141" name="Rectangle 5">
            <a:extLst>
              <a:ext uri="{FF2B5EF4-FFF2-40B4-BE49-F238E27FC236}">
                <a16:creationId xmlns:a16="http://schemas.microsoft.com/office/drawing/2014/main" id="{2C559B95-80DB-3B49-BDB0-95D8D84DAA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3163142" name="Rectangle 6">
            <a:extLst>
              <a:ext uri="{FF2B5EF4-FFF2-40B4-BE49-F238E27FC236}">
                <a16:creationId xmlns:a16="http://schemas.microsoft.com/office/drawing/2014/main" id="{CC7D0208-F10E-7242-897F-A1461B14E8F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0A3ED4D-18BE-0E46-BC79-22B21976BA5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80221B-F59B-5643-A6FE-0F9D02E95CAF}"/>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magazines</a:t>
            </a:r>
          </a:p>
        </p:txBody>
      </p:sp>
      <p:pic>
        <p:nvPicPr>
          <p:cNvPr id="7171" name="Picture 8" descr="Product-General.png">
            <a:extLst>
              <a:ext uri="{FF2B5EF4-FFF2-40B4-BE49-F238E27FC236}">
                <a16:creationId xmlns:a16="http://schemas.microsoft.com/office/drawing/2014/main" id="{A72DB845-6A64-3840-B866-C51FAFE8219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9" descr="AiG 2007 URL Logo.png">
            <a:extLst>
              <a:ext uri="{FF2B5EF4-FFF2-40B4-BE49-F238E27FC236}">
                <a16:creationId xmlns:a16="http://schemas.microsoft.com/office/drawing/2014/main" id="{870DD811-3918-E642-97CF-331A21AB77B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Product Scan Lines.png">
            <a:extLst>
              <a:ext uri="{FF2B5EF4-FFF2-40B4-BE49-F238E27FC236}">
                <a16:creationId xmlns:a16="http://schemas.microsoft.com/office/drawing/2014/main" id="{25288F8E-0E91-9047-B7C3-304F21257B6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Placeholder 1">
            <a:extLst>
              <a:ext uri="{FF2B5EF4-FFF2-40B4-BE49-F238E27FC236}">
                <a16:creationId xmlns:a16="http://schemas.microsoft.com/office/drawing/2014/main" id="{1A493C1C-A01C-3E4B-8E1E-B1FF47366D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5" name="Text Placeholder 2">
            <a:extLst>
              <a:ext uri="{FF2B5EF4-FFF2-40B4-BE49-F238E27FC236}">
                <a16:creationId xmlns:a16="http://schemas.microsoft.com/office/drawing/2014/main" id="{CAE4BD12-C18E-CF41-80F4-5B45FEC8D2E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7F69A3-E35E-A846-A828-4FF06C8A4122}"/>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general videos</a:t>
            </a:r>
          </a:p>
        </p:txBody>
      </p:sp>
      <p:pic>
        <p:nvPicPr>
          <p:cNvPr id="8195" name="Picture 8" descr="Product-General.png">
            <a:extLst>
              <a:ext uri="{FF2B5EF4-FFF2-40B4-BE49-F238E27FC236}">
                <a16:creationId xmlns:a16="http://schemas.microsoft.com/office/drawing/2014/main" id="{8D3AF04E-EA16-3B44-B323-5F169E71A34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descr="AiG 2007 URL Logo.png">
            <a:extLst>
              <a:ext uri="{FF2B5EF4-FFF2-40B4-BE49-F238E27FC236}">
                <a16:creationId xmlns:a16="http://schemas.microsoft.com/office/drawing/2014/main" id="{6E1F9137-36EE-2849-A5F0-A17749B04F3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Product Scan Lines.png">
            <a:extLst>
              <a:ext uri="{FF2B5EF4-FFF2-40B4-BE49-F238E27FC236}">
                <a16:creationId xmlns:a16="http://schemas.microsoft.com/office/drawing/2014/main" id="{A1C0DCB1-F0FD-7842-B23B-23B19C54FB0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Placeholder 1">
            <a:extLst>
              <a:ext uri="{FF2B5EF4-FFF2-40B4-BE49-F238E27FC236}">
                <a16:creationId xmlns:a16="http://schemas.microsoft.com/office/drawing/2014/main" id="{FBCA6D63-AAA3-DA40-9119-BF840C1297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9" name="Text Placeholder 2">
            <a:extLst>
              <a:ext uri="{FF2B5EF4-FFF2-40B4-BE49-F238E27FC236}">
                <a16:creationId xmlns:a16="http://schemas.microsoft.com/office/drawing/2014/main" id="{58C596DB-0F60-8C42-A309-FA1E3A27167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9" descr="Product-General.png">
            <a:extLst>
              <a:ext uri="{FF2B5EF4-FFF2-40B4-BE49-F238E27FC236}">
                <a16:creationId xmlns:a16="http://schemas.microsoft.com/office/drawing/2014/main" id="{3E805553-273E-094C-83A1-B7E533EFDB9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0381A42-8880-E243-85D5-5491FD87BE73}"/>
              </a:ext>
            </a:extLst>
          </p:cNvPr>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rPr>
              <a:t>in-depth videos</a:t>
            </a:r>
          </a:p>
        </p:txBody>
      </p:sp>
      <p:pic>
        <p:nvPicPr>
          <p:cNvPr id="9220" name="Picture 9" descr="AiG 2007 URL Logo.png">
            <a:extLst>
              <a:ext uri="{FF2B5EF4-FFF2-40B4-BE49-F238E27FC236}">
                <a16:creationId xmlns:a16="http://schemas.microsoft.com/office/drawing/2014/main" id="{ADE62C72-A615-7740-BE84-1E68FE19B1C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Product Scan Lines.png">
            <a:extLst>
              <a:ext uri="{FF2B5EF4-FFF2-40B4-BE49-F238E27FC236}">
                <a16:creationId xmlns:a16="http://schemas.microsoft.com/office/drawing/2014/main" id="{ACAF11E7-2F82-0844-B744-B9281FCB6D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itle Placeholder 1">
            <a:extLst>
              <a:ext uri="{FF2B5EF4-FFF2-40B4-BE49-F238E27FC236}">
                <a16:creationId xmlns:a16="http://schemas.microsoft.com/office/drawing/2014/main" id="{EB5DC088-C724-BD4C-8DFA-8B1664CC545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3" name="Text Placeholder 2">
            <a:extLst>
              <a:ext uri="{FF2B5EF4-FFF2-40B4-BE49-F238E27FC236}">
                <a16:creationId xmlns:a16="http://schemas.microsoft.com/office/drawing/2014/main" id="{7CAB8A52-C63D-DF42-8A97-6896F73286C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pitchFamily="34" charset="0"/>
          <a:cs typeface="Arial" charset="0"/>
        </a:defRPr>
      </a:lvl2pPr>
      <a:lvl3pPr algn="ctr" rtl="0" eaLnBrk="0" fontAlgn="base" hangingPunct="0">
        <a:spcBef>
          <a:spcPct val="0"/>
        </a:spcBef>
        <a:spcAft>
          <a:spcPct val="0"/>
        </a:spcAft>
        <a:defRPr sz="4400" b="1">
          <a:solidFill>
            <a:schemeClr val="tx1"/>
          </a:solidFill>
          <a:latin typeface="Candara" pitchFamily="34" charset="0"/>
          <a:cs typeface="Arial" charset="0"/>
        </a:defRPr>
      </a:lvl3pPr>
      <a:lvl4pPr algn="ctr" rtl="0" eaLnBrk="0" fontAlgn="base" hangingPunct="0">
        <a:spcBef>
          <a:spcPct val="0"/>
        </a:spcBef>
        <a:spcAft>
          <a:spcPct val="0"/>
        </a:spcAft>
        <a:defRPr sz="4400" b="1">
          <a:solidFill>
            <a:schemeClr val="tx1"/>
          </a:solidFill>
          <a:latin typeface="Candara" pitchFamily="34" charset="0"/>
          <a:cs typeface="Arial" charset="0"/>
        </a:defRPr>
      </a:lvl4pPr>
      <a:lvl5pPr algn="ctr" rtl="0" eaLnBrk="0" fontAlgn="base" hangingPunct="0">
        <a:spcBef>
          <a:spcPct val="0"/>
        </a:spcBef>
        <a:spcAft>
          <a:spcPct val="0"/>
        </a:spcAft>
        <a:defRPr sz="4400" b="1">
          <a:solidFill>
            <a:schemeClr val="tx1"/>
          </a:solidFill>
          <a:latin typeface="Candara" pitchFamily="34"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0.xml"/><Relationship Id="rId1" Type="http://schemas.openxmlformats.org/officeDocument/2006/relationships/tags" Target="../tags/tag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8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8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8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8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9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55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54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9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png"/><Relationship Id="rId2" Type="http://schemas.openxmlformats.org/officeDocument/2006/relationships/notesSlide" Target="../notesSlides/notesSlide51.xml"/><Relationship Id="rId16"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19" Type="http://schemas.openxmlformats.org/officeDocument/2006/relationships/image" Target="../media/image75.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568.xml"/><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56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68.xml"/></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568.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5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01.xml"/><Relationship Id="rId1" Type="http://schemas.openxmlformats.org/officeDocument/2006/relationships/tags" Target="../tags/tag3.xml"/><Relationship Id="rId4" Type="http://schemas.openxmlformats.org/officeDocument/2006/relationships/image" Target="../media/image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4.xml"/><Relationship Id="rId1" Type="http://schemas.openxmlformats.org/officeDocument/2006/relationships/slideLayout" Target="../slideLayouts/slideLayout601.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59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68.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12"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568.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jpeg"/></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1.xml"/><Relationship Id="rId1" Type="http://schemas.openxmlformats.org/officeDocument/2006/relationships/slideLayout" Target="../slideLayouts/slideLayout568.xml"/></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5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68.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68.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6.xml"/><Relationship Id="rId1" Type="http://schemas.openxmlformats.org/officeDocument/2006/relationships/slideLayout" Target="../slideLayouts/slideLayout56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2.xml"/><Relationship Id="rId1" Type="http://schemas.openxmlformats.org/officeDocument/2006/relationships/tags" Target="../tags/tag4.xml"/><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579.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68.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535.xml"/><Relationship Id="rId4" Type="http://schemas.openxmlformats.org/officeDocument/2006/relationships/image" Target="../media/image129.jpeg"/></Relationships>
</file>

<file path=ppt/slides/_rels/slide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1.xml"/><Relationship Id="rId1" Type="http://schemas.openxmlformats.org/officeDocument/2006/relationships/slideLayout" Target="../slideLayouts/slideLayout535.xml"/><Relationship Id="rId5" Type="http://schemas.openxmlformats.org/officeDocument/2006/relationships/image" Target="../media/image131.jpe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2.xml"/><Relationship Id="rId1" Type="http://schemas.openxmlformats.org/officeDocument/2006/relationships/slideLayout" Target="../slideLayouts/slideLayout5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30.xml"/></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53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6.xml"/><Relationship Id="rId1" Type="http://schemas.openxmlformats.org/officeDocument/2006/relationships/slideLayout" Target="../slideLayouts/slideLayout535.xml"/></Relationships>
</file>

<file path=ppt/slides/_rels/slide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7.xml"/><Relationship Id="rId1" Type="http://schemas.openxmlformats.org/officeDocument/2006/relationships/slideLayout" Target="../slideLayouts/slideLayout535.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8.xml"/><Relationship Id="rId1" Type="http://schemas.openxmlformats.org/officeDocument/2006/relationships/slideLayout" Target="../slideLayouts/slideLayout530.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9.xml"/><Relationship Id="rId1" Type="http://schemas.openxmlformats.org/officeDocument/2006/relationships/slideLayout" Target="../slideLayouts/slideLayout53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30.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1.xml"/><Relationship Id="rId1" Type="http://schemas.openxmlformats.org/officeDocument/2006/relationships/slideLayout" Target="../slideLayouts/slideLayout534.xml"/><Relationship Id="rId4" Type="http://schemas.openxmlformats.org/officeDocument/2006/relationships/image" Target="../media/image1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4" name="Picture 2" descr="Treatment 1">
            <a:extLst>
              <a:ext uri="{FF2B5EF4-FFF2-40B4-BE49-F238E27FC236}">
                <a16:creationId xmlns:a16="http://schemas.microsoft.com/office/drawing/2014/main" id="{03682347-15C4-AB4C-A581-E289164D102E}"/>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795" name="Rectangle 4" hidden="1">
            <a:extLst>
              <a:ext uri="{FF2B5EF4-FFF2-40B4-BE49-F238E27FC236}">
                <a16:creationId xmlns:a16="http://schemas.microsoft.com/office/drawing/2014/main" id="{0EBB32AD-F8FB-2342-B2CA-06DF45BCF143}"/>
              </a:ext>
            </a:extLst>
          </p:cNvPr>
          <p:cNvSpPr>
            <a:spLocks noGrp="1"/>
          </p:cNvSpPr>
          <p:nvPr>
            <p:ph type="title" idx="4294967295"/>
          </p:nvPr>
        </p:nvSpPr>
        <p:spPr>
          <a:noFill/>
        </p:spPr>
        <p:txBody>
          <a:bodyPr/>
          <a:lstStyle/>
          <a:p>
            <a:r>
              <a:rPr lang="en-US" altLang="en-US"/>
              <a:t>AiG web site #1</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1426D7D-7BB0-C54F-8082-C65CBA154DD6}"/>
              </a:ext>
            </a:extLst>
          </p:cNvPr>
          <p:cNvSpPr>
            <a:spLocks noGrp="1" noChangeArrowheads="1"/>
          </p:cNvSpPr>
          <p:nvPr>
            <p:ph type="title"/>
          </p:nvPr>
        </p:nvSpPr>
        <p:spPr/>
        <p:txBody>
          <a:bodyPr/>
          <a:lstStyle/>
          <a:p>
            <a:pPr eaLnBrk="1" hangingPunct="1"/>
            <a:r>
              <a:rPr lang="en-US" altLang="en-US"/>
              <a:t>Foster Letter 2002</a:t>
            </a:r>
          </a:p>
        </p:txBody>
      </p:sp>
      <p:pic>
        <p:nvPicPr>
          <p:cNvPr id="61443" name="Picture 3" descr="Green Quote Background">
            <a:extLst>
              <a:ext uri="{FF2B5EF4-FFF2-40B4-BE49-F238E27FC236}">
                <a16:creationId xmlns:a16="http://schemas.microsoft.com/office/drawing/2014/main" id="{309FE9CB-6511-F04F-954F-D891F3100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a:extLst>
              <a:ext uri="{FF2B5EF4-FFF2-40B4-BE49-F238E27FC236}">
                <a16:creationId xmlns:a16="http://schemas.microsoft.com/office/drawing/2014/main" id="{B5D1F860-6D3F-3E44-A68A-7355958F96DA}"/>
              </a:ext>
            </a:extLst>
          </p:cNvPr>
          <p:cNvSpPr txBox="1">
            <a:spLocks noChangeArrowheads="1"/>
          </p:cNvSpPr>
          <p:nvPr/>
        </p:nvSpPr>
        <p:spPr bwMode="auto">
          <a:xfrm>
            <a:off x="685800" y="566738"/>
            <a:ext cx="7924800" cy="4800600"/>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spcBef>
                <a:spcPct val="50000"/>
              </a:spcBef>
              <a:defRPr/>
            </a:pPr>
            <a:r>
              <a:rPr lang="ru-RU" sz="3400" b="1" dirty="0">
                <a:solidFill>
                  <a:schemeClr val="bg1"/>
                </a:solidFill>
                <a:latin typeface="Arial" charset="0"/>
              </a:rPr>
              <a:t>«</a:t>
            </a:r>
            <a:r>
              <a:rPr lang="en-US" sz="3400" b="1" dirty="0">
                <a:solidFill>
                  <a:schemeClr val="bg1"/>
                </a:solidFill>
                <a:latin typeface="Arial" charset="0"/>
              </a:rPr>
              <a:t>“</a:t>
            </a:r>
            <a:r>
              <a:rPr lang="ru-RU" sz="3400" b="1" dirty="0">
                <a:solidFill>
                  <a:schemeClr val="bg1"/>
                </a:solidFill>
                <a:latin typeface="Arial" charset="0"/>
              </a:rPr>
              <a:t>Исследование американских семей, находящихся в кризисе</a:t>
            </a:r>
            <a:r>
              <a:rPr lang="en-US" sz="3400" b="1" dirty="0">
                <a:solidFill>
                  <a:schemeClr val="bg1"/>
                </a:solidFill>
                <a:latin typeface="Arial" charset="0"/>
              </a:rPr>
              <a:t>”</a:t>
            </a:r>
            <a:r>
              <a:rPr lang="ru-RU" sz="3400" b="1" dirty="0">
                <a:solidFill>
                  <a:schemeClr val="bg1"/>
                </a:solidFill>
                <a:latin typeface="Arial" charset="0"/>
              </a:rPr>
              <a:t>,</a:t>
            </a:r>
            <a:r>
              <a:rPr lang="en-US" sz="3400" b="1" dirty="0">
                <a:solidFill>
                  <a:schemeClr val="bg1"/>
                </a:solidFill>
                <a:latin typeface="Arial" charset="0"/>
              </a:rPr>
              <a:t> </a:t>
            </a:r>
            <a:r>
              <a:rPr lang="ru-RU" sz="3400" b="1" dirty="0">
                <a:solidFill>
                  <a:schemeClr val="bg1"/>
                </a:solidFill>
                <a:latin typeface="Arial" charset="0"/>
              </a:rPr>
              <a:t>осуществленное Южно-Баптистским Советом по Семейной Жизни, обнаружило</a:t>
            </a:r>
            <a:r>
              <a:rPr lang="en-US" sz="3400" b="1" dirty="0">
                <a:solidFill>
                  <a:schemeClr val="bg1"/>
                </a:solidFill>
                <a:latin typeface="Arial" charset="0"/>
              </a:rPr>
              <a:t> </a:t>
            </a:r>
            <a:r>
              <a:rPr lang="ru-RU" sz="3400" b="1" dirty="0">
                <a:solidFill>
                  <a:schemeClr val="bg1"/>
                </a:solidFill>
                <a:latin typeface="Arial" charset="0"/>
              </a:rPr>
              <a:t>некоторые тревожные факты. </a:t>
            </a:r>
            <a:r>
              <a:rPr lang="en-US" sz="3400" b="1" dirty="0">
                <a:solidFill>
                  <a:srgbClr val="FFFF00"/>
                </a:solidFill>
                <a:latin typeface="Arial" charset="0"/>
              </a:rPr>
              <a:t>88%</a:t>
            </a:r>
            <a:r>
              <a:rPr lang="ru-RU" sz="3400" b="1" dirty="0">
                <a:solidFill>
                  <a:srgbClr val="FFFF00"/>
                </a:solidFill>
                <a:latin typeface="Arial" charset="0"/>
              </a:rPr>
              <a:t> детей, воспитанных в евангельских семьях</a:t>
            </a:r>
            <a:r>
              <a:rPr lang="en-US" sz="3400" b="1" dirty="0">
                <a:solidFill>
                  <a:srgbClr val="FFFF00"/>
                </a:solidFill>
                <a:latin typeface="Arial" charset="0"/>
              </a:rPr>
              <a:t>, </a:t>
            </a:r>
            <a:r>
              <a:rPr lang="ru-RU" sz="3400" b="1" dirty="0">
                <a:solidFill>
                  <a:srgbClr val="FFFF00"/>
                </a:solidFill>
                <a:latin typeface="Arial" charset="0"/>
              </a:rPr>
              <a:t>оставляют церковь в возрасте 18 лет и никогда больше не возвращаются туда</a:t>
            </a:r>
            <a:r>
              <a:rPr lang="ru-RU" sz="3400" b="1" dirty="0">
                <a:solidFill>
                  <a:schemeClr val="bg1"/>
                </a:solidFill>
                <a:latin typeface="Arial" charset="0"/>
              </a:rPr>
              <a:t>».</a:t>
            </a:r>
            <a:endParaRPr lang="en-US" sz="3400" b="1" dirty="0">
              <a:solidFill>
                <a:schemeClr val="bg1"/>
              </a:solidFill>
              <a:latin typeface="Arial" charset="0"/>
            </a:endParaRPr>
          </a:p>
        </p:txBody>
      </p:sp>
      <p:sp>
        <p:nvSpPr>
          <p:cNvPr id="4913157" name="Text Box 5">
            <a:extLst>
              <a:ext uri="{FF2B5EF4-FFF2-40B4-BE49-F238E27FC236}">
                <a16:creationId xmlns:a16="http://schemas.microsoft.com/office/drawing/2014/main" id="{A86331F8-CA50-7047-AF15-D586EA5982D2}"/>
              </a:ext>
            </a:extLst>
          </p:cNvPr>
          <p:cNvSpPr txBox="1">
            <a:spLocks noChangeArrowheads="1"/>
          </p:cNvSpPr>
          <p:nvPr/>
        </p:nvSpPr>
        <p:spPr bwMode="auto">
          <a:xfrm>
            <a:off x="762000" y="5410200"/>
            <a:ext cx="7315200" cy="99695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l" defTabSz="642938">
              <a:lnSpc>
                <a:spcPct val="90000"/>
              </a:lnSpc>
              <a:tabLst>
                <a:tab pos="0" algn="l"/>
                <a:tab pos="642938" algn="l"/>
                <a:tab pos="1285875" algn="l"/>
                <a:tab pos="1928813" algn="l"/>
                <a:tab pos="2571750" algn="l"/>
                <a:tab pos="3214688" algn="l"/>
                <a:tab pos="3857625" algn="l"/>
                <a:tab pos="4500563" algn="l"/>
                <a:tab pos="5143500" algn="l"/>
                <a:tab pos="5786438" algn="l"/>
              </a:tabLst>
              <a:defRPr/>
            </a:pPr>
            <a:r>
              <a:rPr lang="en-US" sz="2400" b="1" i="1" dirty="0">
                <a:solidFill>
                  <a:srgbClr val="FFFFFF"/>
                </a:solidFill>
                <a:latin typeface="Arial" charset="0"/>
              </a:rPr>
              <a:t>Pastor’s Weekly Briefing</a:t>
            </a:r>
            <a:r>
              <a:rPr lang="ru-RU" sz="2400" b="1" dirty="0">
                <a:solidFill>
                  <a:srgbClr val="FFFFFF"/>
                </a:solidFill>
                <a:latin typeface="Arial" charset="0"/>
              </a:rPr>
              <a:t>.</a:t>
            </a:r>
            <a:r>
              <a:rPr lang="en-US" sz="2400" b="1" dirty="0">
                <a:solidFill>
                  <a:srgbClr val="FFFFFF"/>
                </a:solidFill>
                <a:latin typeface="Arial" charset="0"/>
              </a:rPr>
              <a:t> Focus on the Family, 26</a:t>
            </a:r>
            <a:r>
              <a:rPr lang="ru-RU" sz="2400" b="1" dirty="0">
                <a:solidFill>
                  <a:srgbClr val="FFFFFF"/>
                </a:solidFill>
                <a:latin typeface="Arial" charset="0"/>
              </a:rPr>
              <a:t>.</a:t>
            </a:r>
            <a:r>
              <a:rPr lang="en-US" sz="2400" b="1" dirty="0">
                <a:solidFill>
                  <a:srgbClr val="FFFFFF"/>
                </a:solidFill>
                <a:latin typeface="Arial" charset="0"/>
              </a:rPr>
              <a:t> </a:t>
            </a:r>
            <a:r>
              <a:rPr lang="ru-RU" sz="2400" b="1" dirty="0">
                <a:solidFill>
                  <a:srgbClr val="FFFFFF"/>
                </a:solidFill>
                <a:latin typeface="Arial" charset="0"/>
              </a:rPr>
              <a:t>Июль</a:t>
            </a:r>
            <a:r>
              <a:rPr lang="en-US" sz="2400" b="1" dirty="0">
                <a:solidFill>
                  <a:srgbClr val="FFFFFF"/>
                </a:solidFill>
                <a:latin typeface="Arial" charset="0"/>
              </a:rPr>
              <a:t> 2002, </a:t>
            </a:r>
            <a:r>
              <a:rPr lang="ru-RU" sz="2400" b="1" dirty="0">
                <a:solidFill>
                  <a:srgbClr val="FFFFFF"/>
                </a:solidFill>
                <a:latin typeface="Arial" charset="0"/>
              </a:rPr>
              <a:t>цит. по:</a:t>
            </a:r>
            <a:r>
              <a:rPr lang="en-US" sz="2400" b="1" dirty="0">
                <a:solidFill>
                  <a:srgbClr val="FFFFFF"/>
                </a:solidFill>
                <a:latin typeface="Arial" charset="0"/>
              </a:rPr>
              <a:t> Gary Foster, </a:t>
            </a:r>
            <a:r>
              <a:rPr lang="en-US" sz="2400" b="1" i="1" dirty="0">
                <a:solidFill>
                  <a:srgbClr val="FFFFFF"/>
                </a:solidFill>
                <a:latin typeface="Arial" charset="0"/>
              </a:rPr>
              <a:t>The Foster Letter</a:t>
            </a:r>
            <a:r>
              <a:rPr lang="en-US" sz="2400" b="1" dirty="0">
                <a:solidFill>
                  <a:srgbClr val="FFFFFF"/>
                </a:solidFill>
                <a:latin typeface="Arial" charset="0"/>
              </a:rPr>
              <a:t>, 10 </a:t>
            </a:r>
            <a:r>
              <a:rPr lang="ru-RU" sz="2400" b="1" dirty="0">
                <a:solidFill>
                  <a:srgbClr val="FFFFFF"/>
                </a:solidFill>
                <a:latin typeface="Arial" charset="0"/>
              </a:rPr>
              <a:t>августа</a:t>
            </a:r>
            <a:r>
              <a:rPr lang="en-US" sz="2400" b="1" dirty="0">
                <a:solidFill>
                  <a:srgbClr val="FFFFFF"/>
                </a:solidFill>
                <a:latin typeface="Arial" charset="0"/>
              </a:rPr>
              <a:t> 2002</a:t>
            </a:r>
            <a:r>
              <a:rPr lang="ru-RU" sz="2400" b="1" dirty="0">
                <a:solidFill>
                  <a:srgbClr val="FFFFFF"/>
                </a:solidFill>
                <a:latin typeface="Arial" charset="0"/>
              </a:rPr>
              <a:t>.</a:t>
            </a:r>
            <a:r>
              <a:rPr lang="en-US" sz="2400" b="1" dirty="0">
                <a:solidFill>
                  <a:srgbClr val="FFFFFF"/>
                </a:solidFill>
                <a:latin typeface="Arial" charset="0"/>
              </a:rPr>
              <a:t> </a:t>
            </a:r>
            <a:r>
              <a:rPr lang="ru-RU" sz="2400" b="1" dirty="0">
                <a:solidFill>
                  <a:srgbClr val="FFFFFF"/>
                </a:solidFill>
                <a:latin typeface="Arial" charset="0"/>
              </a:rPr>
              <a:t>С</a:t>
            </a:r>
            <a:r>
              <a:rPr lang="en-US" sz="2400" b="1" dirty="0">
                <a:solidFill>
                  <a:srgbClr val="FFFFFF"/>
                </a:solidFill>
                <a:latin typeface="Arial" charset="0"/>
              </a:rPr>
              <a:t>. 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A863-32A6-5E4E-91D0-DD9F617026AC}"/>
              </a:ext>
            </a:extLst>
          </p:cNvPr>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a:extLst>
              <a:ext uri="{FF2B5EF4-FFF2-40B4-BE49-F238E27FC236}">
                <a16:creationId xmlns:a16="http://schemas.microsoft.com/office/drawing/2014/main" id="{A606CC7F-BC4E-4740-B74E-8F6CBB4F4118}"/>
              </a:ext>
            </a:extLst>
          </p:cNvPr>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ru-RU" sz="5400" dirty="0">
                <a:effectLst>
                  <a:outerShdw blurRad="38100" dist="38100" dir="2700000" algn="tl">
                    <a:srgbClr val="000000"/>
                  </a:outerShdw>
                </a:effectLst>
              </a:rPr>
              <a:t>Уже ушли</a:t>
            </a:r>
            <a:endParaRPr lang="en-US" sz="5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ru-RU" sz="2200" i="1" dirty="0">
                <a:effectLst>
                  <a:outerShdw blurRad="38100" dist="38100" dir="2700000" algn="tl">
                    <a:srgbClr val="000000"/>
                  </a:outerShdw>
                </a:effectLst>
              </a:rPr>
              <a:t>Кен Хэм</a:t>
            </a:r>
            <a:r>
              <a:rPr lang="en-US" sz="2200" i="1" dirty="0">
                <a:effectLst>
                  <a:outerShdw blurRad="38100" dist="38100" dir="2700000" algn="tl">
                    <a:srgbClr val="000000"/>
                  </a:outerShdw>
                </a:effectLst>
              </a:rPr>
              <a:t> </a:t>
            </a:r>
            <a:r>
              <a:rPr lang="ru-RU" sz="2200" i="1" dirty="0">
                <a:effectLst>
                  <a:outerShdw blurRad="38100" dist="38100" dir="2700000" algn="tl">
                    <a:srgbClr val="000000"/>
                  </a:outerShdw>
                </a:effectLst>
              </a:rPr>
              <a:t>и</a:t>
            </a:r>
            <a:r>
              <a:rPr lang="en-US" sz="2200" i="1" dirty="0">
                <a:effectLst>
                  <a:outerShdw blurRad="38100" dist="38100" dir="2700000" algn="tl">
                    <a:srgbClr val="000000"/>
                  </a:outerShdw>
                </a:effectLst>
              </a:rPr>
              <a:t> </a:t>
            </a:r>
            <a:r>
              <a:rPr lang="ru-RU" sz="2200" i="1" dirty="0">
                <a:effectLst>
                  <a:outerShdw blurRad="38100" dist="38100" dir="2700000" algn="tl">
                    <a:srgbClr val="000000"/>
                  </a:outerShdw>
                </a:effectLst>
              </a:rPr>
              <a:t>Бритт Биммер</a:t>
            </a:r>
            <a:r>
              <a:rPr lang="en-US" sz="2200" i="1" dirty="0">
                <a:effectLst>
                  <a:outerShdw blurRad="38100" dist="38100" dir="2700000" algn="tl">
                    <a:srgbClr val="000000"/>
                  </a:outerShdw>
                </a:effectLst>
              </a:rPr>
              <a:t>, </a:t>
            </a:r>
            <a:br>
              <a:rPr lang="en-US" sz="2200" i="1" dirty="0">
                <a:effectLst>
                  <a:outerShdw blurRad="38100" dist="38100" dir="2700000" algn="tl">
                    <a:srgbClr val="000000"/>
                  </a:outerShdw>
                </a:effectLst>
              </a:rPr>
            </a:br>
            <a:r>
              <a:rPr lang="ru-RU" sz="2200" i="1" dirty="0">
                <a:effectLst>
                  <a:outerShdw blurRad="38100" dist="38100" dir="2700000" algn="tl">
                    <a:srgbClr val="000000"/>
                  </a:outerShdw>
                </a:effectLst>
              </a:rPr>
              <a:t>совместно с</a:t>
            </a:r>
            <a:r>
              <a:rPr lang="en-US" sz="2200" i="1" dirty="0">
                <a:effectLst>
                  <a:outerShdw blurRad="38100" dist="38100" dir="2700000" algn="tl">
                    <a:srgbClr val="000000"/>
                  </a:outerShdw>
                </a:effectLst>
              </a:rPr>
              <a:t> </a:t>
            </a:r>
            <a:r>
              <a:rPr lang="ru-RU" sz="2200" i="1" dirty="0">
                <a:effectLst>
                  <a:outerShdw blurRad="38100" dist="38100" dir="2700000" algn="tl">
                    <a:srgbClr val="000000"/>
                  </a:outerShdw>
                </a:effectLst>
              </a:rPr>
              <a:t>Тоддом Хиллардом</a:t>
            </a:r>
            <a:endParaRPr lang="en-US" sz="2200" i="1" dirty="0">
              <a:effectLst>
                <a:outerShdw blurRad="38100" dist="38100" dir="2700000" algn="tl">
                  <a:srgbClr val="000000"/>
                </a:outerShdw>
              </a:effectLst>
            </a:endParaRPr>
          </a:p>
        </p:txBody>
      </p:sp>
      <p:pic>
        <p:nvPicPr>
          <p:cNvPr id="62468" name="Picture 4" descr="Already Gone 04802.png">
            <a:extLst>
              <a:ext uri="{FF2B5EF4-FFF2-40B4-BE49-F238E27FC236}">
                <a16:creationId xmlns:a16="http://schemas.microsoft.com/office/drawing/2014/main" id="{AB016A9F-002E-7842-B279-BA6F57F529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5">
            <a:extLst>
              <a:ext uri="{FF2B5EF4-FFF2-40B4-BE49-F238E27FC236}">
                <a16:creationId xmlns:a16="http://schemas.microsoft.com/office/drawing/2014/main" id="{844B16CD-1BB1-F949-B54F-2C42DC0B43FB}"/>
              </a:ext>
            </a:extLst>
          </p:cNvPr>
          <p:cNvSpPr txBox="1">
            <a:spLocks noChangeArrowheads="1"/>
          </p:cNvSpPr>
          <p:nvPr/>
        </p:nvSpPr>
        <p:spPr bwMode="auto">
          <a:xfrm>
            <a:off x="8080375" y="6611938"/>
            <a:ext cx="1063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800">
                <a:solidFill>
                  <a:srgbClr val="C0C0C0"/>
                </a:solidFill>
              </a:rPr>
              <a:t>© </a:t>
            </a:r>
            <a:r>
              <a:rPr lang="ru-RU" altLang="en-US" sz="800">
                <a:solidFill>
                  <a:srgbClr val="C0C0C0"/>
                </a:solidFill>
              </a:rPr>
              <a:t>Ответы в Бытие</a:t>
            </a:r>
            <a:endParaRPr lang="en-US" altLang="en-US" sz="800">
              <a:solidFill>
                <a:srgbClr val="C0C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lreadyGone graph-high school">
            <a:extLst>
              <a:ext uri="{FF2B5EF4-FFF2-40B4-BE49-F238E27FC236}">
                <a16:creationId xmlns:a16="http://schemas.microsoft.com/office/drawing/2014/main" id="{6A1283DA-C010-264F-A160-DEEFEAA7E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AB1C7CD3-6418-D64D-9C01-AD80E74667F4}"/>
              </a:ext>
            </a:extLst>
          </p:cNvPr>
          <p:cNvSpPr>
            <a:spLocks noGrp="1" noChangeArrowheads="1"/>
          </p:cNvSpPr>
          <p:nvPr>
            <p:ph type="title"/>
          </p:nvPr>
        </p:nvSpPr>
        <p:spPr>
          <a:xfrm>
            <a:off x="893763" y="268288"/>
            <a:ext cx="7358062" cy="1303337"/>
          </a:xfrm>
        </p:spPr>
        <p:txBody>
          <a:bodyPr rIns="35715"/>
          <a:lstStyle/>
          <a:p>
            <a:pPr eaLnBrk="1" hangingPunct="1"/>
            <a:r>
              <a:rPr lang="ru-RU" altLang="en-US" sz="4500" b="1"/>
              <a:t>Посещаемость старших классов школы</a:t>
            </a:r>
            <a:endParaRPr lang="en-US" altLang="en-US" sz="4500" b="1"/>
          </a:p>
        </p:txBody>
      </p:sp>
      <p:sp>
        <p:nvSpPr>
          <p:cNvPr id="63492" name="TextBox 1">
            <a:extLst>
              <a:ext uri="{FF2B5EF4-FFF2-40B4-BE49-F238E27FC236}">
                <a16:creationId xmlns:a16="http://schemas.microsoft.com/office/drawing/2014/main" id="{06006F53-31D9-AE49-B88E-E37096233A4B}"/>
              </a:ext>
            </a:extLst>
          </p:cNvPr>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Католическая школа</a:t>
            </a:r>
            <a:endParaRPr lang="en-US" altLang="en-US" b="1"/>
          </a:p>
        </p:txBody>
      </p:sp>
      <p:sp>
        <p:nvSpPr>
          <p:cNvPr id="63493" name="TextBox 4">
            <a:extLst>
              <a:ext uri="{FF2B5EF4-FFF2-40B4-BE49-F238E27FC236}">
                <a16:creationId xmlns:a16="http://schemas.microsoft.com/office/drawing/2014/main" id="{B7933213-E6E9-B540-A84E-993BE757E327}"/>
              </a:ext>
            </a:extLst>
          </p:cNvPr>
          <p:cNvSpPr txBox="1">
            <a:spLocks noChangeArrowheads="1"/>
          </p:cNvSpPr>
          <p:nvPr/>
        </p:nvSpPr>
        <p:spPr bwMode="auto">
          <a:xfrm>
            <a:off x="152400" y="3211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Частная школа</a:t>
            </a:r>
            <a:endParaRPr lang="en-US" altLang="en-US" b="1"/>
          </a:p>
        </p:txBody>
      </p:sp>
      <p:sp>
        <p:nvSpPr>
          <p:cNvPr id="63494" name="TextBox 5">
            <a:extLst>
              <a:ext uri="{FF2B5EF4-FFF2-40B4-BE49-F238E27FC236}">
                <a16:creationId xmlns:a16="http://schemas.microsoft.com/office/drawing/2014/main" id="{45EBA25D-6D61-D745-B664-E25388A822F8}"/>
              </a:ext>
            </a:extLst>
          </p:cNvPr>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Домашняя школа</a:t>
            </a:r>
            <a:endParaRPr lang="en-US" altLang="en-US" b="1"/>
          </a:p>
        </p:txBody>
      </p:sp>
      <p:sp>
        <p:nvSpPr>
          <p:cNvPr id="63495" name="TextBox 6">
            <a:extLst>
              <a:ext uri="{FF2B5EF4-FFF2-40B4-BE49-F238E27FC236}">
                <a16:creationId xmlns:a16="http://schemas.microsoft.com/office/drawing/2014/main" id="{3C4F2115-C21D-594F-8690-F28D7513A467}"/>
              </a:ext>
            </a:extLst>
          </p:cNvPr>
          <p:cNvSpPr txBox="1">
            <a:spLocks noChangeArrowheads="1"/>
          </p:cNvSpPr>
          <p:nvPr/>
        </p:nvSpPr>
        <p:spPr bwMode="auto">
          <a:xfrm>
            <a:off x="0" y="4487863"/>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Христианская школа</a:t>
            </a:r>
            <a:endParaRPr lang="en-US" altLang="en-US" b="1"/>
          </a:p>
        </p:txBody>
      </p:sp>
      <p:sp>
        <p:nvSpPr>
          <p:cNvPr id="63496" name="TextBox 7">
            <a:extLst>
              <a:ext uri="{FF2B5EF4-FFF2-40B4-BE49-F238E27FC236}">
                <a16:creationId xmlns:a16="http://schemas.microsoft.com/office/drawing/2014/main" id="{2B3F89BF-E7DB-D74E-AE35-9F1B0DFEBACC}"/>
              </a:ext>
            </a:extLst>
          </p:cNvPr>
          <p:cNvSpPr txBox="1">
            <a:spLocks noChangeArrowheads="1"/>
          </p:cNvSpPr>
          <p:nvPr/>
        </p:nvSpPr>
        <p:spPr bwMode="auto">
          <a:xfrm>
            <a:off x="152400" y="50292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Государственная школа</a:t>
            </a:r>
            <a:endParaRPr lang="en-US" altLang="en-US" b="1"/>
          </a:p>
        </p:txBody>
      </p:sp>
      <p:sp>
        <p:nvSpPr>
          <p:cNvPr id="63497" name="Text Box 9">
            <a:extLst>
              <a:ext uri="{FF2B5EF4-FFF2-40B4-BE49-F238E27FC236}">
                <a16:creationId xmlns:a16="http://schemas.microsoft.com/office/drawing/2014/main" id="{C7B2EB4E-84CB-A54B-B9CA-ADD627D7BDEC}"/>
              </a:ext>
            </a:extLst>
          </p:cNvPr>
          <p:cNvSpPr txBox="1">
            <a:spLocks noChangeArrowheads="1"/>
          </p:cNvSpPr>
          <p:nvPr/>
        </p:nvSpPr>
        <p:spPr bwMode="auto">
          <a:xfrm>
            <a:off x="2971800" y="2514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0.6%</a:t>
            </a:r>
          </a:p>
        </p:txBody>
      </p:sp>
      <p:sp>
        <p:nvSpPr>
          <p:cNvPr id="63498" name="Text Box 10">
            <a:extLst>
              <a:ext uri="{FF2B5EF4-FFF2-40B4-BE49-F238E27FC236}">
                <a16:creationId xmlns:a16="http://schemas.microsoft.com/office/drawing/2014/main" id="{B0A995F6-E64E-3B40-AA39-138679BA42B2}"/>
              </a:ext>
            </a:extLst>
          </p:cNvPr>
          <p:cNvSpPr txBox="1">
            <a:spLocks noChangeArrowheads="1"/>
          </p:cNvSpPr>
          <p:nvPr/>
        </p:nvSpPr>
        <p:spPr bwMode="auto">
          <a:xfrm>
            <a:off x="3124200" y="321468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3.2%</a:t>
            </a:r>
          </a:p>
        </p:txBody>
      </p:sp>
      <p:sp>
        <p:nvSpPr>
          <p:cNvPr id="63499" name="Text Box 11">
            <a:extLst>
              <a:ext uri="{FF2B5EF4-FFF2-40B4-BE49-F238E27FC236}">
                <a16:creationId xmlns:a16="http://schemas.microsoft.com/office/drawing/2014/main" id="{0556434D-C2A9-1C47-9549-7C38569B39D1}"/>
              </a:ext>
            </a:extLst>
          </p:cNvPr>
          <p:cNvSpPr txBox="1">
            <a:spLocks noChangeArrowheads="1"/>
          </p:cNvSpPr>
          <p:nvPr/>
        </p:nvSpPr>
        <p:spPr bwMode="auto">
          <a:xfrm>
            <a:off x="3124200" y="382428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3.4%</a:t>
            </a:r>
          </a:p>
        </p:txBody>
      </p:sp>
      <p:sp>
        <p:nvSpPr>
          <p:cNvPr id="63500" name="Text Box 12">
            <a:extLst>
              <a:ext uri="{FF2B5EF4-FFF2-40B4-BE49-F238E27FC236}">
                <a16:creationId xmlns:a16="http://schemas.microsoft.com/office/drawing/2014/main" id="{6D31310E-8E15-4B4D-A6EF-DF4B66224CA3}"/>
              </a:ext>
            </a:extLst>
          </p:cNvPr>
          <p:cNvSpPr txBox="1">
            <a:spLocks noChangeArrowheads="1"/>
          </p:cNvSpPr>
          <p:nvPr/>
        </p:nvSpPr>
        <p:spPr bwMode="auto">
          <a:xfrm>
            <a:off x="3352800" y="4495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6.9%</a:t>
            </a:r>
          </a:p>
        </p:txBody>
      </p:sp>
      <p:sp>
        <p:nvSpPr>
          <p:cNvPr id="63501" name="Text Box 13">
            <a:extLst>
              <a:ext uri="{FF2B5EF4-FFF2-40B4-BE49-F238E27FC236}">
                <a16:creationId xmlns:a16="http://schemas.microsoft.com/office/drawing/2014/main" id="{8F37A5FD-9562-1240-8543-9CCD22009AB1}"/>
              </a:ext>
            </a:extLst>
          </p:cNvPr>
          <p:cNvSpPr txBox="1">
            <a:spLocks noChangeArrowheads="1"/>
          </p:cNvSpPr>
          <p:nvPr/>
        </p:nvSpPr>
        <p:spPr bwMode="auto">
          <a:xfrm>
            <a:off x="8099425" y="514985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85.9%</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lreadyGone graph-first doubts">
            <a:extLst>
              <a:ext uri="{FF2B5EF4-FFF2-40B4-BE49-F238E27FC236}">
                <a16:creationId xmlns:a16="http://schemas.microsoft.com/office/drawing/2014/main" id="{CCE9697E-AB6E-5246-A53E-573D6470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a:extLst>
              <a:ext uri="{FF2B5EF4-FFF2-40B4-BE49-F238E27FC236}">
                <a16:creationId xmlns:a16="http://schemas.microsoft.com/office/drawing/2014/main" id="{5CE1D1E4-9DF2-EB42-BC28-D02EEEC4DD50}"/>
              </a:ext>
            </a:extLst>
          </p:cNvPr>
          <p:cNvSpPr>
            <a:spLocks noGrp="1" noChangeArrowheads="1"/>
          </p:cNvSpPr>
          <p:nvPr>
            <p:ph type="title"/>
          </p:nvPr>
        </p:nvSpPr>
        <p:spPr>
          <a:xfrm>
            <a:off x="381000" y="449263"/>
            <a:ext cx="8305800" cy="1303337"/>
          </a:xfrm>
        </p:spPr>
        <p:txBody>
          <a:bodyPr rIns="35715"/>
          <a:lstStyle/>
          <a:p>
            <a:pPr eaLnBrk="1" hangingPunct="1">
              <a:lnSpc>
                <a:spcPct val="90000"/>
              </a:lnSpc>
            </a:pPr>
            <a:r>
              <a:rPr lang="ru-RU" altLang="en-US" sz="3600" b="1"/>
              <a:t>Если вы не верите в Бога</a:t>
            </a:r>
            <a:r>
              <a:rPr lang="en-US" altLang="en-US" sz="3600" b="1"/>
              <a:t>,</a:t>
            </a:r>
            <a:r>
              <a:rPr lang="ru-RU" altLang="en-US" sz="3600" b="1"/>
              <a:t> когда у вас впервые появились сомнения</a:t>
            </a:r>
            <a:r>
              <a:rPr lang="en-US" altLang="en-US" sz="3600" b="1"/>
              <a:t>?</a:t>
            </a:r>
          </a:p>
        </p:txBody>
      </p:sp>
      <p:sp>
        <p:nvSpPr>
          <p:cNvPr id="64516" name="TextBox 4">
            <a:extLst>
              <a:ext uri="{FF2B5EF4-FFF2-40B4-BE49-F238E27FC236}">
                <a16:creationId xmlns:a16="http://schemas.microsoft.com/office/drawing/2014/main" id="{ECD6B336-A4BC-D849-AA01-5914E878B358}"/>
              </a:ext>
            </a:extLst>
          </p:cNvPr>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400" b="1"/>
              <a:t>Не знаю</a:t>
            </a:r>
            <a:endParaRPr lang="en-US" altLang="en-US" sz="2400" b="1"/>
          </a:p>
        </p:txBody>
      </p:sp>
      <p:sp>
        <p:nvSpPr>
          <p:cNvPr id="64517" name="TextBox 5">
            <a:extLst>
              <a:ext uri="{FF2B5EF4-FFF2-40B4-BE49-F238E27FC236}">
                <a16:creationId xmlns:a16="http://schemas.microsoft.com/office/drawing/2014/main" id="{0CA1072B-B200-8346-8CBE-83BD8821CB0E}"/>
              </a:ext>
            </a:extLst>
          </p:cNvPr>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400" b="1"/>
              <a:t>Начальная школа</a:t>
            </a:r>
            <a:endParaRPr lang="en-US" altLang="en-US" sz="2400" b="1"/>
          </a:p>
        </p:txBody>
      </p:sp>
      <p:sp>
        <p:nvSpPr>
          <p:cNvPr id="64518" name="TextBox 6">
            <a:extLst>
              <a:ext uri="{FF2B5EF4-FFF2-40B4-BE49-F238E27FC236}">
                <a16:creationId xmlns:a16="http://schemas.microsoft.com/office/drawing/2014/main" id="{46BCD87C-E72B-714F-873B-9C4163EE46B5}"/>
              </a:ext>
            </a:extLst>
          </p:cNvPr>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400" b="1"/>
              <a:t>Колледж</a:t>
            </a:r>
            <a:endParaRPr lang="en-US" altLang="en-US" sz="2400" b="1"/>
          </a:p>
        </p:txBody>
      </p:sp>
      <p:sp>
        <p:nvSpPr>
          <p:cNvPr id="64519" name="TextBox 7">
            <a:extLst>
              <a:ext uri="{FF2B5EF4-FFF2-40B4-BE49-F238E27FC236}">
                <a16:creationId xmlns:a16="http://schemas.microsoft.com/office/drawing/2014/main" id="{08ED8581-5F44-3043-A1DB-75F47A7C3751}"/>
              </a:ext>
            </a:extLst>
          </p:cNvPr>
          <p:cNvSpPr txBox="1">
            <a:spLocks noChangeArrowheads="1"/>
          </p:cNvSpPr>
          <p:nvPr/>
        </p:nvSpPr>
        <p:spPr bwMode="auto">
          <a:xfrm>
            <a:off x="304800" y="4648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400" b="1"/>
              <a:t>Средняя школа</a:t>
            </a:r>
            <a:endParaRPr lang="en-US" altLang="en-US" sz="2400" b="1"/>
          </a:p>
        </p:txBody>
      </p:sp>
      <p:sp>
        <p:nvSpPr>
          <p:cNvPr id="64520" name="TextBox 8">
            <a:extLst>
              <a:ext uri="{FF2B5EF4-FFF2-40B4-BE49-F238E27FC236}">
                <a16:creationId xmlns:a16="http://schemas.microsoft.com/office/drawing/2014/main" id="{35AE0AB3-353F-EB4C-B7BD-980B835840D7}"/>
              </a:ext>
            </a:extLst>
          </p:cNvPr>
          <p:cNvSpPr txBox="1">
            <a:spLocks noChangeArrowheads="1"/>
          </p:cNvSpPr>
          <p:nvPr/>
        </p:nvSpPr>
        <p:spPr bwMode="auto">
          <a:xfrm>
            <a:off x="304800" y="55626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400" b="1"/>
              <a:t>Старшие классы</a:t>
            </a:r>
            <a:endParaRPr lang="en-US" altLang="en-US" sz="2400" b="1"/>
          </a:p>
        </p:txBody>
      </p:sp>
      <p:sp>
        <p:nvSpPr>
          <p:cNvPr id="5876745" name="Rectangle 9">
            <a:extLst>
              <a:ext uri="{FF2B5EF4-FFF2-40B4-BE49-F238E27FC236}">
                <a16:creationId xmlns:a16="http://schemas.microsoft.com/office/drawing/2014/main" id="{45D90CAE-39E8-6345-BEDB-52F8A70075BF}"/>
              </a:ext>
            </a:extLst>
          </p:cNvPr>
          <p:cNvSpPr>
            <a:spLocks noChangeArrowheads="1"/>
          </p:cNvSpPr>
          <p:nvPr/>
        </p:nvSpPr>
        <p:spPr bwMode="auto">
          <a:xfrm>
            <a:off x="304800" y="4343400"/>
            <a:ext cx="8610600" cy="2133600"/>
          </a:xfrm>
          <a:prstGeom prst="rect">
            <a:avLst/>
          </a:prstGeom>
          <a:noFill/>
          <a:ln w="1143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522" name="Text Box 10">
            <a:extLst>
              <a:ext uri="{FF2B5EF4-FFF2-40B4-BE49-F238E27FC236}">
                <a16:creationId xmlns:a16="http://schemas.microsoft.com/office/drawing/2014/main" id="{56B14FE3-7FBB-9B42-9D21-269C5ABE0992}"/>
              </a:ext>
            </a:extLst>
          </p:cNvPr>
          <p:cNvSpPr txBox="1">
            <a:spLocks noChangeArrowheads="1"/>
          </p:cNvSpPr>
          <p:nvPr/>
        </p:nvSpPr>
        <p:spPr bwMode="auto">
          <a:xfrm>
            <a:off x="3275013" y="2005013"/>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1.61%</a:t>
            </a:r>
          </a:p>
        </p:txBody>
      </p:sp>
      <p:sp>
        <p:nvSpPr>
          <p:cNvPr id="64523" name="Text Box 11">
            <a:extLst>
              <a:ext uri="{FF2B5EF4-FFF2-40B4-BE49-F238E27FC236}">
                <a16:creationId xmlns:a16="http://schemas.microsoft.com/office/drawing/2014/main" id="{55A27F0C-54B2-864B-A8FD-26A19A26991E}"/>
              </a:ext>
            </a:extLst>
          </p:cNvPr>
          <p:cNvSpPr txBox="1">
            <a:spLocks noChangeArrowheads="1"/>
          </p:cNvSpPr>
          <p:nvPr/>
        </p:nvSpPr>
        <p:spPr bwMode="auto">
          <a:xfrm>
            <a:off x="3581400" y="2916238"/>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4.37%</a:t>
            </a:r>
          </a:p>
        </p:txBody>
      </p:sp>
      <p:sp>
        <p:nvSpPr>
          <p:cNvPr id="64524" name="Text Box 12">
            <a:extLst>
              <a:ext uri="{FF2B5EF4-FFF2-40B4-BE49-F238E27FC236}">
                <a16:creationId xmlns:a16="http://schemas.microsoft.com/office/drawing/2014/main" id="{0F625937-D312-3F40-B41A-C7A2A811479E}"/>
              </a:ext>
            </a:extLst>
          </p:cNvPr>
          <p:cNvSpPr txBox="1">
            <a:spLocks noChangeArrowheads="1"/>
          </p:cNvSpPr>
          <p:nvPr/>
        </p:nvSpPr>
        <p:spPr bwMode="auto">
          <a:xfrm>
            <a:off x="4311650" y="3814763"/>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10.57%</a:t>
            </a:r>
          </a:p>
        </p:txBody>
      </p:sp>
      <p:sp>
        <p:nvSpPr>
          <p:cNvPr id="64525" name="Text Box 13">
            <a:extLst>
              <a:ext uri="{FF2B5EF4-FFF2-40B4-BE49-F238E27FC236}">
                <a16:creationId xmlns:a16="http://schemas.microsoft.com/office/drawing/2014/main" id="{0000C714-9A14-A045-A137-0CEE809A4FA2}"/>
              </a:ext>
            </a:extLst>
          </p:cNvPr>
          <p:cNvSpPr txBox="1">
            <a:spLocks noChangeArrowheads="1"/>
          </p:cNvSpPr>
          <p:nvPr/>
        </p:nvSpPr>
        <p:spPr bwMode="auto">
          <a:xfrm>
            <a:off x="7489825" y="471805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39.77%</a:t>
            </a:r>
          </a:p>
        </p:txBody>
      </p:sp>
      <p:sp>
        <p:nvSpPr>
          <p:cNvPr id="64526" name="Text Box 14">
            <a:extLst>
              <a:ext uri="{FF2B5EF4-FFF2-40B4-BE49-F238E27FC236}">
                <a16:creationId xmlns:a16="http://schemas.microsoft.com/office/drawing/2014/main" id="{97F9E4A1-DA10-0043-9800-E4D8DB2CB9C5}"/>
              </a:ext>
            </a:extLst>
          </p:cNvPr>
          <p:cNvSpPr txBox="1">
            <a:spLocks noChangeArrowheads="1"/>
          </p:cNvSpPr>
          <p:nvPr/>
        </p:nvSpPr>
        <p:spPr bwMode="auto">
          <a:xfrm>
            <a:off x="7924800" y="5629275"/>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43.68%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lreadyGone graph-what reason most">
            <a:extLst>
              <a:ext uri="{FF2B5EF4-FFF2-40B4-BE49-F238E27FC236}">
                <a16:creationId xmlns:a16="http://schemas.microsoft.com/office/drawing/2014/main" id="{68A20578-E3BE-9B43-8C3D-6E5A06D5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520E2492-9E5A-0042-B324-B4590CDEA273}"/>
              </a:ext>
            </a:extLst>
          </p:cNvPr>
          <p:cNvSpPr>
            <a:spLocks noGrp="1" noChangeArrowheads="1"/>
          </p:cNvSpPr>
          <p:nvPr>
            <p:ph type="title"/>
          </p:nvPr>
        </p:nvSpPr>
        <p:spPr>
          <a:xfrm>
            <a:off x="893763" y="449263"/>
            <a:ext cx="7358062" cy="1303337"/>
          </a:xfrm>
        </p:spPr>
        <p:txBody>
          <a:bodyPr rIns="35715"/>
          <a:lstStyle/>
          <a:p>
            <a:pPr eaLnBrk="1" hangingPunct="1">
              <a:lnSpc>
                <a:spcPct val="90000"/>
              </a:lnSpc>
            </a:pPr>
            <a:r>
              <a:rPr lang="ru-RU" altLang="en-US" sz="3600" b="1"/>
              <a:t>Что из приведенного ниже побуждает вас сомневаться в Библии больше всего</a:t>
            </a:r>
            <a:r>
              <a:rPr lang="en-US" altLang="en-US" sz="3600" b="1"/>
              <a:t>?</a:t>
            </a:r>
          </a:p>
        </p:txBody>
      </p:sp>
      <p:sp>
        <p:nvSpPr>
          <p:cNvPr id="5891076" name="Rectangle 4">
            <a:extLst>
              <a:ext uri="{FF2B5EF4-FFF2-40B4-BE49-F238E27FC236}">
                <a16:creationId xmlns:a16="http://schemas.microsoft.com/office/drawing/2014/main" id="{3A047034-3E6E-D144-BCA7-5D0336E55E88}"/>
              </a:ext>
            </a:extLst>
          </p:cNvPr>
          <p:cNvSpPr>
            <a:spLocks/>
          </p:cNvSpPr>
          <p:nvPr/>
        </p:nvSpPr>
        <p:spPr bwMode="auto">
          <a:xfrm>
            <a:off x="609600" y="5870575"/>
            <a:ext cx="7848600" cy="393700"/>
          </a:xfrm>
          <a:prstGeom prst="rect">
            <a:avLst/>
          </a:prstGeom>
          <a:noFill/>
          <a:ln w="9525">
            <a:noFill/>
            <a:miter lim="800000"/>
            <a:headEnd/>
            <a:tailEnd/>
          </a:ln>
          <a:effectLst>
            <a:outerShdw dist="38099" dir="2519991" algn="ctr" rotWithShape="0">
              <a:schemeClr val="bg2">
                <a:alpha val="79999"/>
              </a:schemeClr>
            </a:outerShdw>
          </a:effectLst>
        </p:spPr>
        <p:txBody>
          <a:bodyPr lIns="0" tIns="0" rIns="0" bIns="0" anchor="ctr"/>
          <a:lstStyle/>
          <a:p>
            <a:pPr defTabSz="642938">
              <a:defRPr/>
            </a:pPr>
            <a:r>
              <a:rPr lang="ru-RU" sz="3000" b="1" dirty="0">
                <a:solidFill>
                  <a:srgbClr val="FFFF00"/>
                </a:solidFill>
                <a:latin typeface="Myriad Pro Light" pitchFamily="34" charset="0"/>
                <a:sym typeface="Myriad Pro Light" pitchFamily="34" charset="0"/>
              </a:rPr>
              <a:t>Те, кто</a:t>
            </a:r>
            <a:r>
              <a:rPr lang="en-US" sz="3000" b="1" dirty="0">
                <a:solidFill>
                  <a:srgbClr val="FFFF00"/>
                </a:solidFill>
                <a:latin typeface="Myriad Pro Light" pitchFamily="34" charset="0"/>
                <a:sym typeface="Myriad Pro Light" pitchFamily="34" charset="0"/>
              </a:rPr>
              <a:t> </a:t>
            </a:r>
            <a:r>
              <a:rPr lang="ru-RU" sz="3000" b="1" dirty="0">
                <a:latin typeface="Myriad Pro Light" pitchFamily="34" charset="0"/>
                <a:sym typeface="Myriad Pro Light" pitchFamily="34" charset="0"/>
              </a:rPr>
              <a:t>часто</a:t>
            </a:r>
            <a:r>
              <a:rPr lang="en-US" sz="3000" b="1" dirty="0">
                <a:solidFill>
                  <a:srgbClr val="FFFF00"/>
                </a:solidFill>
                <a:latin typeface="Myriad Pro Light" pitchFamily="34" charset="0"/>
                <a:sym typeface="Myriad Pro Light" pitchFamily="34" charset="0"/>
              </a:rPr>
              <a:t> </a:t>
            </a:r>
            <a:r>
              <a:rPr lang="ru-RU" sz="3000" b="1" dirty="0">
                <a:solidFill>
                  <a:srgbClr val="FFFF00"/>
                </a:solidFill>
                <a:latin typeface="Myriad Pro Light" pitchFamily="34" charset="0"/>
                <a:sym typeface="Myriad Pro Light" pitchFamily="34" charset="0"/>
              </a:rPr>
              <a:t>посещал воскресную школу</a:t>
            </a:r>
            <a:endParaRPr lang="en-US" sz="3000" b="1" dirty="0">
              <a:solidFill>
                <a:srgbClr val="FFFF00"/>
              </a:solidFill>
              <a:latin typeface="Myriad Pro Light" pitchFamily="34" charset="0"/>
              <a:sym typeface="Myriad Pro Light" pitchFamily="34" charset="0"/>
            </a:endParaRPr>
          </a:p>
        </p:txBody>
      </p:sp>
      <p:sp>
        <p:nvSpPr>
          <p:cNvPr id="5891077" name="Text Box 5">
            <a:extLst>
              <a:ext uri="{FF2B5EF4-FFF2-40B4-BE49-F238E27FC236}">
                <a16:creationId xmlns:a16="http://schemas.microsoft.com/office/drawing/2014/main" id="{6FA2298A-A633-4F4F-A95D-FF5B734F312E}"/>
              </a:ext>
            </a:extLst>
          </p:cNvPr>
          <p:cNvSpPr txBox="1">
            <a:spLocks noChangeArrowheads="1"/>
          </p:cNvSpPr>
          <p:nvPr/>
        </p:nvSpPr>
        <p:spPr bwMode="auto">
          <a:xfrm>
            <a:off x="7010400" y="1828800"/>
            <a:ext cx="16764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spcBef>
                <a:spcPct val="50000"/>
              </a:spcBef>
              <a:defRPr/>
            </a:pPr>
            <a:r>
              <a:rPr lang="en-US" sz="4000" b="1">
                <a:solidFill>
                  <a:srgbClr val="FFFF00"/>
                </a:solidFill>
                <a:latin typeface="Arial" charset="0"/>
              </a:rPr>
              <a:t>45.2%</a:t>
            </a:r>
          </a:p>
        </p:txBody>
      </p:sp>
      <p:sp>
        <p:nvSpPr>
          <p:cNvPr id="5891078" name="Line 6">
            <a:extLst>
              <a:ext uri="{FF2B5EF4-FFF2-40B4-BE49-F238E27FC236}">
                <a16:creationId xmlns:a16="http://schemas.microsoft.com/office/drawing/2014/main" id="{A5D47839-F074-9947-82B6-47EB344F1AA9}"/>
              </a:ext>
            </a:extLst>
          </p:cNvPr>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91079" name="Line 7">
            <a:extLst>
              <a:ext uri="{FF2B5EF4-FFF2-40B4-BE49-F238E27FC236}">
                <a16:creationId xmlns:a16="http://schemas.microsoft.com/office/drawing/2014/main" id="{6A903B03-CF59-6A40-9580-BB5801DC48F2}"/>
              </a:ext>
            </a:extLst>
          </p:cNvPr>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91080" name="Line 8">
            <a:extLst>
              <a:ext uri="{FF2B5EF4-FFF2-40B4-BE49-F238E27FC236}">
                <a16:creationId xmlns:a16="http://schemas.microsoft.com/office/drawing/2014/main" id="{4431F443-78A1-134D-897B-FAE7A26571DD}"/>
              </a:ext>
            </a:extLst>
          </p:cNvPr>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TextBox 8">
            <a:extLst>
              <a:ext uri="{FF2B5EF4-FFF2-40B4-BE49-F238E27FC236}">
                <a16:creationId xmlns:a16="http://schemas.microsoft.com/office/drawing/2014/main" id="{25B009ED-C3EF-824B-97B2-2DB24418ACC5}"/>
              </a:ext>
            </a:extLst>
          </p:cNvPr>
          <p:cNvSpPr txBox="1">
            <a:spLocks noChangeArrowheads="1"/>
          </p:cNvSpPr>
          <p:nvPr/>
        </p:nvSpPr>
        <p:spPr bwMode="auto">
          <a:xfrm>
            <a:off x="533400" y="247015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Чудес не бывает</a:t>
            </a:r>
            <a:endParaRPr lang="en-US" altLang="en-US" b="1"/>
          </a:p>
        </p:txBody>
      </p:sp>
      <p:sp>
        <p:nvSpPr>
          <p:cNvPr id="65546" name="TextBox 9">
            <a:extLst>
              <a:ext uri="{FF2B5EF4-FFF2-40B4-BE49-F238E27FC236}">
                <a16:creationId xmlns:a16="http://schemas.microsoft.com/office/drawing/2014/main" id="{0303C6D7-6A6C-3245-B158-42F5118AA5BA}"/>
              </a:ext>
            </a:extLst>
          </p:cNvPr>
          <p:cNvSpPr txBox="1">
            <a:spLocks noChangeArrowheads="1"/>
          </p:cNvSpPr>
          <p:nvPr/>
        </p:nvSpPr>
        <p:spPr bwMode="auto">
          <a:xfrm>
            <a:off x="381000" y="297973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Библия непонятна</a:t>
            </a:r>
            <a:endParaRPr lang="en-US" altLang="en-US" b="1"/>
          </a:p>
        </p:txBody>
      </p:sp>
      <p:sp>
        <p:nvSpPr>
          <p:cNvPr id="65547" name="TextBox 10">
            <a:extLst>
              <a:ext uri="{FF2B5EF4-FFF2-40B4-BE49-F238E27FC236}">
                <a16:creationId xmlns:a16="http://schemas.microsoft.com/office/drawing/2014/main" id="{F2588714-6338-5742-B633-FB20ECF111CB}"/>
              </a:ext>
            </a:extLst>
          </p:cNvPr>
          <p:cNvSpPr txBox="1">
            <a:spLocks noChangeArrowheads="1"/>
          </p:cNvSpPr>
          <p:nvPr/>
        </p:nvSpPr>
        <p:spPr bwMode="auto">
          <a:xfrm>
            <a:off x="0" y="40878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Слишком много правил</a:t>
            </a:r>
            <a:endParaRPr lang="en-US" altLang="en-US" b="1"/>
          </a:p>
        </p:txBody>
      </p:sp>
      <p:sp>
        <p:nvSpPr>
          <p:cNvPr id="65548" name="TextBox 11">
            <a:extLst>
              <a:ext uri="{FF2B5EF4-FFF2-40B4-BE49-F238E27FC236}">
                <a16:creationId xmlns:a16="http://schemas.microsoft.com/office/drawing/2014/main" id="{24C59AC6-40C5-F647-A18A-BCBC23807D3F}"/>
              </a:ext>
            </a:extLst>
          </p:cNvPr>
          <p:cNvSpPr txBox="1">
            <a:spLocks noChangeArrowheads="1"/>
          </p:cNvSpPr>
          <p:nvPr/>
        </p:nvSpPr>
        <p:spPr bwMode="auto">
          <a:xfrm>
            <a:off x="0" y="46212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Молодой возраст Земли</a:t>
            </a:r>
            <a:endParaRPr lang="en-US" altLang="en-US" b="1"/>
          </a:p>
        </p:txBody>
      </p:sp>
      <p:sp>
        <p:nvSpPr>
          <p:cNvPr id="65549" name="TextBox 12">
            <a:extLst>
              <a:ext uri="{FF2B5EF4-FFF2-40B4-BE49-F238E27FC236}">
                <a16:creationId xmlns:a16="http://schemas.microsoft.com/office/drawing/2014/main" id="{CB3918D7-F056-9044-9891-80D6D6424D90}"/>
              </a:ext>
            </a:extLst>
          </p:cNvPr>
          <p:cNvSpPr txBox="1">
            <a:spLocks noChangeArrowheads="1"/>
          </p:cNvSpPr>
          <p:nvPr/>
        </p:nvSpPr>
        <p:spPr bwMode="auto">
          <a:xfrm>
            <a:off x="533400" y="5119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Ничего</a:t>
            </a:r>
            <a:endParaRPr lang="en-US" altLang="en-US" b="1"/>
          </a:p>
        </p:txBody>
      </p:sp>
      <p:sp>
        <p:nvSpPr>
          <p:cNvPr id="65550" name="TextBox 18">
            <a:extLst>
              <a:ext uri="{FF2B5EF4-FFF2-40B4-BE49-F238E27FC236}">
                <a16:creationId xmlns:a16="http://schemas.microsoft.com/office/drawing/2014/main" id="{0AA8B62F-E662-C044-BCF9-59E4D7483DB3}"/>
              </a:ext>
            </a:extLst>
          </p:cNvPr>
          <p:cNvSpPr txBox="1">
            <a:spLocks noChangeArrowheads="1"/>
          </p:cNvSpPr>
          <p:nvPr/>
        </p:nvSpPr>
        <p:spPr bwMode="auto">
          <a:xfrm>
            <a:off x="228600" y="355441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Рассказ о сотворении</a:t>
            </a:r>
            <a:endParaRPr lang="en-US" altLang="en-US" b="1"/>
          </a:p>
        </p:txBody>
      </p:sp>
      <p:sp>
        <p:nvSpPr>
          <p:cNvPr id="65551" name="Text Box 15">
            <a:extLst>
              <a:ext uri="{FF2B5EF4-FFF2-40B4-BE49-F238E27FC236}">
                <a16:creationId xmlns:a16="http://schemas.microsoft.com/office/drawing/2014/main" id="{6541756F-C96B-7540-923B-B0063E962974}"/>
              </a:ext>
            </a:extLst>
          </p:cNvPr>
          <p:cNvSpPr txBox="1">
            <a:spLocks noChangeArrowheads="1"/>
          </p:cNvSpPr>
          <p:nvPr/>
        </p:nvSpPr>
        <p:spPr bwMode="auto">
          <a:xfrm>
            <a:off x="3862388" y="248443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4.3%</a:t>
            </a:r>
          </a:p>
        </p:txBody>
      </p:sp>
      <p:sp>
        <p:nvSpPr>
          <p:cNvPr id="65552" name="Text Box 16">
            <a:extLst>
              <a:ext uri="{FF2B5EF4-FFF2-40B4-BE49-F238E27FC236}">
                <a16:creationId xmlns:a16="http://schemas.microsoft.com/office/drawing/2014/main" id="{F0CA865A-3A6D-3D4B-8FF8-2F32813AF4D2}"/>
              </a:ext>
            </a:extLst>
          </p:cNvPr>
          <p:cNvSpPr txBox="1">
            <a:spLocks noChangeArrowheads="1"/>
          </p:cNvSpPr>
          <p:nvPr/>
        </p:nvSpPr>
        <p:spPr bwMode="auto">
          <a:xfrm>
            <a:off x="4995863" y="301625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10.7%</a:t>
            </a:r>
          </a:p>
        </p:txBody>
      </p:sp>
      <p:sp>
        <p:nvSpPr>
          <p:cNvPr id="65553" name="Text Box 17">
            <a:extLst>
              <a:ext uri="{FF2B5EF4-FFF2-40B4-BE49-F238E27FC236}">
                <a16:creationId xmlns:a16="http://schemas.microsoft.com/office/drawing/2014/main" id="{B130A0F2-EB16-9747-8B73-493226583C48}"/>
              </a:ext>
            </a:extLst>
          </p:cNvPr>
          <p:cNvSpPr txBox="1">
            <a:spLocks noChangeArrowheads="1"/>
          </p:cNvSpPr>
          <p:nvPr/>
        </p:nvSpPr>
        <p:spPr bwMode="auto">
          <a:xfrm>
            <a:off x="5081588" y="35702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11.2%</a:t>
            </a:r>
          </a:p>
        </p:txBody>
      </p:sp>
      <p:sp>
        <p:nvSpPr>
          <p:cNvPr id="65554" name="Text Box 18">
            <a:extLst>
              <a:ext uri="{FF2B5EF4-FFF2-40B4-BE49-F238E27FC236}">
                <a16:creationId xmlns:a16="http://schemas.microsoft.com/office/drawing/2014/main" id="{FEE1CA74-CC91-834D-8CBE-DC95291AD605}"/>
              </a:ext>
            </a:extLst>
          </p:cNvPr>
          <p:cNvSpPr txBox="1">
            <a:spLocks noChangeArrowheads="1"/>
          </p:cNvSpPr>
          <p:nvPr/>
        </p:nvSpPr>
        <p:spPr bwMode="auto">
          <a:xfrm>
            <a:off x="5659438" y="4086225"/>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14.4%</a:t>
            </a:r>
          </a:p>
        </p:txBody>
      </p:sp>
      <p:sp>
        <p:nvSpPr>
          <p:cNvPr id="65555" name="Text Box 19">
            <a:extLst>
              <a:ext uri="{FF2B5EF4-FFF2-40B4-BE49-F238E27FC236}">
                <a16:creationId xmlns:a16="http://schemas.microsoft.com/office/drawing/2014/main" id="{25FFD71E-5022-F94B-84BB-DCCD16EA7FC5}"/>
              </a:ext>
            </a:extLst>
          </p:cNvPr>
          <p:cNvSpPr txBox="1">
            <a:spLocks noChangeArrowheads="1"/>
          </p:cNvSpPr>
          <p:nvPr/>
        </p:nvSpPr>
        <p:spPr bwMode="auto">
          <a:xfrm>
            <a:off x="8339138" y="461803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29.7%</a:t>
            </a:r>
          </a:p>
        </p:txBody>
      </p:sp>
      <p:sp>
        <p:nvSpPr>
          <p:cNvPr id="65556" name="Text Box 20">
            <a:extLst>
              <a:ext uri="{FF2B5EF4-FFF2-40B4-BE49-F238E27FC236}">
                <a16:creationId xmlns:a16="http://schemas.microsoft.com/office/drawing/2014/main" id="{006BBC21-4782-C14A-B259-1B0EF6FEECF0}"/>
              </a:ext>
            </a:extLst>
          </p:cNvPr>
          <p:cNvSpPr txBox="1">
            <a:spLocks noChangeArrowheads="1"/>
          </p:cNvSpPr>
          <p:nvPr/>
        </p:nvSpPr>
        <p:spPr bwMode="auto">
          <a:xfrm>
            <a:off x="7642225" y="514191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25.6%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lreadyGone graph-what reason most-no sundayschool">
            <a:extLst>
              <a:ext uri="{FF2B5EF4-FFF2-40B4-BE49-F238E27FC236}">
                <a16:creationId xmlns:a16="http://schemas.microsoft.com/office/drawing/2014/main" id="{CC5A9D8E-18FF-7E4C-9E6D-21D8834AE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22806E8C-A868-8947-82E1-96D358F887B4}"/>
              </a:ext>
            </a:extLst>
          </p:cNvPr>
          <p:cNvSpPr>
            <a:spLocks noGrp="1" noChangeArrowheads="1"/>
          </p:cNvSpPr>
          <p:nvPr>
            <p:ph type="title"/>
          </p:nvPr>
        </p:nvSpPr>
        <p:spPr>
          <a:xfrm>
            <a:off x="893763" y="457200"/>
            <a:ext cx="7358062" cy="1303338"/>
          </a:xfrm>
        </p:spPr>
        <p:txBody>
          <a:bodyPr rIns="35715"/>
          <a:lstStyle/>
          <a:p>
            <a:pPr eaLnBrk="1" hangingPunct="1">
              <a:lnSpc>
                <a:spcPct val="90000"/>
              </a:lnSpc>
            </a:pPr>
            <a:r>
              <a:rPr lang="ru-RU" altLang="en-US" sz="3600" b="1"/>
              <a:t>Что из приведенного ниже побуждает вас сомневаться в Библии больше всего</a:t>
            </a:r>
            <a:r>
              <a:rPr lang="en-US" altLang="en-US" sz="3600" b="1"/>
              <a:t>?</a:t>
            </a:r>
          </a:p>
        </p:txBody>
      </p:sp>
      <p:sp>
        <p:nvSpPr>
          <p:cNvPr id="5895172" name="Rectangle 4">
            <a:extLst>
              <a:ext uri="{FF2B5EF4-FFF2-40B4-BE49-F238E27FC236}">
                <a16:creationId xmlns:a16="http://schemas.microsoft.com/office/drawing/2014/main" id="{22C33E67-BFAF-084A-819B-A25277A42B20}"/>
              </a:ext>
            </a:extLst>
          </p:cNvPr>
          <p:cNvSpPr>
            <a:spLocks/>
          </p:cNvSpPr>
          <p:nvPr/>
        </p:nvSpPr>
        <p:spPr bwMode="auto">
          <a:xfrm>
            <a:off x="381000" y="5778500"/>
            <a:ext cx="8375650" cy="393700"/>
          </a:xfrm>
          <a:prstGeom prst="rect">
            <a:avLst/>
          </a:prstGeom>
          <a:noFill/>
          <a:ln w="9525">
            <a:noFill/>
            <a:miter lim="800000"/>
            <a:headEnd/>
            <a:tailEnd/>
          </a:ln>
          <a:effectLst>
            <a:outerShdw dist="38099" dir="2519991" algn="ctr" rotWithShape="0">
              <a:schemeClr val="bg2">
                <a:alpha val="79999"/>
              </a:schemeClr>
            </a:outerShdw>
          </a:effectLst>
        </p:spPr>
        <p:txBody>
          <a:bodyPr lIns="0" tIns="0" rIns="0" bIns="0" anchor="ctr"/>
          <a:lstStyle/>
          <a:p>
            <a:pPr defTabSz="642938">
              <a:defRPr/>
            </a:pPr>
            <a:r>
              <a:rPr lang="ru-RU" sz="3000" b="1" dirty="0">
                <a:solidFill>
                  <a:srgbClr val="FFFF00"/>
                </a:solidFill>
                <a:latin typeface="Myriad Pro Light" pitchFamily="34" charset="0"/>
                <a:sym typeface="Myriad Pro Light" pitchFamily="34" charset="0"/>
              </a:rPr>
              <a:t>Те, кто</a:t>
            </a:r>
            <a:r>
              <a:rPr lang="en-US" sz="3000" b="1" dirty="0">
                <a:solidFill>
                  <a:srgbClr val="FFFF00"/>
                </a:solidFill>
                <a:latin typeface="Myriad Pro Light" pitchFamily="34" charset="0"/>
                <a:sym typeface="Myriad Pro Light" pitchFamily="34" charset="0"/>
              </a:rPr>
              <a:t> </a:t>
            </a:r>
            <a:r>
              <a:rPr lang="ru-RU" sz="3000" b="1" dirty="0">
                <a:solidFill>
                  <a:srgbClr val="FF0000"/>
                </a:solidFill>
                <a:latin typeface="Myriad Pro Light" pitchFamily="34" charset="0"/>
                <a:sym typeface="Myriad Pro Light" pitchFamily="34" charset="0"/>
              </a:rPr>
              <a:t>редко</a:t>
            </a:r>
            <a:r>
              <a:rPr lang="en-US" sz="3000" b="1" dirty="0">
                <a:solidFill>
                  <a:srgbClr val="FFFF00"/>
                </a:solidFill>
                <a:latin typeface="Myriad Pro Light" pitchFamily="34" charset="0"/>
                <a:sym typeface="Myriad Pro Light" pitchFamily="34" charset="0"/>
              </a:rPr>
              <a:t> </a:t>
            </a:r>
            <a:r>
              <a:rPr lang="ru-RU" sz="3000" b="1" dirty="0">
                <a:solidFill>
                  <a:srgbClr val="FFFF00"/>
                </a:solidFill>
                <a:latin typeface="Myriad Pro Light" pitchFamily="34" charset="0"/>
                <a:sym typeface="Myriad Pro Light" pitchFamily="34" charset="0"/>
              </a:rPr>
              <a:t>посещал воскресную школу</a:t>
            </a:r>
            <a:endParaRPr lang="en-US" sz="3000" b="1" dirty="0">
              <a:solidFill>
                <a:srgbClr val="FFFF00"/>
              </a:solidFill>
              <a:latin typeface="Myriad Pro Light" pitchFamily="34" charset="0"/>
              <a:sym typeface="Myriad Pro Light" pitchFamily="34" charset="0"/>
            </a:endParaRPr>
          </a:p>
        </p:txBody>
      </p:sp>
      <p:sp>
        <p:nvSpPr>
          <p:cNvPr id="5895173" name="Text Box 5">
            <a:extLst>
              <a:ext uri="{FF2B5EF4-FFF2-40B4-BE49-F238E27FC236}">
                <a16:creationId xmlns:a16="http://schemas.microsoft.com/office/drawing/2014/main" id="{31734C3E-18E7-7B46-8AFB-F3C91B763AE6}"/>
              </a:ext>
            </a:extLst>
          </p:cNvPr>
          <p:cNvSpPr txBox="1">
            <a:spLocks noChangeArrowheads="1"/>
          </p:cNvSpPr>
          <p:nvPr/>
        </p:nvSpPr>
        <p:spPr bwMode="auto">
          <a:xfrm>
            <a:off x="7010400" y="1828800"/>
            <a:ext cx="16764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spcBef>
                <a:spcPct val="50000"/>
              </a:spcBef>
              <a:defRPr/>
            </a:pPr>
            <a:r>
              <a:rPr lang="en-US" sz="4000" b="1">
                <a:solidFill>
                  <a:srgbClr val="FFFF00"/>
                </a:solidFill>
                <a:latin typeface="Arial" charset="0"/>
              </a:rPr>
              <a:t>32.1%</a:t>
            </a:r>
          </a:p>
        </p:txBody>
      </p:sp>
      <p:sp>
        <p:nvSpPr>
          <p:cNvPr id="5895174" name="Line 6">
            <a:extLst>
              <a:ext uri="{FF2B5EF4-FFF2-40B4-BE49-F238E27FC236}">
                <a16:creationId xmlns:a16="http://schemas.microsoft.com/office/drawing/2014/main" id="{6E6D937A-AAC4-7047-8EFF-D29B35BBCB84}"/>
              </a:ext>
            </a:extLst>
          </p:cNvPr>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95175" name="Line 7">
            <a:extLst>
              <a:ext uri="{FF2B5EF4-FFF2-40B4-BE49-F238E27FC236}">
                <a16:creationId xmlns:a16="http://schemas.microsoft.com/office/drawing/2014/main" id="{9C0A8041-C7B9-C24B-889C-926A8AC94652}"/>
              </a:ext>
            </a:extLst>
          </p:cNvPr>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95176" name="Line 8">
            <a:extLst>
              <a:ext uri="{FF2B5EF4-FFF2-40B4-BE49-F238E27FC236}">
                <a16:creationId xmlns:a16="http://schemas.microsoft.com/office/drawing/2014/main" id="{682FB66B-5B00-CE4F-822F-1016623EF684}"/>
              </a:ext>
            </a:extLst>
          </p:cNvPr>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Box 8">
            <a:extLst>
              <a:ext uri="{FF2B5EF4-FFF2-40B4-BE49-F238E27FC236}">
                <a16:creationId xmlns:a16="http://schemas.microsoft.com/office/drawing/2014/main" id="{4FA877DD-CC2F-BE48-8199-D5ECDD65F18E}"/>
              </a:ext>
            </a:extLst>
          </p:cNvPr>
          <p:cNvSpPr txBox="1">
            <a:spLocks noChangeArrowheads="1"/>
          </p:cNvSpPr>
          <p:nvPr/>
        </p:nvSpPr>
        <p:spPr bwMode="auto">
          <a:xfrm>
            <a:off x="627063" y="22098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Чудес не бывает</a:t>
            </a:r>
            <a:endParaRPr lang="en-US" altLang="en-US" b="1"/>
          </a:p>
        </p:txBody>
      </p:sp>
      <p:sp>
        <p:nvSpPr>
          <p:cNvPr id="66570" name="TextBox 9">
            <a:extLst>
              <a:ext uri="{FF2B5EF4-FFF2-40B4-BE49-F238E27FC236}">
                <a16:creationId xmlns:a16="http://schemas.microsoft.com/office/drawing/2014/main" id="{79019E97-69FD-6745-8F4A-F5BA65A70001}"/>
              </a:ext>
            </a:extLst>
          </p:cNvPr>
          <p:cNvSpPr txBox="1">
            <a:spLocks noChangeArrowheads="1"/>
          </p:cNvSpPr>
          <p:nvPr/>
        </p:nvSpPr>
        <p:spPr bwMode="auto">
          <a:xfrm>
            <a:off x="474663" y="27193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Библия непонятна</a:t>
            </a:r>
            <a:endParaRPr lang="en-US" altLang="en-US" b="1"/>
          </a:p>
        </p:txBody>
      </p:sp>
      <p:sp>
        <p:nvSpPr>
          <p:cNvPr id="66571" name="TextBox 10">
            <a:extLst>
              <a:ext uri="{FF2B5EF4-FFF2-40B4-BE49-F238E27FC236}">
                <a16:creationId xmlns:a16="http://schemas.microsoft.com/office/drawing/2014/main" id="{76AAAF8E-2BE0-AB46-A282-B3AEB99EB567}"/>
              </a:ext>
            </a:extLst>
          </p:cNvPr>
          <p:cNvSpPr txBox="1">
            <a:spLocks noChangeArrowheads="1"/>
          </p:cNvSpPr>
          <p:nvPr/>
        </p:nvSpPr>
        <p:spPr bwMode="auto">
          <a:xfrm>
            <a:off x="0" y="3827463"/>
            <a:ext cx="314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Слишком много правил</a:t>
            </a:r>
            <a:endParaRPr lang="en-US" altLang="en-US" b="1"/>
          </a:p>
        </p:txBody>
      </p:sp>
      <p:sp>
        <p:nvSpPr>
          <p:cNvPr id="66572" name="TextBox 11">
            <a:extLst>
              <a:ext uri="{FF2B5EF4-FFF2-40B4-BE49-F238E27FC236}">
                <a16:creationId xmlns:a16="http://schemas.microsoft.com/office/drawing/2014/main" id="{18D94816-5C7A-934B-9998-4633DE19927F}"/>
              </a:ext>
            </a:extLst>
          </p:cNvPr>
          <p:cNvSpPr txBox="1">
            <a:spLocks noChangeArrowheads="1"/>
          </p:cNvSpPr>
          <p:nvPr/>
        </p:nvSpPr>
        <p:spPr bwMode="auto">
          <a:xfrm>
            <a:off x="0" y="4360863"/>
            <a:ext cx="314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Молодой возраст Земли</a:t>
            </a:r>
            <a:endParaRPr lang="en-US" altLang="en-US" b="1"/>
          </a:p>
        </p:txBody>
      </p:sp>
      <p:sp>
        <p:nvSpPr>
          <p:cNvPr id="66573" name="TextBox 12">
            <a:extLst>
              <a:ext uri="{FF2B5EF4-FFF2-40B4-BE49-F238E27FC236}">
                <a16:creationId xmlns:a16="http://schemas.microsoft.com/office/drawing/2014/main" id="{F6620BB3-437D-6C40-872D-662DE02E6851}"/>
              </a:ext>
            </a:extLst>
          </p:cNvPr>
          <p:cNvSpPr txBox="1">
            <a:spLocks noChangeArrowheads="1"/>
          </p:cNvSpPr>
          <p:nvPr/>
        </p:nvSpPr>
        <p:spPr bwMode="auto">
          <a:xfrm>
            <a:off x="627063" y="485933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Ничего</a:t>
            </a:r>
            <a:endParaRPr lang="en-US" altLang="en-US" b="1"/>
          </a:p>
        </p:txBody>
      </p:sp>
      <p:sp>
        <p:nvSpPr>
          <p:cNvPr id="66574" name="TextBox 18">
            <a:extLst>
              <a:ext uri="{FF2B5EF4-FFF2-40B4-BE49-F238E27FC236}">
                <a16:creationId xmlns:a16="http://schemas.microsoft.com/office/drawing/2014/main" id="{E4DC2644-633C-F449-960E-D73D61D42585}"/>
              </a:ext>
            </a:extLst>
          </p:cNvPr>
          <p:cNvSpPr txBox="1">
            <a:spLocks noChangeArrowheads="1"/>
          </p:cNvSpPr>
          <p:nvPr/>
        </p:nvSpPr>
        <p:spPr bwMode="auto">
          <a:xfrm>
            <a:off x="152400" y="3294063"/>
            <a:ext cx="2989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Рассказ о сотворении</a:t>
            </a:r>
            <a:endParaRPr lang="en-US" altLang="en-US" b="1"/>
          </a:p>
        </p:txBody>
      </p:sp>
      <p:sp>
        <p:nvSpPr>
          <p:cNvPr id="66575" name="Text Box 15">
            <a:extLst>
              <a:ext uri="{FF2B5EF4-FFF2-40B4-BE49-F238E27FC236}">
                <a16:creationId xmlns:a16="http://schemas.microsoft.com/office/drawing/2014/main" id="{6B5821F2-2157-724C-AD3D-26E86D4EC0F0}"/>
              </a:ext>
            </a:extLst>
          </p:cNvPr>
          <p:cNvSpPr txBox="1">
            <a:spLocks noChangeArrowheads="1"/>
          </p:cNvSpPr>
          <p:nvPr/>
        </p:nvSpPr>
        <p:spPr bwMode="auto">
          <a:xfrm>
            <a:off x="3124200" y="2209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0.8%</a:t>
            </a:r>
          </a:p>
        </p:txBody>
      </p:sp>
      <p:sp>
        <p:nvSpPr>
          <p:cNvPr id="66576" name="Text Box 16">
            <a:extLst>
              <a:ext uri="{FF2B5EF4-FFF2-40B4-BE49-F238E27FC236}">
                <a16:creationId xmlns:a16="http://schemas.microsoft.com/office/drawing/2014/main" id="{F69C50D8-53A5-0E40-8CC8-E703D353F602}"/>
              </a:ext>
            </a:extLst>
          </p:cNvPr>
          <p:cNvSpPr txBox="1">
            <a:spLocks noChangeArrowheads="1"/>
          </p:cNvSpPr>
          <p:nvPr/>
        </p:nvSpPr>
        <p:spPr bwMode="auto">
          <a:xfrm>
            <a:off x="4495800" y="27432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11.7%</a:t>
            </a:r>
          </a:p>
        </p:txBody>
      </p:sp>
      <p:sp>
        <p:nvSpPr>
          <p:cNvPr id="66577" name="Text Box 17">
            <a:extLst>
              <a:ext uri="{FF2B5EF4-FFF2-40B4-BE49-F238E27FC236}">
                <a16:creationId xmlns:a16="http://schemas.microsoft.com/office/drawing/2014/main" id="{8A26FF14-0CC2-E442-91D5-3E4FD2CB60EA}"/>
              </a:ext>
            </a:extLst>
          </p:cNvPr>
          <p:cNvSpPr txBox="1">
            <a:spLocks noChangeArrowheads="1"/>
          </p:cNvSpPr>
          <p:nvPr/>
        </p:nvSpPr>
        <p:spPr bwMode="auto">
          <a:xfrm>
            <a:off x="4724400" y="3298825"/>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13.5%</a:t>
            </a:r>
          </a:p>
        </p:txBody>
      </p:sp>
      <p:sp>
        <p:nvSpPr>
          <p:cNvPr id="66578" name="Text Box 18">
            <a:extLst>
              <a:ext uri="{FF2B5EF4-FFF2-40B4-BE49-F238E27FC236}">
                <a16:creationId xmlns:a16="http://schemas.microsoft.com/office/drawing/2014/main" id="{6DD2C17B-8A12-064B-BFA6-B6F5F2B1019E}"/>
              </a:ext>
            </a:extLst>
          </p:cNvPr>
          <p:cNvSpPr txBox="1">
            <a:spLocks noChangeArrowheads="1"/>
          </p:cNvSpPr>
          <p:nvPr/>
        </p:nvSpPr>
        <p:spPr bwMode="auto">
          <a:xfrm>
            <a:off x="4365625" y="38100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10.7%</a:t>
            </a:r>
          </a:p>
        </p:txBody>
      </p:sp>
      <p:sp>
        <p:nvSpPr>
          <p:cNvPr id="66579" name="Text Box 19">
            <a:extLst>
              <a:ext uri="{FF2B5EF4-FFF2-40B4-BE49-F238E27FC236}">
                <a16:creationId xmlns:a16="http://schemas.microsoft.com/office/drawing/2014/main" id="{A17C4258-6F89-C548-89F4-188D598797E6}"/>
              </a:ext>
            </a:extLst>
          </p:cNvPr>
          <p:cNvSpPr txBox="1">
            <a:spLocks noChangeArrowheads="1"/>
          </p:cNvSpPr>
          <p:nvPr/>
        </p:nvSpPr>
        <p:spPr bwMode="auto">
          <a:xfrm>
            <a:off x="5257800" y="4386263"/>
            <a:ext cx="99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17.8%</a:t>
            </a:r>
          </a:p>
        </p:txBody>
      </p:sp>
      <p:sp>
        <p:nvSpPr>
          <p:cNvPr id="66580" name="Text Box 20">
            <a:extLst>
              <a:ext uri="{FF2B5EF4-FFF2-40B4-BE49-F238E27FC236}">
                <a16:creationId xmlns:a16="http://schemas.microsoft.com/office/drawing/2014/main" id="{B25D0884-531A-1644-9B82-15EEB64BA2B5}"/>
              </a:ext>
            </a:extLst>
          </p:cNvPr>
          <p:cNvSpPr txBox="1">
            <a:spLocks noChangeArrowheads="1"/>
          </p:cNvSpPr>
          <p:nvPr/>
        </p:nvSpPr>
        <p:spPr bwMode="auto">
          <a:xfrm>
            <a:off x="8305800" y="4876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43.4%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726DD5C-2A11-4547-91F5-B359B6E51E84}"/>
              </a:ext>
            </a:extLst>
          </p:cNvPr>
          <p:cNvSpPr>
            <a:spLocks noGrp="1" noChangeArrowheads="1"/>
          </p:cNvSpPr>
          <p:nvPr>
            <p:ph type="title"/>
          </p:nvPr>
        </p:nvSpPr>
        <p:spPr/>
        <p:txBody>
          <a:bodyPr/>
          <a:lstStyle/>
          <a:p>
            <a:pPr eaLnBrk="1" hangingPunct="1"/>
            <a:r>
              <a:rPr lang="en-US" altLang="en-US"/>
              <a:t>Psalm 11:3 NAS</a:t>
            </a:r>
          </a:p>
        </p:txBody>
      </p:sp>
      <p:pic>
        <p:nvPicPr>
          <p:cNvPr id="67587" name="Picture 3" descr="Scripture Background">
            <a:extLst>
              <a:ext uri="{FF2B5EF4-FFF2-40B4-BE49-F238E27FC236}">
                <a16:creationId xmlns:a16="http://schemas.microsoft.com/office/drawing/2014/main" id="{8A6261A0-5D04-CB4F-A526-0B47888E4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52" name="Text Box 4">
            <a:extLst>
              <a:ext uri="{FF2B5EF4-FFF2-40B4-BE49-F238E27FC236}">
                <a16:creationId xmlns:a16="http://schemas.microsoft.com/office/drawing/2014/main" id="{2A310257-2D27-ED47-AD81-53BE2640ECB6}"/>
              </a:ext>
            </a:extLst>
          </p:cNvPr>
          <p:cNvSpPr txBox="1">
            <a:spLocks noChangeArrowheads="1"/>
          </p:cNvSpPr>
          <p:nvPr/>
        </p:nvSpPr>
        <p:spPr bwMode="auto">
          <a:xfrm>
            <a:off x="457200" y="457200"/>
            <a:ext cx="8229600" cy="10064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ru-RU" sz="6000" b="1" dirty="0">
                <a:solidFill>
                  <a:srgbClr val="00FF00"/>
                </a:solidFill>
                <a:effectLst>
                  <a:outerShdw blurRad="38100" dist="38100" dir="2700000" algn="tl">
                    <a:srgbClr val="000000">
                      <a:alpha val="43137"/>
                    </a:srgbClr>
                  </a:outerShdw>
                </a:effectLst>
                <a:latin typeface="Arial" charset="0"/>
              </a:rPr>
              <a:t>Псалом</a:t>
            </a:r>
            <a:r>
              <a:rPr lang="en-US" sz="6000" b="1" dirty="0">
                <a:solidFill>
                  <a:srgbClr val="00FF00"/>
                </a:solidFill>
                <a:effectLst>
                  <a:outerShdw blurRad="38100" dist="38100" dir="2700000" algn="tl">
                    <a:srgbClr val="000000">
                      <a:alpha val="43137"/>
                    </a:srgbClr>
                  </a:outerShdw>
                </a:effectLst>
                <a:latin typeface="Arial" charset="0"/>
              </a:rPr>
              <a:t> 1</a:t>
            </a:r>
            <a:r>
              <a:rPr lang="ru-RU" sz="6000" b="1" dirty="0">
                <a:solidFill>
                  <a:srgbClr val="00FF00"/>
                </a:solidFill>
                <a:effectLst>
                  <a:outerShdw blurRad="38100" dist="38100" dir="2700000" algn="tl">
                    <a:srgbClr val="000000">
                      <a:alpha val="43137"/>
                    </a:srgbClr>
                  </a:outerShdw>
                </a:effectLst>
                <a:latin typeface="Arial" charset="0"/>
              </a:rPr>
              <a:t>0</a:t>
            </a:r>
            <a:r>
              <a:rPr lang="en-US" sz="6000" b="1" dirty="0">
                <a:solidFill>
                  <a:srgbClr val="00FF00"/>
                </a:solidFill>
                <a:effectLst>
                  <a:outerShdw blurRad="38100" dist="38100" dir="2700000" algn="tl">
                    <a:srgbClr val="000000">
                      <a:alpha val="43137"/>
                    </a:srgbClr>
                  </a:outerShdw>
                </a:effectLst>
                <a:latin typeface="Arial" charset="0"/>
              </a:rPr>
              <a:t>:3</a:t>
            </a:r>
          </a:p>
        </p:txBody>
      </p:sp>
      <p:sp>
        <p:nvSpPr>
          <p:cNvPr id="5941253" name="Text Box 5">
            <a:extLst>
              <a:ext uri="{FF2B5EF4-FFF2-40B4-BE49-F238E27FC236}">
                <a16:creationId xmlns:a16="http://schemas.microsoft.com/office/drawing/2014/main" id="{153D3D84-8596-A144-9CA4-9F86316C055D}"/>
              </a:ext>
            </a:extLst>
          </p:cNvPr>
          <p:cNvSpPr txBox="1">
            <a:spLocks noChangeArrowheads="1"/>
          </p:cNvSpPr>
          <p:nvPr/>
        </p:nvSpPr>
        <p:spPr bwMode="auto">
          <a:xfrm>
            <a:off x="914400" y="1828800"/>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5400" dirty="0" err="1">
                <a:effectLst>
                  <a:outerShdw blurRad="38100" dist="38100" dir="2700000" algn="tl">
                    <a:srgbClr val="000000">
                      <a:alpha val="43137"/>
                    </a:srgbClr>
                  </a:outerShdw>
                </a:effectLst>
                <a:latin typeface="Arial" charset="0"/>
              </a:rPr>
              <a:t>Когда</a:t>
            </a:r>
            <a:r>
              <a:rPr lang="en-US" sz="5400" dirty="0">
                <a:effectLst>
                  <a:outerShdw blurRad="38100" dist="38100" dir="2700000" algn="tl">
                    <a:srgbClr val="000000">
                      <a:alpha val="43137"/>
                    </a:srgbClr>
                  </a:outerShdw>
                </a:effectLst>
                <a:latin typeface="Arial" charset="0"/>
              </a:rPr>
              <a:t> </a:t>
            </a:r>
            <a:r>
              <a:rPr lang="en-US" sz="5400" dirty="0" err="1">
                <a:effectLst>
                  <a:outerShdw blurRad="38100" dist="38100" dir="2700000" algn="tl">
                    <a:srgbClr val="000000">
                      <a:alpha val="43137"/>
                    </a:srgbClr>
                  </a:outerShdw>
                </a:effectLst>
                <a:latin typeface="Arial" charset="0"/>
              </a:rPr>
              <a:t>разрушены</a:t>
            </a:r>
            <a:r>
              <a:rPr lang="en-US" sz="5400" dirty="0">
                <a:effectLst>
                  <a:outerShdw blurRad="38100" dist="38100" dir="2700000" algn="tl">
                    <a:srgbClr val="000000">
                      <a:alpha val="43137"/>
                    </a:srgbClr>
                  </a:outerShdw>
                </a:effectLst>
                <a:latin typeface="Arial" charset="0"/>
              </a:rPr>
              <a:t> </a:t>
            </a:r>
            <a:r>
              <a:rPr lang="en-US" sz="5400" dirty="0" err="1">
                <a:effectLst>
                  <a:outerShdw blurRad="38100" dist="38100" dir="2700000" algn="tl">
                    <a:srgbClr val="000000">
                      <a:alpha val="43137"/>
                    </a:srgbClr>
                  </a:outerShdw>
                </a:effectLst>
                <a:latin typeface="Arial" charset="0"/>
              </a:rPr>
              <a:t>основания</a:t>
            </a:r>
            <a:r>
              <a:rPr lang="en-US" sz="5400" dirty="0">
                <a:effectLst>
                  <a:outerShdw blurRad="38100" dist="38100" dir="2700000" algn="tl">
                    <a:srgbClr val="000000">
                      <a:alpha val="43137"/>
                    </a:srgbClr>
                  </a:outerShdw>
                </a:effectLst>
                <a:latin typeface="Arial" charset="0"/>
              </a:rPr>
              <a:t>, </a:t>
            </a:r>
            <a:r>
              <a:rPr lang="en-US" sz="5400" dirty="0" err="1">
                <a:effectLst>
                  <a:outerShdw blurRad="38100" dist="38100" dir="2700000" algn="tl">
                    <a:srgbClr val="000000">
                      <a:alpha val="43137"/>
                    </a:srgbClr>
                  </a:outerShdw>
                </a:effectLst>
                <a:latin typeface="Arial" charset="0"/>
              </a:rPr>
              <a:t>что</a:t>
            </a:r>
            <a:r>
              <a:rPr lang="en-US" sz="5400" dirty="0">
                <a:effectLst>
                  <a:outerShdw blurRad="38100" dist="38100" dir="2700000" algn="tl">
                    <a:srgbClr val="000000">
                      <a:alpha val="43137"/>
                    </a:srgbClr>
                  </a:outerShdw>
                </a:effectLst>
                <a:latin typeface="Arial" charset="0"/>
              </a:rPr>
              <a:t> </a:t>
            </a:r>
            <a:r>
              <a:rPr lang="en-US" sz="5400" dirty="0" err="1">
                <a:effectLst>
                  <a:outerShdw blurRad="38100" dist="38100" dir="2700000" algn="tl">
                    <a:srgbClr val="000000">
                      <a:alpha val="43137"/>
                    </a:srgbClr>
                  </a:outerShdw>
                </a:effectLst>
                <a:latin typeface="Arial" charset="0"/>
              </a:rPr>
              <a:t>сделает</a:t>
            </a:r>
            <a:r>
              <a:rPr lang="en-US" sz="5400" dirty="0">
                <a:effectLst>
                  <a:outerShdw blurRad="38100" dist="38100" dir="2700000" algn="tl">
                    <a:srgbClr val="000000">
                      <a:alpha val="43137"/>
                    </a:srgbClr>
                  </a:outerShdw>
                </a:effectLst>
                <a:latin typeface="Arial" charset="0"/>
              </a:rPr>
              <a:t> </a:t>
            </a:r>
            <a:r>
              <a:rPr lang="en-US" sz="5400" dirty="0" err="1">
                <a:effectLst>
                  <a:outerShdw blurRad="38100" dist="38100" dir="2700000" algn="tl">
                    <a:srgbClr val="000000">
                      <a:alpha val="43137"/>
                    </a:srgbClr>
                  </a:outerShdw>
                </a:effectLst>
                <a:latin typeface="Arial" charset="0"/>
              </a:rPr>
              <a:t>праведник</a:t>
            </a:r>
            <a:r>
              <a:rPr lang="en-US" sz="5400" dirty="0">
                <a:effectLst>
                  <a:outerShdw blurRad="38100" dist="38100" dir="2700000" algn="tl">
                    <a:srgbClr val="000000">
                      <a:alpha val="43137"/>
                    </a:srgbClr>
                  </a:outerShdw>
                </a:effectLst>
                <a:latin typeface="Arial" charset="0"/>
              </a:rPr>
              <a:t>?</a:t>
            </a:r>
            <a:endParaRPr lang="en-US" sz="4800" dirty="0">
              <a:effectLst>
                <a:outerShdw blurRad="38100" dist="38100" dir="2700000" algn="tl">
                  <a:srgbClr val="000000">
                    <a:alpha val="43137"/>
                  </a:srgbClr>
                </a:outerShdw>
              </a:effectLst>
              <a:latin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BC5E003-EFA7-724B-AA2C-DEC7E74CBD95}"/>
              </a:ext>
            </a:extLst>
          </p:cNvPr>
          <p:cNvSpPr>
            <a:spLocks noGrp="1" noChangeArrowheads="1"/>
          </p:cNvSpPr>
          <p:nvPr>
            <p:ph type="title"/>
          </p:nvPr>
        </p:nvSpPr>
        <p:spPr/>
        <p:txBody>
          <a:bodyPr/>
          <a:lstStyle/>
          <a:p>
            <a:pPr eaLnBrk="1" hangingPunct="1"/>
            <a:r>
              <a:rPr lang="en-US" altLang="en-US"/>
              <a:t>Typical House</a:t>
            </a:r>
          </a:p>
        </p:txBody>
      </p:sp>
      <p:pic>
        <p:nvPicPr>
          <p:cNvPr id="68611" name="Picture 3" descr="House series 1">
            <a:extLst>
              <a:ext uri="{FF2B5EF4-FFF2-40B4-BE49-F238E27FC236}">
                <a16:creationId xmlns:a16="http://schemas.microsoft.com/office/drawing/2014/main" id="{BAD10492-FE41-C54E-AC50-DE2B47B1E8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0"/>
            <a:ext cx="5703888" cy="6858000"/>
          </a:xfr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85590D3-5092-A34C-8B5D-79A6F38760E3}"/>
              </a:ext>
            </a:extLst>
          </p:cNvPr>
          <p:cNvSpPr>
            <a:spLocks noGrp="1" noChangeArrowheads="1"/>
          </p:cNvSpPr>
          <p:nvPr>
            <p:ph type="title"/>
          </p:nvPr>
        </p:nvSpPr>
        <p:spPr/>
        <p:txBody>
          <a:bodyPr/>
          <a:lstStyle/>
          <a:p>
            <a:pPr eaLnBrk="1" hangingPunct="1"/>
            <a:r>
              <a:rPr lang="en-US" altLang="en-US"/>
              <a:t>Typical House collapsed</a:t>
            </a:r>
          </a:p>
        </p:txBody>
      </p:sp>
      <p:pic>
        <p:nvPicPr>
          <p:cNvPr id="69635" name="Picture 3" descr="House series 3">
            <a:extLst>
              <a:ext uri="{FF2B5EF4-FFF2-40B4-BE49-F238E27FC236}">
                <a16:creationId xmlns:a16="http://schemas.microsoft.com/office/drawing/2014/main" id="{B3D18CBC-0CA3-5E4E-8BA4-53353886D3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0"/>
            <a:ext cx="5480050" cy="6858000"/>
          </a:xfrm>
          <a:noFill/>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lks-Gen Doctrine 00874_rus">
            <a:extLst>
              <a:ext uri="{FF2B5EF4-FFF2-40B4-BE49-F238E27FC236}">
                <a16:creationId xmlns:a16="http://schemas.microsoft.com/office/drawing/2014/main" id="{9DD36688-DF4F-6E41-B302-DCD80F490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hidden="1">
            <a:extLst>
              <a:ext uri="{FF2B5EF4-FFF2-40B4-BE49-F238E27FC236}">
                <a16:creationId xmlns:a16="http://schemas.microsoft.com/office/drawing/2014/main" id="{6ED017D9-038C-2548-9452-9595080A714D}"/>
              </a:ext>
            </a:extLst>
          </p:cNvPr>
          <p:cNvSpPr>
            <a:spLocks noGrp="1" noChangeArrowheads="1"/>
          </p:cNvSpPr>
          <p:nvPr>
            <p:ph type="title"/>
          </p:nvPr>
        </p:nvSpPr>
        <p:spPr/>
        <p:txBody>
          <a:bodyPr/>
          <a:lstStyle/>
          <a:p>
            <a:pPr eaLnBrk="1" hangingPunct="1"/>
            <a:r>
              <a:rPr lang="en-US" altLang="en-US" sz="4000"/>
              <a:t>Blocks-Genesis + Doctrine 00874</a:t>
            </a:r>
          </a:p>
        </p:txBody>
      </p:sp>
      <p:sp>
        <p:nvSpPr>
          <p:cNvPr id="6000644" name="WordArt 4">
            <a:extLst>
              <a:ext uri="{FF2B5EF4-FFF2-40B4-BE49-F238E27FC236}">
                <a16:creationId xmlns:a16="http://schemas.microsoft.com/office/drawing/2014/main" id="{99AE1C23-0CC3-D945-A98C-F827BF562955}"/>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00645" name="WordArt 5">
            <a:extLst>
              <a:ext uri="{FF2B5EF4-FFF2-40B4-BE49-F238E27FC236}">
                <a16:creationId xmlns:a16="http://schemas.microsoft.com/office/drawing/2014/main" id="{B8C6FEFB-2618-4049-A661-2C9D5917C589}"/>
              </a:ext>
            </a:extLst>
          </p:cNvPr>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000644"/>
                                        </p:tgtEl>
                                        <p:attrNameLst>
                                          <p:attrName>style.visibility</p:attrName>
                                        </p:attrNameLst>
                                      </p:cBhvr>
                                      <p:to>
                                        <p:strVal val="visible"/>
                                      </p:to>
                                    </p:set>
                                    <p:anim calcmode="lin" valueType="num">
                                      <p:cBhvr>
                                        <p:cTn id="7" dur="500" fill="hold"/>
                                        <p:tgtEl>
                                          <p:spTgt spid="6000644"/>
                                        </p:tgtEl>
                                        <p:attrNameLst>
                                          <p:attrName>ppt_w</p:attrName>
                                        </p:attrNameLst>
                                      </p:cBhvr>
                                      <p:tavLst>
                                        <p:tav tm="0">
                                          <p:val>
                                            <p:fltVal val="0"/>
                                          </p:val>
                                        </p:tav>
                                        <p:tav tm="100000">
                                          <p:val>
                                            <p:strVal val="#ppt_w"/>
                                          </p:val>
                                        </p:tav>
                                      </p:tavLst>
                                    </p:anim>
                                    <p:anim calcmode="lin" valueType="num">
                                      <p:cBhvr>
                                        <p:cTn id="8" dur="500" fill="hold"/>
                                        <p:tgtEl>
                                          <p:spTgt spid="6000644"/>
                                        </p:tgtEl>
                                        <p:attrNameLst>
                                          <p:attrName>ppt_h</p:attrName>
                                        </p:attrNameLst>
                                      </p:cBhvr>
                                      <p:tavLst>
                                        <p:tav tm="0">
                                          <p:val>
                                            <p:fltVal val="0"/>
                                          </p:val>
                                        </p:tav>
                                        <p:tav tm="100000">
                                          <p:val>
                                            <p:strVal val="#ppt_h"/>
                                          </p:val>
                                        </p:tav>
                                      </p:tavLst>
                                    </p:anim>
                                    <p:animEffect transition="in" filter="fade">
                                      <p:cBhvr>
                                        <p:cTn id="9" dur="500"/>
                                        <p:tgtEl>
                                          <p:spTgt spid="60006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000645"/>
                                        </p:tgtEl>
                                        <p:attrNameLst>
                                          <p:attrName>style.visibility</p:attrName>
                                        </p:attrNameLst>
                                      </p:cBhvr>
                                      <p:to>
                                        <p:strVal val="visible"/>
                                      </p:to>
                                    </p:set>
                                    <p:anim calcmode="lin" valueType="num">
                                      <p:cBhvr>
                                        <p:cTn id="14" dur="500" fill="hold"/>
                                        <p:tgtEl>
                                          <p:spTgt spid="6000645"/>
                                        </p:tgtEl>
                                        <p:attrNameLst>
                                          <p:attrName>ppt_w</p:attrName>
                                        </p:attrNameLst>
                                      </p:cBhvr>
                                      <p:tavLst>
                                        <p:tav tm="0">
                                          <p:val>
                                            <p:fltVal val="0"/>
                                          </p:val>
                                        </p:tav>
                                        <p:tav tm="100000">
                                          <p:val>
                                            <p:strVal val="#ppt_w"/>
                                          </p:val>
                                        </p:tav>
                                      </p:tavLst>
                                    </p:anim>
                                    <p:anim calcmode="lin" valueType="num">
                                      <p:cBhvr>
                                        <p:cTn id="15" dur="500" fill="hold"/>
                                        <p:tgtEl>
                                          <p:spTgt spid="6000645"/>
                                        </p:tgtEl>
                                        <p:attrNameLst>
                                          <p:attrName>ppt_h</p:attrName>
                                        </p:attrNameLst>
                                      </p:cBhvr>
                                      <p:tavLst>
                                        <p:tav tm="0">
                                          <p:val>
                                            <p:fltVal val="0"/>
                                          </p:val>
                                        </p:tav>
                                        <p:tav tm="100000">
                                          <p:val>
                                            <p:strVal val="#ppt_h"/>
                                          </p:val>
                                        </p:tav>
                                      </p:tavLst>
                                    </p:anim>
                                    <p:animEffect transition="in" filter="fade">
                                      <p:cBhvr>
                                        <p:cTn id="16" dur="500"/>
                                        <p:tgtEl>
                                          <p:spTgt spid="600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42" name="Rectangle 4" hidden="1">
            <a:extLst>
              <a:ext uri="{FF2B5EF4-FFF2-40B4-BE49-F238E27FC236}">
                <a16:creationId xmlns:a16="http://schemas.microsoft.com/office/drawing/2014/main" id="{762130F2-FE1B-8A4E-A527-ECD659426C7C}"/>
              </a:ext>
            </a:extLst>
          </p:cNvPr>
          <p:cNvSpPr>
            <a:spLocks noGrp="1"/>
          </p:cNvSpPr>
          <p:nvPr>
            <p:ph type="title" idx="4294967295"/>
          </p:nvPr>
        </p:nvSpPr>
        <p:spPr>
          <a:noFill/>
        </p:spPr>
        <p:txBody>
          <a:bodyPr/>
          <a:lstStyle/>
          <a:p>
            <a:pPr eaLnBrk="1" hangingPunct="1"/>
            <a:r>
              <a:rPr lang="en-US" altLang="en-US"/>
              <a:t>AiG web site #1</a:t>
            </a:r>
          </a:p>
        </p:txBody>
      </p:sp>
      <p:pic>
        <p:nvPicPr>
          <p:cNvPr id="4231172" name="Picture 4" descr="HNATS">
            <a:extLst>
              <a:ext uri="{FF2B5EF4-FFF2-40B4-BE49-F238E27FC236}">
                <a16:creationId xmlns:a16="http://schemas.microsoft.com/office/drawing/2014/main" id="{84BDFEB7-D376-F044-B4BB-69F2A53C3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763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44" name="Rectangle 4">
            <a:extLst>
              <a:ext uri="{FF2B5EF4-FFF2-40B4-BE49-F238E27FC236}">
                <a16:creationId xmlns:a16="http://schemas.microsoft.com/office/drawing/2014/main" id="{77149AD7-BD4D-1B4B-AAD3-E7E3350FEE4B}"/>
              </a:ext>
            </a:extLst>
          </p:cNvPr>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1173" name="Rectangle 5">
            <a:extLst>
              <a:ext uri="{FF2B5EF4-FFF2-40B4-BE49-F238E27FC236}">
                <a16:creationId xmlns:a16="http://schemas.microsoft.com/office/drawing/2014/main" id="{0657BC30-CDB2-304D-893C-4963A3AA8EA4}"/>
              </a:ext>
            </a:extLst>
          </p:cNvPr>
          <p:cNvSpPr>
            <a:spLocks noChangeArrowheads="1"/>
          </p:cNvSpPr>
          <p:nvPr/>
        </p:nvSpPr>
        <p:spPr bwMode="auto">
          <a:xfrm>
            <a:off x="719138" y="3063875"/>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rgbClr val="FFFF00"/>
                </a:solidFill>
                <a:latin typeface="Arial Narrow" panose="020B0604020202020204" pitchFamily="34" charset="0"/>
              </a:rPr>
              <a:t>www.ScienceAndApologetics.org</a:t>
            </a:r>
            <a:endParaRPr lang="ru-RU" altLang="en-US" sz="4400" b="1">
              <a:solidFill>
                <a:srgbClr val="FFFF00"/>
              </a:solidFill>
              <a:latin typeface="Arial Narrow"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a:extLst>
              <a:ext uri="{FF2B5EF4-FFF2-40B4-BE49-F238E27FC236}">
                <a16:creationId xmlns:a16="http://schemas.microsoft.com/office/drawing/2014/main" id="{96296634-97AC-E446-B2F6-8975739A89F3}"/>
              </a:ext>
            </a:extLst>
          </p:cNvPr>
          <p:cNvSpPr>
            <a:spLocks noGrp="1" noChangeArrowheads="1"/>
          </p:cNvSpPr>
          <p:nvPr>
            <p:ph type="title"/>
          </p:nvPr>
        </p:nvSpPr>
        <p:spPr/>
        <p:txBody>
          <a:bodyPr/>
          <a:lstStyle/>
          <a:p>
            <a:pPr eaLnBrk="1" hangingPunct="1"/>
            <a:r>
              <a:rPr lang="en-US" altLang="en-US"/>
              <a:t>Blocks – Genesis/doctrine/sin grey</a:t>
            </a:r>
          </a:p>
        </p:txBody>
      </p:sp>
      <p:pic>
        <p:nvPicPr>
          <p:cNvPr id="71683" name="Picture 3" descr="2 Short Blocks">
            <a:extLst>
              <a:ext uri="{FF2B5EF4-FFF2-40B4-BE49-F238E27FC236}">
                <a16:creationId xmlns:a16="http://schemas.microsoft.com/office/drawing/2014/main" id="{9E199DC7-724B-0C4B-A3A8-C1E5A75F2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WordArt 4">
            <a:extLst>
              <a:ext uri="{FF2B5EF4-FFF2-40B4-BE49-F238E27FC236}">
                <a16:creationId xmlns:a16="http://schemas.microsoft.com/office/drawing/2014/main" id="{5C25057A-BB05-9445-94F0-37183561589E}"/>
              </a:ext>
            </a:extLst>
          </p:cNvPr>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Учение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1685" name="WordArt 5">
            <a:extLst>
              <a:ext uri="{FF2B5EF4-FFF2-40B4-BE49-F238E27FC236}">
                <a16:creationId xmlns:a16="http://schemas.microsoft.com/office/drawing/2014/main" id="{A5A4354F-CB6B-1147-B31F-E7316B3D329B}"/>
              </a:ext>
            </a:extLst>
          </p:cNvPr>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Бытие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1686" name="WordArt 6">
            <a:extLst>
              <a:ext uri="{FF2B5EF4-FFF2-40B4-BE49-F238E27FC236}">
                <a16:creationId xmlns:a16="http://schemas.microsoft.com/office/drawing/2014/main" id="{FBEF6582-63A5-8C41-97FB-0709C3C8EEEB}"/>
              </a:ext>
            </a:extLst>
          </p:cNvPr>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Грех</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1687" name="WordArt 7">
            <a:extLst>
              <a:ext uri="{FF2B5EF4-FFF2-40B4-BE49-F238E27FC236}">
                <a16:creationId xmlns:a16="http://schemas.microsoft.com/office/drawing/2014/main" id="{29F46EE3-097D-5345-93C2-28A3A20281F7}"/>
              </a:ext>
            </a:extLst>
          </p:cNvPr>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ru-RU" sz="4400" b="1" kern="10">
                <a:ln w="28575">
                  <a:solidFill>
                    <a:schemeClr val="bg1"/>
                  </a:solidFill>
                  <a:round/>
                  <a:headEnd/>
                  <a:tailEnd/>
                </a:ln>
                <a:latin typeface="Arial Black" panose="020B0604020202020204" pitchFamily="34" charset="0"/>
                <a:cs typeface="Arial Black" panose="020B0604020202020204" pitchFamily="34" charset="0"/>
              </a:rPr>
              <a:t>Бытие</a:t>
            </a:r>
            <a:endParaRPr lang="en-US" sz="4400" b="1" kern="10">
              <a:ln w="28575">
                <a:solidFill>
                  <a:schemeClr val="bg1"/>
                </a:solidFill>
                <a:round/>
                <a:headEnd/>
                <a:tailEnd/>
              </a:ln>
              <a:latin typeface="Arial Black" panose="020B0604020202020204" pitchFamily="34" charset="0"/>
              <a:cs typeface="Arial Black" panose="020B0604020202020204" pitchFamily="34"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EFFE8683-CF75-A244-86EC-9DEF888E6FF1}"/>
              </a:ext>
            </a:extLst>
          </p:cNvPr>
          <p:cNvSpPr>
            <a:spLocks noGrp="1" noChangeArrowheads="1"/>
          </p:cNvSpPr>
          <p:nvPr>
            <p:ph type="title"/>
          </p:nvPr>
        </p:nvSpPr>
        <p:spPr/>
        <p:txBody>
          <a:bodyPr/>
          <a:lstStyle/>
          <a:p>
            <a:pPr eaLnBrk="1" hangingPunct="1"/>
            <a:r>
              <a:rPr lang="en-US" altLang="en-US"/>
              <a:t>Blocks – Genesis/doctrine/clothing grey</a:t>
            </a:r>
          </a:p>
        </p:txBody>
      </p:sp>
      <p:pic>
        <p:nvPicPr>
          <p:cNvPr id="72707" name="Picture 3" descr="2 Short Blocks">
            <a:extLst>
              <a:ext uri="{FF2B5EF4-FFF2-40B4-BE49-F238E27FC236}">
                <a16:creationId xmlns:a16="http://schemas.microsoft.com/office/drawing/2014/main" id="{22EC3D41-AFE1-254F-9D9D-447D1B8AC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a:extLst>
              <a:ext uri="{FF2B5EF4-FFF2-40B4-BE49-F238E27FC236}">
                <a16:creationId xmlns:a16="http://schemas.microsoft.com/office/drawing/2014/main" id="{8768B09A-00FD-2749-B4E5-5DEB20915C5A}"/>
              </a:ext>
            </a:extLst>
          </p:cNvPr>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Одежда</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2709" name="WordArt 5">
            <a:extLst>
              <a:ext uri="{FF2B5EF4-FFF2-40B4-BE49-F238E27FC236}">
                <a16:creationId xmlns:a16="http://schemas.microsoft.com/office/drawing/2014/main" id="{EECAF22B-9E1E-0041-A7F7-B4E40F0BA3EF}"/>
              </a:ext>
            </a:extLst>
          </p:cNvPr>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Учение</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2710" name="WordArt 6">
            <a:extLst>
              <a:ext uri="{FF2B5EF4-FFF2-40B4-BE49-F238E27FC236}">
                <a16:creationId xmlns:a16="http://schemas.microsoft.com/office/drawing/2014/main" id="{1E1B5C48-1C18-C740-A49B-46C03BB0EE9A}"/>
              </a:ext>
            </a:extLst>
          </p:cNvPr>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Бытие</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2711" name="WordArt 7">
            <a:extLst>
              <a:ext uri="{FF2B5EF4-FFF2-40B4-BE49-F238E27FC236}">
                <a16:creationId xmlns:a16="http://schemas.microsoft.com/office/drawing/2014/main" id="{48AEB40C-EA45-344F-B4D1-195A1776F6AE}"/>
              </a:ext>
            </a:extLst>
          </p:cNvPr>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ru-RU" sz="4400" b="1" kern="10">
                <a:ln w="19050">
                  <a:solidFill>
                    <a:schemeClr val="bg1"/>
                  </a:solidFill>
                  <a:round/>
                  <a:headEnd/>
                  <a:tailEnd/>
                </a:ln>
                <a:latin typeface="Arial Black" panose="020B0604020202020204" pitchFamily="34" charset="0"/>
                <a:cs typeface="Arial Black" panose="020B0604020202020204" pitchFamily="34" charset="0"/>
              </a:rPr>
              <a:t>Бытие</a:t>
            </a:r>
            <a:endParaRPr lang="en-US" sz="4400" b="1" kern="10">
              <a:ln w="19050">
                <a:solidFill>
                  <a:schemeClr val="bg1"/>
                </a:solidFill>
                <a:round/>
                <a:headEnd/>
                <a:tailEnd/>
              </a:ln>
              <a:latin typeface="Arial Black" panose="020B0604020202020204" pitchFamily="34" charset="0"/>
              <a:cs typeface="Arial Black" panose="020B0604020202020204"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a:extLst>
              <a:ext uri="{FF2B5EF4-FFF2-40B4-BE49-F238E27FC236}">
                <a16:creationId xmlns:a16="http://schemas.microsoft.com/office/drawing/2014/main" id="{8F7EC727-14AC-AE4C-9C33-53FB2564D110}"/>
              </a:ext>
            </a:extLst>
          </p:cNvPr>
          <p:cNvSpPr>
            <a:spLocks noGrp="1" noChangeArrowheads="1"/>
          </p:cNvSpPr>
          <p:nvPr>
            <p:ph type="title"/>
          </p:nvPr>
        </p:nvSpPr>
        <p:spPr/>
        <p:txBody>
          <a:bodyPr/>
          <a:lstStyle/>
          <a:p>
            <a:pPr eaLnBrk="1" hangingPunct="1"/>
            <a:r>
              <a:rPr lang="en-US" altLang="en-US"/>
              <a:t>Blks-Gen Doc + Doc</a:t>
            </a:r>
          </a:p>
        </p:txBody>
      </p:sp>
      <p:pic>
        <p:nvPicPr>
          <p:cNvPr id="73731" name="Picture 3" descr="Blks-Doc + 7-Day Week">
            <a:extLst>
              <a:ext uri="{FF2B5EF4-FFF2-40B4-BE49-F238E27FC236}">
                <a16:creationId xmlns:a16="http://schemas.microsoft.com/office/drawing/2014/main" id="{307438D1-73D0-5E4B-B6B6-7009C203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WordArt 4">
            <a:extLst>
              <a:ext uri="{FF2B5EF4-FFF2-40B4-BE49-F238E27FC236}">
                <a16:creationId xmlns:a16="http://schemas.microsoft.com/office/drawing/2014/main" id="{93C3D251-96DA-9048-8FA4-CC13D7AF72C7}"/>
              </a:ext>
            </a:extLst>
          </p:cNvPr>
          <p:cNvSpPr>
            <a:spLocks noChangeArrowheads="1" noChangeShapeType="1" noTextEdit="1"/>
          </p:cNvSpPr>
          <p:nvPr/>
        </p:nvSpPr>
        <p:spPr bwMode="auto">
          <a:xfrm>
            <a:off x="1143000" y="5486400"/>
            <a:ext cx="2590800" cy="5334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Бытие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3733" name="WordArt 5">
            <a:extLst>
              <a:ext uri="{FF2B5EF4-FFF2-40B4-BE49-F238E27FC236}">
                <a16:creationId xmlns:a16="http://schemas.microsoft.com/office/drawing/2014/main" id="{F852EF54-AF79-1E44-8358-AA8D9D99E714}"/>
              </a:ext>
            </a:extLst>
          </p:cNvPr>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Бытие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3734" name="WordArt 6">
            <a:extLst>
              <a:ext uri="{FF2B5EF4-FFF2-40B4-BE49-F238E27FC236}">
                <a16:creationId xmlns:a16="http://schemas.microsoft.com/office/drawing/2014/main" id="{17954A60-9CBA-AA45-8B22-305358C1B377}"/>
              </a:ext>
            </a:extLst>
          </p:cNvPr>
          <p:cNvSpPr>
            <a:spLocks noChangeArrowheads="1" noChangeShapeType="1" noTextEdit="1"/>
          </p:cNvSpPr>
          <p:nvPr/>
        </p:nvSpPr>
        <p:spPr bwMode="auto">
          <a:xfrm>
            <a:off x="1219200" y="4038600"/>
            <a:ext cx="2516188" cy="5334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Учение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
        <p:nvSpPr>
          <p:cNvPr id="73735" name="WordArt 7">
            <a:extLst>
              <a:ext uri="{FF2B5EF4-FFF2-40B4-BE49-F238E27FC236}">
                <a16:creationId xmlns:a16="http://schemas.microsoft.com/office/drawing/2014/main" id="{B44C425A-3B84-E94B-B56B-887310649B21}"/>
              </a:ext>
            </a:extLst>
          </p:cNvPr>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r>
              <a:rPr lang="ru-RU" sz="4400" kern="10">
                <a:ln w="28575">
                  <a:solidFill>
                    <a:schemeClr val="bg1"/>
                  </a:solidFill>
                  <a:round/>
                  <a:headEnd/>
                  <a:tailEnd/>
                </a:ln>
                <a:latin typeface="Arial Black" panose="020B0604020202020204" pitchFamily="34" charset="0"/>
                <a:cs typeface="Arial Black" panose="020B0604020202020204" pitchFamily="34" charset="0"/>
              </a:rPr>
              <a:t>Неделя</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Владычество</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Труд</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Проклятие</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Народы</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1ое пришествие</a:t>
            </a:r>
          </a:p>
          <a:p>
            <a:r>
              <a:rPr lang="ru-RU" sz="4400" kern="10">
                <a:ln w="28575">
                  <a:solidFill>
                    <a:schemeClr val="bg1"/>
                  </a:solidFill>
                  <a:round/>
                  <a:headEnd/>
                  <a:tailEnd/>
                </a:ln>
                <a:latin typeface="Arial Black" panose="020B0604020202020204" pitchFamily="34" charset="0"/>
                <a:cs typeface="Arial Black" panose="020B0604020202020204" pitchFamily="34" charset="0"/>
              </a:rPr>
              <a:t>2ое пришествие</a:t>
            </a:r>
            <a:endParaRPr lang="en-US" sz="4400" kern="10">
              <a:ln w="28575">
                <a:solidFill>
                  <a:schemeClr val="bg1"/>
                </a:solidFill>
                <a:round/>
                <a:headEnd/>
                <a:tailEnd/>
              </a:ln>
              <a:latin typeface="Arial Black" panose="020B0604020202020204" pitchFamily="34" charset="0"/>
              <a:cs typeface="Arial Black"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a:extLst>
              <a:ext uri="{FF2B5EF4-FFF2-40B4-BE49-F238E27FC236}">
                <a16:creationId xmlns:a16="http://schemas.microsoft.com/office/drawing/2014/main" id="{E8085CC5-0B34-0F44-B3E0-470718675B3C}"/>
              </a:ext>
            </a:extLst>
          </p:cNvPr>
          <p:cNvSpPr>
            <a:spLocks noGrp="1" noChangeArrowheads="1"/>
          </p:cNvSpPr>
          <p:nvPr>
            <p:ph type="title"/>
          </p:nvPr>
        </p:nvSpPr>
        <p:spPr/>
        <p:txBody>
          <a:bodyPr/>
          <a:lstStyle/>
          <a:p>
            <a:pPr eaLnBrk="1" hangingPunct="1"/>
            <a:r>
              <a:rPr lang="en-US" altLang="en-US"/>
              <a:t>Blocks – Genesis/doctrine/marriage grey</a:t>
            </a:r>
          </a:p>
        </p:txBody>
      </p:sp>
      <p:pic>
        <p:nvPicPr>
          <p:cNvPr id="74755" name="Picture 3" descr="2 Short Blocks">
            <a:extLst>
              <a:ext uri="{FF2B5EF4-FFF2-40B4-BE49-F238E27FC236}">
                <a16:creationId xmlns:a16="http://schemas.microsoft.com/office/drawing/2014/main" id="{FB0FB3D4-719E-D340-A4D2-9A394860A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WordArt 4">
            <a:extLst>
              <a:ext uri="{FF2B5EF4-FFF2-40B4-BE49-F238E27FC236}">
                <a16:creationId xmlns:a16="http://schemas.microsoft.com/office/drawing/2014/main" id="{3FBA205C-960C-2641-8001-4CDA801D4434}"/>
              </a:ext>
            </a:extLst>
          </p:cNvPr>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Брак</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4757" name="WordArt 5">
            <a:extLst>
              <a:ext uri="{FF2B5EF4-FFF2-40B4-BE49-F238E27FC236}">
                <a16:creationId xmlns:a16="http://schemas.microsoft.com/office/drawing/2014/main" id="{0F878CFE-D032-9246-B09D-8B7995733295}"/>
              </a:ext>
            </a:extLst>
          </p:cNvPr>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Учение</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4758" name="WordArt 6">
            <a:extLst>
              <a:ext uri="{FF2B5EF4-FFF2-40B4-BE49-F238E27FC236}">
                <a16:creationId xmlns:a16="http://schemas.microsoft.com/office/drawing/2014/main" id="{9895E6B5-F05D-4243-A30F-3825E257494A}"/>
              </a:ext>
            </a:extLst>
          </p:cNvPr>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ru-RU" sz="4400" kern="10">
                <a:ln w="19050">
                  <a:solidFill>
                    <a:schemeClr val="bg1"/>
                  </a:solidFill>
                  <a:round/>
                  <a:headEnd/>
                  <a:tailEnd/>
                </a:ln>
                <a:latin typeface="Arial Black" panose="020B0604020202020204" pitchFamily="34" charset="0"/>
                <a:cs typeface="Arial Black" panose="020B0604020202020204" pitchFamily="34" charset="0"/>
              </a:rPr>
              <a:t>Бытие</a:t>
            </a:r>
            <a:endParaRPr lang="en-US" sz="4400" kern="10">
              <a:ln w="19050">
                <a:solidFill>
                  <a:schemeClr val="bg1"/>
                </a:solidFill>
                <a:round/>
                <a:headEnd/>
                <a:tailEnd/>
              </a:ln>
              <a:latin typeface="Arial Black" panose="020B0604020202020204" pitchFamily="34" charset="0"/>
              <a:cs typeface="Arial Black" panose="020B0604020202020204" pitchFamily="34" charset="0"/>
            </a:endParaRPr>
          </a:p>
        </p:txBody>
      </p:sp>
      <p:sp>
        <p:nvSpPr>
          <p:cNvPr id="74759" name="WordArt 7">
            <a:extLst>
              <a:ext uri="{FF2B5EF4-FFF2-40B4-BE49-F238E27FC236}">
                <a16:creationId xmlns:a16="http://schemas.microsoft.com/office/drawing/2014/main" id="{7E7DD8FF-69DB-8E49-A873-178AE4B01987}"/>
              </a:ext>
            </a:extLst>
          </p:cNvPr>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ru-RU" sz="4400" b="1" kern="10">
                <a:ln w="19050">
                  <a:solidFill>
                    <a:schemeClr val="bg1"/>
                  </a:solidFill>
                  <a:round/>
                  <a:headEnd/>
                  <a:tailEnd/>
                </a:ln>
                <a:latin typeface="Arial Black" panose="020B0604020202020204" pitchFamily="34" charset="0"/>
                <a:cs typeface="Arial Black" panose="020B0604020202020204" pitchFamily="34" charset="0"/>
              </a:rPr>
              <a:t>Бытие</a:t>
            </a:r>
            <a:endParaRPr lang="en-US" sz="4400" b="1" kern="10">
              <a:ln w="19050">
                <a:solidFill>
                  <a:schemeClr val="bg1"/>
                </a:solidFill>
                <a:round/>
                <a:headEnd/>
                <a:tailEnd/>
              </a:ln>
              <a:latin typeface="Arial Black" panose="020B0604020202020204" pitchFamily="34" charset="0"/>
              <a:cs typeface="Arial Black"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3B4C19E-3054-9942-8D4D-A1E529A60E30}"/>
              </a:ext>
            </a:extLst>
          </p:cNvPr>
          <p:cNvSpPr>
            <a:spLocks noGrp="1" noChangeArrowheads="1"/>
          </p:cNvSpPr>
          <p:nvPr>
            <p:ph type="title"/>
          </p:nvPr>
        </p:nvSpPr>
        <p:spPr/>
        <p:txBody>
          <a:bodyPr/>
          <a:lstStyle/>
          <a:p>
            <a:pPr eaLnBrk="1" hangingPunct="1"/>
            <a:r>
              <a:rPr lang="en-US" altLang="en-US" sz="2400">
                <a:solidFill>
                  <a:schemeClr val="tx1"/>
                </a:solidFill>
              </a:rPr>
              <a:t>Marriage silhouettes</a:t>
            </a:r>
          </a:p>
        </p:txBody>
      </p:sp>
      <p:pic>
        <p:nvPicPr>
          <p:cNvPr id="4616195" name="Picture 3" descr="Gay Marriage">
            <a:extLst>
              <a:ext uri="{FF2B5EF4-FFF2-40B4-BE49-F238E27FC236}">
                <a16:creationId xmlns:a16="http://schemas.microsoft.com/office/drawing/2014/main" id="{DB57AA20-00B3-C842-BC62-3E849B9FA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09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6196" name="Picture 4" descr="Bride &amp; Groom 10 copy">
            <a:extLst>
              <a:ext uri="{FF2B5EF4-FFF2-40B4-BE49-F238E27FC236}">
                <a16:creationId xmlns:a16="http://schemas.microsoft.com/office/drawing/2014/main" id="{CEBD21B4-92FA-2B4A-B709-E7B3082D4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4">
            <a:extLst>
              <a:ext uri="{FF2B5EF4-FFF2-40B4-BE49-F238E27FC236}">
                <a16:creationId xmlns:a16="http://schemas.microsoft.com/office/drawing/2014/main" id="{F7E13220-18AC-1F4E-950F-854C2B49F3E2}"/>
              </a:ext>
            </a:extLst>
          </p:cNvPr>
          <p:cNvSpPr txBox="1">
            <a:spLocks noChangeArrowheads="1"/>
          </p:cNvSpPr>
          <p:nvPr/>
        </p:nvSpPr>
        <p:spPr bwMode="auto">
          <a:xfrm>
            <a:off x="6400800" y="3886200"/>
            <a:ext cx="8382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300" b="1"/>
              <a:t>ДВОЕ</a:t>
            </a:r>
            <a:endParaRPr lang="en-US" altLang="en-US" sz="1300" b="1"/>
          </a:p>
        </p:txBody>
      </p:sp>
      <p:sp>
        <p:nvSpPr>
          <p:cNvPr id="75782" name="TextBox 5">
            <a:extLst>
              <a:ext uri="{FF2B5EF4-FFF2-40B4-BE49-F238E27FC236}">
                <a16:creationId xmlns:a16="http://schemas.microsoft.com/office/drawing/2014/main" id="{595D6CE4-047B-7849-A163-ED79BE746ECC}"/>
              </a:ext>
            </a:extLst>
          </p:cNvPr>
          <p:cNvSpPr txBox="1">
            <a:spLocks noChangeArrowheads="1"/>
          </p:cNvSpPr>
          <p:nvPr/>
        </p:nvSpPr>
        <p:spPr bwMode="auto">
          <a:xfrm>
            <a:off x="6248400" y="4114800"/>
            <a:ext cx="1143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t>не становятся</a:t>
            </a:r>
            <a:endParaRPr lang="en-US" altLang="en-US" sz="1000" b="1"/>
          </a:p>
        </p:txBody>
      </p:sp>
      <p:sp>
        <p:nvSpPr>
          <p:cNvPr id="75783" name="TextBox 6">
            <a:extLst>
              <a:ext uri="{FF2B5EF4-FFF2-40B4-BE49-F238E27FC236}">
                <a16:creationId xmlns:a16="http://schemas.microsoft.com/office/drawing/2014/main" id="{F0AA4BE4-FCF1-7340-82D4-77DAAB7AA97F}"/>
              </a:ext>
            </a:extLst>
          </p:cNvPr>
          <p:cNvSpPr txBox="1">
            <a:spLocks noChangeArrowheads="1"/>
          </p:cNvSpPr>
          <p:nvPr/>
        </p:nvSpPr>
        <p:spPr bwMode="auto">
          <a:xfrm>
            <a:off x="6172200" y="4343400"/>
            <a:ext cx="12954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300" b="1"/>
              <a:t>ОДНИМ</a:t>
            </a:r>
            <a:endParaRPr lang="en-US" altLang="en-US" sz="13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16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83"/>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4616196"/>
                                        </p:tgtEl>
                                        <p:attrNameLst>
                                          <p:attrName>style.opacity</p:attrName>
                                        </p:attrNameLst>
                                      </p:cBhvr>
                                      <p:to>
                                        <p:strVal val="0.5"/>
                                      </p:to>
                                    </p:set>
                                    <p:animEffect filter="image" prLst="opacity: 0.5">
                                      <p:cBhvr rctx="IE">
                                        <p:cTn id="15"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P spid="75782" grpId="0" animBg="1"/>
      <p:bldP spid="7578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a:extLst>
              <a:ext uri="{FF2B5EF4-FFF2-40B4-BE49-F238E27FC236}">
                <a16:creationId xmlns:a16="http://schemas.microsoft.com/office/drawing/2014/main" id="{4C31A9BE-197E-A148-A04F-3302ECBDC7CB}"/>
              </a:ext>
            </a:extLst>
          </p:cNvPr>
          <p:cNvSpPr>
            <a:spLocks noGrp="1" noChangeArrowheads="1"/>
          </p:cNvSpPr>
          <p:nvPr>
            <p:ph type="title"/>
          </p:nvPr>
        </p:nvSpPr>
        <p:spPr/>
        <p:txBody>
          <a:bodyPr/>
          <a:lstStyle/>
          <a:p>
            <a:pPr eaLnBrk="1" hangingPunct="1"/>
            <a:r>
              <a:rPr lang="en-US" altLang="en-US"/>
              <a:t>Blocks-Genesis + Gospel 00872</a:t>
            </a:r>
          </a:p>
        </p:txBody>
      </p:sp>
      <p:pic>
        <p:nvPicPr>
          <p:cNvPr id="76803" name="Picture 3" descr="2 center Blks Blank">
            <a:extLst>
              <a:ext uri="{FF2B5EF4-FFF2-40B4-BE49-F238E27FC236}">
                <a16:creationId xmlns:a16="http://schemas.microsoft.com/office/drawing/2014/main" id="{C82E6CF5-D688-5541-AEDA-3E75434F7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WordArt 4">
            <a:extLst>
              <a:ext uri="{FF2B5EF4-FFF2-40B4-BE49-F238E27FC236}">
                <a16:creationId xmlns:a16="http://schemas.microsoft.com/office/drawing/2014/main" id="{74720F2D-327F-7745-BE60-D024C9FC0180}"/>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Смерть</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76805" name="WordArt 5">
            <a:extLst>
              <a:ext uri="{FF2B5EF4-FFF2-40B4-BE49-F238E27FC236}">
                <a16:creationId xmlns:a16="http://schemas.microsoft.com/office/drawing/2014/main" id="{2532BC6E-CC99-2A45-B9EE-6A16EEBB6207}"/>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Бытие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psf\Host\Volumes\PresTeam\Maria Murphy\Keynote\TM_reworked_Slides\Why Death\Why Death 00803.jpg">
            <a:extLst>
              <a:ext uri="{FF2B5EF4-FFF2-40B4-BE49-F238E27FC236}">
                <a16:creationId xmlns:a16="http://schemas.microsoft.com/office/drawing/2014/main" id="{BE3F22A9-0BBB-7841-A726-7E5B99E1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Slide Number Placeholder 5">
            <a:extLst>
              <a:ext uri="{FF2B5EF4-FFF2-40B4-BE49-F238E27FC236}">
                <a16:creationId xmlns:a16="http://schemas.microsoft.com/office/drawing/2014/main" id="{5BF02499-C5AC-4E4F-B821-65E7CA54D18C}"/>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3" tIns="45687" rIns="91373" bIns="45687"/>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5FB7FC2F-0F7B-5D45-AB70-59B23B3E479B}" type="slidenum">
              <a:rPr lang="en-US" altLang="en-US" sz="1400">
                <a:ea typeface="ヒラギノ角ゴ Pro W3" panose="020B0300000000000000" pitchFamily="34" charset="-128"/>
              </a:rPr>
              <a:pPr algn="r"/>
              <a:t>26</a:t>
            </a:fld>
            <a:endParaRPr lang="en-US" altLang="en-US" sz="1400">
              <a:ea typeface="ヒラギノ角ゴ Pro W3" panose="020B0300000000000000" pitchFamily="34" charset="-128"/>
            </a:endParaRPr>
          </a:p>
        </p:txBody>
      </p:sp>
      <p:sp>
        <p:nvSpPr>
          <p:cNvPr id="77828" name="TextBox 1">
            <a:extLst>
              <a:ext uri="{FF2B5EF4-FFF2-40B4-BE49-F238E27FC236}">
                <a16:creationId xmlns:a16="http://schemas.microsoft.com/office/drawing/2014/main" id="{BEE477D7-C3A6-C340-9CA1-A45E98E20C1F}"/>
              </a:ext>
            </a:extLst>
          </p:cNvPr>
          <p:cNvSpPr txBox="1">
            <a:spLocks noChangeArrowheads="1"/>
          </p:cNvSpPr>
          <p:nvPr/>
        </p:nvSpPr>
        <p:spPr bwMode="auto">
          <a:xfrm>
            <a:off x="0" y="1965325"/>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0" b="1">
                <a:solidFill>
                  <a:srgbClr val="C00000"/>
                </a:solidFill>
                <a:latin typeface="Arial Black" panose="020B0604020202020204" pitchFamily="34" charset="0"/>
              </a:rPr>
              <a:t>ПОЧЕМУ</a:t>
            </a:r>
            <a:r>
              <a:rPr lang="en-US" altLang="en-US" sz="12000" b="1">
                <a:solidFill>
                  <a:srgbClr val="C00000"/>
                </a:solidFill>
                <a:latin typeface="Arial Black" panose="020B0604020202020204" pitchFamily="34" charset="0"/>
              </a:rPr>
              <a: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aiti earthquake Jan 2010 #1">
            <a:extLst>
              <a:ext uri="{FF2B5EF4-FFF2-40B4-BE49-F238E27FC236}">
                <a16:creationId xmlns:a16="http://schemas.microsoft.com/office/drawing/2014/main" id="{220B59C2-2E5E-BE43-93EC-56CAB6442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a:extLst>
              <a:ext uri="{FF2B5EF4-FFF2-40B4-BE49-F238E27FC236}">
                <a16:creationId xmlns:a16="http://schemas.microsoft.com/office/drawing/2014/main" id="{0E652B17-9800-4A40-A714-2FD6CA2D5CD8}"/>
              </a:ext>
            </a:extLst>
          </p:cNvPr>
          <p:cNvSpPr txBox="1">
            <a:spLocks noChangeArrowheads="1"/>
          </p:cNvSpPr>
          <p:nvPr/>
        </p:nvSpPr>
        <p:spPr bwMode="auto">
          <a:xfrm>
            <a:off x="914400" y="6170613"/>
            <a:ext cx="7391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bg-BG" altLang="en-US" sz="2800" b="1">
                <a:solidFill>
                  <a:schemeClr val="bg1"/>
                </a:solidFill>
                <a:cs typeface="Arial" panose="020B0604020202020204" pitchFamily="34" charset="0"/>
              </a:rPr>
              <a:t>Землетрясение в Гаити</a:t>
            </a:r>
            <a:r>
              <a:rPr lang="en-US" altLang="en-US" sz="2800" b="1">
                <a:solidFill>
                  <a:schemeClr val="bg1"/>
                </a:solidFill>
                <a:cs typeface="Arial" panose="020B0604020202020204" pitchFamily="34" charset="0"/>
              </a:rPr>
              <a:t>, </a:t>
            </a:r>
            <a:r>
              <a:rPr lang="bg-BG" altLang="en-US" sz="2800" b="1">
                <a:solidFill>
                  <a:schemeClr val="bg1"/>
                </a:solidFill>
                <a:cs typeface="Arial" panose="020B0604020202020204" pitchFamily="34" charset="0"/>
              </a:rPr>
              <a:t>январь</a:t>
            </a:r>
            <a:r>
              <a:rPr lang="en-US" altLang="en-US" sz="2800" b="1">
                <a:solidFill>
                  <a:schemeClr val="bg1"/>
                </a:solidFill>
                <a:cs typeface="Arial" panose="020B0604020202020204" pitchFamily="34" charset="0"/>
              </a:rPr>
              <a:t> 2010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C4DFBB2-8D4D-DF4E-A767-934F1C71C9BA}"/>
              </a:ext>
            </a:extLst>
          </p:cNvPr>
          <p:cNvSpPr>
            <a:spLocks noGrp="1" noChangeArrowheads="1"/>
          </p:cNvSpPr>
          <p:nvPr>
            <p:ph type="title"/>
          </p:nvPr>
        </p:nvSpPr>
        <p:spPr/>
        <p:txBody>
          <a:bodyPr/>
          <a:lstStyle/>
          <a:p>
            <a:pPr eaLnBrk="1" hangingPunct="1"/>
            <a:r>
              <a:rPr lang="en-US" altLang="en-US"/>
              <a:t>Fossil dinosaur with scientist</a:t>
            </a:r>
          </a:p>
        </p:txBody>
      </p:sp>
      <p:sp>
        <p:nvSpPr>
          <p:cNvPr id="79875" name="Rectangle 3">
            <a:extLst>
              <a:ext uri="{FF2B5EF4-FFF2-40B4-BE49-F238E27FC236}">
                <a16:creationId xmlns:a16="http://schemas.microsoft.com/office/drawing/2014/main" id="{EA697E2F-CBEB-F84B-89BF-36CEBF5465C4}"/>
              </a:ext>
            </a:extLst>
          </p:cNvPr>
          <p:cNvSpPr>
            <a:spLocks noGrp="1" noChangeArrowheads="1"/>
          </p:cNvSpPr>
          <p:nvPr>
            <p:ph type="body" idx="1"/>
          </p:nvPr>
        </p:nvSpPr>
        <p:spPr/>
        <p:txBody>
          <a:bodyPr/>
          <a:lstStyle/>
          <a:p>
            <a:pPr eaLnBrk="1" hangingPunct="1"/>
            <a:endParaRPr lang="en-US" altLang="en-US"/>
          </a:p>
        </p:txBody>
      </p:sp>
      <p:pic>
        <p:nvPicPr>
          <p:cNvPr id="79876" name="Picture 4" descr="fossil camerasaur-DNat Mon">
            <a:extLst>
              <a:ext uri="{FF2B5EF4-FFF2-40B4-BE49-F238E27FC236}">
                <a16:creationId xmlns:a16="http://schemas.microsoft.com/office/drawing/2014/main" id="{D84D5838-D266-5E41-BFCC-BD728BFA5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20906A0-8796-3C48-8D7D-6C5AAED42E0A}"/>
              </a:ext>
            </a:extLst>
          </p:cNvPr>
          <p:cNvSpPr>
            <a:spLocks noGrp="1" noChangeArrowheads="1"/>
          </p:cNvSpPr>
          <p:nvPr>
            <p:ph type="title"/>
          </p:nvPr>
        </p:nvSpPr>
        <p:spPr/>
        <p:txBody>
          <a:bodyPr/>
          <a:lstStyle/>
          <a:p>
            <a:pPr eaLnBrk="1" hangingPunct="1"/>
            <a:r>
              <a:rPr lang="en-US" altLang="en-US">
                <a:solidFill>
                  <a:schemeClr val="tx1"/>
                </a:solidFill>
              </a:rPr>
              <a:t>Millions of years &amp; fossils</a:t>
            </a:r>
          </a:p>
        </p:txBody>
      </p:sp>
      <p:pic>
        <p:nvPicPr>
          <p:cNvPr id="80899" name="Picture 3" descr="Mil of Years Equals 02375_rus">
            <a:extLst>
              <a:ext uri="{FF2B5EF4-FFF2-40B4-BE49-F238E27FC236}">
                <a16:creationId xmlns:a16="http://schemas.microsoft.com/office/drawing/2014/main" id="{E86096E1-4EB2-0F47-A6F7-02B2C0752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a:extLst>
              <a:ext uri="{FF2B5EF4-FFF2-40B4-BE49-F238E27FC236}">
                <a16:creationId xmlns:a16="http://schemas.microsoft.com/office/drawing/2014/main" id="{F03FA1B5-5A3B-A242-8A79-CFAFEBF9439C}"/>
              </a:ext>
            </a:extLst>
          </p:cNvPr>
          <p:cNvSpPr>
            <a:spLocks noChangeArrowheads="1"/>
          </p:cNvSpPr>
          <p:nvPr/>
        </p:nvSpPr>
        <p:spPr bwMode="auto">
          <a:xfrm>
            <a:off x="0" y="2209800"/>
            <a:ext cx="3657600" cy="2057400"/>
          </a:xfrm>
          <a:prstGeom prst="rect">
            <a:avLst/>
          </a:prstGeom>
          <a:solidFill>
            <a:srgbClr val="8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80901"/>
                                        </p:tgtEl>
                                        <p:attrNameLst>
                                          <p:attrName>ppt_w</p:attrName>
                                        </p:attrNameLst>
                                      </p:cBhvr>
                                      <p:tavLst>
                                        <p:tav tm="0">
                                          <p:val>
                                            <p:strVal val="ppt_w"/>
                                          </p:val>
                                        </p:tav>
                                        <p:tav tm="100000">
                                          <p:val>
                                            <p:fltVal val="0"/>
                                          </p:val>
                                        </p:tav>
                                      </p:tavLst>
                                    </p:anim>
                                    <p:anim calcmode="lin" valueType="num">
                                      <p:cBhvr>
                                        <p:cTn id="7" dur="500"/>
                                        <p:tgtEl>
                                          <p:spTgt spid="80901"/>
                                        </p:tgtEl>
                                        <p:attrNameLst>
                                          <p:attrName>ppt_h</p:attrName>
                                        </p:attrNameLst>
                                      </p:cBhvr>
                                      <p:tavLst>
                                        <p:tav tm="0">
                                          <p:val>
                                            <p:strVal val="ppt_h"/>
                                          </p:val>
                                        </p:tav>
                                        <p:tav tm="100000">
                                          <p:val>
                                            <p:fltVal val="0"/>
                                          </p:val>
                                        </p:tav>
                                      </p:tavLst>
                                    </p:anim>
                                    <p:animEffect transition="out" filter="fade">
                                      <p:cBhvr>
                                        <p:cTn id="8" dur="500"/>
                                        <p:tgtEl>
                                          <p:spTgt spid="80901"/>
                                        </p:tgtEl>
                                      </p:cBhvr>
                                    </p:animEffect>
                                    <p:set>
                                      <p:cBhvr>
                                        <p:cTn id="9" dur="1" fill="hold">
                                          <p:stCondLst>
                                            <p:cond delay="499"/>
                                          </p:stCondLst>
                                        </p:cTn>
                                        <p:tgtEl>
                                          <p:spTgt spid="809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4">
            <a:extLst>
              <a:ext uri="{FF2B5EF4-FFF2-40B4-BE49-F238E27FC236}">
                <a16:creationId xmlns:a16="http://schemas.microsoft.com/office/drawing/2014/main" id="{572C31C6-70D1-3F47-8B11-8DA869F0ACED}"/>
              </a:ext>
            </a:extLst>
          </p:cNvPr>
          <p:cNvSpPr>
            <a:spLocks noGrp="1" noChangeArrowheads="1"/>
          </p:cNvSpPr>
          <p:nvPr>
            <p:ph type="title" idx="4294967295"/>
          </p:nvPr>
        </p:nvSpPr>
        <p:spPr/>
        <p:txBody>
          <a:bodyPr/>
          <a:lstStyle/>
          <a:p>
            <a:r>
              <a:rPr lang="en-US" altLang="en-US"/>
              <a:t>blank</a:t>
            </a:r>
          </a:p>
        </p:txBody>
      </p:sp>
      <p:pic>
        <p:nvPicPr>
          <p:cNvPr id="933891" name="Picture 3">
            <a:extLst>
              <a:ext uri="{FF2B5EF4-FFF2-40B4-BE49-F238E27FC236}">
                <a16:creationId xmlns:a16="http://schemas.microsoft.com/office/drawing/2014/main" id="{F6042C2B-2FDC-5A4C-99D6-514A32ACC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20" t="16965" r="23810" b="28149"/>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3892" name="Text Box 4">
            <a:extLst>
              <a:ext uri="{FF2B5EF4-FFF2-40B4-BE49-F238E27FC236}">
                <a16:creationId xmlns:a16="http://schemas.microsoft.com/office/drawing/2014/main" id="{1BC65964-D91A-6D4C-BCEF-8188C3CB282D}"/>
              </a:ext>
            </a:extLst>
          </p:cNvPr>
          <p:cNvSpPr txBox="1">
            <a:spLocks noChangeArrowheads="1"/>
          </p:cNvSpPr>
          <p:nvPr/>
        </p:nvSpPr>
        <p:spPr bwMode="auto">
          <a:xfrm>
            <a:off x="914400" y="5638800"/>
            <a:ext cx="7315200" cy="762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b="1">
                <a:solidFill>
                  <a:schemeClr val="bg1"/>
                </a:solidFill>
              </a:rPr>
              <a:t>www.origins.org.ua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34368E0-56B4-0C4F-A3A8-51AF49BBDD45}"/>
              </a:ext>
            </a:extLst>
          </p:cNvPr>
          <p:cNvSpPr>
            <a:spLocks noGrp="1" noChangeArrowheads="1"/>
          </p:cNvSpPr>
          <p:nvPr>
            <p:ph type="title" idx="4294967295"/>
          </p:nvPr>
        </p:nvSpPr>
        <p:spPr/>
        <p:txBody>
          <a:bodyPr/>
          <a:lstStyle/>
          <a:p>
            <a:pPr eaLnBrk="1" hangingPunct="1"/>
            <a:r>
              <a:rPr lang="en-US" altLang="en-US"/>
              <a:t>Evolution Millions of Years + Creation 01133</a:t>
            </a:r>
          </a:p>
        </p:txBody>
      </p:sp>
      <p:pic>
        <p:nvPicPr>
          <p:cNvPr id="81923" name="Picture 5" descr="\\.psf\Host\Users\mmurphy\Desktop\Evol Mil of Yrs + Crea 01133.png">
            <a:extLst>
              <a:ext uri="{FF2B5EF4-FFF2-40B4-BE49-F238E27FC236}">
                <a16:creationId xmlns:a16="http://schemas.microsoft.com/office/drawing/2014/main" id="{E3EA51D5-A63D-0843-89C0-68C71841E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1">
            <a:extLst>
              <a:ext uri="{FF2B5EF4-FFF2-40B4-BE49-F238E27FC236}">
                <a16:creationId xmlns:a16="http://schemas.microsoft.com/office/drawing/2014/main" id="{606BE223-986A-F64F-8653-29EAF820E311}"/>
              </a:ext>
            </a:extLst>
          </p:cNvPr>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4000" b="1"/>
              <a:t>ЭВОЛЮЦИЯ</a:t>
            </a:r>
            <a:endParaRPr lang="en-US" altLang="en-US" sz="4000" b="1"/>
          </a:p>
          <a:p>
            <a:pPr eaLnBrk="1" hangingPunct="1"/>
            <a:r>
              <a:rPr lang="ru-RU" altLang="en-US" sz="2400" b="1"/>
              <a:t>Миллионы лет</a:t>
            </a:r>
            <a:endParaRPr lang="en-US" altLang="en-US" sz="2400" b="1"/>
          </a:p>
        </p:txBody>
      </p:sp>
      <p:sp>
        <p:nvSpPr>
          <p:cNvPr id="81925" name="TextBox 8">
            <a:extLst>
              <a:ext uri="{FF2B5EF4-FFF2-40B4-BE49-F238E27FC236}">
                <a16:creationId xmlns:a16="http://schemas.microsoft.com/office/drawing/2014/main" id="{04E75FE8-2CCA-8848-88DA-D9884C180BC7}"/>
              </a:ext>
            </a:extLst>
          </p:cNvPr>
          <p:cNvSpPr txBox="1">
            <a:spLocks noChangeArrowheads="1"/>
          </p:cNvSpPr>
          <p:nvPr/>
        </p:nvSpPr>
        <p:spPr bwMode="auto">
          <a:xfrm>
            <a:off x="6096000" y="2743200"/>
            <a:ext cx="19812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pPr>
            <a:r>
              <a:rPr lang="ru-RU" altLang="en-US" sz="1600" b="1"/>
              <a:t>Существование человека</a:t>
            </a:r>
            <a:endParaRPr lang="en-US" altLang="en-US" sz="1600" b="1"/>
          </a:p>
        </p:txBody>
      </p:sp>
      <p:sp>
        <p:nvSpPr>
          <p:cNvPr id="81926" name="TextBox 2">
            <a:extLst>
              <a:ext uri="{FF2B5EF4-FFF2-40B4-BE49-F238E27FC236}">
                <a16:creationId xmlns:a16="http://schemas.microsoft.com/office/drawing/2014/main" id="{58744CBD-D26D-E944-861B-7F4C315EDA01}"/>
              </a:ext>
            </a:extLst>
          </p:cNvPr>
          <p:cNvSpPr txBox="1">
            <a:spLocks noChangeArrowheads="1"/>
          </p:cNvSpPr>
          <p:nvPr/>
        </p:nvSpPr>
        <p:spPr bwMode="auto">
          <a:xfrm rot="-900755">
            <a:off x="2865438" y="1481138"/>
            <a:ext cx="3200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5600" b="1">
                <a:solidFill>
                  <a:schemeClr val="bg1"/>
                </a:solidFill>
              </a:rPr>
              <a:t>СМЕРТЬ</a:t>
            </a:r>
            <a:endParaRPr lang="en-US" altLang="en-US" sz="5600" b="1">
              <a:solidFill>
                <a:schemeClr val="bg1"/>
              </a:solidFill>
            </a:endParaRPr>
          </a:p>
        </p:txBody>
      </p:sp>
      <p:sp>
        <p:nvSpPr>
          <p:cNvPr id="81927" name="TextBox 10">
            <a:extLst>
              <a:ext uri="{FF2B5EF4-FFF2-40B4-BE49-F238E27FC236}">
                <a16:creationId xmlns:a16="http://schemas.microsoft.com/office/drawing/2014/main" id="{44BA5374-BE45-D54C-BCEC-3ACC45114928}"/>
              </a:ext>
            </a:extLst>
          </p:cNvPr>
          <p:cNvSpPr txBox="1">
            <a:spLocks noChangeArrowheads="1"/>
          </p:cNvSpPr>
          <p:nvPr/>
        </p:nvSpPr>
        <p:spPr bwMode="auto">
          <a:xfrm rot="-900755">
            <a:off x="2354263" y="2276475"/>
            <a:ext cx="4573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Страдания Болезни Кровопролития</a:t>
            </a:r>
            <a:endParaRPr lang="en-US" altLang="en-US" b="1">
              <a:solidFill>
                <a:schemeClr val="bg1"/>
              </a:solidFill>
            </a:endParaRPr>
          </a:p>
        </p:txBody>
      </p:sp>
      <p:sp>
        <p:nvSpPr>
          <p:cNvPr id="81928" name="TextBox 11">
            <a:extLst>
              <a:ext uri="{FF2B5EF4-FFF2-40B4-BE49-F238E27FC236}">
                <a16:creationId xmlns:a16="http://schemas.microsoft.com/office/drawing/2014/main" id="{BD5968B0-C468-324D-8D9F-41A5F209C833}"/>
              </a:ext>
            </a:extLst>
          </p:cNvPr>
          <p:cNvSpPr txBox="1">
            <a:spLocks noChangeArrowheads="1"/>
          </p:cNvSpPr>
          <p:nvPr/>
        </p:nvSpPr>
        <p:spPr bwMode="auto">
          <a:xfrm>
            <a:off x="0" y="3505200"/>
            <a:ext cx="3352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3000" b="1">
                <a:solidFill>
                  <a:srgbClr val="008000"/>
                </a:solidFill>
              </a:rPr>
              <a:t>СОТВОРЕНИЕ</a:t>
            </a:r>
            <a:endParaRPr lang="en-US" altLang="en-US" sz="3000" b="1">
              <a:solidFill>
                <a:srgbClr val="008000"/>
              </a:solidFill>
            </a:endParaRPr>
          </a:p>
        </p:txBody>
      </p:sp>
      <p:sp>
        <p:nvSpPr>
          <p:cNvPr id="81929" name="TextBox 12">
            <a:extLst>
              <a:ext uri="{FF2B5EF4-FFF2-40B4-BE49-F238E27FC236}">
                <a16:creationId xmlns:a16="http://schemas.microsoft.com/office/drawing/2014/main" id="{E96E4E4D-6D56-254A-A0BB-C1B57099E9ED}"/>
              </a:ext>
            </a:extLst>
          </p:cNvPr>
          <p:cNvSpPr txBox="1">
            <a:spLocks noChangeArrowheads="1"/>
          </p:cNvSpPr>
          <p:nvPr/>
        </p:nvSpPr>
        <p:spPr bwMode="auto">
          <a:xfrm>
            <a:off x="762000" y="4424363"/>
            <a:ext cx="19812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000"/>
              </a:lnSpc>
            </a:pPr>
            <a:r>
              <a:rPr lang="ru-RU" altLang="en-US" sz="2000" b="1">
                <a:solidFill>
                  <a:schemeClr val="bg1"/>
                </a:solidFill>
              </a:rPr>
              <a:t>Действия человека</a:t>
            </a:r>
            <a:endParaRPr lang="en-US" altLang="en-US" sz="2000" b="1">
              <a:solidFill>
                <a:schemeClr val="bg1"/>
              </a:solidFill>
            </a:endParaRPr>
          </a:p>
        </p:txBody>
      </p:sp>
      <p:sp>
        <p:nvSpPr>
          <p:cNvPr id="81930" name="TextBox 13">
            <a:extLst>
              <a:ext uri="{FF2B5EF4-FFF2-40B4-BE49-F238E27FC236}">
                <a16:creationId xmlns:a16="http://schemas.microsoft.com/office/drawing/2014/main" id="{3508F79D-5496-804A-B87D-633235CC39E2}"/>
              </a:ext>
            </a:extLst>
          </p:cNvPr>
          <p:cNvSpPr txBox="1">
            <a:spLocks noChangeArrowheads="1"/>
          </p:cNvSpPr>
          <p:nvPr/>
        </p:nvSpPr>
        <p:spPr bwMode="auto">
          <a:xfrm rot="1880236">
            <a:off x="4008438" y="5038725"/>
            <a:ext cx="21050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5600" b="1">
                <a:solidFill>
                  <a:schemeClr val="bg1"/>
                </a:solidFill>
              </a:rPr>
              <a:t>ГРЕХ</a:t>
            </a:r>
            <a:endParaRPr lang="en-US" altLang="en-US" sz="5600" b="1">
              <a:solidFill>
                <a:schemeClr val="bg1"/>
              </a:solidFill>
            </a:endParaRPr>
          </a:p>
        </p:txBody>
      </p:sp>
      <p:sp>
        <p:nvSpPr>
          <p:cNvPr id="81931" name="TextBox 14">
            <a:extLst>
              <a:ext uri="{FF2B5EF4-FFF2-40B4-BE49-F238E27FC236}">
                <a16:creationId xmlns:a16="http://schemas.microsoft.com/office/drawing/2014/main" id="{03221022-7FEC-8E49-B836-17146E559BE1}"/>
              </a:ext>
            </a:extLst>
          </p:cNvPr>
          <p:cNvSpPr txBox="1">
            <a:spLocks noChangeArrowheads="1"/>
          </p:cNvSpPr>
          <p:nvPr/>
        </p:nvSpPr>
        <p:spPr bwMode="auto">
          <a:xfrm>
            <a:off x="6629400" y="54054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2000" b="1"/>
              <a:t>СМЕРТЬ</a:t>
            </a:r>
            <a:endParaRPr lang="en-US" altLang="en-US" sz="2000" b="1"/>
          </a:p>
        </p:txBody>
      </p:sp>
      <p:sp>
        <p:nvSpPr>
          <p:cNvPr id="2410500" name="Rectangle 4">
            <a:extLst>
              <a:ext uri="{FF2B5EF4-FFF2-40B4-BE49-F238E27FC236}">
                <a16:creationId xmlns:a16="http://schemas.microsoft.com/office/drawing/2014/main" id="{0D9474D0-0FCF-8042-AC2C-98E581A0D81C}"/>
              </a:ext>
            </a:extLst>
          </p:cNvPr>
          <p:cNvSpPr>
            <a:spLocks noChangeArrowheads="1"/>
          </p:cNvSpPr>
          <p:nvPr/>
        </p:nvSpPr>
        <p:spPr bwMode="auto">
          <a:xfrm>
            <a:off x="0" y="3581400"/>
            <a:ext cx="9144000" cy="3581400"/>
          </a:xfrm>
          <a:prstGeom prst="rect">
            <a:avLst/>
          </a:prstGeom>
          <a:solidFill>
            <a:schemeClr val="tx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892D728-5522-3445-BCC1-142AE6187697}"/>
              </a:ext>
            </a:extLst>
          </p:cNvPr>
          <p:cNvSpPr>
            <a:spLocks noGrp="1" noChangeArrowheads="1"/>
          </p:cNvSpPr>
          <p:nvPr>
            <p:ph type="title"/>
          </p:nvPr>
        </p:nvSpPr>
        <p:spPr/>
        <p:txBody>
          <a:bodyPr/>
          <a:lstStyle/>
          <a:p>
            <a:pPr eaLnBrk="1" hangingPunct="1"/>
            <a:r>
              <a:rPr lang="en-US" altLang="en-US"/>
              <a:t>Gen. 1:29-30 NAS</a:t>
            </a:r>
          </a:p>
        </p:txBody>
      </p:sp>
      <p:pic>
        <p:nvPicPr>
          <p:cNvPr id="82947" name="Picture 3" descr="Scripture Background">
            <a:extLst>
              <a:ext uri="{FF2B5EF4-FFF2-40B4-BE49-F238E27FC236}">
                <a16:creationId xmlns:a16="http://schemas.microsoft.com/office/drawing/2014/main" id="{3ED7F04C-D8F4-DE47-922D-2A671A71D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6116" name="Text Box 4">
            <a:extLst>
              <a:ext uri="{FF2B5EF4-FFF2-40B4-BE49-F238E27FC236}">
                <a16:creationId xmlns:a16="http://schemas.microsoft.com/office/drawing/2014/main" id="{70958BC3-E3B4-7542-AB2A-B5070ABB098F}"/>
              </a:ext>
            </a:extLst>
          </p:cNvPr>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5400" b="1" dirty="0">
                <a:solidFill>
                  <a:srgbClr val="00FF00"/>
                </a:solidFill>
                <a:latin typeface="Arial" charset="0"/>
              </a:rPr>
              <a:t>Бытие</a:t>
            </a:r>
            <a:r>
              <a:rPr lang="en-US" sz="5400" b="1" dirty="0">
                <a:solidFill>
                  <a:srgbClr val="00FF00"/>
                </a:solidFill>
                <a:latin typeface="Arial" charset="0"/>
              </a:rPr>
              <a:t> 1:29-30</a:t>
            </a:r>
          </a:p>
        </p:txBody>
      </p:sp>
      <p:sp>
        <p:nvSpPr>
          <p:cNvPr id="2906117" name="Text Box 5">
            <a:extLst>
              <a:ext uri="{FF2B5EF4-FFF2-40B4-BE49-F238E27FC236}">
                <a16:creationId xmlns:a16="http://schemas.microsoft.com/office/drawing/2014/main" id="{6DA8D316-41F6-A246-8C02-C6BD680DF877}"/>
              </a:ext>
            </a:extLst>
          </p:cNvPr>
          <p:cNvSpPr txBox="1">
            <a:spLocks noChangeArrowheads="1"/>
          </p:cNvSpPr>
          <p:nvPr/>
        </p:nvSpPr>
        <p:spPr bwMode="auto">
          <a:xfrm>
            <a:off x="914400" y="1435100"/>
            <a:ext cx="7391400" cy="424656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defRPr/>
            </a:pPr>
            <a:r>
              <a:rPr lang="en-US" sz="3000" b="1" dirty="0">
                <a:solidFill>
                  <a:schemeClr val="bg1"/>
                </a:solidFill>
                <a:latin typeface="Arial" charset="0"/>
              </a:rPr>
              <a:t>29 </a:t>
            </a:r>
            <a:r>
              <a:rPr lang="ru-RU" sz="3000" b="1" dirty="0">
                <a:solidFill>
                  <a:schemeClr val="bg1"/>
                </a:solidFill>
                <a:latin typeface="Arial" charset="0"/>
              </a:rPr>
              <a:t>И сказал Бог:</a:t>
            </a:r>
            <a:r>
              <a:rPr lang="en-US" sz="3000" b="1" dirty="0">
                <a:solidFill>
                  <a:schemeClr val="bg1"/>
                </a:solidFill>
                <a:latin typeface="Arial" charset="0"/>
              </a:rPr>
              <a:t> </a:t>
            </a:r>
            <a:r>
              <a:rPr lang="ru-RU" sz="3000" b="1" dirty="0">
                <a:solidFill>
                  <a:schemeClr val="bg1"/>
                </a:solidFill>
                <a:latin typeface="Arial" charset="0"/>
              </a:rPr>
              <a:t>«Вот, </a:t>
            </a:r>
            <a:r>
              <a:rPr lang="ru-RU" sz="3000" b="1" dirty="0">
                <a:solidFill>
                  <a:srgbClr val="FFFF00"/>
                </a:solidFill>
                <a:latin typeface="Arial" charset="0"/>
              </a:rPr>
              <a:t>Я дал вам</a:t>
            </a:r>
            <a:r>
              <a:rPr lang="en-US" sz="3000" b="1" dirty="0">
                <a:solidFill>
                  <a:schemeClr val="bg1"/>
                </a:solidFill>
                <a:latin typeface="Arial" charset="0"/>
              </a:rPr>
              <a:t> </a:t>
            </a:r>
            <a:r>
              <a:rPr lang="ru-RU" sz="3000" b="1" dirty="0">
                <a:solidFill>
                  <a:schemeClr val="bg1"/>
                </a:solidFill>
                <a:latin typeface="Arial" charset="0"/>
              </a:rPr>
              <a:t>всякую траву, сеющую семя, какая есть на всей земле</a:t>
            </a:r>
            <a:r>
              <a:rPr lang="en-US" sz="3000" b="1" dirty="0">
                <a:solidFill>
                  <a:schemeClr val="bg1"/>
                </a:solidFill>
                <a:latin typeface="Arial" charset="0"/>
              </a:rPr>
              <a:t>, </a:t>
            </a:r>
            <a:r>
              <a:rPr lang="ru-RU" sz="3000" b="1" dirty="0">
                <a:solidFill>
                  <a:schemeClr val="bg1"/>
                </a:solidFill>
                <a:latin typeface="Arial" charset="0"/>
              </a:rPr>
              <a:t>и всякое дерево, у которого плод древесный, сеющий семя, – вам сие будет в пищу</a:t>
            </a:r>
            <a:r>
              <a:rPr lang="en-US" sz="3000" b="1" dirty="0">
                <a:solidFill>
                  <a:schemeClr val="bg1"/>
                </a:solidFill>
                <a:latin typeface="Arial" charset="0"/>
              </a:rPr>
              <a:t>;</a:t>
            </a:r>
          </a:p>
          <a:p>
            <a:pPr algn="l">
              <a:lnSpc>
                <a:spcPct val="90000"/>
              </a:lnSpc>
              <a:defRPr/>
            </a:pPr>
            <a:r>
              <a:rPr lang="en-US" sz="3000" b="1" dirty="0">
                <a:solidFill>
                  <a:schemeClr val="bg1"/>
                </a:solidFill>
                <a:latin typeface="Arial" charset="0"/>
              </a:rPr>
              <a:t>30 </a:t>
            </a:r>
            <a:r>
              <a:rPr lang="ru-RU" sz="3000" b="1" dirty="0">
                <a:solidFill>
                  <a:srgbClr val="FFFF00"/>
                </a:solidFill>
                <a:latin typeface="Arial" charset="0"/>
              </a:rPr>
              <a:t>а всем зверям</a:t>
            </a:r>
            <a:r>
              <a:rPr lang="en-US" sz="3000" b="1" dirty="0">
                <a:solidFill>
                  <a:schemeClr val="bg1"/>
                </a:solidFill>
                <a:latin typeface="Arial" charset="0"/>
              </a:rPr>
              <a:t> </a:t>
            </a:r>
            <a:r>
              <a:rPr lang="ru-RU" sz="3000" b="1" dirty="0">
                <a:solidFill>
                  <a:schemeClr val="bg1"/>
                </a:solidFill>
                <a:latin typeface="Arial" charset="0"/>
              </a:rPr>
              <a:t>земным,</a:t>
            </a:r>
            <a:r>
              <a:rPr lang="en-US" sz="3000" b="1" dirty="0">
                <a:solidFill>
                  <a:schemeClr val="bg1"/>
                </a:solidFill>
                <a:latin typeface="Arial" charset="0"/>
              </a:rPr>
              <a:t> </a:t>
            </a:r>
            <a:r>
              <a:rPr lang="ru-RU" sz="3000" b="1" dirty="0">
                <a:solidFill>
                  <a:srgbClr val="FFFF00"/>
                </a:solidFill>
                <a:latin typeface="Arial" charset="0"/>
              </a:rPr>
              <a:t>и всем птицам</a:t>
            </a:r>
            <a:r>
              <a:rPr lang="en-US" sz="3000" b="1" dirty="0">
                <a:solidFill>
                  <a:schemeClr val="bg1"/>
                </a:solidFill>
                <a:latin typeface="Arial" charset="0"/>
              </a:rPr>
              <a:t> </a:t>
            </a:r>
            <a:r>
              <a:rPr lang="ru-RU" sz="3000" b="1" dirty="0">
                <a:solidFill>
                  <a:schemeClr val="bg1"/>
                </a:solidFill>
                <a:latin typeface="Arial" charset="0"/>
              </a:rPr>
              <a:t>небесным,</a:t>
            </a:r>
            <a:r>
              <a:rPr lang="en-US" sz="3000" b="1" dirty="0">
                <a:solidFill>
                  <a:schemeClr val="bg1"/>
                </a:solidFill>
                <a:latin typeface="Arial" charset="0"/>
              </a:rPr>
              <a:t> </a:t>
            </a:r>
            <a:r>
              <a:rPr lang="ru-RU" sz="3000" b="1" dirty="0">
                <a:solidFill>
                  <a:srgbClr val="FFFF00"/>
                </a:solidFill>
                <a:latin typeface="Arial" charset="0"/>
              </a:rPr>
              <a:t>и всякому пресмыкающемуся</a:t>
            </a:r>
            <a:r>
              <a:rPr lang="en-US" sz="3000" b="1" dirty="0">
                <a:solidFill>
                  <a:schemeClr val="bg1"/>
                </a:solidFill>
                <a:latin typeface="Arial" charset="0"/>
              </a:rPr>
              <a:t> </a:t>
            </a:r>
            <a:r>
              <a:rPr lang="ru-RU" sz="3000" b="1" dirty="0">
                <a:solidFill>
                  <a:schemeClr val="bg1"/>
                </a:solidFill>
                <a:latin typeface="Arial" charset="0"/>
              </a:rPr>
              <a:t>по земле, в котором душа живая</a:t>
            </a:r>
            <a:r>
              <a:rPr lang="en-US" sz="3000" b="1" dirty="0">
                <a:solidFill>
                  <a:schemeClr val="bg1"/>
                </a:solidFill>
                <a:latin typeface="Arial" charset="0"/>
              </a:rPr>
              <a:t>, </a:t>
            </a:r>
            <a:r>
              <a:rPr lang="ru-RU" sz="3000" b="1" dirty="0">
                <a:solidFill>
                  <a:schemeClr val="bg1"/>
                </a:solidFill>
                <a:latin typeface="Arial" charset="0"/>
              </a:rPr>
              <a:t>дал Я </a:t>
            </a:r>
            <a:r>
              <a:rPr lang="ru-RU" sz="3000" b="1" dirty="0">
                <a:solidFill>
                  <a:srgbClr val="FFFF00"/>
                </a:solidFill>
                <a:latin typeface="Arial" charset="0"/>
              </a:rPr>
              <a:t>всю зелень травную в пищу</a:t>
            </a:r>
            <a:r>
              <a:rPr lang="ru-RU" sz="3000" b="1" dirty="0">
                <a:solidFill>
                  <a:schemeClr val="bg1"/>
                </a:solidFill>
                <a:latin typeface="Arial" charset="0"/>
              </a:rPr>
              <a:t>».</a:t>
            </a:r>
            <a:r>
              <a:rPr lang="en-US" sz="3000" b="1" dirty="0">
                <a:solidFill>
                  <a:schemeClr val="bg1"/>
                </a:solidFill>
                <a:latin typeface="Arial" charset="0"/>
              </a:rPr>
              <a:t> </a:t>
            </a:r>
            <a:r>
              <a:rPr lang="ru-RU" sz="3000" b="1" dirty="0">
                <a:solidFill>
                  <a:schemeClr val="bg1"/>
                </a:solidFill>
                <a:latin typeface="Arial" charset="0"/>
              </a:rPr>
              <a:t>И стало так</a:t>
            </a:r>
            <a:r>
              <a:rPr lang="en-US" sz="3000" b="1" dirty="0">
                <a:solidFill>
                  <a:schemeClr val="bg1"/>
                </a:solidFill>
                <a:latin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06117">
                                            <p:txEl>
                                              <p:pRg st="1" end="1"/>
                                            </p:txEl>
                                          </p:spTgt>
                                        </p:tgtEl>
                                        <p:attrNameLst>
                                          <p:attrName>style.visibility</p:attrName>
                                        </p:attrNameLst>
                                      </p:cBhvr>
                                      <p:to>
                                        <p:strVal val="visible"/>
                                      </p:to>
                                    </p:set>
                                    <p:animEffect transition="in" filter="wipe(up)">
                                      <p:cBhvr>
                                        <p:cTn id="7" dur="500"/>
                                        <p:tgtEl>
                                          <p:spTgt spid="29061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60D4060-C995-844B-A80E-578EB4F6DA72}"/>
              </a:ext>
            </a:extLst>
          </p:cNvPr>
          <p:cNvSpPr>
            <a:spLocks noGrp="1" noChangeArrowheads="1"/>
          </p:cNvSpPr>
          <p:nvPr>
            <p:ph type="title"/>
          </p:nvPr>
        </p:nvSpPr>
        <p:spPr/>
        <p:txBody>
          <a:bodyPr/>
          <a:lstStyle/>
          <a:p>
            <a:pPr eaLnBrk="1" hangingPunct="1"/>
            <a:r>
              <a:rPr lang="en-US" altLang="en-US"/>
              <a:t>Gen. 3:18 &amp; fossil thorns NAS</a:t>
            </a:r>
          </a:p>
        </p:txBody>
      </p:sp>
      <p:pic>
        <p:nvPicPr>
          <p:cNvPr id="83971" name="Picture 3" descr="Why Fossil ThornsNASB_rus">
            <a:extLst>
              <a:ext uri="{FF2B5EF4-FFF2-40B4-BE49-F238E27FC236}">
                <a16:creationId xmlns:a16="http://schemas.microsoft.com/office/drawing/2014/main" id="{4854EFDD-FC82-2345-A880-4B2182D11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0" y="-12700"/>
            <a:ext cx="52705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3428" name="Rectangle 4">
            <a:extLst>
              <a:ext uri="{FF2B5EF4-FFF2-40B4-BE49-F238E27FC236}">
                <a16:creationId xmlns:a16="http://schemas.microsoft.com/office/drawing/2014/main" id="{EA63168F-6613-D244-A0EE-9615BAE47A9F}"/>
              </a:ext>
            </a:extLst>
          </p:cNvPr>
          <p:cNvSpPr>
            <a:spLocks noChangeArrowheads="1"/>
          </p:cNvSpPr>
          <p:nvPr/>
        </p:nvSpPr>
        <p:spPr bwMode="auto">
          <a:xfrm>
            <a:off x="1905000" y="3352800"/>
            <a:ext cx="5334000" cy="3505200"/>
          </a:xfrm>
          <a:prstGeom prst="rect">
            <a:avLst/>
          </a:prstGeom>
          <a:solidFill>
            <a:schemeClr val="tx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a:t>   </a:t>
            </a:r>
          </a:p>
        </p:txBody>
      </p:sp>
      <p:sp>
        <p:nvSpPr>
          <p:cNvPr id="83973" name="TextBox 4">
            <a:extLst>
              <a:ext uri="{FF2B5EF4-FFF2-40B4-BE49-F238E27FC236}">
                <a16:creationId xmlns:a16="http://schemas.microsoft.com/office/drawing/2014/main" id="{00956A1A-EA84-3F41-9CBD-0F7126C1CBA3}"/>
              </a:ext>
            </a:extLst>
          </p:cNvPr>
          <p:cNvSpPr txBox="1">
            <a:spLocks noChangeArrowheads="1"/>
          </p:cNvSpPr>
          <p:nvPr/>
        </p:nvSpPr>
        <p:spPr bwMode="auto">
          <a:xfrm>
            <a:off x="3352800" y="5181600"/>
            <a:ext cx="15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a:t>
            </a:r>
            <a:endParaRPr lang="en-US" altLang="en-US" b="1"/>
          </a:p>
        </p:txBody>
      </p:sp>
      <p:sp>
        <p:nvSpPr>
          <p:cNvPr id="83975" name="Oval 7">
            <a:extLst>
              <a:ext uri="{FF2B5EF4-FFF2-40B4-BE49-F238E27FC236}">
                <a16:creationId xmlns:a16="http://schemas.microsoft.com/office/drawing/2014/main" id="{D2474C31-6F13-A543-9BE1-E11F896986BC}"/>
              </a:ext>
            </a:extLst>
          </p:cNvPr>
          <p:cNvSpPr>
            <a:spLocks noChangeArrowheads="1"/>
          </p:cNvSpPr>
          <p:nvPr/>
        </p:nvSpPr>
        <p:spPr bwMode="auto">
          <a:xfrm>
            <a:off x="5257800" y="5105400"/>
            <a:ext cx="2133600" cy="1752600"/>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6" name="WordArt 8">
            <a:extLst>
              <a:ext uri="{FF2B5EF4-FFF2-40B4-BE49-F238E27FC236}">
                <a16:creationId xmlns:a16="http://schemas.microsoft.com/office/drawing/2014/main" id="{8F658E78-3DAD-3542-9DEC-6531A26C40D0}"/>
              </a:ext>
            </a:extLst>
          </p:cNvPr>
          <p:cNvSpPr>
            <a:spLocks noChangeArrowheads="1" noChangeShapeType="1" noTextEdit="1"/>
          </p:cNvSpPr>
          <p:nvPr/>
        </p:nvSpPr>
        <p:spPr bwMode="auto">
          <a:xfrm>
            <a:off x="4953000" y="381000"/>
            <a:ext cx="1676400" cy="24574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
        <p:nvSpPr>
          <p:cNvPr id="83977" name="WordArt 9">
            <a:extLst>
              <a:ext uri="{FF2B5EF4-FFF2-40B4-BE49-F238E27FC236}">
                <a16:creationId xmlns:a16="http://schemas.microsoft.com/office/drawing/2014/main" id="{98C4C26A-A668-4D48-A668-CC5B073F3547}"/>
              </a:ext>
            </a:extLst>
          </p:cNvPr>
          <p:cNvSpPr>
            <a:spLocks noChangeArrowheads="1" noChangeShapeType="1" noTextEdit="1"/>
          </p:cNvSpPr>
          <p:nvPr/>
        </p:nvSpPr>
        <p:spPr bwMode="auto">
          <a:xfrm>
            <a:off x="5867400" y="5334000"/>
            <a:ext cx="990600" cy="1371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1" nodeType="clickEffect">
                                  <p:stCondLst>
                                    <p:cond delay="0"/>
                                  </p:stCondLst>
                                  <p:childTnLst>
                                    <p:animEffect transition="out" filter="wipe(up)">
                                      <p:cBhvr>
                                        <p:cTn id="6" dur="500"/>
                                        <p:tgtEl>
                                          <p:spTgt spid="5863428"/>
                                        </p:tgtEl>
                                      </p:cBhvr>
                                    </p:animEffect>
                                    <p:set>
                                      <p:cBhvr>
                                        <p:cTn id="7" dur="1" fill="hold">
                                          <p:stCondLst>
                                            <p:cond delay="499"/>
                                          </p:stCondLst>
                                        </p:cTn>
                                        <p:tgtEl>
                                          <p:spTgt spid="58634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83975"/>
                                        </p:tgtEl>
                                        <p:attrNameLst>
                                          <p:attrName>style.visibility</p:attrName>
                                        </p:attrNameLst>
                                      </p:cBhvr>
                                      <p:to>
                                        <p:strVal val="visible"/>
                                      </p:to>
                                    </p:set>
                                    <p:anim calcmode="lin" valueType="num">
                                      <p:cBhvr>
                                        <p:cTn id="12" dur="500" fill="hold"/>
                                        <p:tgtEl>
                                          <p:spTgt spid="83975"/>
                                        </p:tgtEl>
                                        <p:attrNameLst>
                                          <p:attrName>ppt_w</p:attrName>
                                        </p:attrNameLst>
                                      </p:cBhvr>
                                      <p:tavLst>
                                        <p:tav tm="0">
                                          <p:val>
                                            <p:fltVal val="0"/>
                                          </p:val>
                                        </p:tav>
                                        <p:tav tm="100000">
                                          <p:val>
                                            <p:strVal val="#ppt_w"/>
                                          </p:val>
                                        </p:tav>
                                      </p:tavLst>
                                    </p:anim>
                                    <p:anim calcmode="lin" valueType="num">
                                      <p:cBhvr>
                                        <p:cTn id="13" dur="500" fill="hold"/>
                                        <p:tgtEl>
                                          <p:spTgt spid="83975"/>
                                        </p:tgtEl>
                                        <p:attrNameLst>
                                          <p:attrName>ppt_h</p:attrName>
                                        </p:attrNameLst>
                                      </p:cBhvr>
                                      <p:tavLst>
                                        <p:tav tm="0">
                                          <p:val>
                                            <p:fltVal val="0"/>
                                          </p:val>
                                        </p:tav>
                                        <p:tav tm="100000">
                                          <p:val>
                                            <p:strVal val="#ppt_h"/>
                                          </p:val>
                                        </p:tav>
                                      </p:tavLst>
                                    </p:anim>
                                    <p:animEffect transition="in" filter="fade">
                                      <p:cBhvr>
                                        <p:cTn id="14" dur="500"/>
                                        <p:tgtEl>
                                          <p:spTgt spid="8397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83976"/>
                                        </p:tgtEl>
                                        <p:attrNameLst>
                                          <p:attrName>style.visibility</p:attrName>
                                        </p:attrNameLst>
                                      </p:cBhvr>
                                      <p:to>
                                        <p:strVal val="visible"/>
                                      </p:to>
                                    </p:set>
                                    <p:anim calcmode="lin" valueType="num">
                                      <p:cBhvr>
                                        <p:cTn id="19" dur="500" fill="hold"/>
                                        <p:tgtEl>
                                          <p:spTgt spid="83976"/>
                                        </p:tgtEl>
                                        <p:attrNameLst>
                                          <p:attrName>ppt_w</p:attrName>
                                        </p:attrNameLst>
                                      </p:cBhvr>
                                      <p:tavLst>
                                        <p:tav tm="0">
                                          <p:val>
                                            <p:fltVal val="0"/>
                                          </p:val>
                                        </p:tav>
                                        <p:tav tm="100000">
                                          <p:val>
                                            <p:strVal val="#ppt_w"/>
                                          </p:val>
                                        </p:tav>
                                      </p:tavLst>
                                    </p:anim>
                                    <p:anim calcmode="lin" valueType="num">
                                      <p:cBhvr>
                                        <p:cTn id="20" dur="500" fill="hold"/>
                                        <p:tgtEl>
                                          <p:spTgt spid="83976"/>
                                        </p:tgtEl>
                                        <p:attrNameLst>
                                          <p:attrName>ppt_h</p:attrName>
                                        </p:attrNameLst>
                                      </p:cBhvr>
                                      <p:tavLst>
                                        <p:tav tm="0">
                                          <p:val>
                                            <p:fltVal val="0"/>
                                          </p:val>
                                        </p:tav>
                                        <p:tav tm="100000">
                                          <p:val>
                                            <p:strVal val="#ppt_h"/>
                                          </p:val>
                                        </p:tav>
                                      </p:tavLst>
                                    </p:anim>
                                    <p:animEffect transition="in" filter="fade">
                                      <p:cBhvr>
                                        <p:cTn id="21" dur="500"/>
                                        <p:tgtEl>
                                          <p:spTgt spid="839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0" fill="hold" nodeType="clickEffect">
                                  <p:stCondLst>
                                    <p:cond delay="0"/>
                                  </p:stCondLst>
                                  <p:childTnLst>
                                    <p:anim calcmode="lin" valueType="num">
                                      <p:cBhvr>
                                        <p:cTn id="25" dur="500"/>
                                        <p:tgtEl>
                                          <p:spTgt spid="83976"/>
                                        </p:tgtEl>
                                        <p:attrNameLst>
                                          <p:attrName>ppt_w</p:attrName>
                                        </p:attrNameLst>
                                      </p:cBhvr>
                                      <p:tavLst>
                                        <p:tav tm="0">
                                          <p:val>
                                            <p:strVal val="ppt_w"/>
                                          </p:val>
                                        </p:tav>
                                        <p:tav tm="100000">
                                          <p:val>
                                            <p:fltVal val="0"/>
                                          </p:val>
                                        </p:tav>
                                      </p:tavLst>
                                    </p:anim>
                                    <p:anim calcmode="lin" valueType="num">
                                      <p:cBhvr>
                                        <p:cTn id="26" dur="500"/>
                                        <p:tgtEl>
                                          <p:spTgt spid="83976"/>
                                        </p:tgtEl>
                                        <p:attrNameLst>
                                          <p:attrName>ppt_h</p:attrName>
                                        </p:attrNameLst>
                                      </p:cBhvr>
                                      <p:tavLst>
                                        <p:tav tm="0">
                                          <p:val>
                                            <p:strVal val="ppt_h"/>
                                          </p:val>
                                        </p:tav>
                                        <p:tav tm="100000">
                                          <p:val>
                                            <p:fltVal val="0"/>
                                          </p:val>
                                        </p:tav>
                                      </p:tavLst>
                                    </p:anim>
                                    <p:animEffect transition="out" filter="fade">
                                      <p:cBhvr>
                                        <p:cTn id="27" dur="500"/>
                                        <p:tgtEl>
                                          <p:spTgt spid="83976"/>
                                        </p:tgtEl>
                                      </p:cBhvr>
                                    </p:animEffect>
                                    <p:set>
                                      <p:cBhvr>
                                        <p:cTn id="28" dur="1" fill="hold">
                                          <p:stCondLst>
                                            <p:cond delay="499"/>
                                          </p:stCondLst>
                                        </p:cTn>
                                        <p:tgtEl>
                                          <p:spTgt spid="8397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nodeType="clickEffect">
                                  <p:stCondLst>
                                    <p:cond delay="0"/>
                                  </p:stCondLst>
                                  <p:childTnLst>
                                    <p:anim calcmode="lin" valueType="num">
                                      <p:cBhvr>
                                        <p:cTn id="32" dur="500"/>
                                        <p:tgtEl>
                                          <p:spTgt spid="83975"/>
                                        </p:tgtEl>
                                        <p:attrNameLst>
                                          <p:attrName>ppt_w</p:attrName>
                                        </p:attrNameLst>
                                      </p:cBhvr>
                                      <p:tavLst>
                                        <p:tav tm="0">
                                          <p:val>
                                            <p:strVal val="ppt_w"/>
                                          </p:val>
                                        </p:tav>
                                        <p:tav tm="100000">
                                          <p:val>
                                            <p:fltVal val="0"/>
                                          </p:val>
                                        </p:tav>
                                      </p:tavLst>
                                    </p:anim>
                                    <p:anim calcmode="lin" valueType="num">
                                      <p:cBhvr>
                                        <p:cTn id="33" dur="500"/>
                                        <p:tgtEl>
                                          <p:spTgt spid="83975"/>
                                        </p:tgtEl>
                                        <p:attrNameLst>
                                          <p:attrName>ppt_h</p:attrName>
                                        </p:attrNameLst>
                                      </p:cBhvr>
                                      <p:tavLst>
                                        <p:tav tm="0">
                                          <p:val>
                                            <p:strVal val="ppt_h"/>
                                          </p:val>
                                        </p:tav>
                                        <p:tav tm="100000">
                                          <p:val>
                                            <p:fltVal val="0"/>
                                          </p:val>
                                        </p:tav>
                                      </p:tavLst>
                                    </p:anim>
                                    <p:animEffect transition="out" filter="fade">
                                      <p:cBhvr>
                                        <p:cTn id="34" dur="500"/>
                                        <p:tgtEl>
                                          <p:spTgt spid="83975"/>
                                        </p:tgtEl>
                                      </p:cBhvr>
                                    </p:animEffect>
                                    <p:set>
                                      <p:cBhvr>
                                        <p:cTn id="35" dur="1" fill="hold">
                                          <p:stCondLst>
                                            <p:cond delay="499"/>
                                          </p:stCondLst>
                                        </p:cTn>
                                        <p:tgtEl>
                                          <p:spTgt spid="83975"/>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83977"/>
                                        </p:tgtEl>
                                        <p:attrNameLst>
                                          <p:attrName>style.visibility</p:attrName>
                                        </p:attrNameLst>
                                      </p:cBhvr>
                                      <p:to>
                                        <p:strVal val="visible"/>
                                      </p:to>
                                    </p:set>
                                    <p:anim calcmode="lin" valueType="num">
                                      <p:cBhvr>
                                        <p:cTn id="38" dur="500" fill="hold"/>
                                        <p:tgtEl>
                                          <p:spTgt spid="83977"/>
                                        </p:tgtEl>
                                        <p:attrNameLst>
                                          <p:attrName>ppt_w</p:attrName>
                                        </p:attrNameLst>
                                      </p:cBhvr>
                                      <p:tavLst>
                                        <p:tav tm="0">
                                          <p:val>
                                            <p:fltVal val="0"/>
                                          </p:val>
                                        </p:tav>
                                        <p:tav tm="100000">
                                          <p:val>
                                            <p:strVal val="#ppt_w"/>
                                          </p:val>
                                        </p:tav>
                                      </p:tavLst>
                                    </p:anim>
                                    <p:anim calcmode="lin" valueType="num">
                                      <p:cBhvr>
                                        <p:cTn id="39" dur="500" fill="hold"/>
                                        <p:tgtEl>
                                          <p:spTgt spid="83977"/>
                                        </p:tgtEl>
                                        <p:attrNameLst>
                                          <p:attrName>ppt_h</p:attrName>
                                        </p:attrNameLst>
                                      </p:cBhvr>
                                      <p:tavLst>
                                        <p:tav tm="0">
                                          <p:val>
                                            <p:fltVal val="0"/>
                                          </p:val>
                                        </p:tav>
                                        <p:tav tm="100000">
                                          <p:val>
                                            <p:strVal val="#ppt_h"/>
                                          </p:val>
                                        </p:tav>
                                      </p:tavLst>
                                    </p:anim>
                                    <p:animEffect transition="in" filter="fade">
                                      <p:cBhvr>
                                        <p:cTn id="40" dur="500"/>
                                        <p:tgtEl>
                                          <p:spTgt spid="83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3428" grpId="0" animBg="1"/>
      <p:bldP spid="586342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B0C6924-C7F4-0C46-8EEA-C58FBEC85057}"/>
              </a:ext>
            </a:extLst>
          </p:cNvPr>
          <p:cNvSpPr>
            <a:spLocks noGrp="1" noChangeArrowheads="1"/>
          </p:cNvSpPr>
          <p:nvPr>
            <p:ph type="title"/>
          </p:nvPr>
        </p:nvSpPr>
        <p:spPr/>
        <p:txBody>
          <a:bodyPr/>
          <a:lstStyle/>
          <a:p>
            <a:pPr eaLnBrk="1" hangingPunct="1"/>
            <a:r>
              <a:rPr lang="en-US" altLang="en-US"/>
              <a:t>Whitehead 2003—dino cancer</a:t>
            </a:r>
          </a:p>
        </p:txBody>
      </p:sp>
      <p:pic>
        <p:nvPicPr>
          <p:cNvPr id="84995" name="Picture 3" descr="Purple Background">
            <a:extLst>
              <a:ext uri="{FF2B5EF4-FFF2-40B4-BE49-F238E27FC236}">
                <a16:creationId xmlns:a16="http://schemas.microsoft.com/office/drawing/2014/main" id="{1BD2A514-9086-C349-B6F9-94046DFE02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84996" name="Text Box 4">
            <a:extLst>
              <a:ext uri="{FF2B5EF4-FFF2-40B4-BE49-F238E27FC236}">
                <a16:creationId xmlns:a16="http://schemas.microsoft.com/office/drawing/2014/main" id="{23C9E957-5F14-4645-8AD7-CF4C50120AE1}"/>
              </a:ext>
            </a:extLst>
          </p:cNvPr>
          <p:cNvSpPr txBox="1">
            <a:spLocks noChangeArrowheads="1"/>
          </p:cNvSpPr>
          <p:nvPr/>
        </p:nvSpPr>
        <p:spPr bwMode="auto">
          <a:xfrm>
            <a:off x="2057400" y="6156325"/>
            <a:ext cx="708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2000" b="1">
                <a:solidFill>
                  <a:schemeClr val="bg1"/>
                </a:solidFill>
              </a:rPr>
              <a:t>Джон Уайтхед.</a:t>
            </a:r>
            <a:r>
              <a:rPr lang="en-US" altLang="en-US" sz="2000" b="1">
                <a:solidFill>
                  <a:schemeClr val="bg1"/>
                </a:solidFill>
              </a:rPr>
              <a:t> </a:t>
            </a:r>
            <a:r>
              <a:rPr lang="ru-RU" altLang="en-US" sz="2000" b="1">
                <a:solidFill>
                  <a:schemeClr val="bg1"/>
                </a:solidFill>
              </a:rPr>
              <a:t>«Динозавры болели раком».</a:t>
            </a:r>
            <a:r>
              <a:rPr lang="en-US" altLang="en-US" sz="2000" b="1">
                <a:solidFill>
                  <a:schemeClr val="bg1"/>
                </a:solidFill>
              </a:rPr>
              <a:t> </a:t>
            </a:r>
            <a:r>
              <a:rPr lang="en-US" altLang="en-US" sz="2000" b="1" i="1">
                <a:solidFill>
                  <a:schemeClr val="bg1"/>
                </a:solidFill>
              </a:rPr>
              <a:t>Discover</a:t>
            </a:r>
            <a:r>
              <a:rPr lang="ru-RU" altLang="en-US" sz="2000" b="1">
                <a:solidFill>
                  <a:schemeClr val="bg1"/>
                </a:solidFill>
              </a:rPr>
              <a:t>.</a:t>
            </a:r>
            <a:r>
              <a:rPr lang="en-US" altLang="en-US" sz="2000" b="1">
                <a:solidFill>
                  <a:schemeClr val="bg1"/>
                </a:solidFill>
              </a:rPr>
              <a:t> 21 </a:t>
            </a:r>
            <a:r>
              <a:rPr lang="ru-RU" altLang="en-US" sz="2000" b="1">
                <a:solidFill>
                  <a:schemeClr val="bg1"/>
                </a:solidFill>
              </a:rPr>
              <a:t>октября</a:t>
            </a:r>
            <a:r>
              <a:rPr lang="en-US" altLang="en-US" sz="2000" b="1">
                <a:solidFill>
                  <a:schemeClr val="bg1"/>
                </a:solidFill>
              </a:rPr>
              <a:t> 2003, &lt;www.nature.com&gt;.</a:t>
            </a:r>
          </a:p>
        </p:txBody>
      </p:sp>
      <p:sp>
        <p:nvSpPr>
          <p:cNvPr id="84997" name="Text Box 5">
            <a:extLst>
              <a:ext uri="{FF2B5EF4-FFF2-40B4-BE49-F238E27FC236}">
                <a16:creationId xmlns:a16="http://schemas.microsoft.com/office/drawing/2014/main" id="{A957547B-04A9-3449-8C06-A95F0536969C}"/>
              </a:ext>
            </a:extLst>
          </p:cNvPr>
          <p:cNvSpPr txBox="1">
            <a:spLocks noChangeArrowheads="1"/>
          </p:cNvSpPr>
          <p:nvPr/>
        </p:nvSpPr>
        <p:spPr bwMode="auto">
          <a:xfrm>
            <a:off x="3124200" y="228600"/>
            <a:ext cx="58674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sz="2500" b="1">
                <a:solidFill>
                  <a:srgbClr val="FFFF00"/>
                </a:solidFill>
              </a:rPr>
              <a:t>«Многие динозавры были больны раком</a:t>
            </a:r>
            <a:r>
              <a:rPr lang="en-US" altLang="en-US" sz="2500" b="1">
                <a:solidFill>
                  <a:schemeClr val="bg1"/>
                </a:solidFill>
              </a:rPr>
              <a:t>, </a:t>
            </a:r>
            <a:r>
              <a:rPr lang="ru-RU" altLang="en-US" sz="2500" b="1">
                <a:solidFill>
                  <a:schemeClr val="bg1"/>
                </a:solidFill>
              </a:rPr>
              <a:t>как обнаружили исследователи</a:t>
            </a:r>
            <a:r>
              <a:rPr lang="en-US" altLang="en-US" sz="2500" b="1">
                <a:solidFill>
                  <a:schemeClr val="bg1"/>
                </a:solidFill>
              </a:rPr>
              <a:t>. </a:t>
            </a:r>
            <a:r>
              <a:rPr lang="ru-RU" altLang="en-US" sz="2500" b="1">
                <a:solidFill>
                  <a:schemeClr val="bg1"/>
                </a:solidFill>
              </a:rPr>
              <a:t>Их опухоли были подобны тем, </a:t>
            </a:r>
            <a:r>
              <a:rPr lang="ru-RU" altLang="en-US" sz="2500" b="1">
                <a:solidFill>
                  <a:srgbClr val="FFFF00"/>
                </a:solidFill>
              </a:rPr>
              <a:t>которые</a:t>
            </a:r>
            <a:r>
              <a:rPr lang="en-US" altLang="en-US" sz="2500" b="1">
                <a:solidFill>
                  <a:srgbClr val="FFFF00"/>
                </a:solidFill>
              </a:rPr>
              <a:t> </a:t>
            </a:r>
            <a:r>
              <a:rPr lang="ru-RU" altLang="en-US" sz="2500" b="1">
                <a:solidFill>
                  <a:srgbClr val="FFFF00"/>
                </a:solidFill>
              </a:rPr>
              <a:t>находят сегодня у пациентов из людей</a:t>
            </a:r>
            <a:r>
              <a:rPr lang="en-US" altLang="en-US" sz="2500" b="1">
                <a:solidFill>
                  <a:schemeClr val="bg1"/>
                </a:solidFill>
              </a:rPr>
              <a:t>, </a:t>
            </a:r>
            <a:r>
              <a:rPr lang="ru-RU" altLang="en-US" sz="2500" b="1">
                <a:solidFill>
                  <a:schemeClr val="bg1"/>
                </a:solidFill>
              </a:rPr>
              <a:t>что дает основания полагать, что онкологические заболевания были присущи живым организмам и оставались неизменными довольно долгое время</a:t>
            </a:r>
            <a:r>
              <a:rPr lang="en-US" altLang="en-US" sz="2500" b="1">
                <a:solidFill>
                  <a:schemeClr val="bg1"/>
                </a:solidFill>
              </a:rPr>
              <a:t>. </a:t>
            </a:r>
            <a:r>
              <a:rPr lang="en-US" altLang="en-US" sz="2500" b="1">
                <a:solidFill>
                  <a:srgbClr val="FFFF00"/>
                </a:solidFill>
              </a:rPr>
              <a:t>“</a:t>
            </a:r>
            <a:r>
              <a:rPr lang="ru-RU" altLang="en-US" sz="2500" b="1">
                <a:solidFill>
                  <a:srgbClr val="FFFF00"/>
                </a:solidFill>
              </a:rPr>
              <a:t>Их заболевания выглядят одинаково</a:t>
            </a:r>
            <a:r>
              <a:rPr lang="en-US" altLang="en-US" sz="2500" b="1">
                <a:solidFill>
                  <a:srgbClr val="FFFF00"/>
                </a:solidFill>
              </a:rPr>
              <a:t> </a:t>
            </a:r>
            <a:r>
              <a:rPr lang="ru-RU" altLang="en-US" sz="2500" b="1">
                <a:solidFill>
                  <a:srgbClr val="FFFF00"/>
                </a:solidFill>
              </a:rPr>
              <a:t>независимо от того, какое живое существо было ими поражено</a:t>
            </a:r>
            <a:r>
              <a:rPr lang="en-US" altLang="en-US" sz="2500" b="1">
                <a:solidFill>
                  <a:srgbClr val="FFFF00"/>
                </a:solidFill>
              </a:rPr>
              <a:t>”,</a:t>
            </a:r>
            <a:r>
              <a:rPr lang="ru-RU" altLang="en-US" sz="2500" b="1">
                <a:solidFill>
                  <a:srgbClr val="FFFF00"/>
                </a:solidFill>
              </a:rPr>
              <a:t> </a:t>
            </a:r>
            <a:r>
              <a:rPr lang="ru-RU" altLang="en-US" sz="2500" b="1">
                <a:solidFill>
                  <a:schemeClr val="bg1"/>
                </a:solidFill>
              </a:rPr>
              <a:t>– </a:t>
            </a:r>
            <a:r>
              <a:rPr lang="en-US" altLang="en-US" sz="2500" b="1">
                <a:solidFill>
                  <a:schemeClr val="bg1"/>
                </a:solidFill>
              </a:rPr>
              <a:t> </a:t>
            </a:r>
            <a:r>
              <a:rPr lang="ru-RU" altLang="en-US" sz="2500" b="1">
                <a:solidFill>
                  <a:schemeClr val="bg1"/>
                </a:solidFill>
              </a:rPr>
              <a:t>говорит</a:t>
            </a:r>
            <a:r>
              <a:rPr lang="ru-RU" altLang="en-US" sz="2500" b="1">
                <a:solidFill>
                  <a:srgbClr val="FFFF00"/>
                </a:solidFill>
              </a:rPr>
              <a:t> </a:t>
            </a:r>
            <a:r>
              <a:rPr lang="en-US" altLang="en-US" sz="2500" b="1">
                <a:solidFill>
                  <a:schemeClr val="bg1"/>
                </a:solidFill>
              </a:rPr>
              <a:t> </a:t>
            </a:r>
            <a:r>
              <a:rPr lang="ru-RU" altLang="en-US" sz="2500" b="1">
                <a:solidFill>
                  <a:schemeClr val="bg1"/>
                </a:solidFill>
              </a:rPr>
              <a:t>рентгенолог</a:t>
            </a:r>
          </a:p>
          <a:p>
            <a:pPr algn="r" eaLnBrk="1" hangingPunct="1"/>
            <a:r>
              <a:rPr lang="ru-RU" altLang="en-US" sz="2500" b="1">
                <a:solidFill>
                  <a:schemeClr val="bg1"/>
                </a:solidFill>
              </a:rPr>
              <a:t>Брюс</a:t>
            </a:r>
            <a:r>
              <a:rPr lang="en-US" altLang="en-US" sz="2500" b="1">
                <a:solidFill>
                  <a:schemeClr val="bg1"/>
                </a:solidFill>
              </a:rPr>
              <a:t> </a:t>
            </a:r>
            <a:r>
              <a:rPr lang="ru-RU" altLang="en-US" sz="2500" b="1">
                <a:solidFill>
                  <a:schemeClr val="bg1"/>
                </a:solidFill>
              </a:rPr>
              <a:t>Ротшильд</a:t>
            </a:r>
            <a:r>
              <a:rPr lang="en-US" altLang="en-US" sz="2500" b="1">
                <a:solidFill>
                  <a:schemeClr val="bg1"/>
                </a:solidFill>
              </a:rPr>
              <a:t>…</a:t>
            </a:r>
            <a:r>
              <a:rPr lang="ru-RU" altLang="en-US" sz="2500" b="1">
                <a:solidFill>
                  <a:schemeClr val="bg1"/>
                </a:solidFill>
              </a:rPr>
              <a:t>».</a:t>
            </a:r>
            <a:endParaRPr lang="en-US" altLang="en-US" sz="2500" b="1">
              <a:solidFill>
                <a:schemeClr val="bg1"/>
              </a:solidFill>
            </a:endParaRPr>
          </a:p>
        </p:txBody>
      </p:sp>
      <p:pic>
        <p:nvPicPr>
          <p:cNvPr id="84998" name="Picture 6" descr="dino cancer bones">
            <a:extLst>
              <a:ext uri="{FF2B5EF4-FFF2-40B4-BE49-F238E27FC236}">
                <a16:creationId xmlns:a16="http://schemas.microsoft.com/office/drawing/2014/main" id="{68733722-579D-3F45-A28D-8689DF558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57200"/>
            <a:ext cx="26939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7">
            <a:extLst>
              <a:ext uri="{FF2B5EF4-FFF2-40B4-BE49-F238E27FC236}">
                <a16:creationId xmlns:a16="http://schemas.microsoft.com/office/drawing/2014/main" id="{330CC3AD-64FD-4847-82C9-79A6091CC2EB}"/>
              </a:ext>
            </a:extLst>
          </p:cNvPr>
          <p:cNvSpPr txBox="1">
            <a:spLocks noChangeArrowheads="1"/>
          </p:cNvSpPr>
          <p:nvPr/>
        </p:nvSpPr>
        <p:spPr bwMode="auto">
          <a:xfrm>
            <a:off x="152400" y="4572000"/>
            <a:ext cx="3048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1700" b="1">
                <a:solidFill>
                  <a:schemeClr val="bg1"/>
                </a:solidFill>
              </a:rPr>
              <a:t>Один из </a:t>
            </a:r>
            <a:r>
              <a:rPr lang="en-US" altLang="en-US" sz="1700" b="1">
                <a:solidFill>
                  <a:schemeClr val="bg1"/>
                </a:solidFill>
              </a:rPr>
              <a:t>10</a:t>
            </a:r>
            <a:r>
              <a:rPr lang="ru-RU" altLang="en-US" sz="1700" b="1">
                <a:solidFill>
                  <a:schemeClr val="bg1"/>
                </a:solidFill>
              </a:rPr>
              <a:t> тыс.</a:t>
            </a:r>
            <a:r>
              <a:rPr lang="en-US" altLang="en-US" sz="1700" b="1">
                <a:solidFill>
                  <a:schemeClr val="bg1"/>
                </a:solidFill>
              </a:rPr>
              <a:t> </a:t>
            </a:r>
            <a:r>
              <a:rPr lang="ru-RU" altLang="en-US" sz="1700" b="1">
                <a:solidFill>
                  <a:schemeClr val="bg1"/>
                </a:solidFill>
              </a:rPr>
              <a:t>останков динозавров, подвергнутых</a:t>
            </a:r>
            <a:r>
              <a:rPr lang="en-US" altLang="en-US" sz="1700" b="1">
                <a:solidFill>
                  <a:schemeClr val="bg1"/>
                </a:solidFill>
              </a:rPr>
              <a:t> </a:t>
            </a:r>
            <a:r>
              <a:rPr lang="ru-RU" altLang="en-US" sz="1700" b="1">
                <a:solidFill>
                  <a:schemeClr val="bg1"/>
                </a:solidFill>
              </a:rPr>
              <a:t>рентгеновскому облучению в США</a:t>
            </a:r>
            <a:endParaRPr lang="en-US" altLang="en-US" sz="1700" b="1">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2771F1E-E080-A148-BB3F-2A4A3C36E0DD}"/>
              </a:ext>
            </a:extLst>
          </p:cNvPr>
          <p:cNvSpPr>
            <a:spLocks noChangeArrowheads="1"/>
          </p:cNvSpPr>
          <p:nvPr/>
        </p:nvSpPr>
        <p:spPr bwMode="auto">
          <a:xfrm>
            <a:off x="0" y="0"/>
            <a:ext cx="9144000" cy="38100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6019" name="Rectangle 3">
            <a:extLst>
              <a:ext uri="{FF2B5EF4-FFF2-40B4-BE49-F238E27FC236}">
                <a16:creationId xmlns:a16="http://schemas.microsoft.com/office/drawing/2014/main" id="{78B44E1F-500D-6D42-87B3-6B1A987D4024}"/>
              </a:ext>
            </a:extLst>
          </p:cNvPr>
          <p:cNvSpPr>
            <a:spLocks noGrp="1" noChangeArrowheads="1"/>
          </p:cNvSpPr>
          <p:nvPr>
            <p:ph type="title" idx="4294967295"/>
          </p:nvPr>
        </p:nvSpPr>
        <p:spPr/>
        <p:txBody>
          <a:bodyPr/>
          <a:lstStyle/>
          <a:p>
            <a:pPr eaLnBrk="1" hangingPunct="1"/>
            <a:r>
              <a:rPr lang="en-US" altLang="en-US"/>
              <a:t>Two Histories of Death Both </a:t>
            </a:r>
          </a:p>
        </p:txBody>
      </p:sp>
      <p:sp>
        <p:nvSpPr>
          <p:cNvPr id="86020" name="Rectangle 4">
            <a:extLst>
              <a:ext uri="{FF2B5EF4-FFF2-40B4-BE49-F238E27FC236}">
                <a16:creationId xmlns:a16="http://schemas.microsoft.com/office/drawing/2014/main" id="{25C72737-B130-0E48-A0E8-96668FE3B52E}"/>
              </a:ext>
            </a:extLst>
          </p:cNvPr>
          <p:cNvSpPr>
            <a:spLocks noChangeArrowheads="1"/>
          </p:cNvSpPr>
          <p:nvPr/>
        </p:nvSpPr>
        <p:spPr bwMode="auto">
          <a:xfrm>
            <a:off x="0" y="3810000"/>
            <a:ext cx="9144000" cy="30480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86021" name="Picture 5" descr="2 Hist of Death both 00475 rus">
            <a:extLst>
              <a:ext uri="{FF2B5EF4-FFF2-40B4-BE49-F238E27FC236}">
                <a16:creationId xmlns:a16="http://schemas.microsoft.com/office/drawing/2014/main" id="{4088FA99-B009-7F4A-A16B-6B0DB048C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988"/>
            <a:ext cx="9180513"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910" name="Rectangle 6">
            <a:extLst>
              <a:ext uri="{FF2B5EF4-FFF2-40B4-BE49-F238E27FC236}">
                <a16:creationId xmlns:a16="http://schemas.microsoft.com/office/drawing/2014/main" id="{DB3F2BE5-1734-384F-B0CC-63BD89FF1398}"/>
              </a:ext>
            </a:extLst>
          </p:cNvPr>
          <p:cNvSpPr>
            <a:spLocks noChangeArrowheads="1"/>
          </p:cNvSpPr>
          <p:nvPr/>
        </p:nvSpPr>
        <p:spPr bwMode="auto">
          <a:xfrm>
            <a:off x="0" y="3630613"/>
            <a:ext cx="9185275" cy="3581400"/>
          </a:xfrm>
          <a:prstGeom prst="rect">
            <a:avLst/>
          </a:prstGeom>
          <a:solidFill>
            <a:schemeClr val="tx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6023" name="Rectangle 6">
            <a:extLst>
              <a:ext uri="{FF2B5EF4-FFF2-40B4-BE49-F238E27FC236}">
                <a16:creationId xmlns:a16="http://schemas.microsoft.com/office/drawing/2014/main" id="{01C7EC48-BD95-4D40-92C2-00AC4CAA53F1}"/>
              </a:ext>
            </a:extLst>
          </p:cNvPr>
          <p:cNvSpPr>
            <a:spLocks noChangeArrowheads="1"/>
          </p:cNvSpPr>
          <p:nvPr/>
        </p:nvSpPr>
        <p:spPr bwMode="auto">
          <a:xfrm>
            <a:off x="3886200" y="3200400"/>
            <a:ext cx="76200" cy="152400"/>
          </a:xfrm>
          <a:prstGeom prst="rect">
            <a:avLst/>
          </a:prstGeom>
          <a:solidFill>
            <a:schemeClr val="bg1"/>
          </a:solidFill>
          <a:ln w="9525"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6011910"/>
                                        </p:tgtEl>
                                      </p:cBhvr>
                                    </p:animEffect>
                                    <p:set>
                                      <p:cBhvr>
                                        <p:cTn id="7" dur="1" fill="hold">
                                          <p:stCondLst>
                                            <p:cond delay="499"/>
                                          </p:stCondLst>
                                        </p:cTn>
                                        <p:tgtEl>
                                          <p:spTgt spid="60119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9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74F6F13-78B8-B44D-AFC2-E34862668D6E}"/>
              </a:ext>
            </a:extLst>
          </p:cNvPr>
          <p:cNvSpPr>
            <a:spLocks noGrp="1" noChangeArrowheads="1"/>
          </p:cNvSpPr>
          <p:nvPr>
            <p:ph type="title"/>
          </p:nvPr>
        </p:nvSpPr>
        <p:spPr/>
        <p:txBody>
          <a:bodyPr/>
          <a:lstStyle/>
          <a:p>
            <a:pPr eaLnBrk="1" hangingPunct="1"/>
            <a:r>
              <a:rPr lang="en-US" altLang="en-US"/>
              <a:t>Death 2 views</a:t>
            </a:r>
          </a:p>
        </p:txBody>
      </p:sp>
      <p:pic>
        <p:nvPicPr>
          <p:cNvPr id="87043" name="Picture 3" descr="Death timeline PPF Both 01454_rus">
            <a:extLst>
              <a:ext uri="{FF2B5EF4-FFF2-40B4-BE49-F238E27FC236}">
                <a16:creationId xmlns:a16="http://schemas.microsoft.com/office/drawing/2014/main" id="{1832CFA5-F525-AC4F-AAE3-E062DCB2A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46063"/>
            <a:ext cx="9180513"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26EF006D-F5FA-E948-8385-770F9DB85D02}"/>
              </a:ext>
            </a:extLst>
          </p:cNvPr>
          <p:cNvSpPr>
            <a:spLocks noChangeArrowheads="1"/>
          </p:cNvSpPr>
          <p:nvPr/>
        </p:nvSpPr>
        <p:spPr bwMode="auto">
          <a:xfrm>
            <a:off x="-76200" y="3352800"/>
            <a:ext cx="9220200" cy="3505200"/>
          </a:xfrm>
          <a:prstGeom prst="rect">
            <a:avLst/>
          </a:prstGeom>
          <a:solidFill>
            <a:schemeClr val="tx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E3B6ACC-136B-A64A-8E17-BD072AC9A292}"/>
              </a:ext>
            </a:extLst>
          </p:cNvPr>
          <p:cNvSpPr>
            <a:spLocks noGrp="1" noChangeArrowheads="1"/>
          </p:cNvSpPr>
          <p:nvPr>
            <p:ph type="title"/>
          </p:nvPr>
        </p:nvSpPr>
        <p:spPr/>
        <p:txBody>
          <a:bodyPr/>
          <a:lstStyle/>
          <a:p>
            <a:pPr eaLnBrk="1" hangingPunct="1"/>
            <a:r>
              <a:rPr lang="en-US" altLang="en-US"/>
              <a:t>A&amp;E on bones animated</a:t>
            </a:r>
          </a:p>
        </p:txBody>
      </p:sp>
      <p:pic>
        <p:nvPicPr>
          <p:cNvPr id="99331" name="Picture 3" descr="A+E on Bones 00740">
            <a:extLst>
              <a:ext uri="{FF2B5EF4-FFF2-40B4-BE49-F238E27FC236}">
                <a16:creationId xmlns:a16="http://schemas.microsoft.com/office/drawing/2014/main" id="{B1DA479A-C08B-6444-A3E8-401CD30459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4445"/>
          <a:stretch>
            <a:fillRect/>
          </a:stretch>
        </p:blipFill>
        <p:spPr>
          <a:xfrm>
            <a:off x="0" y="0"/>
            <a:ext cx="9144000" cy="3124200"/>
          </a:xfrm>
          <a:noFill/>
        </p:spPr>
      </p:pic>
      <p:pic>
        <p:nvPicPr>
          <p:cNvPr id="5737476" name="Picture 4" descr="A+E on Bones 00740">
            <a:extLst>
              <a:ext uri="{FF2B5EF4-FFF2-40B4-BE49-F238E27FC236}">
                <a16:creationId xmlns:a16="http://schemas.microsoft.com/office/drawing/2014/main" id="{5004F0D3-8025-684B-94E6-4052B1417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5555"/>
          <a:stretch>
            <a:fillRect/>
          </a:stretch>
        </p:blipFill>
        <p:spPr bwMode="auto">
          <a:xfrm>
            <a:off x="0" y="31242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CE860C75-97CD-D341-9899-C5F798AA8731}"/>
              </a:ext>
            </a:extLst>
          </p:cNvPr>
          <p:cNvSpPr txBox="1">
            <a:spLocks noChangeArrowheads="1"/>
          </p:cNvSpPr>
          <p:nvPr/>
        </p:nvSpPr>
        <p:spPr bwMode="auto">
          <a:xfrm>
            <a:off x="3962400" y="228600"/>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t>О, Адам! Это такой прекрасный мир!</a:t>
            </a:r>
            <a:endParaRPr lang="en-US" altLang="en-US" sz="1200" b="1"/>
          </a:p>
        </p:txBody>
      </p:sp>
      <p:sp>
        <p:nvSpPr>
          <p:cNvPr id="99334" name="TextBox 5">
            <a:extLst>
              <a:ext uri="{FF2B5EF4-FFF2-40B4-BE49-F238E27FC236}">
                <a16:creationId xmlns:a16="http://schemas.microsoft.com/office/drawing/2014/main" id="{0A104714-1057-3341-A49F-0A29C892D330}"/>
              </a:ext>
            </a:extLst>
          </p:cNvPr>
          <p:cNvSpPr txBox="1">
            <a:spLocks noChangeArrowheads="1"/>
          </p:cNvSpPr>
          <p:nvPr/>
        </p:nvSpPr>
        <p:spPr bwMode="auto">
          <a:xfrm>
            <a:off x="5334000" y="2286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t>Да, Ева! «Хорошо весьма», как и сказал Бог!</a:t>
            </a:r>
            <a:endParaRPr lang="en-US" altLang="en-US" sz="1200" b="1"/>
          </a:p>
        </p:txBody>
      </p:sp>
      <p:sp>
        <p:nvSpPr>
          <p:cNvPr id="99335" name="TextBox 6">
            <a:extLst>
              <a:ext uri="{FF2B5EF4-FFF2-40B4-BE49-F238E27FC236}">
                <a16:creationId xmlns:a16="http://schemas.microsoft.com/office/drawing/2014/main" id="{7D140C07-FBE3-3E49-BD03-1E7C894E9539}"/>
              </a:ext>
            </a:extLst>
          </p:cNvPr>
          <p:cNvSpPr txBox="1">
            <a:spLocks noChangeArrowheads="1"/>
          </p:cNvSpPr>
          <p:nvPr/>
        </p:nvSpPr>
        <p:spPr bwMode="auto">
          <a:xfrm rot="-293716">
            <a:off x="3440113" y="17018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t>РАЙ</a:t>
            </a:r>
            <a:endParaRPr lang="en-US" altLang="en-US" sz="1200" b="1"/>
          </a:p>
        </p:txBody>
      </p:sp>
      <p:sp>
        <p:nvSpPr>
          <p:cNvPr id="8" name="TextBox 7">
            <a:extLst>
              <a:ext uri="{FF2B5EF4-FFF2-40B4-BE49-F238E27FC236}">
                <a16:creationId xmlns:a16="http://schemas.microsoft.com/office/drawing/2014/main" id="{D93F49B6-F1C9-A345-929E-3849C3210A5D}"/>
              </a:ext>
            </a:extLst>
          </p:cNvPr>
          <p:cNvSpPr txBox="1">
            <a:spLocks noChangeArrowheads="1"/>
          </p:cNvSpPr>
          <p:nvPr/>
        </p:nvSpPr>
        <p:spPr bwMode="auto">
          <a:xfrm>
            <a:off x="6096000" y="39624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Летопись</a:t>
            </a:r>
          </a:p>
          <a:p>
            <a:pPr eaLnBrk="1" hangingPunct="1"/>
            <a:r>
              <a:rPr lang="ru-RU" altLang="en-US" b="1">
                <a:solidFill>
                  <a:schemeClr val="bg1"/>
                </a:solidFill>
              </a:rPr>
              <a:t>ископаемых</a:t>
            </a:r>
            <a:endParaRPr lang="en-US" altLang="en-US" b="1">
              <a:solidFill>
                <a:schemeClr val="bg1"/>
              </a:solidFill>
            </a:endParaRPr>
          </a:p>
        </p:txBody>
      </p:sp>
      <p:sp>
        <p:nvSpPr>
          <p:cNvPr id="9" name="TextBox 8">
            <a:extLst>
              <a:ext uri="{FF2B5EF4-FFF2-40B4-BE49-F238E27FC236}">
                <a16:creationId xmlns:a16="http://schemas.microsoft.com/office/drawing/2014/main" id="{9561AADE-2603-E44A-836A-82C65CB3EE02}"/>
              </a:ext>
            </a:extLst>
          </p:cNvPr>
          <p:cNvSpPr txBox="1">
            <a:spLocks noChangeArrowheads="1"/>
          </p:cNvSpPr>
          <p:nvPr/>
        </p:nvSpPr>
        <p:spPr bwMode="auto">
          <a:xfrm>
            <a:off x="1447800" y="3581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rgbClr val="FFFF00"/>
                </a:solidFill>
              </a:rPr>
              <a:t>Миллионы лет</a:t>
            </a:r>
            <a:endParaRPr lang="en-US" altLang="en-US" b="1">
              <a:solidFill>
                <a:srgbClr val="FFFF00"/>
              </a:solidFill>
            </a:endParaRPr>
          </a:p>
        </p:txBody>
      </p:sp>
      <p:sp>
        <p:nvSpPr>
          <p:cNvPr id="10" name="TextBox 9">
            <a:extLst>
              <a:ext uri="{FF2B5EF4-FFF2-40B4-BE49-F238E27FC236}">
                <a16:creationId xmlns:a16="http://schemas.microsoft.com/office/drawing/2014/main" id="{0FE764FC-85FD-0645-9F7F-C560986CDECC}"/>
              </a:ext>
            </a:extLst>
          </p:cNvPr>
          <p:cNvSpPr txBox="1"/>
          <p:nvPr/>
        </p:nvSpPr>
        <p:spPr>
          <a:xfrm>
            <a:off x="3200400" y="3505200"/>
            <a:ext cx="2819400" cy="3323987"/>
          </a:xfrm>
          <a:prstGeom prst="rect">
            <a:avLst/>
          </a:prstGeom>
          <a:noFill/>
        </p:spPr>
        <p:txBody>
          <a:bodyPr>
            <a:spAutoFit/>
            <a:scene3d>
              <a:camera prst="orthographicFront"/>
              <a:lightRig rig="threePt" dir="t"/>
            </a:scene3d>
            <a:sp3d extrusionH="57150">
              <a:bevelT w="82550" h="38100" prst="coolSlant"/>
            </a:sp3d>
          </a:bodyPr>
          <a:lstStyle/>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БОЛЬ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СМЕРТЬ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УБИЙСТВО</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БОЛЕЗНЬ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БОРЬБА</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СТРАДАНИЯ</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ВЫМИРАНИЕ</a:t>
            </a:r>
            <a:endParaRPr lang="en-US" sz="3000" b="1" dirty="0">
              <a:ln w="1905">
                <a:solidFill>
                  <a:schemeClr val="tx1"/>
                </a:solidFill>
              </a:ln>
              <a:solidFill>
                <a:srgbClr val="FF0000"/>
              </a:solidFill>
              <a:effectLst>
                <a:outerShdw blurRad="38100" dist="38100" dir="2700000" algn="tl">
                  <a:srgbClr val="000000">
                    <a:alpha val="43137"/>
                  </a:srgbClr>
                </a:outerShdw>
              </a:effectLst>
              <a:latin typeface="Arial" charset="0"/>
            </a:endParaRPr>
          </a:p>
        </p:txBody>
      </p:sp>
      <p:sp>
        <p:nvSpPr>
          <p:cNvPr id="12" name="WordArt 5">
            <a:extLst>
              <a:ext uri="{FF2B5EF4-FFF2-40B4-BE49-F238E27FC236}">
                <a16:creationId xmlns:a16="http://schemas.microsoft.com/office/drawing/2014/main" id="{02AD2793-2795-7E44-BC5A-402E1A7F4151}"/>
              </a:ext>
            </a:extLst>
          </p:cNvPr>
          <p:cNvSpPr>
            <a:spLocks noChangeArrowheads="1" noChangeShapeType="1" noTextEdit="1"/>
          </p:cNvSpPr>
          <p:nvPr/>
        </p:nvSpPr>
        <p:spPr bwMode="auto">
          <a:xfrm>
            <a:off x="1752600" y="304800"/>
            <a:ext cx="5486400" cy="6248400"/>
          </a:xfrm>
          <a:prstGeom prst="rect">
            <a:avLst/>
          </a:prstGeom>
        </p:spPr>
        <p:txBody>
          <a:bodyPr wrap="none" fromWordArt="1">
            <a:prstTxWarp prst="textPlain">
              <a:avLst>
                <a:gd name="adj" fmla="val 50000"/>
              </a:avLst>
            </a:prstTxWarp>
          </a:bodyPr>
          <a:lstStyle/>
          <a:p>
            <a:r>
              <a:rPr lang="en-US" sz="3600" kern="10">
                <a:ln w="9525">
                  <a:solidFill>
                    <a:srgbClr val="003399"/>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9676EB0-B242-6C48-8BD5-B8672A14EA6B}"/>
              </a:ext>
            </a:extLst>
          </p:cNvPr>
          <p:cNvSpPr>
            <a:spLocks noGrp="1" noChangeArrowheads="1"/>
          </p:cNvSpPr>
          <p:nvPr>
            <p:ph type="title"/>
          </p:nvPr>
        </p:nvSpPr>
        <p:spPr>
          <a:xfrm>
            <a:off x="1017588" y="274638"/>
            <a:ext cx="7108825" cy="1143000"/>
          </a:xfrm>
        </p:spPr>
        <p:txBody>
          <a:bodyPr/>
          <a:lstStyle/>
          <a:p>
            <a:pPr eaLnBrk="1" hangingPunct="1"/>
            <a:r>
              <a:rPr lang="en-US" altLang="en-US"/>
              <a:t>Fossils on Garden of Eden</a:t>
            </a:r>
          </a:p>
        </p:txBody>
      </p:sp>
      <p:sp>
        <p:nvSpPr>
          <p:cNvPr id="100355" name="Rectangle 3">
            <a:extLst>
              <a:ext uri="{FF2B5EF4-FFF2-40B4-BE49-F238E27FC236}">
                <a16:creationId xmlns:a16="http://schemas.microsoft.com/office/drawing/2014/main" id="{CBDF7D73-0C11-084D-9A30-B1212E6B7AEA}"/>
              </a:ext>
            </a:extLst>
          </p:cNvPr>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6" name="Rectangle 4">
            <a:extLst>
              <a:ext uri="{FF2B5EF4-FFF2-40B4-BE49-F238E27FC236}">
                <a16:creationId xmlns:a16="http://schemas.microsoft.com/office/drawing/2014/main" id="{E1A62111-3C78-344E-BEAD-47BB9B19E316}"/>
              </a:ext>
            </a:extLst>
          </p:cNvPr>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7" name="Rectangle 5">
            <a:extLst>
              <a:ext uri="{FF2B5EF4-FFF2-40B4-BE49-F238E27FC236}">
                <a16:creationId xmlns:a16="http://schemas.microsoft.com/office/drawing/2014/main" id="{17B04E3E-F864-D040-AF52-C3369CC752DF}"/>
              </a:ext>
            </a:extLst>
          </p:cNvPr>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8" name="Rectangle 6">
            <a:extLst>
              <a:ext uri="{FF2B5EF4-FFF2-40B4-BE49-F238E27FC236}">
                <a16:creationId xmlns:a16="http://schemas.microsoft.com/office/drawing/2014/main" id="{A375A2C4-CDBA-F84B-A5F5-9CA96D5C81E5}"/>
              </a:ext>
            </a:extLst>
          </p:cNvPr>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9" name="AutoShape 7">
            <a:extLst>
              <a:ext uri="{FF2B5EF4-FFF2-40B4-BE49-F238E27FC236}">
                <a16:creationId xmlns:a16="http://schemas.microsoft.com/office/drawing/2014/main" id="{D79D539C-68C0-1142-86F7-33A4C697E357}"/>
              </a:ext>
            </a:extLst>
          </p:cNvPr>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0360" name="Picture 8" descr="A+E on Bones 00740">
            <a:extLst>
              <a:ext uri="{FF2B5EF4-FFF2-40B4-BE49-F238E27FC236}">
                <a16:creationId xmlns:a16="http://schemas.microsoft.com/office/drawing/2014/main" id="{80F9B119-1340-E340-9AB3-00D38FE98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60" t="18889" r="23219" b="54445"/>
          <a:stretch>
            <a:fillRect/>
          </a:stretch>
        </p:blipFill>
        <p:spPr bwMode="auto">
          <a:xfrm>
            <a:off x="771525" y="4860925"/>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9" descr="A+E on Bones 00740">
            <a:extLst>
              <a:ext uri="{FF2B5EF4-FFF2-40B4-BE49-F238E27FC236}">
                <a16:creationId xmlns:a16="http://schemas.microsoft.com/office/drawing/2014/main" id="{F6B13D28-D2EA-CD48-A115-73AAD6D08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WordArt 10">
            <a:extLst>
              <a:ext uri="{FF2B5EF4-FFF2-40B4-BE49-F238E27FC236}">
                <a16:creationId xmlns:a16="http://schemas.microsoft.com/office/drawing/2014/main" id="{770800D0-19C8-BB45-B191-275C6E290435}"/>
              </a:ext>
            </a:extLst>
          </p:cNvPr>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r>
              <a:rPr lang="ru-RU" sz="3600" kern="10">
                <a:ln w="9525">
                  <a:round/>
                  <a:headEnd/>
                  <a:tailEnd/>
                </a:ln>
                <a:gradFill rotWithShape="1">
                  <a:gsLst>
                    <a:gs pos="0">
                      <a:srgbClr val="FFE701"/>
                    </a:gs>
                    <a:gs pos="100000">
                      <a:srgbClr val="FE3E02"/>
                    </a:gs>
                  </a:gsLst>
                  <a:lin ang="5400000" scaled="1"/>
                </a:gradFill>
                <a:latin typeface="Impact" panose="020B0806030902050204" pitchFamily="34" charset="0"/>
              </a:rPr>
              <a:t>ноев</a:t>
            </a:r>
          </a:p>
          <a:p>
            <a:r>
              <a:rPr lang="ru-RU" sz="3600" kern="10">
                <a:ln w="9525">
                  <a:round/>
                  <a:headEnd/>
                  <a:tailEnd/>
                </a:ln>
                <a:gradFill rotWithShape="1">
                  <a:gsLst>
                    <a:gs pos="0">
                      <a:srgbClr val="FFE701"/>
                    </a:gs>
                    <a:gs pos="100000">
                      <a:srgbClr val="FE3E02"/>
                    </a:gs>
                  </a:gsLst>
                  <a:lin ang="5400000" scaled="1"/>
                </a:gradFill>
                <a:latin typeface="Impact" panose="020B0806030902050204" pitchFamily="34" charset="0"/>
              </a:rPr>
              <a:t>Потоп</a:t>
            </a:r>
            <a:endPar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sp>
        <p:nvSpPr>
          <p:cNvPr id="100363" name="TextBox 11">
            <a:extLst>
              <a:ext uri="{FF2B5EF4-FFF2-40B4-BE49-F238E27FC236}">
                <a16:creationId xmlns:a16="http://schemas.microsoft.com/office/drawing/2014/main" id="{150DFBA9-C4C0-1D4F-B073-FEF4FC8A5483}"/>
              </a:ext>
            </a:extLst>
          </p:cNvPr>
          <p:cNvSpPr txBox="1">
            <a:spLocks noChangeArrowheads="1"/>
          </p:cNvSpPr>
          <p:nvPr/>
        </p:nvSpPr>
        <p:spPr bwMode="auto">
          <a:xfrm>
            <a:off x="6172200" y="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Летопись</a:t>
            </a:r>
          </a:p>
          <a:p>
            <a:pPr eaLnBrk="1" hangingPunct="1"/>
            <a:r>
              <a:rPr lang="ru-RU" altLang="en-US" b="1">
                <a:solidFill>
                  <a:schemeClr val="bg1"/>
                </a:solidFill>
              </a:rPr>
              <a:t>ископаемых</a:t>
            </a:r>
            <a:endParaRPr lang="en-US" altLang="en-US" b="1">
              <a:solidFill>
                <a:schemeClr val="bg1"/>
              </a:solidFill>
            </a:endParaRPr>
          </a:p>
        </p:txBody>
      </p:sp>
      <p:sp>
        <p:nvSpPr>
          <p:cNvPr id="11" name="TextBox 10">
            <a:extLst>
              <a:ext uri="{FF2B5EF4-FFF2-40B4-BE49-F238E27FC236}">
                <a16:creationId xmlns:a16="http://schemas.microsoft.com/office/drawing/2014/main" id="{AA14D2AB-8C3E-D149-9848-46510A6AA46C}"/>
              </a:ext>
            </a:extLst>
          </p:cNvPr>
          <p:cNvSpPr txBox="1"/>
          <p:nvPr/>
        </p:nvSpPr>
        <p:spPr>
          <a:xfrm>
            <a:off x="2133600" y="838200"/>
            <a:ext cx="2819400" cy="3323987"/>
          </a:xfrm>
          <a:prstGeom prst="rect">
            <a:avLst/>
          </a:prstGeom>
          <a:noFill/>
        </p:spPr>
        <p:txBody>
          <a:bodyPr>
            <a:spAutoFit/>
            <a:scene3d>
              <a:camera prst="orthographicFront"/>
              <a:lightRig rig="threePt" dir="t"/>
            </a:scene3d>
            <a:sp3d extrusionH="57150">
              <a:bevelT w="82550" h="38100" prst="coolSlant"/>
            </a:sp3d>
          </a:bodyPr>
          <a:lstStyle/>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БОЛЬ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СМЕРТЬ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УБИЙСТВО</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БОЛЕЗНЬ</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БОРЬБА</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СТРАДАНИЯ</a:t>
            </a:r>
          </a:p>
          <a:p>
            <a:pPr>
              <a:defRPr/>
            </a:pPr>
            <a:r>
              <a:rPr lang="ru-RU" sz="3000" b="1" dirty="0">
                <a:ln w="1905">
                  <a:solidFill>
                    <a:schemeClr val="tx1"/>
                  </a:solidFill>
                </a:ln>
                <a:solidFill>
                  <a:srgbClr val="FF0000"/>
                </a:solidFill>
                <a:effectLst>
                  <a:outerShdw blurRad="38100" dist="38100" dir="2700000" algn="tl">
                    <a:srgbClr val="000000">
                      <a:alpha val="43137"/>
                    </a:srgbClr>
                  </a:outerShdw>
                </a:effectLst>
                <a:latin typeface="Arial" charset="0"/>
              </a:rPr>
              <a:t>ВЫМИРАНИЕ</a:t>
            </a:r>
            <a:endParaRPr lang="en-US" sz="3000" b="1" dirty="0">
              <a:ln w="1905">
                <a:solidFill>
                  <a:schemeClr val="tx1"/>
                </a:solidFill>
              </a:ln>
              <a:solidFill>
                <a:srgbClr val="FF0000"/>
              </a:solidFill>
              <a:effectLst>
                <a:outerShdw blurRad="38100" dist="38100" dir="2700000" algn="tl">
                  <a:srgbClr val="000000">
                    <a:alpha val="43137"/>
                  </a:srgbClr>
                </a:outerShdw>
              </a:effectLst>
              <a:latin typeface="Arial" charset="0"/>
            </a:endParaRPr>
          </a:p>
        </p:txBody>
      </p:sp>
      <p:sp>
        <p:nvSpPr>
          <p:cNvPr id="100365" name="TextBox 12">
            <a:extLst>
              <a:ext uri="{FF2B5EF4-FFF2-40B4-BE49-F238E27FC236}">
                <a16:creationId xmlns:a16="http://schemas.microsoft.com/office/drawing/2014/main" id="{5DFDA82E-4CED-5649-B7AE-04EA7647528B}"/>
              </a:ext>
            </a:extLst>
          </p:cNvPr>
          <p:cNvSpPr txBox="1">
            <a:spLocks noChangeArrowheads="1"/>
          </p:cNvSpPr>
          <p:nvPr/>
        </p:nvSpPr>
        <p:spPr bwMode="auto">
          <a:xfrm rot="-293716">
            <a:off x="2297113" y="52832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t>РАЙ</a:t>
            </a:r>
            <a:endParaRPr lang="en-US" altLang="en-US" sz="1200" b="1"/>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74DA7FD-76EB-524D-A8F0-5288BB1EA875}"/>
              </a:ext>
            </a:extLst>
          </p:cNvPr>
          <p:cNvSpPr>
            <a:spLocks noGrp="1" noChangeArrowheads="1"/>
          </p:cNvSpPr>
          <p:nvPr>
            <p:ph type="title" idx="4294967295"/>
          </p:nvPr>
        </p:nvSpPr>
        <p:spPr/>
        <p:txBody>
          <a:bodyPr/>
          <a:lstStyle/>
          <a:p>
            <a:pPr eaLnBrk="1" hangingPunct="1"/>
            <a:r>
              <a:rPr lang="en-US" altLang="en-US"/>
              <a:t>Common Element 4</a:t>
            </a:r>
          </a:p>
        </p:txBody>
      </p:sp>
      <p:pic>
        <p:nvPicPr>
          <p:cNvPr id="101379" name="Picture 4" descr="\\.psf\Host\Volumes\PresTeam\Maria Murphy\Keynote\TM_reworked_Slides\Common Factor\Common Element 3WhiteCircle.jpg">
            <a:extLst>
              <a:ext uri="{FF2B5EF4-FFF2-40B4-BE49-F238E27FC236}">
                <a16:creationId xmlns:a16="http://schemas.microsoft.com/office/drawing/2014/main" id="{4CDF2E18-0E94-5C49-8BB0-312FF298F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descr="\\.psf\Host\Volumes\PresTeam\Maria Murphy\Keynote\TM_reworked_Slides\Common Factor\Common Element 3WhiteCircle.jpg">
            <a:extLst>
              <a:ext uri="{FF2B5EF4-FFF2-40B4-BE49-F238E27FC236}">
                <a16:creationId xmlns:a16="http://schemas.microsoft.com/office/drawing/2014/main" id="{E8F797F2-9B26-894A-ACFA-DC215452E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Box 1">
            <a:extLst>
              <a:ext uri="{FF2B5EF4-FFF2-40B4-BE49-F238E27FC236}">
                <a16:creationId xmlns:a16="http://schemas.microsoft.com/office/drawing/2014/main" id="{D475FFFF-A9CA-854C-926E-491C58AC70AD}"/>
              </a:ext>
            </a:extLst>
          </p:cNvPr>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Прогрессивный креационизм</a:t>
            </a:r>
            <a:endParaRPr lang="en-US" altLang="en-US" sz="2400" b="1">
              <a:solidFill>
                <a:schemeClr val="bg1"/>
              </a:solidFill>
            </a:endParaRPr>
          </a:p>
        </p:txBody>
      </p:sp>
      <p:sp>
        <p:nvSpPr>
          <p:cNvPr id="101382" name="TextBox 6">
            <a:extLst>
              <a:ext uri="{FF2B5EF4-FFF2-40B4-BE49-F238E27FC236}">
                <a16:creationId xmlns:a16="http://schemas.microsoft.com/office/drawing/2014/main" id="{93493090-0BEF-944B-BB43-F8958B24E658}"/>
              </a:ext>
            </a:extLst>
          </p:cNvPr>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200" b="1">
                <a:solidFill>
                  <a:schemeClr val="bg1"/>
                </a:solidFill>
              </a:rPr>
              <a:t>Литературно-изобразительная гипотеза</a:t>
            </a:r>
            <a:endParaRPr lang="en-US" altLang="en-US" sz="2200" b="1">
              <a:solidFill>
                <a:schemeClr val="bg1"/>
              </a:solidFill>
            </a:endParaRPr>
          </a:p>
        </p:txBody>
      </p:sp>
      <p:sp>
        <p:nvSpPr>
          <p:cNvPr id="101383" name="TextBox 7">
            <a:extLst>
              <a:ext uri="{FF2B5EF4-FFF2-40B4-BE49-F238E27FC236}">
                <a16:creationId xmlns:a16="http://schemas.microsoft.com/office/drawing/2014/main" id="{BB36CEDC-0E75-D04C-9736-02DFCE5B502F}"/>
              </a:ext>
            </a:extLst>
          </p:cNvPr>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Теория </a:t>
            </a:r>
          </a:p>
          <a:p>
            <a:pPr eaLnBrk="1" hangingPunct="1"/>
            <a:r>
              <a:rPr lang="ru-RU" altLang="en-US" sz="2400" b="1">
                <a:solidFill>
                  <a:schemeClr val="bg1"/>
                </a:solidFill>
              </a:rPr>
              <a:t>промежутка</a:t>
            </a:r>
            <a:endParaRPr lang="en-US" altLang="en-US" sz="2400" b="1">
              <a:solidFill>
                <a:schemeClr val="bg1"/>
              </a:solidFill>
            </a:endParaRPr>
          </a:p>
        </p:txBody>
      </p:sp>
      <p:sp>
        <p:nvSpPr>
          <p:cNvPr id="101384" name="TextBox 8">
            <a:extLst>
              <a:ext uri="{FF2B5EF4-FFF2-40B4-BE49-F238E27FC236}">
                <a16:creationId xmlns:a16="http://schemas.microsoft.com/office/drawing/2014/main" id="{707285EC-4352-514F-A9E5-A0FDFE0CAF38}"/>
              </a:ext>
            </a:extLst>
          </p:cNvPr>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Прочие компромиссные решения</a:t>
            </a:r>
            <a:endParaRPr lang="en-US" altLang="en-US" sz="2400" b="1">
              <a:solidFill>
                <a:schemeClr val="bg1"/>
              </a:solidFill>
            </a:endParaRPr>
          </a:p>
        </p:txBody>
      </p:sp>
      <p:sp>
        <p:nvSpPr>
          <p:cNvPr id="101385" name="TextBox 9">
            <a:extLst>
              <a:ext uri="{FF2B5EF4-FFF2-40B4-BE49-F238E27FC236}">
                <a16:creationId xmlns:a16="http://schemas.microsoft.com/office/drawing/2014/main" id="{4DD1A524-1F96-FF4C-9B0A-82D7073D020A}"/>
              </a:ext>
            </a:extLst>
          </p:cNvPr>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Теистическая эволюция</a:t>
            </a:r>
            <a:endParaRPr lang="en-US" altLang="en-US" sz="2400" b="1">
              <a:solidFill>
                <a:schemeClr val="bg1"/>
              </a:solidFill>
            </a:endParaRPr>
          </a:p>
        </p:txBody>
      </p:sp>
      <p:sp>
        <p:nvSpPr>
          <p:cNvPr id="101386" name="TextBox 2">
            <a:extLst>
              <a:ext uri="{FF2B5EF4-FFF2-40B4-BE49-F238E27FC236}">
                <a16:creationId xmlns:a16="http://schemas.microsoft.com/office/drawing/2014/main" id="{8146BBB5-4F5F-C945-84BA-A2A606FB748F}"/>
              </a:ext>
            </a:extLst>
          </p:cNvPr>
          <p:cNvSpPr txBox="1">
            <a:spLocks noChangeArrowheads="1"/>
          </p:cNvSpPr>
          <p:nvPr/>
        </p:nvSpPr>
        <p:spPr bwMode="auto">
          <a:xfrm>
            <a:off x="2743200" y="1371600"/>
            <a:ext cx="38322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5800" b="1"/>
              <a:t>ОБЪЕДИ-НЯЮЩИЙ ФАКТОР</a:t>
            </a:r>
            <a:endParaRPr lang="en-US" altLang="en-US" sz="5800" b="1"/>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psf\Host\Users\mmurphy\Desktop\Common Element 3darkerbones.jpg">
            <a:extLst>
              <a:ext uri="{FF2B5EF4-FFF2-40B4-BE49-F238E27FC236}">
                <a16:creationId xmlns:a16="http://schemas.microsoft.com/office/drawing/2014/main" id="{6F9968B5-67EB-4046-B88D-B37E6994D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7">
            <a:extLst>
              <a:ext uri="{FF2B5EF4-FFF2-40B4-BE49-F238E27FC236}">
                <a16:creationId xmlns:a16="http://schemas.microsoft.com/office/drawing/2014/main" id="{34B94BB4-8C05-3C41-9E34-071873A651E8}"/>
              </a:ext>
            </a:extLst>
          </p:cNvPr>
          <p:cNvSpPr txBox="1">
            <a:spLocks noChangeArrowheads="1"/>
          </p:cNvSpPr>
          <p:nvPr/>
        </p:nvSpPr>
        <p:spPr bwMode="auto">
          <a:xfrm>
            <a:off x="2557463" y="58738"/>
            <a:ext cx="4376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3200" b="1"/>
              <a:t>МИЛЛИОНЫ </a:t>
            </a:r>
          </a:p>
          <a:p>
            <a:pPr eaLnBrk="1" hangingPunct="1">
              <a:lnSpc>
                <a:spcPct val="80000"/>
              </a:lnSpc>
            </a:pPr>
            <a:r>
              <a:rPr lang="ru-RU" altLang="en-US" sz="3200" b="1"/>
              <a:t>ЛЕТ</a:t>
            </a:r>
            <a:endParaRPr lang="en-US" altLang="en-US" sz="3200" b="1"/>
          </a:p>
        </p:txBody>
      </p:sp>
      <p:sp>
        <p:nvSpPr>
          <p:cNvPr id="9" name="TextBox 8">
            <a:extLst>
              <a:ext uri="{FF2B5EF4-FFF2-40B4-BE49-F238E27FC236}">
                <a16:creationId xmlns:a16="http://schemas.microsoft.com/office/drawing/2014/main" id="{1C3CEEF4-B447-FC48-A086-E0456241F1B8}"/>
              </a:ext>
            </a:extLst>
          </p:cNvPr>
          <p:cNvSpPr txBox="1">
            <a:spLocks noChangeArrowheads="1"/>
          </p:cNvSpPr>
          <p:nvPr/>
        </p:nvSpPr>
        <p:spPr bwMode="auto">
          <a:xfrm>
            <a:off x="4600575" y="1144588"/>
            <a:ext cx="2406650" cy="3046412"/>
          </a:xfrm>
          <a:prstGeom prst="rect">
            <a:avLst/>
          </a:prstGeom>
          <a:noFill/>
          <a:ln>
            <a:noFill/>
          </a:ln>
          <a:effectLst>
            <a:outerShdw dist="35921" dir="2700000" algn="ctr" rotWithShape="0">
              <a:schemeClr val="tx1"/>
            </a:outerShdw>
          </a:effectLst>
          <a:extLst/>
        </p:spPr>
        <p:txBody>
          <a:bodyPr>
            <a:spAutoFit/>
          </a:bodyPr>
          <a:lstStyle/>
          <a:p>
            <a:pPr algn="r">
              <a:defRPr/>
            </a:pPr>
            <a:r>
              <a:rPr lang="ru-RU" sz="2400" b="1" dirty="0">
                <a:solidFill>
                  <a:srgbClr val="FFFF00"/>
                </a:solidFill>
                <a:effectLst>
                  <a:outerShdw blurRad="38100" dist="38100" dir="2700000" algn="tl">
                    <a:srgbClr val="000000">
                      <a:alpha val="43137"/>
                    </a:srgbClr>
                  </a:outerShdw>
                </a:effectLst>
                <a:latin typeface="Arial" charset="0"/>
              </a:rPr>
              <a:t>БОЛЬ</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СМЕРТЬ</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УБИЙСТВО</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ТЕРНИИ</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БОЛЕЗНЬ</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БОРЬБА</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СТРАДАНИЯ</a:t>
            </a:r>
            <a:endParaRPr lang="en-US" sz="2400" b="1" dirty="0">
              <a:solidFill>
                <a:srgbClr val="FFFF00"/>
              </a:solidFill>
              <a:effectLst>
                <a:outerShdw blurRad="38100" dist="38100" dir="2700000" algn="tl">
                  <a:srgbClr val="000000">
                    <a:alpha val="43137"/>
                  </a:srgbClr>
                </a:outerShdw>
              </a:effectLst>
              <a:latin typeface="Arial" charset="0"/>
            </a:endParaRPr>
          </a:p>
          <a:p>
            <a:pPr algn="r">
              <a:defRPr/>
            </a:pPr>
            <a:r>
              <a:rPr lang="ru-RU" sz="2400" b="1" dirty="0">
                <a:solidFill>
                  <a:srgbClr val="FFFF00"/>
                </a:solidFill>
                <a:effectLst>
                  <a:outerShdw blurRad="38100" dist="38100" dir="2700000" algn="tl">
                    <a:srgbClr val="000000">
                      <a:alpha val="43137"/>
                    </a:srgbClr>
                  </a:outerShdw>
                </a:effectLst>
                <a:latin typeface="Arial" charset="0"/>
              </a:rPr>
              <a:t>ВЫМИРАНИЕ</a:t>
            </a:r>
            <a:endParaRPr lang="en-US" sz="2400" b="1" dirty="0">
              <a:solidFill>
                <a:srgbClr val="FFFF00"/>
              </a:solidFill>
              <a:effectLst>
                <a:outerShdw blurRad="38100" dist="38100" dir="2700000" algn="tl">
                  <a:srgbClr val="000000">
                    <a:alpha val="43137"/>
                  </a:srgbClr>
                </a:outerShdw>
              </a:effectLst>
              <a:latin typeface="Arial" charset="0"/>
            </a:endParaRPr>
          </a:p>
        </p:txBody>
      </p:sp>
      <p:sp>
        <p:nvSpPr>
          <p:cNvPr id="102405" name="TextBox 1">
            <a:extLst>
              <a:ext uri="{FF2B5EF4-FFF2-40B4-BE49-F238E27FC236}">
                <a16:creationId xmlns:a16="http://schemas.microsoft.com/office/drawing/2014/main" id="{11B4D655-A637-F244-B30B-7FCC3ED2B751}"/>
              </a:ext>
            </a:extLst>
          </p:cNvPr>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Прогрессивный креационизм</a:t>
            </a:r>
            <a:endParaRPr lang="en-US" altLang="en-US" sz="2400" b="1">
              <a:solidFill>
                <a:schemeClr val="bg1"/>
              </a:solidFill>
            </a:endParaRPr>
          </a:p>
        </p:txBody>
      </p:sp>
      <p:sp>
        <p:nvSpPr>
          <p:cNvPr id="102406" name="TextBox 6">
            <a:extLst>
              <a:ext uri="{FF2B5EF4-FFF2-40B4-BE49-F238E27FC236}">
                <a16:creationId xmlns:a16="http://schemas.microsoft.com/office/drawing/2014/main" id="{9E98948F-CC67-884F-BFBC-1B085EABED56}"/>
              </a:ext>
            </a:extLst>
          </p:cNvPr>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200" b="1">
                <a:solidFill>
                  <a:schemeClr val="bg1"/>
                </a:solidFill>
              </a:rPr>
              <a:t>Литературно-изобразительная гипотеза</a:t>
            </a:r>
            <a:endParaRPr lang="en-US" altLang="en-US" sz="2200" b="1">
              <a:solidFill>
                <a:schemeClr val="bg1"/>
              </a:solidFill>
            </a:endParaRPr>
          </a:p>
        </p:txBody>
      </p:sp>
      <p:sp>
        <p:nvSpPr>
          <p:cNvPr id="102407" name="TextBox 7">
            <a:extLst>
              <a:ext uri="{FF2B5EF4-FFF2-40B4-BE49-F238E27FC236}">
                <a16:creationId xmlns:a16="http://schemas.microsoft.com/office/drawing/2014/main" id="{EA2CD255-A1CD-824E-9426-9009940125B5}"/>
              </a:ext>
            </a:extLst>
          </p:cNvPr>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Теория </a:t>
            </a:r>
          </a:p>
          <a:p>
            <a:pPr eaLnBrk="1" hangingPunct="1"/>
            <a:r>
              <a:rPr lang="ru-RU" altLang="en-US" sz="2400" b="1">
                <a:solidFill>
                  <a:schemeClr val="bg1"/>
                </a:solidFill>
              </a:rPr>
              <a:t>промежутка</a:t>
            </a:r>
            <a:endParaRPr lang="en-US" altLang="en-US" sz="2400" b="1">
              <a:solidFill>
                <a:schemeClr val="bg1"/>
              </a:solidFill>
            </a:endParaRPr>
          </a:p>
        </p:txBody>
      </p:sp>
      <p:sp>
        <p:nvSpPr>
          <p:cNvPr id="102408" name="TextBox 8">
            <a:extLst>
              <a:ext uri="{FF2B5EF4-FFF2-40B4-BE49-F238E27FC236}">
                <a16:creationId xmlns:a16="http://schemas.microsoft.com/office/drawing/2014/main" id="{4CC00868-0537-3C4E-9BF8-FD7F2EEFEC44}"/>
              </a:ext>
            </a:extLst>
          </p:cNvPr>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Прочие компромиссные решения</a:t>
            </a:r>
            <a:endParaRPr lang="en-US" altLang="en-US" sz="2400" b="1">
              <a:solidFill>
                <a:schemeClr val="bg1"/>
              </a:solidFill>
            </a:endParaRPr>
          </a:p>
        </p:txBody>
      </p:sp>
      <p:sp>
        <p:nvSpPr>
          <p:cNvPr id="102409" name="TextBox 9">
            <a:extLst>
              <a:ext uri="{FF2B5EF4-FFF2-40B4-BE49-F238E27FC236}">
                <a16:creationId xmlns:a16="http://schemas.microsoft.com/office/drawing/2014/main" id="{E4F2C66E-6F25-2F4A-912A-389D48C4AEAD}"/>
              </a:ext>
            </a:extLst>
          </p:cNvPr>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Теистическая эволюция</a:t>
            </a:r>
            <a:endParaRPr lang="en-US" altLang="en-US" sz="2400" b="1">
              <a:solidFill>
                <a:schemeClr val="bg1"/>
              </a:solidFill>
            </a:endParaRPr>
          </a:p>
        </p:txBody>
      </p:sp>
      <p:sp>
        <p:nvSpPr>
          <p:cNvPr id="10" name="WordArt 12">
            <a:extLst>
              <a:ext uri="{FF2B5EF4-FFF2-40B4-BE49-F238E27FC236}">
                <a16:creationId xmlns:a16="http://schemas.microsoft.com/office/drawing/2014/main" id="{7E62EA54-E87C-0E46-BED2-3637E898FA3D}"/>
              </a:ext>
            </a:extLst>
          </p:cNvPr>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11" name="WordArt 13">
            <a:extLst>
              <a:ext uri="{FF2B5EF4-FFF2-40B4-BE49-F238E27FC236}">
                <a16:creationId xmlns:a16="http://schemas.microsoft.com/office/drawing/2014/main" id="{4A6B88D7-C8B8-204C-BEE4-6860D6A32F38}"/>
              </a:ext>
            </a:extLst>
          </p:cNvPr>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12" name="WordArt 14">
            <a:extLst>
              <a:ext uri="{FF2B5EF4-FFF2-40B4-BE49-F238E27FC236}">
                <a16:creationId xmlns:a16="http://schemas.microsoft.com/office/drawing/2014/main" id="{514F91D1-D8DE-BA49-BB12-EBAFFE3A5066}"/>
              </a:ext>
            </a:extLst>
          </p:cNvPr>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13" name="WordArt 15">
            <a:extLst>
              <a:ext uri="{FF2B5EF4-FFF2-40B4-BE49-F238E27FC236}">
                <a16:creationId xmlns:a16="http://schemas.microsoft.com/office/drawing/2014/main" id="{BB265CB3-B89D-CD4E-AC11-0116D6CD5FB0}"/>
              </a:ext>
            </a:extLst>
          </p:cNvPr>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14" name="WordArt 16">
            <a:extLst>
              <a:ext uri="{FF2B5EF4-FFF2-40B4-BE49-F238E27FC236}">
                <a16:creationId xmlns:a16="http://schemas.microsoft.com/office/drawing/2014/main" id="{05BFD480-547C-F149-AC57-3745E4507006}"/>
              </a:ext>
            </a:extLst>
          </p:cNvPr>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15" name="WordArt 17">
            <a:extLst>
              <a:ext uri="{FF2B5EF4-FFF2-40B4-BE49-F238E27FC236}">
                <a16:creationId xmlns:a16="http://schemas.microsoft.com/office/drawing/2014/main" id="{B552726F-7E28-5C48-B46B-DB2E32CFC8D3}"/>
              </a:ext>
            </a:extLst>
          </p:cNvPr>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a:extLst>
              <a:ext uri="{FF2B5EF4-FFF2-40B4-BE49-F238E27FC236}">
                <a16:creationId xmlns:a16="http://schemas.microsoft.com/office/drawing/2014/main" id="{344AB3A9-27B4-184C-9B6B-3010032E52CB}"/>
              </a:ext>
            </a:extLst>
          </p:cNvPr>
          <p:cNvSpPr>
            <a:spLocks noGrp="1" noChangeArrowheads="1"/>
          </p:cNvSpPr>
          <p:nvPr>
            <p:ph type="title"/>
          </p:nvPr>
        </p:nvSpPr>
        <p:spPr/>
        <p:txBody>
          <a:bodyPr/>
          <a:lstStyle/>
          <a:p>
            <a:pPr eaLnBrk="1" hangingPunct="1"/>
            <a:r>
              <a:rPr lang="en-US" altLang="en-US"/>
              <a:t>Blocks-Genesis + Gospel 00872</a:t>
            </a:r>
          </a:p>
        </p:txBody>
      </p:sp>
      <p:pic>
        <p:nvPicPr>
          <p:cNvPr id="103427" name="Picture 3" descr="2 center Blks Blank">
            <a:extLst>
              <a:ext uri="{FF2B5EF4-FFF2-40B4-BE49-F238E27FC236}">
                <a16:creationId xmlns:a16="http://schemas.microsoft.com/office/drawing/2014/main" id="{8D23117C-4796-D145-AB6F-4A52499C8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WordArt 4">
            <a:extLst>
              <a:ext uri="{FF2B5EF4-FFF2-40B4-BE49-F238E27FC236}">
                <a16:creationId xmlns:a16="http://schemas.microsoft.com/office/drawing/2014/main" id="{53512436-D3E0-8344-A4D6-898BE1D277D2}"/>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СМЕРТЬ</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103429" name="WordArt 5">
            <a:extLst>
              <a:ext uri="{FF2B5EF4-FFF2-40B4-BE49-F238E27FC236}">
                <a16:creationId xmlns:a16="http://schemas.microsoft.com/office/drawing/2014/main" id="{0D012563-D82C-A64D-AB68-CAB50E56D26A}"/>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БЫТИЕ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5788678" name="WordArt 6">
            <a:extLst>
              <a:ext uri="{FF2B5EF4-FFF2-40B4-BE49-F238E27FC236}">
                <a16:creationId xmlns:a16="http://schemas.microsoft.com/office/drawing/2014/main" id="{B2343669-F654-3E41-9A91-D88BB0CDAD63}"/>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5788679" name="WordArt 7">
            <a:extLst>
              <a:ext uri="{FF2B5EF4-FFF2-40B4-BE49-F238E27FC236}">
                <a16:creationId xmlns:a16="http://schemas.microsoft.com/office/drawing/2014/main" id="{9DEB51A0-EB57-F54E-9FC9-D0E9D3EA9AF4}"/>
              </a:ext>
            </a:extLst>
          </p:cNvPr>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a:extLst>
              <a:ext uri="{FF2B5EF4-FFF2-40B4-BE49-F238E27FC236}">
                <a16:creationId xmlns:a16="http://schemas.microsoft.com/office/drawing/2014/main" id="{1C7B03B3-6172-E14D-B37B-97EEE06E2581}"/>
              </a:ext>
            </a:extLst>
          </p:cNvPr>
          <p:cNvSpPr>
            <a:spLocks noGrp="1" noChangeArrowheads="1"/>
          </p:cNvSpPr>
          <p:nvPr>
            <p:ph type="title"/>
          </p:nvPr>
        </p:nvSpPr>
        <p:spPr/>
        <p:txBody>
          <a:bodyPr/>
          <a:lstStyle/>
          <a:p>
            <a:pPr eaLnBrk="1" hangingPunct="1"/>
            <a:r>
              <a:rPr lang="en-US" altLang="en-US"/>
              <a:t>Blocks-Genesis + Gospel 00872</a:t>
            </a:r>
          </a:p>
        </p:txBody>
      </p:sp>
      <p:pic>
        <p:nvPicPr>
          <p:cNvPr id="104451" name="Picture 3" descr="2 center Blks Blank">
            <a:extLst>
              <a:ext uri="{FF2B5EF4-FFF2-40B4-BE49-F238E27FC236}">
                <a16:creationId xmlns:a16="http://schemas.microsoft.com/office/drawing/2014/main" id="{5CB64FF3-9F64-0D41-8AD0-3264412FB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WordArt 4">
            <a:extLst>
              <a:ext uri="{FF2B5EF4-FFF2-40B4-BE49-F238E27FC236}">
                <a16:creationId xmlns:a16="http://schemas.microsoft.com/office/drawing/2014/main" id="{AFE6AFF8-8B99-C843-B251-6F76D5A9144D}"/>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ЕВАНГЕЛИЕ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104453" name="WordArt 5">
            <a:extLst>
              <a:ext uri="{FF2B5EF4-FFF2-40B4-BE49-F238E27FC236}">
                <a16:creationId xmlns:a16="http://schemas.microsoft.com/office/drawing/2014/main" id="{E999CCB9-01ED-AF46-9924-1D22EDBE6A16}"/>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БЫТИЕ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489693F-5834-C84A-AF21-0B59582DA75A}"/>
              </a:ext>
            </a:extLst>
          </p:cNvPr>
          <p:cNvSpPr>
            <a:spLocks noGrp="1" noChangeArrowheads="1"/>
          </p:cNvSpPr>
          <p:nvPr>
            <p:ph type="title"/>
          </p:nvPr>
        </p:nvSpPr>
        <p:spPr/>
        <p:txBody>
          <a:bodyPr/>
          <a:lstStyle/>
          <a:p>
            <a:pPr eaLnBrk="1" hangingPunct="1"/>
            <a:r>
              <a:rPr lang="en-US" altLang="en-US"/>
              <a:t>Gen. 3:15 KJV</a:t>
            </a:r>
          </a:p>
        </p:txBody>
      </p:sp>
      <p:pic>
        <p:nvPicPr>
          <p:cNvPr id="105475" name="Picture 3" descr="Scripture Background">
            <a:extLst>
              <a:ext uri="{FF2B5EF4-FFF2-40B4-BE49-F238E27FC236}">
                <a16:creationId xmlns:a16="http://schemas.microsoft.com/office/drawing/2014/main" id="{8BC6103F-7283-DA48-B6DA-F42DA27FE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0116" name="Text Box 4">
            <a:extLst>
              <a:ext uri="{FF2B5EF4-FFF2-40B4-BE49-F238E27FC236}">
                <a16:creationId xmlns:a16="http://schemas.microsoft.com/office/drawing/2014/main" id="{E9CD2792-46A3-B040-B448-AE866497246C}"/>
              </a:ext>
            </a:extLst>
          </p:cNvPr>
          <p:cNvSpPr txBox="1">
            <a:spLocks noChangeArrowheads="1"/>
          </p:cNvSpPr>
          <p:nvPr/>
        </p:nvSpPr>
        <p:spPr bwMode="auto">
          <a:xfrm>
            <a:off x="457200" y="381000"/>
            <a:ext cx="8229600" cy="10160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6000" b="1" dirty="0">
                <a:solidFill>
                  <a:srgbClr val="66FF33"/>
                </a:solidFill>
                <a:latin typeface="Arial" charset="0"/>
              </a:rPr>
              <a:t>Бытие</a:t>
            </a:r>
            <a:r>
              <a:rPr lang="en-US" sz="6000" b="1" dirty="0">
                <a:solidFill>
                  <a:srgbClr val="66FF33"/>
                </a:solidFill>
                <a:latin typeface="Arial" charset="0"/>
              </a:rPr>
              <a:t> 3:15</a:t>
            </a:r>
            <a:endParaRPr lang="ru-RU" sz="6000" b="1" dirty="0">
              <a:solidFill>
                <a:srgbClr val="66FF33"/>
              </a:solidFill>
              <a:latin typeface="Arial" charset="0"/>
            </a:endParaRPr>
          </a:p>
        </p:txBody>
      </p:sp>
      <p:sp>
        <p:nvSpPr>
          <p:cNvPr id="5850117" name="Text Box 5">
            <a:extLst>
              <a:ext uri="{FF2B5EF4-FFF2-40B4-BE49-F238E27FC236}">
                <a16:creationId xmlns:a16="http://schemas.microsoft.com/office/drawing/2014/main" id="{93EE7DFA-1363-814B-B6ED-F1A1C1963148}"/>
              </a:ext>
            </a:extLst>
          </p:cNvPr>
          <p:cNvSpPr txBox="1">
            <a:spLocks noChangeArrowheads="1"/>
          </p:cNvSpPr>
          <p:nvPr/>
        </p:nvSpPr>
        <p:spPr bwMode="auto">
          <a:xfrm>
            <a:off x="838200" y="2209800"/>
            <a:ext cx="7467600" cy="33877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600" b="1" dirty="0">
                <a:solidFill>
                  <a:schemeClr val="bg1"/>
                </a:solidFill>
                <a:latin typeface="Arial" charset="0"/>
              </a:rPr>
              <a:t>И</a:t>
            </a:r>
            <a:r>
              <a:rPr lang="en-US" sz="3600" b="1" dirty="0">
                <a:solidFill>
                  <a:schemeClr val="bg1"/>
                </a:solidFill>
                <a:latin typeface="Arial" charset="0"/>
              </a:rPr>
              <a:t> </a:t>
            </a:r>
            <a:r>
              <a:rPr lang="en-US" sz="3600" b="1" dirty="0" err="1">
                <a:solidFill>
                  <a:schemeClr val="bg1"/>
                </a:solidFill>
                <a:latin typeface="Arial" charset="0"/>
              </a:rPr>
              <a:t>вражду</a:t>
            </a:r>
            <a:r>
              <a:rPr lang="en-US" sz="3600" b="1" dirty="0">
                <a:solidFill>
                  <a:schemeClr val="bg1"/>
                </a:solidFill>
                <a:latin typeface="Arial" charset="0"/>
              </a:rPr>
              <a:t> </a:t>
            </a:r>
            <a:r>
              <a:rPr lang="en-US" sz="3600" b="1" dirty="0" err="1">
                <a:solidFill>
                  <a:schemeClr val="bg1"/>
                </a:solidFill>
                <a:latin typeface="Arial" charset="0"/>
              </a:rPr>
              <a:t>положу</a:t>
            </a:r>
            <a:r>
              <a:rPr lang="en-US" sz="3600" b="1" dirty="0">
                <a:solidFill>
                  <a:schemeClr val="bg1"/>
                </a:solidFill>
                <a:latin typeface="Arial" charset="0"/>
              </a:rPr>
              <a:t> </a:t>
            </a:r>
            <a:r>
              <a:rPr lang="en-US" sz="3600" b="1" dirty="0" err="1">
                <a:solidFill>
                  <a:schemeClr val="bg1"/>
                </a:solidFill>
                <a:latin typeface="Arial" charset="0"/>
              </a:rPr>
              <a:t>между</a:t>
            </a:r>
            <a:r>
              <a:rPr lang="en-US" sz="3600" b="1" dirty="0">
                <a:solidFill>
                  <a:schemeClr val="bg1"/>
                </a:solidFill>
                <a:latin typeface="Arial" charset="0"/>
              </a:rPr>
              <a:t> </a:t>
            </a:r>
            <a:r>
              <a:rPr lang="en-US" sz="3600" b="1" dirty="0" err="1">
                <a:solidFill>
                  <a:schemeClr val="bg1"/>
                </a:solidFill>
                <a:latin typeface="Arial" charset="0"/>
              </a:rPr>
              <a:t>тобою</a:t>
            </a:r>
            <a:r>
              <a:rPr lang="en-US" sz="3600" b="1" dirty="0">
                <a:solidFill>
                  <a:schemeClr val="bg1"/>
                </a:solidFill>
                <a:latin typeface="Arial" charset="0"/>
              </a:rPr>
              <a:t> и </a:t>
            </a:r>
            <a:r>
              <a:rPr lang="en-US" sz="3600" b="1" dirty="0" err="1">
                <a:solidFill>
                  <a:schemeClr val="bg1"/>
                </a:solidFill>
                <a:latin typeface="Arial" charset="0"/>
              </a:rPr>
              <a:t>между</a:t>
            </a:r>
            <a:r>
              <a:rPr lang="en-US" sz="3600" b="1" dirty="0">
                <a:solidFill>
                  <a:schemeClr val="bg1"/>
                </a:solidFill>
                <a:latin typeface="Arial" charset="0"/>
              </a:rPr>
              <a:t> </a:t>
            </a:r>
            <a:r>
              <a:rPr lang="en-US" sz="3600" b="1" dirty="0" err="1">
                <a:solidFill>
                  <a:schemeClr val="bg1"/>
                </a:solidFill>
                <a:latin typeface="Arial" charset="0"/>
              </a:rPr>
              <a:t>женою</a:t>
            </a:r>
            <a:r>
              <a:rPr lang="en-US" sz="3600" b="1" dirty="0">
                <a:solidFill>
                  <a:schemeClr val="bg1"/>
                </a:solidFill>
                <a:latin typeface="Arial" charset="0"/>
              </a:rPr>
              <a:t>, и </a:t>
            </a:r>
            <a:r>
              <a:rPr lang="en-US" sz="3600" b="1" dirty="0" err="1">
                <a:solidFill>
                  <a:schemeClr val="bg1"/>
                </a:solidFill>
                <a:latin typeface="Arial" charset="0"/>
              </a:rPr>
              <a:t>между</a:t>
            </a:r>
            <a:r>
              <a:rPr lang="en-US" sz="3600" b="1" dirty="0">
                <a:solidFill>
                  <a:schemeClr val="bg1"/>
                </a:solidFill>
                <a:latin typeface="Arial" charset="0"/>
              </a:rPr>
              <a:t> </a:t>
            </a:r>
            <a:r>
              <a:rPr lang="en-US" sz="3600" b="1" dirty="0" err="1">
                <a:solidFill>
                  <a:schemeClr val="bg1"/>
                </a:solidFill>
                <a:latin typeface="Arial" charset="0"/>
              </a:rPr>
              <a:t>семенем</a:t>
            </a:r>
            <a:r>
              <a:rPr lang="en-US" sz="3600" b="1" dirty="0">
                <a:solidFill>
                  <a:schemeClr val="bg1"/>
                </a:solidFill>
                <a:latin typeface="Arial" charset="0"/>
              </a:rPr>
              <a:t> </a:t>
            </a:r>
            <a:r>
              <a:rPr lang="en-US" sz="3600" b="1" dirty="0" err="1">
                <a:solidFill>
                  <a:schemeClr val="bg1"/>
                </a:solidFill>
                <a:latin typeface="Arial" charset="0"/>
              </a:rPr>
              <a:t>твоим</a:t>
            </a:r>
            <a:r>
              <a:rPr lang="en-US" sz="3600" b="1" dirty="0">
                <a:solidFill>
                  <a:schemeClr val="bg1"/>
                </a:solidFill>
                <a:latin typeface="Arial" charset="0"/>
              </a:rPr>
              <a:t> и </a:t>
            </a:r>
            <a:r>
              <a:rPr lang="en-US" sz="3600" b="1" dirty="0" err="1">
                <a:solidFill>
                  <a:schemeClr val="bg1"/>
                </a:solidFill>
                <a:latin typeface="Arial" charset="0"/>
              </a:rPr>
              <a:t>между</a:t>
            </a:r>
            <a:r>
              <a:rPr lang="en-US" sz="3600" b="1" dirty="0">
                <a:solidFill>
                  <a:schemeClr val="bg1"/>
                </a:solidFill>
                <a:latin typeface="Arial" charset="0"/>
              </a:rPr>
              <a:t> </a:t>
            </a:r>
            <a:r>
              <a:rPr lang="en-US" sz="3600" b="1" dirty="0" err="1">
                <a:solidFill>
                  <a:schemeClr val="bg1"/>
                </a:solidFill>
                <a:latin typeface="Arial" charset="0"/>
              </a:rPr>
              <a:t>семенем</a:t>
            </a:r>
            <a:r>
              <a:rPr lang="en-US" sz="3600" b="1" dirty="0">
                <a:solidFill>
                  <a:schemeClr val="bg1"/>
                </a:solidFill>
                <a:latin typeface="Arial" charset="0"/>
              </a:rPr>
              <a:t> </a:t>
            </a:r>
            <a:r>
              <a:rPr lang="en-US" sz="3600" b="1" dirty="0" err="1">
                <a:solidFill>
                  <a:schemeClr val="bg1"/>
                </a:solidFill>
                <a:latin typeface="Arial" charset="0"/>
              </a:rPr>
              <a:t>ее</a:t>
            </a:r>
            <a:r>
              <a:rPr lang="en-US" sz="3600" b="1" dirty="0">
                <a:solidFill>
                  <a:schemeClr val="bg1"/>
                </a:solidFill>
                <a:latin typeface="Arial" charset="0"/>
              </a:rPr>
              <a:t>; </a:t>
            </a:r>
            <a:r>
              <a:rPr lang="en-US" sz="3600" b="1" dirty="0" err="1">
                <a:solidFill>
                  <a:schemeClr val="bg1"/>
                </a:solidFill>
                <a:latin typeface="Arial" charset="0"/>
              </a:rPr>
              <a:t>оно</a:t>
            </a:r>
            <a:r>
              <a:rPr lang="en-US" sz="3600" b="1" dirty="0">
                <a:solidFill>
                  <a:schemeClr val="bg1"/>
                </a:solidFill>
                <a:latin typeface="Arial" charset="0"/>
              </a:rPr>
              <a:t> </a:t>
            </a:r>
            <a:r>
              <a:rPr lang="en-US" sz="3600" b="1" dirty="0" err="1">
                <a:solidFill>
                  <a:schemeClr val="bg1"/>
                </a:solidFill>
                <a:latin typeface="Arial" charset="0"/>
              </a:rPr>
              <a:t>будет</a:t>
            </a:r>
            <a:r>
              <a:rPr lang="en-US" sz="3600" b="1" dirty="0">
                <a:solidFill>
                  <a:schemeClr val="bg1"/>
                </a:solidFill>
                <a:latin typeface="Arial" charset="0"/>
              </a:rPr>
              <a:t> </a:t>
            </a:r>
            <a:r>
              <a:rPr lang="en-US" sz="3600" b="1" dirty="0" err="1">
                <a:solidFill>
                  <a:schemeClr val="bg1"/>
                </a:solidFill>
                <a:latin typeface="Arial" charset="0"/>
              </a:rPr>
              <a:t>поражать</a:t>
            </a:r>
            <a:r>
              <a:rPr lang="en-US" sz="3600" b="1" dirty="0">
                <a:solidFill>
                  <a:schemeClr val="bg1"/>
                </a:solidFill>
                <a:latin typeface="Arial" charset="0"/>
              </a:rPr>
              <a:t> </a:t>
            </a:r>
            <a:r>
              <a:rPr lang="en-US" sz="3600" b="1" dirty="0" err="1">
                <a:solidFill>
                  <a:schemeClr val="bg1"/>
                </a:solidFill>
                <a:latin typeface="Arial" charset="0"/>
              </a:rPr>
              <a:t>тебя</a:t>
            </a:r>
            <a:r>
              <a:rPr lang="en-US" sz="3600" b="1" dirty="0">
                <a:solidFill>
                  <a:schemeClr val="bg1"/>
                </a:solidFill>
                <a:latin typeface="Arial" charset="0"/>
              </a:rPr>
              <a:t> в </a:t>
            </a:r>
            <a:r>
              <a:rPr lang="en-US" sz="3600" b="1" dirty="0" err="1">
                <a:solidFill>
                  <a:schemeClr val="bg1"/>
                </a:solidFill>
                <a:latin typeface="Arial" charset="0"/>
              </a:rPr>
              <a:t>голову</a:t>
            </a:r>
            <a:r>
              <a:rPr lang="en-US" sz="3600" b="1" dirty="0">
                <a:solidFill>
                  <a:schemeClr val="bg1"/>
                </a:solidFill>
                <a:latin typeface="Arial" charset="0"/>
              </a:rPr>
              <a:t>, а </a:t>
            </a:r>
            <a:r>
              <a:rPr lang="en-US" sz="3600" b="1" dirty="0" err="1">
                <a:solidFill>
                  <a:schemeClr val="bg1"/>
                </a:solidFill>
                <a:latin typeface="Arial" charset="0"/>
              </a:rPr>
              <a:t>ты</a:t>
            </a:r>
            <a:r>
              <a:rPr lang="en-US" sz="3600" b="1" dirty="0">
                <a:solidFill>
                  <a:schemeClr val="bg1"/>
                </a:solidFill>
                <a:latin typeface="Arial" charset="0"/>
              </a:rPr>
              <a:t> </a:t>
            </a:r>
            <a:r>
              <a:rPr lang="en-US" sz="3600" b="1" dirty="0" err="1">
                <a:solidFill>
                  <a:schemeClr val="bg1"/>
                </a:solidFill>
                <a:latin typeface="Arial" charset="0"/>
              </a:rPr>
              <a:t>будешь</a:t>
            </a:r>
            <a:r>
              <a:rPr lang="en-US" sz="3600" b="1" dirty="0">
                <a:solidFill>
                  <a:schemeClr val="bg1"/>
                </a:solidFill>
                <a:latin typeface="Arial" charset="0"/>
              </a:rPr>
              <a:t> </a:t>
            </a:r>
            <a:r>
              <a:rPr lang="en-US" sz="3600" b="1" dirty="0" err="1">
                <a:solidFill>
                  <a:schemeClr val="bg1"/>
                </a:solidFill>
                <a:latin typeface="Arial" charset="0"/>
              </a:rPr>
              <a:t>жалить</a:t>
            </a:r>
            <a:r>
              <a:rPr lang="en-US" sz="3600" b="1" dirty="0">
                <a:solidFill>
                  <a:schemeClr val="bg1"/>
                </a:solidFill>
                <a:latin typeface="Arial" charset="0"/>
              </a:rPr>
              <a:t> </a:t>
            </a:r>
            <a:r>
              <a:rPr lang="en-US" sz="3600" b="1" dirty="0" err="1">
                <a:solidFill>
                  <a:schemeClr val="bg1"/>
                </a:solidFill>
                <a:latin typeface="Arial" charset="0"/>
              </a:rPr>
              <a:t>его</a:t>
            </a:r>
            <a:r>
              <a:rPr lang="en-US" sz="3600" b="1" dirty="0">
                <a:solidFill>
                  <a:schemeClr val="bg1"/>
                </a:solidFill>
                <a:latin typeface="Arial" charset="0"/>
              </a:rPr>
              <a:t> в </a:t>
            </a:r>
            <a:r>
              <a:rPr lang="en-US" sz="3600" b="1" dirty="0" err="1">
                <a:solidFill>
                  <a:schemeClr val="bg1"/>
                </a:solidFill>
                <a:latin typeface="Arial" charset="0"/>
              </a:rPr>
              <a:t>пяту</a:t>
            </a:r>
            <a:r>
              <a:rPr lang="en-US" sz="3600" b="1" dirty="0">
                <a:solidFill>
                  <a:schemeClr val="bg1"/>
                </a:solidFill>
                <a:latin typeface="Arial" charset="0"/>
              </a:rPr>
              <a:t>.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0F2AD7C-0E2C-254E-8E9B-55FE3CED052E}"/>
              </a:ext>
            </a:extLst>
          </p:cNvPr>
          <p:cNvSpPr>
            <a:spLocks noGrp="1" noChangeArrowheads="1"/>
          </p:cNvSpPr>
          <p:nvPr>
            <p:ph type="title" idx="4294967295"/>
          </p:nvPr>
        </p:nvSpPr>
        <p:spPr/>
        <p:txBody>
          <a:bodyPr/>
          <a:lstStyle/>
          <a:p>
            <a:pPr eaLnBrk="1" hangingPunct="1"/>
            <a:r>
              <a:rPr lang="en-US" altLang="en-US"/>
              <a:t>First/last Adam</a:t>
            </a:r>
            <a:endParaRPr lang="en-AU" altLang="en-US"/>
          </a:p>
        </p:txBody>
      </p:sp>
      <p:pic>
        <p:nvPicPr>
          <p:cNvPr id="106499" name="Picture 3" descr="2 Adams Last + First 00471">
            <a:extLst>
              <a:ext uri="{FF2B5EF4-FFF2-40B4-BE49-F238E27FC236}">
                <a16:creationId xmlns:a16="http://schemas.microsoft.com/office/drawing/2014/main" id="{B515ACE5-37A6-1B4A-BBEB-74A5A70B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23"/>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D0F91BCF-C18D-8142-B067-91C03FFDD9FC}"/>
              </a:ext>
            </a:extLst>
          </p:cNvPr>
          <p:cNvSpPr txBox="1">
            <a:spLocks noChangeArrowheads="1"/>
          </p:cNvSpPr>
          <p:nvPr/>
        </p:nvSpPr>
        <p:spPr bwMode="auto">
          <a:xfrm>
            <a:off x="1676400" y="76200"/>
            <a:ext cx="17526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800" b="1">
                <a:solidFill>
                  <a:srgbClr val="A50021"/>
                </a:solidFill>
                <a:latin typeface="Times New Roman" panose="02020603050405020304" pitchFamily="18" charset="0"/>
                <a:cs typeface="Times New Roman" panose="02020603050405020304" pitchFamily="18" charset="0"/>
              </a:rPr>
              <a:t>Иисус Христос</a:t>
            </a:r>
            <a:endParaRPr lang="en-US" altLang="en-US" sz="2800" b="1">
              <a:solidFill>
                <a:srgbClr val="A50021"/>
              </a:solidFill>
              <a:latin typeface="Times New Roman" panose="02020603050405020304" pitchFamily="18" charset="0"/>
              <a:cs typeface="Times New Roman" panose="02020603050405020304" pitchFamily="18" charset="0"/>
            </a:endParaRPr>
          </a:p>
          <a:p>
            <a:pPr eaLnBrk="1" hangingPunct="1">
              <a:lnSpc>
                <a:spcPct val="90000"/>
              </a:lnSpc>
            </a:pPr>
            <a:r>
              <a:rPr lang="ru-RU" altLang="en-US" sz="2200" b="1">
                <a:solidFill>
                  <a:srgbClr val="A50021"/>
                </a:solidFill>
                <a:latin typeface="Times New Roman" panose="02020603050405020304" pitchFamily="18" charset="0"/>
                <a:cs typeface="Times New Roman" panose="02020603050405020304" pitchFamily="18" charset="0"/>
              </a:rPr>
              <a:t>«Последний Адам»</a:t>
            </a:r>
            <a:endParaRPr lang="en-US" altLang="en-US" sz="2200" b="1">
              <a:solidFill>
                <a:srgbClr val="A50021"/>
              </a:solidFill>
              <a:latin typeface="Times New Roman" panose="02020603050405020304" pitchFamily="18" charset="0"/>
              <a:cs typeface="Times New Roman" panose="02020603050405020304" pitchFamily="18" charset="0"/>
            </a:endParaRPr>
          </a:p>
          <a:p>
            <a:pPr eaLnBrk="1" hangingPunct="1">
              <a:lnSpc>
                <a:spcPct val="90000"/>
              </a:lnSpc>
            </a:pPr>
            <a:r>
              <a:rPr lang="en-US" altLang="en-US" b="1">
                <a:solidFill>
                  <a:srgbClr val="A50021"/>
                </a:solidFill>
                <a:latin typeface="Times New Roman" panose="02020603050405020304" pitchFamily="18" charset="0"/>
                <a:cs typeface="Times New Roman" panose="02020603050405020304" pitchFamily="18" charset="0"/>
              </a:rPr>
              <a:t>1 </a:t>
            </a:r>
            <a:r>
              <a:rPr lang="ru-RU" altLang="en-US" b="1">
                <a:solidFill>
                  <a:srgbClr val="A50021"/>
                </a:solidFill>
                <a:latin typeface="Times New Roman" panose="02020603050405020304" pitchFamily="18" charset="0"/>
                <a:cs typeface="Times New Roman" panose="02020603050405020304" pitchFamily="18" charset="0"/>
              </a:rPr>
              <a:t>Кор</a:t>
            </a:r>
            <a:r>
              <a:rPr lang="en-US" altLang="en-US" b="1">
                <a:solidFill>
                  <a:srgbClr val="A50021"/>
                </a:solidFill>
                <a:latin typeface="Times New Roman" panose="02020603050405020304" pitchFamily="18" charset="0"/>
                <a:cs typeface="Times New Roman" panose="02020603050405020304" pitchFamily="18" charset="0"/>
              </a:rPr>
              <a:t>. 15:45</a:t>
            </a:r>
          </a:p>
        </p:txBody>
      </p:sp>
      <p:sp>
        <p:nvSpPr>
          <p:cNvPr id="106501" name="Text Box 5">
            <a:extLst>
              <a:ext uri="{FF2B5EF4-FFF2-40B4-BE49-F238E27FC236}">
                <a16:creationId xmlns:a16="http://schemas.microsoft.com/office/drawing/2014/main" id="{DA169BD5-51DF-1249-89FC-D4258B1EFBF7}"/>
              </a:ext>
            </a:extLst>
          </p:cNvPr>
          <p:cNvSpPr txBox="1">
            <a:spLocks noChangeArrowheads="1"/>
          </p:cNvSpPr>
          <p:nvPr/>
        </p:nvSpPr>
        <p:spPr bwMode="auto">
          <a:xfrm>
            <a:off x="5715000" y="5262563"/>
            <a:ext cx="152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400" b="1">
                <a:solidFill>
                  <a:srgbClr val="A50021"/>
                </a:solidFill>
                <a:latin typeface="Times New Roman" panose="02020603050405020304" pitchFamily="18" charset="0"/>
                <a:cs typeface="Times New Roman" panose="02020603050405020304" pitchFamily="18" charset="0"/>
              </a:rPr>
              <a:t>«Первый Адам»</a:t>
            </a:r>
            <a:endParaRPr lang="en-US" altLang="en-US" sz="2400" b="1">
              <a:solidFill>
                <a:srgbClr val="A50021"/>
              </a:solidFill>
              <a:latin typeface="Times New Roman" panose="02020603050405020304" pitchFamily="18" charset="0"/>
              <a:cs typeface="Times New Roman" panose="02020603050405020304" pitchFamily="18" charset="0"/>
            </a:endParaRPr>
          </a:p>
          <a:p>
            <a:pPr eaLnBrk="1" hangingPunct="1">
              <a:lnSpc>
                <a:spcPct val="90000"/>
              </a:lnSpc>
            </a:pPr>
            <a:r>
              <a:rPr lang="en-US" altLang="en-US" b="1">
                <a:solidFill>
                  <a:srgbClr val="A50021"/>
                </a:solidFill>
                <a:latin typeface="Times New Roman" panose="02020603050405020304" pitchFamily="18" charset="0"/>
                <a:cs typeface="Times New Roman" panose="02020603050405020304" pitchFamily="18" charset="0"/>
              </a:rPr>
              <a:t>1 </a:t>
            </a:r>
            <a:r>
              <a:rPr lang="ru-RU" altLang="en-US" b="1">
                <a:solidFill>
                  <a:srgbClr val="A50021"/>
                </a:solidFill>
                <a:latin typeface="Times New Roman" panose="02020603050405020304" pitchFamily="18" charset="0"/>
                <a:cs typeface="Times New Roman" panose="02020603050405020304" pitchFamily="18" charset="0"/>
              </a:rPr>
              <a:t>Кор</a:t>
            </a:r>
            <a:r>
              <a:rPr lang="en-US" altLang="en-US" b="1">
                <a:solidFill>
                  <a:srgbClr val="A50021"/>
                </a:solidFill>
                <a:latin typeface="Times New Roman" panose="02020603050405020304" pitchFamily="18" charset="0"/>
                <a:cs typeface="Times New Roman" panose="02020603050405020304" pitchFamily="18" charset="0"/>
              </a:rPr>
              <a:t>. 15:45</a:t>
            </a:r>
          </a:p>
        </p:txBody>
      </p:sp>
      <p:sp>
        <p:nvSpPr>
          <p:cNvPr id="5760006" name="Text Box 6">
            <a:extLst>
              <a:ext uri="{FF2B5EF4-FFF2-40B4-BE49-F238E27FC236}">
                <a16:creationId xmlns:a16="http://schemas.microsoft.com/office/drawing/2014/main" id="{FCC9ABC4-F786-CD45-9153-8316AEBF92E9}"/>
              </a:ext>
            </a:extLst>
          </p:cNvPr>
          <p:cNvSpPr txBox="1">
            <a:spLocks noChangeArrowheads="1"/>
          </p:cNvSpPr>
          <p:nvPr/>
        </p:nvSpPr>
        <p:spPr bwMode="auto">
          <a:xfrm>
            <a:off x="3962400" y="-76200"/>
            <a:ext cx="1828800" cy="86836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90000"/>
              </a:lnSpc>
              <a:defRPr/>
            </a:pPr>
            <a:r>
              <a:rPr lang="ru-RU" sz="2800" b="1" dirty="0">
                <a:solidFill>
                  <a:srgbClr val="FFFF00"/>
                </a:solidFill>
                <a:latin typeface="Times New Roman" pitchFamily="18" charset="0"/>
                <a:cs typeface="Times New Roman" pitchFamily="18" charset="0"/>
              </a:rPr>
              <a:t>Он воскрес!!!</a:t>
            </a:r>
            <a:endParaRPr lang="en-US" sz="2800" b="1" dirty="0">
              <a:solidFill>
                <a:srgbClr val="FFFF00"/>
              </a:solidFill>
              <a:latin typeface="Times New Roman" pitchFamily="18" charset="0"/>
              <a:cs typeface="Times New Roman" pitchFamily="18" charset="0"/>
            </a:endParaRPr>
          </a:p>
        </p:txBody>
      </p:sp>
      <p:sp>
        <p:nvSpPr>
          <p:cNvPr id="5760007" name="Text Box 7">
            <a:extLst>
              <a:ext uri="{FF2B5EF4-FFF2-40B4-BE49-F238E27FC236}">
                <a16:creationId xmlns:a16="http://schemas.microsoft.com/office/drawing/2014/main" id="{302FC10A-007E-004C-BE9A-7EDEDFC6B21B}"/>
              </a:ext>
            </a:extLst>
          </p:cNvPr>
          <p:cNvSpPr txBox="1">
            <a:spLocks noChangeArrowheads="1"/>
          </p:cNvSpPr>
          <p:nvPr/>
        </p:nvSpPr>
        <p:spPr bwMode="auto">
          <a:xfrm>
            <a:off x="2057400" y="2981325"/>
            <a:ext cx="5016500" cy="668338"/>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85000"/>
              </a:lnSpc>
              <a:defRPr/>
            </a:pPr>
            <a:r>
              <a:rPr lang="ru-RU" sz="2200" b="1" dirty="0">
                <a:solidFill>
                  <a:schemeClr val="bg1"/>
                </a:solidFill>
                <a:latin typeface="Times New Roman" pitchFamily="18" charset="0"/>
                <a:cs typeface="Times New Roman" pitchFamily="18" charset="0"/>
              </a:rPr>
              <a:t>«Как в Адаме все умирают</a:t>
            </a:r>
            <a:r>
              <a:rPr lang="en-US" sz="2200" b="1" dirty="0">
                <a:solidFill>
                  <a:schemeClr val="bg1"/>
                </a:solidFill>
                <a:latin typeface="Times New Roman" pitchFamily="18" charset="0"/>
                <a:cs typeface="Times New Roman" pitchFamily="18" charset="0"/>
              </a:rPr>
              <a:t>, </a:t>
            </a:r>
          </a:p>
          <a:p>
            <a:pPr>
              <a:lnSpc>
                <a:spcPct val="85000"/>
              </a:lnSpc>
              <a:defRPr/>
            </a:pPr>
            <a:r>
              <a:rPr lang="ru-RU" sz="2200" b="1" dirty="0">
                <a:solidFill>
                  <a:schemeClr val="bg1"/>
                </a:solidFill>
                <a:latin typeface="Times New Roman" pitchFamily="18" charset="0"/>
                <a:cs typeface="Times New Roman" pitchFamily="18" charset="0"/>
              </a:rPr>
              <a:t>так во Христе все оживут».</a:t>
            </a:r>
            <a:endParaRPr lang="en-US" sz="2200" b="1" dirty="0">
              <a:solidFill>
                <a:schemeClr val="bg1"/>
              </a:solidFill>
              <a:latin typeface="Times New Roman" pitchFamily="18" charset="0"/>
              <a:cs typeface="Times New Roman" pitchFamily="18" charset="0"/>
            </a:endParaRPr>
          </a:p>
        </p:txBody>
      </p:sp>
      <p:sp>
        <p:nvSpPr>
          <p:cNvPr id="5760008" name="Text Box 8">
            <a:extLst>
              <a:ext uri="{FF2B5EF4-FFF2-40B4-BE49-F238E27FC236}">
                <a16:creationId xmlns:a16="http://schemas.microsoft.com/office/drawing/2014/main" id="{8FD72FC7-76F0-6D43-B870-D35C26A6DD3D}"/>
              </a:ext>
            </a:extLst>
          </p:cNvPr>
          <p:cNvSpPr txBox="1">
            <a:spLocks noChangeArrowheads="1"/>
          </p:cNvSpPr>
          <p:nvPr/>
        </p:nvSpPr>
        <p:spPr bwMode="auto">
          <a:xfrm>
            <a:off x="5638800" y="3505200"/>
            <a:ext cx="1600200" cy="33655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600" b="1" dirty="0">
                <a:solidFill>
                  <a:schemeClr val="bg1"/>
                </a:solidFill>
                <a:latin typeface="Times New Roman" pitchFamily="18" charset="0"/>
                <a:cs typeface="Times New Roman" pitchFamily="18" charset="0"/>
              </a:rPr>
              <a:t>1 </a:t>
            </a:r>
            <a:r>
              <a:rPr lang="ru-RU" sz="1600" b="1" dirty="0">
                <a:solidFill>
                  <a:schemeClr val="bg1"/>
                </a:solidFill>
                <a:latin typeface="Times New Roman" pitchFamily="18" charset="0"/>
                <a:cs typeface="Times New Roman" pitchFamily="18" charset="0"/>
              </a:rPr>
              <a:t>Кор</a:t>
            </a:r>
            <a:r>
              <a:rPr lang="en-US" sz="1600" b="1" dirty="0">
                <a:solidFill>
                  <a:schemeClr val="bg1"/>
                </a:solidFill>
                <a:latin typeface="Times New Roman" pitchFamily="18" charset="0"/>
                <a:cs typeface="Times New Roman" pitchFamily="18" charset="0"/>
              </a:rPr>
              <a:t>. 15:22</a:t>
            </a:r>
          </a:p>
        </p:txBody>
      </p:sp>
      <p:sp>
        <p:nvSpPr>
          <p:cNvPr id="5760009" name="WordArt 9">
            <a:extLst>
              <a:ext uri="{FF2B5EF4-FFF2-40B4-BE49-F238E27FC236}">
                <a16:creationId xmlns:a16="http://schemas.microsoft.com/office/drawing/2014/main" id="{878DEC48-8346-064F-AF78-358E70F34EAD}"/>
              </a:ext>
            </a:extLst>
          </p:cNvPr>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5760010" name="WordArt 10">
            <a:extLst>
              <a:ext uri="{FF2B5EF4-FFF2-40B4-BE49-F238E27FC236}">
                <a16:creationId xmlns:a16="http://schemas.microsoft.com/office/drawing/2014/main" id="{E3951E15-F379-F54D-B022-1801508A7BC2}"/>
              </a:ext>
            </a:extLst>
          </p:cNvPr>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760009"/>
                                        </p:tgtEl>
                                        <p:attrNameLst>
                                          <p:attrName>style.visibility</p:attrName>
                                        </p:attrNameLst>
                                      </p:cBhvr>
                                      <p:to>
                                        <p:strVal val="visible"/>
                                      </p:to>
                                    </p:set>
                                    <p:anim calcmode="lin" valueType="num">
                                      <p:cBhvr>
                                        <p:cTn id="7" dur="500" fill="hold"/>
                                        <p:tgtEl>
                                          <p:spTgt spid="5760009"/>
                                        </p:tgtEl>
                                        <p:attrNameLst>
                                          <p:attrName>ppt_w</p:attrName>
                                        </p:attrNameLst>
                                      </p:cBhvr>
                                      <p:tavLst>
                                        <p:tav tm="0">
                                          <p:val>
                                            <p:fltVal val="0"/>
                                          </p:val>
                                        </p:tav>
                                        <p:tav tm="100000">
                                          <p:val>
                                            <p:strVal val="#ppt_w"/>
                                          </p:val>
                                        </p:tav>
                                      </p:tavLst>
                                    </p:anim>
                                    <p:anim calcmode="lin" valueType="num">
                                      <p:cBhvr>
                                        <p:cTn id="8" dur="500" fill="hold"/>
                                        <p:tgtEl>
                                          <p:spTgt spid="5760009"/>
                                        </p:tgtEl>
                                        <p:attrNameLst>
                                          <p:attrName>ppt_h</p:attrName>
                                        </p:attrNameLst>
                                      </p:cBhvr>
                                      <p:tavLst>
                                        <p:tav tm="0">
                                          <p:val>
                                            <p:fltVal val="0"/>
                                          </p:val>
                                        </p:tav>
                                        <p:tav tm="100000">
                                          <p:val>
                                            <p:strVal val="#ppt_h"/>
                                          </p:val>
                                        </p:tav>
                                      </p:tavLst>
                                    </p:anim>
                                    <p:animEffect transition="in" filter="fade">
                                      <p:cBhvr>
                                        <p:cTn id="9" dur="500"/>
                                        <p:tgtEl>
                                          <p:spTgt spid="576000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nodeType="clickEffect">
                                  <p:stCondLst>
                                    <p:cond delay="0"/>
                                  </p:stCondLst>
                                  <p:childTnLst>
                                    <p:animEffect transition="out" filter="dissolve">
                                      <p:cBhvr>
                                        <p:cTn id="13" dur="500"/>
                                        <p:tgtEl>
                                          <p:spTgt spid="5760009"/>
                                        </p:tgtEl>
                                      </p:cBhvr>
                                    </p:animEffect>
                                    <p:set>
                                      <p:cBhvr>
                                        <p:cTn id="14" dur="1" fill="hold">
                                          <p:stCondLst>
                                            <p:cond delay="499"/>
                                          </p:stCondLst>
                                        </p:cTn>
                                        <p:tgtEl>
                                          <p:spTgt spid="5760009"/>
                                        </p:tgtEl>
                                        <p:attrNameLst>
                                          <p:attrName>style.visibility</p:attrName>
                                        </p:attrNameLst>
                                      </p:cBhvr>
                                      <p:to>
                                        <p:strVal val="hidden"/>
                                      </p:to>
                                    </p:se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5760010"/>
                                        </p:tgtEl>
                                        <p:attrNameLst>
                                          <p:attrName>style.visibility</p:attrName>
                                        </p:attrNameLst>
                                      </p:cBhvr>
                                      <p:to>
                                        <p:strVal val="visible"/>
                                      </p:to>
                                    </p:set>
                                    <p:anim calcmode="lin" valueType="num">
                                      <p:cBhvr>
                                        <p:cTn id="18" dur="500" fill="hold"/>
                                        <p:tgtEl>
                                          <p:spTgt spid="5760010"/>
                                        </p:tgtEl>
                                        <p:attrNameLst>
                                          <p:attrName>ppt_w</p:attrName>
                                        </p:attrNameLst>
                                      </p:cBhvr>
                                      <p:tavLst>
                                        <p:tav tm="0">
                                          <p:val>
                                            <p:fltVal val="0"/>
                                          </p:val>
                                        </p:tav>
                                        <p:tav tm="100000">
                                          <p:val>
                                            <p:strVal val="#ppt_w"/>
                                          </p:val>
                                        </p:tav>
                                      </p:tavLst>
                                    </p:anim>
                                    <p:anim calcmode="lin" valueType="num">
                                      <p:cBhvr>
                                        <p:cTn id="19" dur="500" fill="hold"/>
                                        <p:tgtEl>
                                          <p:spTgt spid="5760010"/>
                                        </p:tgtEl>
                                        <p:attrNameLst>
                                          <p:attrName>ppt_h</p:attrName>
                                        </p:attrNameLst>
                                      </p:cBhvr>
                                      <p:tavLst>
                                        <p:tav tm="0">
                                          <p:val>
                                            <p:fltVal val="0"/>
                                          </p:val>
                                        </p:tav>
                                        <p:tav tm="100000">
                                          <p:val>
                                            <p:strVal val="#ppt_h"/>
                                          </p:val>
                                        </p:tav>
                                      </p:tavLst>
                                    </p:anim>
                                    <p:animEffect transition="in" filter="fade">
                                      <p:cBhvr>
                                        <p:cTn id="20" dur="500"/>
                                        <p:tgtEl>
                                          <p:spTgt spid="576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a:extLst>
              <a:ext uri="{FF2B5EF4-FFF2-40B4-BE49-F238E27FC236}">
                <a16:creationId xmlns:a16="http://schemas.microsoft.com/office/drawing/2014/main" id="{50B1742A-812E-C043-A48B-3F3647BBD45B}"/>
              </a:ext>
            </a:extLst>
          </p:cNvPr>
          <p:cNvSpPr txBox="1">
            <a:spLocks noChangeArrowheads="1"/>
          </p:cNvSpPr>
          <p:nvPr/>
        </p:nvSpPr>
        <p:spPr bwMode="auto">
          <a:xfrm>
            <a:off x="838200" y="609600"/>
            <a:ext cx="6858000" cy="4967288"/>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defRPr/>
            </a:pPr>
            <a:r>
              <a:rPr lang="ru-RU" sz="3200" b="1" dirty="0">
                <a:solidFill>
                  <a:schemeClr val="bg1"/>
                </a:solidFill>
                <a:latin typeface="Arial" charset="0"/>
              </a:rPr>
              <a:t>«Самым разрушительным эффектом, который биология оказала на христианство, стало открытие биологической эволюции.</a:t>
            </a:r>
            <a:r>
              <a:rPr lang="en-US" sz="3200" b="1" dirty="0">
                <a:solidFill>
                  <a:schemeClr val="bg1"/>
                </a:solidFill>
                <a:latin typeface="Arial" charset="0"/>
              </a:rPr>
              <a:t> </a:t>
            </a:r>
            <a:r>
              <a:rPr lang="ru-RU" sz="3200" b="1" dirty="0">
                <a:solidFill>
                  <a:schemeClr val="bg1"/>
                </a:solidFill>
                <a:latin typeface="Arial" charset="0"/>
              </a:rPr>
              <a:t>Теперь, когда мы знаем, что Адам и Ева никогда не были реальными людьми, ключевой миф христианства уничтожен. Если не было Адама и Евы, не было и первородного греха...»</a:t>
            </a:r>
            <a:endParaRPr lang="en-US" sz="3200" b="1" dirty="0">
              <a:solidFill>
                <a:schemeClr val="bg1"/>
              </a:solidFill>
              <a:latin typeface="Arial" charset="0"/>
            </a:endParaRPr>
          </a:p>
        </p:txBody>
      </p:sp>
      <p:pic>
        <p:nvPicPr>
          <p:cNvPr id="107523" name="Picture 3" descr="Zindler, Frank 1">
            <a:extLst>
              <a:ext uri="{FF2B5EF4-FFF2-40B4-BE49-F238E27FC236}">
                <a16:creationId xmlns:a16="http://schemas.microsoft.com/office/drawing/2014/main" id="{C591AEF0-FE11-D541-AD4B-83C50767C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33400"/>
            <a:ext cx="139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6340" name="Text Box 4">
            <a:extLst>
              <a:ext uri="{FF2B5EF4-FFF2-40B4-BE49-F238E27FC236}">
                <a16:creationId xmlns:a16="http://schemas.microsoft.com/office/drawing/2014/main" id="{6F50B3F3-D653-C442-81C6-33CDC020383E}"/>
              </a:ext>
            </a:extLst>
          </p:cNvPr>
          <p:cNvSpPr txBox="1">
            <a:spLocks noChangeArrowheads="1"/>
          </p:cNvSpPr>
          <p:nvPr/>
        </p:nvSpPr>
        <p:spPr bwMode="auto">
          <a:xfrm>
            <a:off x="7239000" y="1981200"/>
            <a:ext cx="1752600" cy="83026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ru-RU" sz="2400" b="1" dirty="0">
                <a:solidFill>
                  <a:srgbClr val="FFFF00"/>
                </a:solidFill>
                <a:latin typeface="Arial" charset="0"/>
              </a:rPr>
              <a:t>Фрэнк Зиндлер</a:t>
            </a:r>
            <a:endParaRPr lang="en-US" sz="2400" b="1" dirty="0">
              <a:solidFill>
                <a:srgbClr val="FFFF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1538" name="Text Box 2">
            <a:extLst>
              <a:ext uri="{FF2B5EF4-FFF2-40B4-BE49-F238E27FC236}">
                <a16:creationId xmlns:a16="http://schemas.microsoft.com/office/drawing/2014/main" id="{96FF23CA-2A9B-7D4F-BC7B-C3CF40AB4437}"/>
              </a:ext>
            </a:extLst>
          </p:cNvPr>
          <p:cNvSpPr txBox="1">
            <a:spLocks noChangeArrowheads="1"/>
          </p:cNvSpPr>
          <p:nvPr/>
        </p:nvSpPr>
        <p:spPr bwMode="auto">
          <a:xfrm>
            <a:off x="838200" y="609600"/>
            <a:ext cx="7620000" cy="408146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defRPr/>
            </a:pPr>
            <a:r>
              <a:rPr lang="ru-RU" sz="3200" b="1" dirty="0">
                <a:solidFill>
                  <a:schemeClr val="bg1"/>
                </a:solidFill>
                <a:latin typeface="Arial" charset="0"/>
              </a:rPr>
              <a:t>«Если не было первородного </a:t>
            </a:r>
          </a:p>
          <a:p>
            <a:pPr algn="l">
              <a:lnSpc>
                <a:spcPct val="90000"/>
              </a:lnSpc>
              <a:defRPr/>
            </a:pPr>
            <a:r>
              <a:rPr lang="ru-RU" sz="3200" b="1" dirty="0">
                <a:solidFill>
                  <a:schemeClr val="bg1"/>
                </a:solidFill>
                <a:latin typeface="Arial" charset="0"/>
              </a:rPr>
              <a:t>греха, нет необходимости в </a:t>
            </a:r>
          </a:p>
          <a:p>
            <a:pPr algn="l">
              <a:lnSpc>
                <a:spcPct val="90000"/>
              </a:lnSpc>
              <a:defRPr/>
            </a:pPr>
            <a:r>
              <a:rPr lang="ru-RU" sz="3200" b="1" dirty="0">
                <a:solidFill>
                  <a:schemeClr val="bg1"/>
                </a:solidFill>
                <a:latin typeface="Arial" charset="0"/>
              </a:rPr>
              <a:t>спасении. Если нет нужды в спасении, нет нужды и в спасителе. И я полагаю, это оставляет Иисуса, исторического или иного, без работы.</a:t>
            </a:r>
            <a:r>
              <a:rPr lang="en-US" sz="3200" b="1" dirty="0">
                <a:solidFill>
                  <a:schemeClr val="bg1"/>
                </a:solidFill>
                <a:latin typeface="Arial" charset="0"/>
              </a:rPr>
              <a:t> </a:t>
            </a:r>
            <a:r>
              <a:rPr lang="ru-RU" sz="3200" b="1" dirty="0">
                <a:solidFill>
                  <a:schemeClr val="bg1"/>
                </a:solidFill>
                <a:latin typeface="Arial" charset="0"/>
              </a:rPr>
              <a:t>Я думаю, эволюция – это, однозначно, предвестник гибели христианства».</a:t>
            </a:r>
            <a:endParaRPr lang="en-US" sz="3200" b="1" dirty="0">
              <a:solidFill>
                <a:schemeClr val="bg1"/>
              </a:solidFill>
              <a:latin typeface="Arial" charset="0"/>
            </a:endParaRPr>
          </a:p>
        </p:txBody>
      </p:sp>
      <p:sp>
        <p:nvSpPr>
          <p:cNvPr id="321539" name="Text Box 3">
            <a:extLst>
              <a:ext uri="{FF2B5EF4-FFF2-40B4-BE49-F238E27FC236}">
                <a16:creationId xmlns:a16="http://schemas.microsoft.com/office/drawing/2014/main" id="{3AA96AFD-CFE7-0247-BA21-D75888468663}"/>
              </a:ext>
            </a:extLst>
          </p:cNvPr>
          <p:cNvSpPr txBox="1">
            <a:spLocks noChangeArrowheads="1"/>
          </p:cNvSpPr>
          <p:nvPr/>
        </p:nvSpPr>
        <p:spPr bwMode="auto">
          <a:xfrm>
            <a:off x="914400" y="5029200"/>
            <a:ext cx="7239000" cy="13239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2000" b="1" dirty="0">
                <a:solidFill>
                  <a:schemeClr val="bg1"/>
                </a:solidFill>
                <a:latin typeface="Arial" charset="0"/>
              </a:rPr>
              <a:t>Фрэнк Зиндлер</a:t>
            </a:r>
            <a:r>
              <a:rPr lang="en-US" sz="2000" b="1" dirty="0">
                <a:solidFill>
                  <a:schemeClr val="bg1"/>
                </a:solidFill>
                <a:latin typeface="Arial" charset="0"/>
              </a:rPr>
              <a:t> (</a:t>
            </a:r>
            <a:r>
              <a:rPr lang="ru-RU" sz="2000" b="1" dirty="0">
                <a:solidFill>
                  <a:schemeClr val="bg1"/>
                </a:solidFill>
                <a:latin typeface="Arial" charset="0"/>
              </a:rPr>
              <a:t>американский атеист, участвовавший в дебатах с доктором</a:t>
            </a:r>
            <a:r>
              <a:rPr lang="en-US" sz="2000" b="1" dirty="0">
                <a:solidFill>
                  <a:schemeClr val="bg1"/>
                </a:solidFill>
                <a:latin typeface="Arial" charset="0"/>
              </a:rPr>
              <a:t> </a:t>
            </a:r>
            <a:r>
              <a:rPr lang="ru-RU" sz="2000" b="1" dirty="0">
                <a:solidFill>
                  <a:schemeClr val="bg1"/>
                </a:solidFill>
                <a:latin typeface="Arial" charset="0"/>
              </a:rPr>
              <a:t>Уильямом Лэйн Крэйгом</a:t>
            </a:r>
            <a:r>
              <a:rPr lang="en-US" sz="2000" b="1" dirty="0">
                <a:solidFill>
                  <a:schemeClr val="bg1"/>
                </a:solidFill>
                <a:latin typeface="Arial" charset="0"/>
              </a:rPr>
              <a:t>)</a:t>
            </a:r>
            <a:r>
              <a:rPr lang="ru-RU" sz="2000" b="1" dirty="0">
                <a:solidFill>
                  <a:schemeClr val="bg1"/>
                </a:solidFill>
                <a:latin typeface="Arial" charset="0"/>
              </a:rPr>
              <a:t>.</a:t>
            </a:r>
            <a:r>
              <a:rPr lang="en-US" sz="2000" b="1" dirty="0">
                <a:solidFill>
                  <a:schemeClr val="bg1"/>
                </a:solidFill>
                <a:latin typeface="Arial" charset="0"/>
              </a:rPr>
              <a:t> </a:t>
            </a:r>
            <a:r>
              <a:rPr lang="ru-RU" sz="2000" b="1" i="1" dirty="0">
                <a:solidFill>
                  <a:schemeClr val="bg1"/>
                </a:solidFill>
                <a:latin typeface="Arial" charset="0"/>
              </a:rPr>
              <a:t>Атеизм</a:t>
            </a:r>
            <a:r>
              <a:rPr lang="en-US" sz="2000" b="1" i="1" dirty="0">
                <a:solidFill>
                  <a:schemeClr val="bg1"/>
                </a:solidFill>
                <a:latin typeface="Arial" charset="0"/>
              </a:rPr>
              <a:t> </a:t>
            </a:r>
            <a:r>
              <a:rPr lang="ru-RU" sz="2000" b="1" i="1" dirty="0">
                <a:solidFill>
                  <a:schemeClr val="bg1"/>
                </a:solidFill>
                <a:latin typeface="Arial" charset="0"/>
              </a:rPr>
              <a:t>против</a:t>
            </a:r>
            <a:r>
              <a:rPr lang="en-US" sz="2000" b="1" i="1" dirty="0">
                <a:solidFill>
                  <a:schemeClr val="bg1"/>
                </a:solidFill>
                <a:latin typeface="Arial" charset="0"/>
              </a:rPr>
              <a:t> </a:t>
            </a:r>
            <a:r>
              <a:rPr lang="ru-RU" sz="2000" b="1" i="1" dirty="0">
                <a:solidFill>
                  <a:schemeClr val="bg1"/>
                </a:solidFill>
                <a:latin typeface="Arial" charset="0"/>
              </a:rPr>
              <a:t>христианства</a:t>
            </a:r>
            <a:r>
              <a:rPr lang="en-US" sz="2000" b="1" dirty="0">
                <a:solidFill>
                  <a:schemeClr val="bg1"/>
                </a:solidFill>
                <a:latin typeface="Arial" charset="0"/>
              </a:rPr>
              <a:t> (</a:t>
            </a:r>
            <a:r>
              <a:rPr lang="ru-RU" sz="2000" b="1" dirty="0">
                <a:solidFill>
                  <a:schemeClr val="bg1"/>
                </a:solidFill>
                <a:latin typeface="Arial" charset="0"/>
              </a:rPr>
              <a:t>видео</a:t>
            </a:r>
            <a:r>
              <a:rPr lang="en-US" sz="2000" b="1" dirty="0">
                <a:solidFill>
                  <a:schemeClr val="bg1"/>
                </a:solidFill>
                <a:latin typeface="Arial" charset="0"/>
              </a:rPr>
              <a:t>)</a:t>
            </a:r>
            <a:r>
              <a:rPr lang="ru-RU" sz="2000" b="1" dirty="0">
                <a:solidFill>
                  <a:schemeClr val="bg1"/>
                </a:solidFill>
                <a:latin typeface="Arial" charset="0"/>
              </a:rPr>
              <a:t>.</a:t>
            </a:r>
            <a:r>
              <a:rPr lang="en-US" sz="2000" b="1" dirty="0">
                <a:solidFill>
                  <a:schemeClr val="bg1"/>
                </a:solidFill>
                <a:latin typeface="Arial" charset="0"/>
              </a:rPr>
              <a:t> </a:t>
            </a:r>
            <a:r>
              <a:rPr lang="en-US" sz="2000" b="1" dirty="0" err="1">
                <a:solidFill>
                  <a:schemeClr val="bg1"/>
                </a:solidFill>
                <a:latin typeface="Arial" charset="0"/>
              </a:rPr>
              <a:t>Zondervan</a:t>
            </a:r>
            <a:r>
              <a:rPr lang="en-US" sz="2000" b="1" dirty="0">
                <a:solidFill>
                  <a:schemeClr val="bg1"/>
                </a:solidFill>
                <a:latin typeface="Arial" charset="0"/>
              </a:rPr>
              <a:t>, 1996.</a:t>
            </a:r>
          </a:p>
        </p:txBody>
      </p:sp>
      <p:pic>
        <p:nvPicPr>
          <p:cNvPr id="108548" name="Picture 4" descr="Zindler, Frank 1">
            <a:extLst>
              <a:ext uri="{FF2B5EF4-FFF2-40B4-BE49-F238E27FC236}">
                <a16:creationId xmlns:a16="http://schemas.microsoft.com/office/drawing/2014/main" id="{23BECF39-72AF-5249-B8AB-0160CE07E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33400"/>
            <a:ext cx="14001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4DA1F2FC-5792-3C42-AB7E-32F8B2331258}"/>
              </a:ext>
            </a:extLst>
          </p:cNvPr>
          <p:cNvSpPr>
            <a:spLocks noGrp="1" noChangeArrowheads="1"/>
          </p:cNvSpPr>
          <p:nvPr>
            <p:ph type="title"/>
          </p:nvPr>
        </p:nvSpPr>
        <p:spPr/>
        <p:txBody>
          <a:bodyPr/>
          <a:lstStyle/>
          <a:p>
            <a:pPr eaLnBrk="1" hangingPunct="1"/>
            <a:r>
              <a:rPr lang="en-US" altLang="en-US"/>
              <a:t>Blocks-Genesis + Gospel 00872</a:t>
            </a:r>
          </a:p>
        </p:txBody>
      </p:sp>
      <p:pic>
        <p:nvPicPr>
          <p:cNvPr id="109571" name="Picture 3" descr="2 center Blks Blank">
            <a:extLst>
              <a:ext uri="{FF2B5EF4-FFF2-40B4-BE49-F238E27FC236}">
                <a16:creationId xmlns:a16="http://schemas.microsoft.com/office/drawing/2014/main" id="{13CE053B-02A0-6D41-BAED-0DC603C0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WordArt 4">
            <a:extLst>
              <a:ext uri="{FF2B5EF4-FFF2-40B4-BE49-F238E27FC236}">
                <a16:creationId xmlns:a16="http://schemas.microsoft.com/office/drawing/2014/main" id="{7786D336-0474-8448-B40D-F1AEAEA504EE}"/>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Евангелие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109573" name="WordArt 5">
            <a:extLst>
              <a:ext uri="{FF2B5EF4-FFF2-40B4-BE49-F238E27FC236}">
                <a16:creationId xmlns:a16="http://schemas.microsoft.com/office/drawing/2014/main" id="{350A47D2-10AD-B749-A1C2-1C0CC101C3E3}"/>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Бытие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6057990" name="WordArt 6">
            <a:extLst>
              <a:ext uri="{FF2B5EF4-FFF2-40B4-BE49-F238E27FC236}">
                <a16:creationId xmlns:a16="http://schemas.microsoft.com/office/drawing/2014/main" id="{8A4B850E-EFD0-EA48-9418-DF3E1536D081}"/>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57991" name="WordArt 7">
            <a:extLst>
              <a:ext uri="{FF2B5EF4-FFF2-40B4-BE49-F238E27FC236}">
                <a16:creationId xmlns:a16="http://schemas.microsoft.com/office/drawing/2014/main" id="{76B78C5E-FED0-6043-9634-BD43F10FC822}"/>
              </a:ext>
            </a:extLst>
          </p:cNvPr>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3A6EB070-736D-2B4C-B7E8-C8BE368EB5BA}"/>
              </a:ext>
            </a:extLst>
          </p:cNvPr>
          <p:cNvSpPr>
            <a:spLocks noGrp="1" noChangeArrowheads="1"/>
          </p:cNvSpPr>
          <p:nvPr>
            <p:ph type="title"/>
          </p:nvPr>
        </p:nvSpPr>
        <p:spPr/>
        <p:txBody>
          <a:bodyPr/>
          <a:lstStyle/>
          <a:p>
            <a:pPr eaLnBrk="1" hangingPunct="1"/>
            <a:r>
              <a:rPr lang="en-US" altLang="en-US"/>
              <a:t>Blocks-Genesis + Gospel 00872</a:t>
            </a:r>
          </a:p>
        </p:txBody>
      </p:sp>
      <p:pic>
        <p:nvPicPr>
          <p:cNvPr id="110595" name="Picture 3" descr="2 center Blks Blank">
            <a:extLst>
              <a:ext uri="{FF2B5EF4-FFF2-40B4-BE49-F238E27FC236}">
                <a16:creationId xmlns:a16="http://schemas.microsoft.com/office/drawing/2014/main" id="{13DDC294-2C30-C944-A288-73DF8CAD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WordArt 4">
            <a:extLst>
              <a:ext uri="{FF2B5EF4-FFF2-40B4-BE49-F238E27FC236}">
                <a16:creationId xmlns:a16="http://schemas.microsoft.com/office/drawing/2014/main" id="{C77C8A69-F23E-9344-9BB1-FE19E40DF0D0}"/>
              </a:ext>
            </a:extLst>
          </p:cNvPr>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Нравственность</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110597" name="WordArt 5">
            <a:extLst>
              <a:ext uri="{FF2B5EF4-FFF2-40B4-BE49-F238E27FC236}">
                <a16:creationId xmlns:a16="http://schemas.microsoft.com/office/drawing/2014/main" id="{842E041C-DAD0-E849-8215-8E1475A955A4}"/>
              </a:ext>
            </a:extLst>
          </p:cNvPr>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r>
              <a:rPr lang="ru-RU" sz="4400" kern="10">
                <a:ln w="38100">
                  <a:solidFill>
                    <a:schemeClr val="bg1"/>
                  </a:solidFill>
                  <a:round/>
                  <a:headEnd/>
                  <a:tailEnd/>
                </a:ln>
                <a:cs typeface="Futura XBlk BT" panose="020B0602020204020303" pitchFamily="34" charset="-79"/>
              </a:rPr>
              <a:t>Бытие</a:t>
            </a:r>
            <a:endParaRPr lang="en-US" sz="4400" kern="10">
              <a:ln w="38100">
                <a:solidFill>
                  <a:schemeClr val="bg1"/>
                </a:solidFill>
                <a:round/>
                <a:headEnd/>
                <a:tailEnd/>
              </a:ln>
              <a:latin typeface="Futura XBlk BT" panose="020B0602020204020303" pitchFamily="34" charset="-79"/>
              <a:cs typeface="Futura XBlk BT" panose="020B0602020204020303" pitchFamily="34" charset="-79"/>
            </a:endParaRPr>
          </a:p>
        </p:txBody>
      </p:sp>
      <p:sp>
        <p:nvSpPr>
          <p:cNvPr id="6060038" name="WordArt 6">
            <a:extLst>
              <a:ext uri="{FF2B5EF4-FFF2-40B4-BE49-F238E27FC236}">
                <a16:creationId xmlns:a16="http://schemas.microsoft.com/office/drawing/2014/main" id="{BF5CE5F7-008D-C94D-B8A1-C6E3F9F1CC40}"/>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60039" name="WordArt 7">
            <a:extLst>
              <a:ext uri="{FF2B5EF4-FFF2-40B4-BE49-F238E27FC236}">
                <a16:creationId xmlns:a16="http://schemas.microsoft.com/office/drawing/2014/main" id="{47A74905-1A15-5D46-ACAA-D38891CAC041}"/>
              </a:ext>
            </a:extLst>
          </p:cNvPr>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F68006F-E3E1-E742-99C9-EA2E79E46DEF}"/>
              </a:ext>
            </a:extLst>
          </p:cNvPr>
          <p:cNvSpPr>
            <a:spLocks noGrp="1" noChangeArrowheads="1"/>
          </p:cNvSpPr>
          <p:nvPr>
            <p:ph type="title"/>
          </p:nvPr>
        </p:nvSpPr>
        <p:spPr/>
        <p:txBody>
          <a:bodyPr/>
          <a:lstStyle/>
          <a:p>
            <a:pPr eaLnBrk="1" hangingPunct="1"/>
            <a:r>
              <a:rPr lang="en-AU" altLang="en-US" sz="2400">
                <a:solidFill>
                  <a:srgbClr val="000066"/>
                </a:solidFill>
              </a:rPr>
              <a:t>Evolution and Atheism, Provine</a:t>
            </a:r>
            <a:endParaRPr lang="en-AU" altLang="en-US">
              <a:solidFill>
                <a:srgbClr val="000066"/>
              </a:solidFill>
            </a:endParaRPr>
          </a:p>
        </p:txBody>
      </p:sp>
      <p:sp>
        <p:nvSpPr>
          <p:cNvPr id="6070275" name="Text Box 3">
            <a:extLst>
              <a:ext uri="{FF2B5EF4-FFF2-40B4-BE49-F238E27FC236}">
                <a16:creationId xmlns:a16="http://schemas.microsoft.com/office/drawing/2014/main" id="{A47A587F-97A0-C742-9791-727315829050}"/>
              </a:ext>
            </a:extLst>
          </p:cNvPr>
          <p:cNvSpPr txBox="1">
            <a:spLocks noChangeArrowheads="1"/>
          </p:cNvSpPr>
          <p:nvPr/>
        </p:nvSpPr>
        <p:spPr bwMode="auto">
          <a:xfrm>
            <a:off x="1116013" y="517525"/>
            <a:ext cx="6880225" cy="7080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eaLnBrk="0" hangingPunct="0">
              <a:defRPr/>
            </a:pPr>
            <a:r>
              <a:rPr lang="ru-RU" sz="4000" b="1" dirty="0">
                <a:solidFill>
                  <a:schemeClr val="bg1"/>
                </a:solidFill>
                <a:latin typeface="Verdana" pitchFamily="34" charset="0"/>
              </a:rPr>
              <a:t>ЭВОЛЮЦИЯ И АТЕИЗМ</a:t>
            </a:r>
            <a:endParaRPr lang="en-AU" sz="4000" dirty="0">
              <a:latin typeface="Times New Roman" pitchFamily="18" charset="0"/>
            </a:endParaRPr>
          </a:p>
        </p:txBody>
      </p:sp>
      <p:sp>
        <p:nvSpPr>
          <p:cNvPr id="6070276" name="Text Box 4">
            <a:extLst>
              <a:ext uri="{FF2B5EF4-FFF2-40B4-BE49-F238E27FC236}">
                <a16:creationId xmlns:a16="http://schemas.microsoft.com/office/drawing/2014/main" id="{8D869A5A-BE5A-FA46-BBF7-70493AFF7EA5}"/>
              </a:ext>
            </a:extLst>
          </p:cNvPr>
          <p:cNvSpPr txBox="1">
            <a:spLocks noChangeArrowheads="1"/>
          </p:cNvSpPr>
          <p:nvPr/>
        </p:nvSpPr>
        <p:spPr bwMode="auto">
          <a:xfrm>
            <a:off x="914400" y="5715000"/>
            <a:ext cx="7696200" cy="70802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defRPr/>
            </a:pPr>
            <a:r>
              <a:rPr lang="ru-RU" sz="2000" b="1" dirty="0">
                <a:solidFill>
                  <a:schemeClr val="bg1"/>
                </a:solidFill>
                <a:latin typeface="Arial" charset="0"/>
              </a:rPr>
              <a:t>Уильям</a:t>
            </a:r>
            <a:r>
              <a:rPr lang="en-AU" sz="2000" b="1" dirty="0">
                <a:solidFill>
                  <a:schemeClr val="bg1"/>
                </a:solidFill>
                <a:latin typeface="Arial" charset="0"/>
              </a:rPr>
              <a:t> </a:t>
            </a:r>
            <a:r>
              <a:rPr lang="ru-RU" sz="2000" b="1" dirty="0">
                <a:solidFill>
                  <a:schemeClr val="bg1"/>
                </a:solidFill>
                <a:latin typeface="Arial" charset="0"/>
              </a:rPr>
              <a:t>Б</a:t>
            </a:r>
            <a:r>
              <a:rPr lang="en-AU" sz="2000" b="1" dirty="0">
                <a:solidFill>
                  <a:schemeClr val="bg1"/>
                </a:solidFill>
                <a:latin typeface="Arial" charset="0"/>
              </a:rPr>
              <a:t>. </a:t>
            </a:r>
            <a:r>
              <a:rPr lang="ru-RU" sz="2000" b="1" dirty="0">
                <a:solidFill>
                  <a:schemeClr val="bg1"/>
                </a:solidFill>
                <a:latin typeface="Arial" charset="0"/>
              </a:rPr>
              <a:t>Провайн</a:t>
            </a:r>
            <a:r>
              <a:rPr lang="en-AU" sz="2000" b="1" dirty="0">
                <a:solidFill>
                  <a:schemeClr val="bg1"/>
                </a:solidFill>
                <a:latin typeface="Arial" charset="0"/>
              </a:rPr>
              <a:t> (</a:t>
            </a:r>
            <a:r>
              <a:rPr lang="ru-RU" sz="2000" b="1" dirty="0">
                <a:solidFill>
                  <a:schemeClr val="bg1"/>
                </a:solidFill>
                <a:latin typeface="Arial" charset="0"/>
              </a:rPr>
              <a:t>профессор биологии</a:t>
            </a:r>
            <a:r>
              <a:rPr lang="en-AU" sz="2000" b="1" dirty="0">
                <a:solidFill>
                  <a:schemeClr val="bg1"/>
                </a:solidFill>
                <a:latin typeface="Arial" charset="0"/>
              </a:rPr>
              <a:t>, Cornell Univ.)</a:t>
            </a:r>
            <a:r>
              <a:rPr lang="ru-RU" sz="2000" b="1" dirty="0">
                <a:solidFill>
                  <a:schemeClr val="bg1"/>
                </a:solidFill>
                <a:latin typeface="Arial" charset="0"/>
              </a:rPr>
              <a:t>.</a:t>
            </a:r>
            <a:r>
              <a:rPr lang="en-AU" sz="2000" b="1" dirty="0">
                <a:solidFill>
                  <a:schemeClr val="bg1"/>
                </a:solidFill>
                <a:latin typeface="Arial" charset="0"/>
              </a:rPr>
              <a:t> </a:t>
            </a:r>
            <a:r>
              <a:rPr lang="en-AU" sz="2000" b="1" i="1" dirty="0">
                <a:solidFill>
                  <a:schemeClr val="bg1"/>
                </a:solidFill>
                <a:latin typeface="Arial" charset="0"/>
              </a:rPr>
              <a:t>Origins Research</a:t>
            </a:r>
            <a:r>
              <a:rPr lang="ru-RU" sz="2000" b="1" dirty="0">
                <a:solidFill>
                  <a:schemeClr val="bg1"/>
                </a:solidFill>
                <a:latin typeface="Arial" charset="0"/>
              </a:rPr>
              <a:t>. Вып.</a:t>
            </a:r>
            <a:r>
              <a:rPr lang="en-AU" sz="2000" b="1" dirty="0">
                <a:solidFill>
                  <a:schemeClr val="bg1"/>
                </a:solidFill>
                <a:latin typeface="Arial" charset="0"/>
              </a:rPr>
              <a:t> 16:1/2 (1994)</a:t>
            </a:r>
            <a:r>
              <a:rPr lang="ru-RU" sz="2000" b="1" dirty="0">
                <a:solidFill>
                  <a:schemeClr val="bg1"/>
                </a:solidFill>
                <a:latin typeface="Arial" charset="0"/>
              </a:rPr>
              <a:t>.</a:t>
            </a:r>
            <a:r>
              <a:rPr lang="en-AU" sz="2000" b="1" dirty="0">
                <a:solidFill>
                  <a:schemeClr val="bg1"/>
                </a:solidFill>
                <a:latin typeface="Arial" charset="0"/>
              </a:rPr>
              <a:t> </a:t>
            </a:r>
            <a:r>
              <a:rPr lang="ru-RU" sz="2000" b="1" dirty="0">
                <a:solidFill>
                  <a:schemeClr val="bg1"/>
                </a:solidFill>
                <a:latin typeface="Arial" charset="0"/>
              </a:rPr>
              <a:t>С</a:t>
            </a:r>
            <a:r>
              <a:rPr lang="en-AU" sz="2000" b="1" dirty="0">
                <a:solidFill>
                  <a:schemeClr val="bg1"/>
                </a:solidFill>
                <a:latin typeface="Arial" charset="0"/>
              </a:rPr>
              <a:t>.</a:t>
            </a:r>
            <a:r>
              <a:rPr lang="ru-RU" sz="2000" b="1" dirty="0">
                <a:solidFill>
                  <a:schemeClr val="bg1"/>
                </a:solidFill>
                <a:latin typeface="Arial" charset="0"/>
              </a:rPr>
              <a:t> </a:t>
            </a:r>
            <a:r>
              <a:rPr lang="en-AU" sz="2000" b="1" dirty="0">
                <a:solidFill>
                  <a:schemeClr val="bg1"/>
                </a:solidFill>
                <a:latin typeface="Arial" charset="0"/>
              </a:rPr>
              <a:t>9.</a:t>
            </a:r>
            <a:endParaRPr lang="en-US" sz="2000" dirty="0">
              <a:latin typeface="Arial" charset="0"/>
            </a:endParaRPr>
          </a:p>
        </p:txBody>
      </p:sp>
      <p:sp>
        <p:nvSpPr>
          <p:cNvPr id="6070277" name="Text Box 5">
            <a:extLst>
              <a:ext uri="{FF2B5EF4-FFF2-40B4-BE49-F238E27FC236}">
                <a16:creationId xmlns:a16="http://schemas.microsoft.com/office/drawing/2014/main" id="{A208A8A6-04AA-C24D-9E4C-39DF86D164C1}"/>
              </a:ext>
            </a:extLst>
          </p:cNvPr>
          <p:cNvSpPr txBox="1">
            <a:spLocks noChangeArrowheads="1"/>
          </p:cNvSpPr>
          <p:nvPr/>
        </p:nvSpPr>
        <p:spPr bwMode="auto">
          <a:xfrm>
            <a:off x="838200" y="1447800"/>
            <a:ext cx="7391400" cy="424656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defRPr/>
            </a:pPr>
            <a:r>
              <a:rPr lang="ru-RU" sz="3000" b="1" dirty="0">
                <a:solidFill>
                  <a:srgbClr val="FFFF00"/>
                </a:solidFill>
                <a:latin typeface="Arial" charset="0"/>
              </a:rPr>
              <a:t>«Позвольте мне </a:t>
            </a:r>
          </a:p>
          <a:p>
            <a:pPr algn="l">
              <a:defRPr/>
            </a:pPr>
            <a:r>
              <a:rPr lang="ru-RU" sz="3000" b="1" dirty="0">
                <a:solidFill>
                  <a:srgbClr val="FFFF00"/>
                </a:solidFill>
                <a:latin typeface="Arial" charset="0"/>
              </a:rPr>
              <a:t>подытожить мои </a:t>
            </a:r>
          </a:p>
          <a:p>
            <a:pPr algn="l">
              <a:defRPr/>
            </a:pPr>
            <a:r>
              <a:rPr lang="ru-RU" sz="3000" b="1" dirty="0">
                <a:solidFill>
                  <a:srgbClr val="FFFF00"/>
                </a:solidFill>
                <a:latin typeface="Arial" charset="0"/>
              </a:rPr>
              <a:t>взгляды на то, о чем </a:t>
            </a:r>
          </a:p>
          <a:p>
            <a:pPr algn="l">
              <a:defRPr/>
            </a:pPr>
            <a:r>
              <a:rPr lang="ru-RU" sz="3000" b="1" dirty="0">
                <a:solidFill>
                  <a:srgbClr val="FFFF00"/>
                </a:solidFill>
                <a:latin typeface="Arial" charset="0"/>
              </a:rPr>
              <a:t>громко и ясно говорит </a:t>
            </a:r>
          </a:p>
          <a:p>
            <a:pPr algn="l">
              <a:defRPr/>
            </a:pPr>
            <a:r>
              <a:rPr lang="ru-RU" sz="3000" b="1" dirty="0">
                <a:solidFill>
                  <a:srgbClr val="FFFF00"/>
                </a:solidFill>
                <a:latin typeface="Arial" charset="0"/>
              </a:rPr>
              <a:t>нам современная </a:t>
            </a:r>
          </a:p>
          <a:p>
            <a:pPr algn="l">
              <a:defRPr/>
            </a:pPr>
            <a:r>
              <a:rPr lang="ru-RU" sz="3000" b="1" dirty="0">
                <a:solidFill>
                  <a:srgbClr val="FFFF00"/>
                </a:solidFill>
                <a:latin typeface="Arial" charset="0"/>
              </a:rPr>
              <a:t>эволюционная биология</a:t>
            </a:r>
            <a:r>
              <a:rPr lang="en-AU" sz="3000" b="1" dirty="0">
                <a:solidFill>
                  <a:srgbClr val="FFFF00"/>
                </a:solidFill>
                <a:latin typeface="Arial" charset="0"/>
              </a:rPr>
              <a:t>… </a:t>
            </a:r>
            <a:r>
              <a:rPr lang="ru-RU" sz="3000" b="1" dirty="0">
                <a:solidFill>
                  <a:srgbClr val="FFFF00"/>
                </a:solidFill>
                <a:latin typeface="Arial" charset="0"/>
              </a:rPr>
              <a:t>Нет никаких богов, нет никаких целей и никаких целеустремленных сил</a:t>
            </a:r>
            <a:r>
              <a:rPr lang="en-AU" sz="3000" b="1" dirty="0">
                <a:solidFill>
                  <a:srgbClr val="FFFF00"/>
                </a:solidFill>
                <a:latin typeface="Arial" charset="0"/>
              </a:rPr>
              <a:t>.  </a:t>
            </a:r>
            <a:endParaRPr lang="ru-RU" sz="3000" b="1" dirty="0">
              <a:solidFill>
                <a:srgbClr val="FFFF00"/>
              </a:solidFill>
              <a:latin typeface="Arial" charset="0"/>
            </a:endParaRPr>
          </a:p>
          <a:p>
            <a:pPr algn="l">
              <a:defRPr/>
            </a:pPr>
            <a:r>
              <a:rPr lang="ru-RU" sz="3000" b="1" dirty="0">
                <a:solidFill>
                  <a:srgbClr val="FFFF00"/>
                </a:solidFill>
                <a:latin typeface="Arial" charset="0"/>
              </a:rPr>
              <a:t>Нет жизни после смерти».</a:t>
            </a:r>
            <a:endParaRPr lang="en-US" sz="3000" b="1" dirty="0">
              <a:solidFill>
                <a:srgbClr val="FFFF00"/>
              </a:solidFill>
              <a:latin typeface="Arial" charset="0"/>
            </a:endParaRPr>
          </a:p>
        </p:txBody>
      </p:sp>
      <p:pic>
        <p:nvPicPr>
          <p:cNvPr id="111622" name="Picture 6" descr="Provine, William 2010">
            <a:extLst>
              <a:ext uri="{FF2B5EF4-FFF2-40B4-BE49-F238E27FC236}">
                <a16:creationId xmlns:a16="http://schemas.microsoft.com/office/drawing/2014/main" id="{C389D3E7-81D4-964A-B6EF-8090C71A8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wipe(up)">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915E057-DA0D-BB45-8A85-94EF4BB8C434}"/>
              </a:ext>
            </a:extLst>
          </p:cNvPr>
          <p:cNvSpPr>
            <a:spLocks noGrp="1" noChangeArrowheads="1"/>
          </p:cNvSpPr>
          <p:nvPr>
            <p:ph type="title"/>
          </p:nvPr>
        </p:nvSpPr>
        <p:spPr/>
        <p:txBody>
          <a:bodyPr/>
          <a:lstStyle/>
          <a:p>
            <a:pPr eaLnBrk="1" hangingPunct="1"/>
            <a:r>
              <a:rPr lang="en-AU" altLang="en-US" sz="2400">
                <a:solidFill>
                  <a:srgbClr val="000066"/>
                </a:solidFill>
              </a:rPr>
              <a:t>Evolution and Atheism, Provine</a:t>
            </a:r>
            <a:endParaRPr lang="en-AU" altLang="en-US">
              <a:solidFill>
                <a:srgbClr val="000066"/>
              </a:solidFill>
            </a:endParaRPr>
          </a:p>
        </p:txBody>
      </p:sp>
      <p:sp>
        <p:nvSpPr>
          <p:cNvPr id="6072323" name="Text Box 3">
            <a:extLst>
              <a:ext uri="{FF2B5EF4-FFF2-40B4-BE49-F238E27FC236}">
                <a16:creationId xmlns:a16="http://schemas.microsoft.com/office/drawing/2014/main" id="{7366B5EE-A332-A149-B93F-B9C44420227A}"/>
              </a:ext>
            </a:extLst>
          </p:cNvPr>
          <p:cNvSpPr txBox="1">
            <a:spLocks noChangeArrowheads="1"/>
          </p:cNvSpPr>
          <p:nvPr/>
        </p:nvSpPr>
        <p:spPr bwMode="auto">
          <a:xfrm>
            <a:off x="1116013" y="517525"/>
            <a:ext cx="6880225" cy="7080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eaLnBrk="0" hangingPunct="0">
              <a:defRPr/>
            </a:pPr>
            <a:r>
              <a:rPr lang="ru-RU" sz="4000" b="1" dirty="0">
                <a:solidFill>
                  <a:schemeClr val="bg1"/>
                </a:solidFill>
                <a:latin typeface="Verdana" pitchFamily="34" charset="0"/>
              </a:rPr>
              <a:t>ЭВОЛЮЦИЯ И АТЕИЗМ</a:t>
            </a:r>
            <a:endParaRPr lang="en-AU" sz="4000" dirty="0">
              <a:latin typeface="Times New Roman" pitchFamily="18" charset="0"/>
            </a:endParaRPr>
          </a:p>
        </p:txBody>
      </p:sp>
      <p:sp>
        <p:nvSpPr>
          <p:cNvPr id="6072324" name="Text Box 4">
            <a:extLst>
              <a:ext uri="{FF2B5EF4-FFF2-40B4-BE49-F238E27FC236}">
                <a16:creationId xmlns:a16="http://schemas.microsoft.com/office/drawing/2014/main" id="{8665AEDF-6879-844A-A6CE-79DCD8B5706A}"/>
              </a:ext>
            </a:extLst>
          </p:cNvPr>
          <p:cNvSpPr txBox="1">
            <a:spLocks noChangeArrowheads="1"/>
          </p:cNvSpPr>
          <p:nvPr/>
        </p:nvSpPr>
        <p:spPr bwMode="auto">
          <a:xfrm>
            <a:off x="914400" y="5426075"/>
            <a:ext cx="7696200" cy="70802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defRPr/>
            </a:pPr>
            <a:r>
              <a:rPr lang="ru-RU" sz="2000" b="1" dirty="0">
                <a:solidFill>
                  <a:schemeClr val="bg1"/>
                </a:solidFill>
                <a:latin typeface="Arial" charset="0"/>
              </a:rPr>
              <a:t>Уильям Б. Провайн</a:t>
            </a:r>
            <a:r>
              <a:rPr lang="en-AU" sz="2000" b="1" dirty="0">
                <a:solidFill>
                  <a:schemeClr val="bg1"/>
                </a:solidFill>
                <a:latin typeface="Arial" charset="0"/>
              </a:rPr>
              <a:t> (</a:t>
            </a:r>
            <a:r>
              <a:rPr lang="ru-RU" sz="2000" b="1" dirty="0">
                <a:solidFill>
                  <a:schemeClr val="bg1"/>
                </a:solidFill>
                <a:latin typeface="Arial" charset="0"/>
              </a:rPr>
              <a:t>профессор биологии</a:t>
            </a:r>
            <a:r>
              <a:rPr lang="en-AU" sz="2000" b="1" dirty="0">
                <a:solidFill>
                  <a:schemeClr val="bg1"/>
                </a:solidFill>
                <a:latin typeface="Arial" charset="0"/>
              </a:rPr>
              <a:t>, Cornell Univ.)</a:t>
            </a:r>
            <a:r>
              <a:rPr lang="ru-RU" sz="2000" b="1" dirty="0">
                <a:solidFill>
                  <a:schemeClr val="bg1"/>
                </a:solidFill>
                <a:latin typeface="Arial" charset="0"/>
              </a:rPr>
              <a:t>.</a:t>
            </a:r>
            <a:r>
              <a:rPr lang="en-AU" sz="2000" b="1" dirty="0">
                <a:solidFill>
                  <a:schemeClr val="bg1"/>
                </a:solidFill>
                <a:latin typeface="Arial" charset="0"/>
              </a:rPr>
              <a:t> </a:t>
            </a:r>
            <a:r>
              <a:rPr lang="en-AU" sz="2000" b="1" i="1" dirty="0">
                <a:solidFill>
                  <a:schemeClr val="bg1"/>
                </a:solidFill>
                <a:latin typeface="Arial" charset="0"/>
              </a:rPr>
              <a:t>Origins Research</a:t>
            </a:r>
            <a:r>
              <a:rPr lang="ru-RU" sz="2000" b="1" dirty="0">
                <a:solidFill>
                  <a:schemeClr val="bg1"/>
                </a:solidFill>
                <a:latin typeface="Arial" charset="0"/>
              </a:rPr>
              <a:t>. Вып.</a:t>
            </a:r>
            <a:r>
              <a:rPr lang="en-AU" sz="2000" b="1" dirty="0">
                <a:solidFill>
                  <a:schemeClr val="bg1"/>
                </a:solidFill>
                <a:latin typeface="Arial" charset="0"/>
              </a:rPr>
              <a:t> 16:1/2 (1994)</a:t>
            </a:r>
            <a:r>
              <a:rPr lang="ru-RU" sz="2000" b="1" dirty="0">
                <a:solidFill>
                  <a:schemeClr val="bg1"/>
                </a:solidFill>
                <a:latin typeface="Arial" charset="0"/>
              </a:rPr>
              <a:t>.</a:t>
            </a:r>
            <a:r>
              <a:rPr lang="en-AU" sz="2000" b="1" dirty="0">
                <a:solidFill>
                  <a:schemeClr val="bg1"/>
                </a:solidFill>
                <a:latin typeface="Arial" charset="0"/>
              </a:rPr>
              <a:t> </a:t>
            </a:r>
            <a:r>
              <a:rPr lang="ru-RU" sz="2000" b="1" dirty="0">
                <a:solidFill>
                  <a:schemeClr val="bg1"/>
                </a:solidFill>
                <a:latin typeface="Arial" charset="0"/>
              </a:rPr>
              <a:t>С</a:t>
            </a:r>
            <a:r>
              <a:rPr lang="en-AU" sz="2000" b="1" dirty="0">
                <a:solidFill>
                  <a:schemeClr val="bg1"/>
                </a:solidFill>
                <a:latin typeface="Arial" charset="0"/>
              </a:rPr>
              <a:t>. </a:t>
            </a:r>
            <a:r>
              <a:rPr lang="ru-RU" sz="2000" b="1" dirty="0">
                <a:solidFill>
                  <a:schemeClr val="bg1"/>
                </a:solidFill>
                <a:latin typeface="Arial" charset="0"/>
              </a:rPr>
              <a:t>9</a:t>
            </a:r>
            <a:r>
              <a:rPr lang="en-AU" sz="2000" b="1" dirty="0">
                <a:solidFill>
                  <a:schemeClr val="bg1"/>
                </a:solidFill>
                <a:latin typeface="Arial" charset="0"/>
              </a:rPr>
              <a:t>.</a:t>
            </a:r>
            <a:endParaRPr lang="en-US" sz="2000" dirty="0">
              <a:latin typeface="Arial" charset="0"/>
            </a:endParaRPr>
          </a:p>
        </p:txBody>
      </p:sp>
      <p:sp>
        <p:nvSpPr>
          <p:cNvPr id="6072325" name="Text Box 5">
            <a:extLst>
              <a:ext uri="{FF2B5EF4-FFF2-40B4-BE49-F238E27FC236}">
                <a16:creationId xmlns:a16="http://schemas.microsoft.com/office/drawing/2014/main" id="{E49E9154-4136-EA41-A4C0-D697B5D70E82}"/>
              </a:ext>
            </a:extLst>
          </p:cNvPr>
          <p:cNvSpPr txBox="1">
            <a:spLocks noChangeArrowheads="1"/>
          </p:cNvSpPr>
          <p:nvPr/>
        </p:nvSpPr>
        <p:spPr bwMode="auto">
          <a:xfrm>
            <a:off x="838200" y="1447800"/>
            <a:ext cx="7543800" cy="3786188"/>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defRPr/>
            </a:pPr>
            <a:r>
              <a:rPr lang="ru-RU" sz="3000" b="1" dirty="0">
                <a:solidFill>
                  <a:srgbClr val="FFFF00"/>
                </a:solidFill>
                <a:latin typeface="Arial" charset="0"/>
              </a:rPr>
              <a:t>«Когда я умру, я </a:t>
            </a:r>
          </a:p>
          <a:p>
            <a:pPr algn="l">
              <a:defRPr/>
            </a:pPr>
            <a:r>
              <a:rPr lang="ru-RU" sz="3000" b="1" dirty="0">
                <a:solidFill>
                  <a:srgbClr val="FFFF00"/>
                </a:solidFill>
                <a:latin typeface="Arial" charset="0"/>
              </a:rPr>
              <a:t>абсолютно убежден, </a:t>
            </a:r>
          </a:p>
          <a:p>
            <a:pPr algn="l">
              <a:defRPr/>
            </a:pPr>
            <a:r>
              <a:rPr lang="ru-RU" sz="3000" b="1" dirty="0">
                <a:solidFill>
                  <a:srgbClr val="FFFF00"/>
                </a:solidFill>
                <a:latin typeface="Arial" charset="0"/>
              </a:rPr>
              <a:t>что буду мертв</a:t>
            </a:r>
            <a:r>
              <a:rPr lang="en-AU" sz="3000" b="1" dirty="0">
                <a:solidFill>
                  <a:srgbClr val="FFFF00"/>
                </a:solidFill>
                <a:latin typeface="Arial" charset="0"/>
              </a:rPr>
              <a:t>. </a:t>
            </a:r>
            <a:r>
              <a:rPr lang="ru-RU" sz="3000" b="1" dirty="0">
                <a:solidFill>
                  <a:srgbClr val="FFFF00"/>
                </a:solidFill>
                <a:latin typeface="Arial" charset="0"/>
              </a:rPr>
              <a:t>Это </a:t>
            </a:r>
          </a:p>
          <a:p>
            <a:pPr algn="l">
              <a:defRPr/>
            </a:pPr>
            <a:r>
              <a:rPr lang="ru-RU" sz="3000" b="1" dirty="0">
                <a:solidFill>
                  <a:srgbClr val="FFFF00"/>
                </a:solidFill>
                <a:latin typeface="Arial" charset="0"/>
              </a:rPr>
              <a:t>конец для меня</a:t>
            </a:r>
            <a:r>
              <a:rPr lang="en-AU" sz="3000" b="1" dirty="0">
                <a:solidFill>
                  <a:srgbClr val="FFFF00"/>
                </a:solidFill>
                <a:latin typeface="Arial" charset="0"/>
              </a:rPr>
              <a:t>. </a:t>
            </a:r>
            <a:r>
              <a:rPr lang="ru-RU" sz="3000" b="1" dirty="0">
                <a:solidFill>
                  <a:srgbClr val="FFFF00"/>
                </a:solidFill>
                <a:latin typeface="Arial" charset="0"/>
              </a:rPr>
              <a:t>Нет </a:t>
            </a:r>
          </a:p>
          <a:p>
            <a:pPr algn="l">
              <a:defRPr/>
            </a:pPr>
            <a:r>
              <a:rPr lang="ru-RU" sz="3000" b="1" dirty="0">
                <a:solidFill>
                  <a:srgbClr val="FFFF00"/>
                </a:solidFill>
                <a:latin typeface="Arial" charset="0"/>
              </a:rPr>
              <a:t>никаких первооснов </a:t>
            </a:r>
          </a:p>
          <a:p>
            <a:pPr algn="l">
              <a:defRPr/>
            </a:pPr>
            <a:r>
              <a:rPr lang="ru-RU" sz="3000" b="1" dirty="0">
                <a:solidFill>
                  <a:srgbClr val="FFFF00"/>
                </a:solidFill>
                <a:latin typeface="Arial" charset="0"/>
              </a:rPr>
              <a:t>этики</a:t>
            </a:r>
            <a:r>
              <a:rPr lang="en-AU" sz="3000" b="1" dirty="0">
                <a:solidFill>
                  <a:srgbClr val="FFFF00"/>
                </a:solidFill>
                <a:latin typeface="Arial" charset="0"/>
              </a:rPr>
              <a:t>, </a:t>
            </a:r>
            <a:r>
              <a:rPr lang="ru-RU" sz="3000" b="1" dirty="0">
                <a:solidFill>
                  <a:srgbClr val="FFFF00"/>
                </a:solidFill>
                <a:latin typeface="Arial" charset="0"/>
              </a:rPr>
              <a:t>нет главенствующего смысла жизни, равно как и нет свободной воли у человека».</a:t>
            </a:r>
            <a:endParaRPr lang="en-US" sz="3000" dirty="0">
              <a:latin typeface="Arial" charset="0"/>
            </a:endParaRPr>
          </a:p>
        </p:txBody>
      </p:sp>
      <p:pic>
        <p:nvPicPr>
          <p:cNvPr id="112646" name="Picture 6" descr="Provine, William 2010">
            <a:extLst>
              <a:ext uri="{FF2B5EF4-FFF2-40B4-BE49-F238E27FC236}">
                <a16:creationId xmlns:a16="http://schemas.microsoft.com/office/drawing/2014/main" id="{9759972C-4FF5-2743-9F12-94AD95C99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emplate Suite 1-Title 01359">
            <a:extLst>
              <a:ext uri="{FF2B5EF4-FFF2-40B4-BE49-F238E27FC236}">
                <a16:creationId xmlns:a16="http://schemas.microsoft.com/office/drawing/2014/main" id="{0848B2EE-501C-914D-A14E-EC114AEEC8F3}"/>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hidden="1">
            <a:extLst>
              <a:ext uri="{FF2B5EF4-FFF2-40B4-BE49-F238E27FC236}">
                <a16:creationId xmlns:a16="http://schemas.microsoft.com/office/drawing/2014/main" id="{3E97C2D0-39EF-EB4D-919C-0D0865EAF0FD}"/>
              </a:ext>
            </a:extLst>
          </p:cNvPr>
          <p:cNvSpPr>
            <a:spLocks noGrp="1" noChangeArrowheads="1"/>
          </p:cNvSpPr>
          <p:nvPr>
            <p:ph type="ctrTitle"/>
          </p:nvPr>
        </p:nvSpPr>
        <p:spPr/>
        <p:txBody>
          <a:bodyPr/>
          <a:lstStyle/>
          <a:p>
            <a:pPr eaLnBrk="1" hangingPunct="1"/>
            <a:r>
              <a:rPr lang="en-US" altLang="en-US"/>
              <a:t>Title slide</a:t>
            </a:r>
          </a:p>
        </p:txBody>
      </p:sp>
      <p:sp>
        <p:nvSpPr>
          <p:cNvPr id="4911108" name="Text Box 4">
            <a:extLst>
              <a:ext uri="{FF2B5EF4-FFF2-40B4-BE49-F238E27FC236}">
                <a16:creationId xmlns:a16="http://schemas.microsoft.com/office/drawing/2014/main" id="{EA3D241C-0309-7F40-A79A-2BD5B8703EB7}"/>
              </a:ext>
            </a:extLst>
          </p:cNvPr>
          <p:cNvSpPr txBox="1">
            <a:spLocks noChangeArrowheads="1"/>
          </p:cNvSpPr>
          <p:nvPr/>
        </p:nvSpPr>
        <p:spPr bwMode="auto">
          <a:xfrm>
            <a:off x="3352800" y="533400"/>
            <a:ext cx="54102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ru-RU" sz="3200" b="1" dirty="0">
                <a:solidFill>
                  <a:srgbClr val="FFFF00"/>
                </a:solidFill>
                <a:latin typeface="Arial" charset="0"/>
              </a:rPr>
              <a:t>Доктор</a:t>
            </a:r>
            <a:r>
              <a:rPr lang="en-US" sz="3200" b="1" dirty="0">
                <a:solidFill>
                  <a:srgbClr val="FFFF00"/>
                </a:solidFill>
                <a:latin typeface="Arial" charset="0"/>
              </a:rPr>
              <a:t> </a:t>
            </a:r>
            <a:r>
              <a:rPr lang="ru-RU" sz="3200" b="1" dirty="0">
                <a:solidFill>
                  <a:srgbClr val="FFFF00"/>
                </a:solidFill>
                <a:latin typeface="Arial" charset="0"/>
              </a:rPr>
              <a:t>Тэрри</a:t>
            </a:r>
            <a:r>
              <a:rPr lang="en-US" sz="3200" b="1" dirty="0">
                <a:solidFill>
                  <a:srgbClr val="FFFF00"/>
                </a:solidFill>
                <a:latin typeface="Arial" charset="0"/>
              </a:rPr>
              <a:t> </a:t>
            </a:r>
            <a:r>
              <a:rPr lang="ru-RU" sz="3200" b="1" dirty="0">
                <a:solidFill>
                  <a:srgbClr val="FFFF00"/>
                </a:solidFill>
                <a:latin typeface="Arial" charset="0"/>
              </a:rPr>
              <a:t>Мортенсон</a:t>
            </a:r>
            <a:endParaRPr lang="en-US" sz="3200" b="1" dirty="0">
              <a:solidFill>
                <a:srgbClr val="FFFF00"/>
              </a:solidFill>
              <a:latin typeface="Arial" charset="0"/>
            </a:endParaRPr>
          </a:p>
        </p:txBody>
      </p:sp>
      <p:sp>
        <p:nvSpPr>
          <p:cNvPr id="4911109" name="Text Box 5">
            <a:extLst>
              <a:ext uri="{FF2B5EF4-FFF2-40B4-BE49-F238E27FC236}">
                <a16:creationId xmlns:a16="http://schemas.microsoft.com/office/drawing/2014/main" id="{4899B696-25E4-CE40-831D-106FD413E614}"/>
              </a:ext>
            </a:extLst>
          </p:cNvPr>
          <p:cNvSpPr txBox="1">
            <a:spLocks noChangeArrowheads="1"/>
          </p:cNvSpPr>
          <p:nvPr/>
        </p:nvSpPr>
        <p:spPr bwMode="auto">
          <a:xfrm>
            <a:off x="0" y="1981200"/>
            <a:ext cx="7543800" cy="237807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90000"/>
              </a:lnSpc>
              <a:defRPr/>
            </a:pPr>
            <a:r>
              <a:rPr lang="ru-RU" sz="5500" b="1" i="1" dirty="0">
                <a:solidFill>
                  <a:schemeClr val="bg1"/>
                </a:solidFill>
                <a:latin typeface="Arial" charset="0"/>
              </a:rPr>
              <a:t>Сотворение или</a:t>
            </a:r>
            <a:r>
              <a:rPr lang="en-US" sz="5500" b="1" i="1" dirty="0">
                <a:solidFill>
                  <a:schemeClr val="bg1"/>
                </a:solidFill>
                <a:latin typeface="Arial" charset="0"/>
              </a:rPr>
              <a:t> </a:t>
            </a:r>
            <a:r>
              <a:rPr lang="ru-RU" sz="5500" b="1" i="1" dirty="0">
                <a:solidFill>
                  <a:schemeClr val="bg1"/>
                </a:solidFill>
                <a:latin typeface="Arial" charset="0"/>
              </a:rPr>
              <a:t>эволюция</a:t>
            </a:r>
            <a:r>
              <a:rPr lang="en-US" sz="5500" b="1" i="1" dirty="0">
                <a:solidFill>
                  <a:schemeClr val="bg1"/>
                </a:solidFill>
                <a:latin typeface="Arial" charset="0"/>
              </a:rPr>
              <a:t>:</a:t>
            </a:r>
          </a:p>
          <a:p>
            <a:pPr>
              <a:lnSpc>
                <a:spcPct val="90000"/>
              </a:lnSpc>
              <a:defRPr/>
            </a:pPr>
            <a:r>
              <a:rPr lang="ru-RU" sz="5500" b="1" i="1" dirty="0">
                <a:solidFill>
                  <a:schemeClr val="bg1"/>
                </a:solidFill>
                <a:latin typeface="Arial" charset="0"/>
              </a:rPr>
              <a:t>Почему это важно?</a:t>
            </a:r>
            <a:endParaRPr lang="en-US" sz="5500" b="1" i="1" dirty="0">
              <a:solidFill>
                <a:schemeClr val="bg1"/>
              </a:solidFill>
              <a:latin typeface="Arial" charset="0"/>
            </a:endParaRPr>
          </a:p>
        </p:txBody>
      </p:sp>
      <p:pic>
        <p:nvPicPr>
          <p:cNvPr id="56326" name="Picture 9" descr="AiG 2007 URL Logo.png">
            <a:extLst>
              <a:ext uri="{FF2B5EF4-FFF2-40B4-BE49-F238E27FC236}">
                <a16:creationId xmlns:a16="http://schemas.microsoft.com/office/drawing/2014/main" id="{D1FD3113-D50B-7A4E-835C-5BE0088152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1925" y="51054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F63B56A-3508-2E4A-8AB9-1CFA91635C83}"/>
              </a:ext>
            </a:extLst>
          </p:cNvPr>
          <p:cNvSpPr>
            <a:spLocks noGrp="1" noChangeArrowheads="1"/>
          </p:cNvSpPr>
          <p:nvPr>
            <p:ph type="ctrTitle"/>
          </p:nvPr>
        </p:nvSpPr>
        <p:spPr>
          <a:xfrm>
            <a:off x="838200" y="5181600"/>
            <a:ext cx="7772400" cy="1470025"/>
          </a:xfrm>
        </p:spPr>
        <p:txBody>
          <a:bodyPr/>
          <a:lstStyle/>
          <a:p>
            <a:pPr eaLnBrk="1" hangingPunct="1"/>
            <a:r>
              <a:rPr lang="en-US" altLang="en-US"/>
              <a:t>6 Days or Millions of Years in Your Past 00087—layered.</a:t>
            </a:r>
          </a:p>
        </p:txBody>
      </p:sp>
      <p:pic>
        <p:nvPicPr>
          <p:cNvPr id="113667" name="Picture 3" descr="6 Days or Mil of Yrs in Past 00087-middle">
            <a:extLst>
              <a:ext uri="{FF2B5EF4-FFF2-40B4-BE49-F238E27FC236}">
                <a16:creationId xmlns:a16="http://schemas.microsoft.com/office/drawing/2014/main" id="{658A32E3-F7BA-4E4D-9C45-56E37F026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6 Days or Mil of Yrs in Past 00087-bottom copyNEW">
            <a:extLst>
              <a:ext uri="{FF2B5EF4-FFF2-40B4-BE49-F238E27FC236}">
                <a16:creationId xmlns:a16="http://schemas.microsoft.com/office/drawing/2014/main" id="{1F74047E-65AF-2844-8731-F81DA9A69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5" descr="6 Days or Mil of Yrs in Past 00087-topNEW">
            <a:extLst>
              <a:ext uri="{FF2B5EF4-FFF2-40B4-BE49-F238E27FC236}">
                <a16:creationId xmlns:a16="http://schemas.microsoft.com/office/drawing/2014/main" id="{3BA7EF85-0F49-CC47-B6BF-CF6EE2649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AutoShape 6">
            <a:extLst>
              <a:ext uri="{FF2B5EF4-FFF2-40B4-BE49-F238E27FC236}">
                <a16:creationId xmlns:a16="http://schemas.microsoft.com/office/drawing/2014/main" id="{8074CA2A-5A9A-1844-A6A8-257EEC3A2B90}"/>
              </a:ext>
            </a:extLst>
          </p:cNvPr>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3671" name="AutoShape 7">
            <a:extLst>
              <a:ext uri="{FF2B5EF4-FFF2-40B4-BE49-F238E27FC236}">
                <a16:creationId xmlns:a16="http://schemas.microsoft.com/office/drawing/2014/main" id="{BC2FDF80-EAFE-FA49-AFDA-9D7D4F82BB15}"/>
              </a:ext>
            </a:extLst>
          </p:cNvPr>
          <p:cNvSpPr>
            <a:spLocks noChangeArrowheads="1"/>
          </p:cNvSpPr>
          <p:nvPr/>
        </p:nvSpPr>
        <p:spPr bwMode="auto">
          <a:xfrm>
            <a:off x="4267200" y="5867400"/>
            <a:ext cx="2057400" cy="838200"/>
          </a:xfrm>
          <a:prstGeom prst="wedgeEllipseCallout">
            <a:avLst>
              <a:gd name="adj1" fmla="val -42977"/>
              <a:gd name="adj2" fmla="val -88634"/>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45704" name="TextBox 20">
            <a:extLst>
              <a:ext uri="{FF2B5EF4-FFF2-40B4-BE49-F238E27FC236}">
                <a16:creationId xmlns:a16="http://schemas.microsoft.com/office/drawing/2014/main" id="{8D8F87F2-37CC-1B4C-B534-64341E8285BB}"/>
              </a:ext>
            </a:extLst>
          </p:cNvPr>
          <p:cNvSpPr txBox="1">
            <a:spLocks noChangeArrowheads="1"/>
          </p:cNvSpPr>
          <p:nvPr/>
        </p:nvSpPr>
        <p:spPr bwMode="auto">
          <a:xfrm>
            <a:off x="5568950" y="2184400"/>
            <a:ext cx="1212850" cy="10160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ts val="1800"/>
              </a:lnSpc>
              <a:defRPr/>
            </a:pPr>
            <a:r>
              <a:rPr lang="ru-RU" sz="1400" b="1" dirty="0">
                <a:solidFill>
                  <a:schemeClr val="bg1"/>
                </a:solidFill>
                <a:latin typeface="Arial Black" pitchFamily="34" charset="0"/>
              </a:rPr>
              <a:t>БОГ УСТАНА-ВЛИВАЕТ ПРАВИЛА</a:t>
            </a:r>
            <a:endParaRPr lang="en-US" sz="1400" b="1" dirty="0">
              <a:solidFill>
                <a:schemeClr val="bg1"/>
              </a:solidFill>
              <a:latin typeface="Arial Black" pitchFamily="34" charset="0"/>
            </a:endParaRPr>
          </a:p>
        </p:txBody>
      </p:sp>
      <p:sp>
        <p:nvSpPr>
          <p:cNvPr id="22" name="TextBox 21">
            <a:extLst>
              <a:ext uri="{FF2B5EF4-FFF2-40B4-BE49-F238E27FC236}">
                <a16:creationId xmlns:a16="http://schemas.microsoft.com/office/drawing/2014/main" id="{0653BFBD-7E3C-8841-8CFE-E29BB994D0D5}"/>
              </a:ext>
            </a:extLst>
          </p:cNvPr>
          <p:cNvSpPr txBox="1">
            <a:spLocks noChangeArrowheads="1"/>
          </p:cNvSpPr>
          <p:nvPr/>
        </p:nvSpPr>
        <p:spPr bwMode="auto">
          <a:xfrm>
            <a:off x="5083175" y="1371600"/>
            <a:ext cx="2162175" cy="59055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90000"/>
              </a:lnSpc>
              <a:defRPr/>
            </a:pPr>
            <a:r>
              <a:rPr lang="ru-RU" b="1" dirty="0">
                <a:solidFill>
                  <a:schemeClr val="bg1"/>
                </a:solidFill>
                <a:latin typeface="Arial Black" pitchFamily="34" charset="0"/>
              </a:rPr>
              <a:t>БОГ ЕСТЬ АВТОРИТЕТ</a:t>
            </a:r>
            <a:endParaRPr lang="en-US" b="1" dirty="0">
              <a:solidFill>
                <a:schemeClr val="bg1"/>
              </a:solidFill>
              <a:latin typeface="Arial Black" pitchFamily="34" charset="0"/>
            </a:endParaRPr>
          </a:p>
        </p:txBody>
      </p:sp>
      <p:sp>
        <p:nvSpPr>
          <p:cNvPr id="113674" name="Text Box 19">
            <a:extLst>
              <a:ext uri="{FF2B5EF4-FFF2-40B4-BE49-F238E27FC236}">
                <a16:creationId xmlns:a16="http://schemas.microsoft.com/office/drawing/2014/main" id="{2157B490-AA8A-D841-85AA-3ADD6AAE1CC8}"/>
              </a:ext>
            </a:extLst>
          </p:cNvPr>
          <p:cNvSpPr txBox="1">
            <a:spLocks noChangeArrowheads="1"/>
          </p:cNvSpPr>
          <p:nvPr/>
        </p:nvSpPr>
        <p:spPr bwMode="auto">
          <a:xfrm>
            <a:off x="5410200" y="4027488"/>
            <a:ext cx="1447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50000"/>
              </a:spcBef>
            </a:pPr>
            <a:r>
              <a:rPr lang="ru-RU" altLang="en-US" sz="1400" b="1"/>
              <a:t>ЧЕЛОВЕК ЕСТЬ АВТОРИТЕТ</a:t>
            </a:r>
            <a:endParaRPr lang="en-US" altLang="en-US" sz="1400" b="1"/>
          </a:p>
        </p:txBody>
      </p:sp>
      <p:sp>
        <p:nvSpPr>
          <p:cNvPr id="113675" name="Text Box 20">
            <a:extLst>
              <a:ext uri="{FF2B5EF4-FFF2-40B4-BE49-F238E27FC236}">
                <a16:creationId xmlns:a16="http://schemas.microsoft.com/office/drawing/2014/main" id="{D9C72942-0215-8441-8DD0-9B8387BCEB60}"/>
              </a:ext>
            </a:extLst>
          </p:cNvPr>
          <p:cNvSpPr txBox="1">
            <a:spLocks noChangeArrowheads="1"/>
          </p:cNvSpPr>
          <p:nvPr/>
        </p:nvSpPr>
        <p:spPr bwMode="auto">
          <a:xfrm>
            <a:off x="5334000" y="4724400"/>
            <a:ext cx="1676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50000"/>
              </a:spcBef>
            </a:pPr>
            <a:r>
              <a:rPr lang="ru-RU" altLang="en-US" sz="1000" b="1"/>
              <a:t>ОТНОСИТЕЛЬНАЯ НРАВСТВЕННОСТЬ</a:t>
            </a:r>
            <a:endParaRPr lang="en-US" altLang="en-US" sz="1000" b="1"/>
          </a:p>
        </p:txBody>
      </p:sp>
      <p:sp>
        <p:nvSpPr>
          <p:cNvPr id="113676" name="Text Box 21">
            <a:extLst>
              <a:ext uri="{FF2B5EF4-FFF2-40B4-BE49-F238E27FC236}">
                <a16:creationId xmlns:a16="http://schemas.microsoft.com/office/drawing/2014/main" id="{66C2C8D6-AE5D-CA47-B751-8CA29F52DE5A}"/>
              </a:ext>
            </a:extLst>
          </p:cNvPr>
          <p:cNvSpPr txBox="1">
            <a:spLocks noChangeArrowheads="1"/>
          </p:cNvSpPr>
          <p:nvPr/>
        </p:nvSpPr>
        <p:spPr bwMode="auto">
          <a:xfrm>
            <a:off x="2590800" y="5029200"/>
            <a:ext cx="990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1000" b="1"/>
              <a:t>Человече-ское</a:t>
            </a:r>
            <a:r>
              <a:rPr lang="en-US" altLang="en-US" sz="1000" b="1"/>
              <a:t> </a:t>
            </a:r>
            <a:r>
              <a:rPr lang="ru-RU" altLang="en-US" sz="1000" b="1"/>
              <a:t>знание, подвержен-ное ошибкам</a:t>
            </a:r>
            <a:endParaRPr lang="en-US" altLang="en-US" sz="1000" b="1"/>
          </a:p>
        </p:txBody>
      </p:sp>
      <p:sp>
        <p:nvSpPr>
          <p:cNvPr id="113677" name="Text Box 22">
            <a:extLst>
              <a:ext uri="{FF2B5EF4-FFF2-40B4-BE49-F238E27FC236}">
                <a16:creationId xmlns:a16="http://schemas.microsoft.com/office/drawing/2014/main" id="{299AAEFB-1938-B34A-A092-5B51DE26D893}"/>
              </a:ext>
            </a:extLst>
          </p:cNvPr>
          <p:cNvSpPr txBox="1">
            <a:spLocks noChangeArrowheads="1"/>
          </p:cNvSpPr>
          <p:nvPr/>
        </p:nvSpPr>
        <p:spPr bwMode="auto">
          <a:xfrm>
            <a:off x="2133600" y="4040188"/>
            <a:ext cx="22098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pPr>
            <a:r>
              <a:rPr lang="ru-RU" altLang="en-US" sz="2400" b="1"/>
              <a:t>МИЛЛИОНЫ ЛЕТ</a:t>
            </a:r>
            <a:endParaRPr lang="en-US" altLang="en-US" sz="2400" b="1"/>
          </a:p>
        </p:txBody>
      </p:sp>
      <p:sp>
        <p:nvSpPr>
          <p:cNvPr id="113678" name="Text Box 23">
            <a:extLst>
              <a:ext uri="{FF2B5EF4-FFF2-40B4-BE49-F238E27FC236}">
                <a16:creationId xmlns:a16="http://schemas.microsoft.com/office/drawing/2014/main" id="{FE3E21DB-F54A-2248-9A97-92D2A938FE93}"/>
              </a:ext>
            </a:extLst>
          </p:cNvPr>
          <p:cNvSpPr txBox="1">
            <a:spLocks noChangeArrowheads="1"/>
          </p:cNvSpPr>
          <p:nvPr/>
        </p:nvSpPr>
        <p:spPr bwMode="auto">
          <a:xfrm>
            <a:off x="2141538" y="2362200"/>
            <a:ext cx="235426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pPr>
            <a:r>
              <a:rPr lang="ru-RU" altLang="en-US" sz="2200" b="1"/>
              <a:t>Шестидневное творение</a:t>
            </a:r>
            <a:endParaRPr lang="en-US" altLang="en-US" sz="2200" b="1"/>
          </a:p>
        </p:txBody>
      </p:sp>
      <p:sp>
        <p:nvSpPr>
          <p:cNvPr id="113679" name="Text Box 24">
            <a:extLst>
              <a:ext uri="{FF2B5EF4-FFF2-40B4-BE49-F238E27FC236}">
                <a16:creationId xmlns:a16="http://schemas.microsoft.com/office/drawing/2014/main" id="{AED49BFB-8F54-0E4D-8751-07599F56C4C0}"/>
              </a:ext>
            </a:extLst>
          </p:cNvPr>
          <p:cNvSpPr txBox="1">
            <a:spLocks noChangeArrowheads="1"/>
          </p:cNvSpPr>
          <p:nvPr/>
        </p:nvSpPr>
        <p:spPr bwMode="auto">
          <a:xfrm>
            <a:off x="4343400" y="2514600"/>
            <a:ext cx="1066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50000"/>
              </a:spcBef>
            </a:pPr>
            <a:r>
              <a:rPr lang="ru-RU" altLang="en-US" sz="1200" b="1">
                <a:solidFill>
                  <a:schemeClr val="bg1"/>
                </a:solidFill>
              </a:rPr>
              <a:t>В ТВОЕМ ПРОШЛОМ</a:t>
            </a:r>
            <a:endParaRPr lang="en-US" altLang="en-US" sz="1200" b="1">
              <a:solidFill>
                <a:schemeClr val="bg1"/>
              </a:solidFill>
            </a:endParaRPr>
          </a:p>
        </p:txBody>
      </p:sp>
      <p:sp>
        <p:nvSpPr>
          <p:cNvPr id="113680" name="Text Box 25">
            <a:extLst>
              <a:ext uri="{FF2B5EF4-FFF2-40B4-BE49-F238E27FC236}">
                <a16:creationId xmlns:a16="http://schemas.microsoft.com/office/drawing/2014/main" id="{C4DC6EB9-4341-2942-B18A-70DB54797907}"/>
              </a:ext>
            </a:extLst>
          </p:cNvPr>
          <p:cNvSpPr txBox="1">
            <a:spLocks noChangeArrowheads="1"/>
          </p:cNvSpPr>
          <p:nvPr/>
        </p:nvSpPr>
        <p:spPr bwMode="auto">
          <a:xfrm>
            <a:off x="4343400" y="4191000"/>
            <a:ext cx="1066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50000"/>
              </a:spcBef>
            </a:pPr>
            <a:r>
              <a:rPr lang="ru-RU" altLang="en-US" sz="1200" b="1">
                <a:solidFill>
                  <a:schemeClr val="bg1"/>
                </a:solidFill>
              </a:rPr>
              <a:t>В ТВОЕМ ПРОШЛОМ</a:t>
            </a:r>
            <a:endParaRPr lang="en-US" altLang="en-US" sz="1200" b="1">
              <a:solidFill>
                <a:schemeClr val="bg1"/>
              </a:solidFill>
            </a:endParaRPr>
          </a:p>
        </p:txBody>
      </p:sp>
      <p:sp>
        <p:nvSpPr>
          <p:cNvPr id="113681" name="Text Box 26">
            <a:extLst>
              <a:ext uri="{FF2B5EF4-FFF2-40B4-BE49-F238E27FC236}">
                <a16:creationId xmlns:a16="http://schemas.microsoft.com/office/drawing/2014/main" id="{52278A40-EE67-074E-9749-42A7AF8B598C}"/>
              </a:ext>
            </a:extLst>
          </p:cNvPr>
          <p:cNvSpPr txBox="1">
            <a:spLocks noChangeArrowheads="1"/>
          </p:cNvSpPr>
          <p:nvPr/>
        </p:nvSpPr>
        <p:spPr bwMode="auto">
          <a:xfrm>
            <a:off x="5049838" y="293688"/>
            <a:ext cx="213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50000"/>
              </a:spcBef>
            </a:pPr>
            <a:r>
              <a:rPr lang="ru-RU" altLang="en-US" b="1"/>
              <a:t>Мое мышление в каждой сфере</a:t>
            </a:r>
            <a:endParaRPr lang="en-US" altLang="en-US" b="1"/>
          </a:p>
        </p:txBody>
      </p:sp>
      <p:sp>
        <p:nvSpPr>
          <p:cNvPr id="113682" name="Text Box 27">
            <a:extLst>
              <a:ext uri="{FF2B5EF4-FFF2-40B4-BE49-F238E27FC236}">
                <a16:creationId xmlns:a16="http://schemas.microsoft.com/office/drawing/2014/main" id="{3867C493-CBA2-844A-B081-65411F3C12EF}"/>
              </a:ext>
            </a:extLst>
          </p:cNvPr>
          <p:cNvSpPr txBox="1">
            <a:spLocks noChangeArrowheads="1"/>
          </p:cNvSpPr>
          <p:nvPr/>
        </p:nvSpPr>
        <p:spPr bwMode="auto">
          <a:xfrm>
            <a:off x="4256088" y="6016625"/>
            <a:ext cx="2133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b="1"/>
              <a:t>Мое мышление в каждой сфере</a:t>
            </a:r>
            <a:endParaRPr lang="en-US" altLang="en-US" b="1"/>
          </a:p>
        </p:txBody>
      </p:sp>
      <p:sp>
        <p:nvSpPr>
          <p:cNvPr id="113683" name="Text Box 28">
            <a:extLst>
              <a:ext uri="{FF2B5EF4-FFF2-40B4-BE49-F238E27FC236}">
                <a16:creationId xmlns:a16="http://schemas.microsoft.com/office/drawing/2014/main" id="{38D85DD5-A2B7-A34D-8198-5F00FC8008BC}"/>
              </a:ext>
            </a:extLst>
          </p:cNvPr>
          <p:cNvSpPr txBox="1">
            <a:spLocks noChangeArrowheads="1"/>
          </p:cNvSpPr>
          <p:nvPr/>
        </p:nvSpPr>
        <p:spPr bwMode="auto">
          <a:xfrm>
            <a:off x="2057400" y="334168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3200" b="1"/>
              <a:t>ИЛИ</a:t>
            </a:r>
            <a:endParaRPr lang="en-US" altLang="en-US" sz="3200" b="1"/>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0" descr="\\.psf\Host\Users\mmurphy\Desktop\000 For Maria to layer for Russia.004 copy.jpg">
            <a:extLst>
              <a:ext uri="{FF2B5EF4-FFF2-40B4-BE49-F238E27FC236}">
                <a16:creationId xmlns:a16="http://schemas.microsoft.com/office/drawing/2014/main" id="{2E41A5C7-16A7-8245-86F2-5315F18C4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a:extLst>
              <a:ext uri="{FF2B5EF4-FFF2-40B4-BE49-F238E27FC236}">
                <a16:creationId xmlns:a16="http://schemas.microsoft.com/office/drawing/2014/main" id="{23592584-77AA-5E4F-9D54-E908E8B65DCB}"/>
              </a:ext>
            </a:extLst>
          </p:cNvPr>
          <p:cNvSpPr>
            <a:spLocks/>
          </p:cNvSpPr>
          <p:nvPr/>
        </p:nvSpPr>
        <p:spPr bwMode="auto">
          <a:xfrm>
            <a:off x="1828800" y="1031875"/>
            <a:ext cx="206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rgbClr val="FFFFFF"/>
                </a:solidFill>
                <a:sym typeface="Arial" panose="020B0604020202020204" pitchFamily="34" charset="0"/>
              </a:rPr>
              <a:t>Моральный</a:t>
            </a:r>
          </a:p>
          <a:p>
            <a:pPr eaLnBrk="1" hangingPunct="1"/>
            <a:r>
              <a:rPr lang="ru-RU" altLang="en-US" sz="2400" b="1">
                <a:solidFill>
                  <a:srgbClr val="FFFFFF"/>
                </a:solidFill>
                <a:sym typeface="Arial" panose="020B0604020202020204" pitchFamily="34" charset="0"/>
              </a:rPr>
              <a:t>Релятивизм</a:t>
            </a:r>
            <a:endParaRPr lang="en-US" altLang="en-US" sz="2200" b="1">
              <a:solidFill>
                <a:srgbClr val="FFFFFF"/>
              </a:solidFill>
              <a:sym typeface="Arial" panose="020B0604020202020204" pitchFamily="34" charset="0"/>
            </a:endParaRPr>
          </a:p>
        </p:txBody>
      </p:sp>
      <p:sp>
        <p:nvSpPr>
          <p:cNvPr id="114692" name="Rectangle 4">
            <a:extLst>
              <a:ext uri="{FF2B5EF4-FFF2-40B4-BE49-F238E27FC236}">
                <a16:creationId xmlns:a16="http://schemas.microsoft.com/office/drawing/2014/main" id="{15B0AF39-CA30-6348-92F2-E13018640D25}"/>
              </a:ext>
            </a:extLst>
          </p:cNvPr>
          <p:cNvSpPr>
            <a:spLocks/>
          </p:cNvSpPr>
          <p:nvPr/>
        </p:nvSpPr>
        <p:spPr bwMode="auto">
          <a:xfrm>
            <a:off x="1447800" y="434975"/>
            <a:ext cx="10509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rgbClr val="FFFFFF"/>
                </a:solidFill>
                <a:sym typeface="Arial" panose="020B0604020202020204" pitchFamily="34" charset="0"/>
              </a:rPr>
              <a:t>Аборты</a:t>
            </a:r>
            <a:endParaRPr lang="en-US" altLang="en-US" sz="2000" b="1">
              <a:solidFill>
                <a:srgbClr val="FFFFFF"/>
              </a:solidFill>
              <a:sym typeface="Arial" panose="020B0604020202020204" pitchFamily="34" charset="0"/>
            </a:endParaRPr>
          </a:p>
        </p:txBody>
      </p:sp>
      <p:sp>
        <p:nvSpPr>
          <p:cNvPr id="114693" name="Rectangle 5">
            <a:extLst>
              <a:ext uri="{FF2B5EF4-FFF2-40B4-BE49-F238E27FC236}">
                <a16:creationId xmlns:a16="http://schemas.microsoft.com/office/drawing/2014/main" id="{73063FF1-292A-4E4D-9588-F896A7BAFCF5}"/>
              </a:ext>
            </a:extLst>
          </p:cNvPr>
          <p:cNvSpPr>
            <a:spLocks/>
          </p:cNvSpPr>
          <p:nvPr/>
        </p:nvSpPr>
        <p:spPr bwMode="auto">
          <a:xfrm>
            <a:off x="322263" y="0"/>
            <a:ext cx="10493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rgbClr val="FFFFFF"/>
                </a:solidFill>
                <a:sym typeface="Arial" panose="020B0604020202020204" pitchFamily="34" charset="0"/>
              </a:rPr>
              <a:t>Одно-</a:t>
            </a:r>
          </a:p>
          <a:p>
            <a:pPr eaLnBrk="1" hangingPunct="1"/>
            <a:r>
              <a:rPr lang="ru-RU" altLang="en-US" sz="2000" b="1">
                <a:solidFill>
                  <a:srgbClr val="FFFFFF"/>
                </a:solidFill>
                <a:sym typeface="Arial" panose="020B0604020202020204" pitchFamily="34" charset="0"/>
              </a:rPr>
              <a:t>полые </a:t>
            </a:r>
          </a:p>
          <a:p>
            <a:pPr eaLnBrk="1" hangingPunct="1"/>
            <a:r>
              <a:rPr lang="ru-RU" altLang="en-US" sz="2000" b="1">
                <a:solidFill>
                  <a:srgbClr val="FFFFFF"/>
                </a:solidFill>
                <a:sym typeface="Arial" panose="020B0604020202020204" pitchFamily="34" charset="0"/>
              </a:rPr>
              <a:t>браки</a:t>
            </a:r>
            <a:endParaRPr lang="en-US" altLang="en-US" sz="2000" b="1">
              <a:solidFill>
                <a:srgbClr val="FFFFFF"/>
              </a:solidFill>
              <a:sym typeface="Arial" panose="020B0604020202020204" pitchFamily="34" charset="0"/>
            </a:endParaRPr>
          </a:p>
        </p:txBody>
      </p:sp>
      <p:sp>
        <p:nvSpPr>
          <p:cNvPr id="114694" name="Rectangle 6">
            <a:extLst>
              <a:ext uri="{FF2B5EF4-FFF2-40B4-BE49-F238E27FC236}">
                <a16:creationId xmlns:a16="http://schemas.microsoft.com/office/drawing/2014/main" id="{67558E4D-A558-974B-979C-F4B02FE6331C}"/>
              </a:ext>
            </a:extLst>
          </p:cNvPr>
          <p:cNvSpPr>
            <a:spLocks/>
          </p:cNvSpPr>
          <p:nvPr/>
        </p:nvSpPr>
        <p:spPr bwMode="auto">
          <a:xfrm>
            <a:off x="723900" y="1317625"/>
            <a:ext cx="10604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500" b="1">
                <a:solidFill>
                  <a:srgbClr val="FFFFFF"/>
                </a:solidFill>
                <a:sym typeface="Arial" panose="020B0604020202020204" pitchFamily="34" charset="0"/>
              </a:rPr>
              <a:t>Эвтаназия</a:t>
            </a:r>
            <a:endParaRPr lang="en-US" altLang="en-US" sz="1500" b="1">
              <a:solidFill>
                <a:srgbClr val="FFFFFF"/>
              </a:solidFill>
              <a:sym typeface="Arial" panose="020B0604020202020204" pitchFamily="34" charset="0"/>
            </a:endParaRPr>
          </a:p>
        </p:txBody>
      </p:sp>
      <p:sp>
        <p:nvSpPr>
          <p:cNvPr id="114695" name="Rectangle 9">
            <a:extLst>
              <a:ext uri="{FF2B5EF4-FFF2-40B4-BE49-F238E27FC236}">
                <a16:creationId xmlns:a16="http://schemas.microsoft.com/office/drawing/2014/main" id="{CA31A198-101A-344A-AC6E-BF3DB6FECDE9}"/>
              </a:ext>
            </a:extLst>
          </p:cNvPr>
          <p:cNvSpPr>
            <a:spLocks noGrp="1" noChangeArrowheads="1"/>
          </p:cNvSpPr>
          <p:nvPr>
            <p:ph type="title"/>
          </p:nvPr>
        </p:nvSpPr>
        <p:spPr>
          <a:xfrm>
            <a:off x="457200" y="-728663"/>
            <a:ext cx="8229600" cy="1143001"/>
          </a:xfrm>
        </p:spPr>
        <p:txBody>
          <a:bodyPr/>
          <a:lstStyle/>
          <a:p>
            <a:pPr eaLnBrk="1" hangingPunct="1"/>
            <a:r>
              <a:rPr lang="en-US" altLang="en-US" sz="1800">
                <a:solidFill>
                  <a:schemeClr val="bg1"/>
                </a:solidFill>
              </a:rPr>
              <a:t>Balloons problem—evol vs creat</a:t>
            </a:r>
          </a:p>
        </p:txBody>
      </p:sp>
      <p:sp>
        <p:nvSpPr>
          <p:cNvPr id="5128" name="Rectangle 6">
            <a:extLst>
              <a:ext uri="{FF2B5EF4-FFF2-40B4-BE49-F238E27FC236}">
                <a16:creationId xmlns:a16="http://schemas.microsoft.com/office/drawing/2014/main" id="{35B7B532-9183-0C4C-A5EB-56DE3F1C2C0F}"/>
              </a:ext>
            </a:extLst>
          </p:cNvPr>
          <p:cNvSpPr>
            <a:spLocks/>
          </p:cNvSpPr>
          <p:nvPr/>
        </p:nvSpPr>
        <p:spPr bwMode="auto">
          <a:xfrm>
            <a:off x="685800" y="5462588"/>
            <a:ext cx="2997200" cy="546100"/>
          </a:xfrm>
          <a:prstGeom prst="rect">
            <a:avLst/>
          </a:prstGeom>
          <a:noFill/>
          <a:ln w="9525">
            <a:noFill/>
            <a:miter lim="800000"/>
            <a:headEnd/>
            <a:tailEnd/>
          </a:ln>
          <a:effectLst>
            <a:outerShdw dist="35921" dir="2700000" algn="ctr" rotWithShape="0">
              <a:schemeClr val="tx1"/>
            </a:outerShdw>
          </a:effectLst>
        </p:spPr>
        <p:txBody>
          <a:bodyPr wrap="none" lIns="26788" tIns="26788" rIns="26788" bIns="26788">
            <a:spAutoFit/>
          </a:bodyPr>
          <a:lstStyle/>
          <a:p>
            <a:pPr defTabSz="642938">
              <a:defRPr/>
            </a:pPr>
            <a:r>
              <a:rPr lang="en-US" sz="3200" b="1" dirty="0">
                <a:solidFill>
                  <a:srgbClr val="FFFFFF"/>
                </a:solidFill>
                <a:latin typeface="Arial" charset="0"/>
                <a:sym typeface="Arial" charset="0"/>
              </a:rPr>
              <a:t>    </a:t>
            </a:r>
            <a:r>
              <a:rPr lang="ru-RU" sz="3200" b="1" dirty="0">
                <a:solidFill>
                  <a:srgbClr val="FFFFFF"/>
                </a:solidFill>
                <a:latin typeface="Arial" charset="0"/>
                <a:sym typeface="Arial" charset="0"/>
              </a:rPr>
              <a:t>ЭВОЛЮЦИЯ</a:t>
            </a:r>
            <a:endParaRPr lang="en-US" sz="3200" b="1" dirty="0">
              <a:solidFill>
                <a:srgbClr val="FFFFFF"/>
              </a:solidFill>
              <a:latin typeface="Arial" charset="0"/>
              <a:sym typeface="Arial" charset="0"/>
            </a:endParaRPr>
          </a:p>
        </p:txBody>
      </p:sp>
      <p:sp>
        <p:nvSpPr>
          <p:cNvPr id="5129" name="Rectangle 5">
            <a:extLst>
              <a:ext uri="{FF2B5EF4-FFF2-40B4-BE49-F238E27FC236}">
                <a16:creationId xmlns:a16="http://schemas.microsoft.com/office/drawing/2014/main" id="{ABC8A7FC-BF31-F243-B4C8-86CCCC375E4A}"/>
              </a:ext>
            </a:extLst>
          </p:cNvPr>
          <p:cNvSpPr>
            <a:spLocks/>
          </p:cNvSpPr>
          <p:nvPr/>
        </p:nvSpPr>
        <p:spPr bwMode="auto">
          <a:xfrm>
            <a:off x="5867400" y="5465763"/>
            <a:ext cx="2928938" cy="546100"/>
          </a:xfrm>
          <a:prstGeom prst="rect">
            <a:avLst/>
          </a:prstGeom>
          <a:noFill/>
          <a:ln w="9525">
            <a:noFill/>
            <a:miter lim="800000"/>
            <a:headEnd/>
            <a:tailEnd/>
          </a:ln>
          <a:effectLst>
            <a:outerShdw dist="35921" dir="2700000" algn="ctr" rotWithShape="0">
              <a:schemeClr val="tx1"/>
            </a:outerShdw>
          </a:effectLst>
        </p:spPr>
        <p:txBody>
          <a:bodyPr wrap="none" lIns="26788" tIns="26788" rIns="26788" bIns="26788">
            <a:spAutoFit/>
          </a:bodyPr>
          <a:lstStyle/>
          <a:p>
            <a:pPr defTabSz="642938">
              <a:defRPr/>
            </a:pPr>
            <a:r>
              <a:rPr lang="ru-RU" sz="3200" b="1" dirty="0">
                <a:solidFill>
                  <a:srgbClr val="FFFFFF"/>
                </a:solidFill>
                <a:latin typeface="Arial" charset="0"/>
                <a:sym typeface="Arial" charset="0"/>
              </a:rPr>
              <a:t>СОТВОРЕНИЕ</a:t>
            </a:r>
            <a:endParaRPr lang="en-US" sz="3200" b="1" dirty="0">
              <a:solidFill>
                <a:srgbClr val="FFFFFF"/>
              </a:solidFill>
              <a:latin typeface="Arial" charset="0"/>
              <a:sym typeface="Arial" charset="0"/>
            </a:endParaRPr>
          </a:p>
        </p:txBody>
      </p:sp>
      <p:sp>
        <p:nvSpPr>
          <p:cNvPr id="5131" name="TextBox 10">
            <a:extLst>
              <a:ext uri="{FF2B5EF4-FFF2-40B4-BE49-F238E27FC236}">
                <a16:creationId xmlns:a16="http://schemas.microsoft.com/office/drawing/2014/main" id="{E7DBEF77-2724-F24E-83AC-E76317BBC6D8}"/>
              </a:ext>
            </a:extLst>
          </p:cNvPr>
          <p:cNvSpPr txBox="1">
            <a:spLocks noChangeArrowheads="1"/>
          </p:cNvSpPr>
          <p:nvPr/>
        </p:nvSpPr>
        <p:spPr bwMode="auto">
          <a:xfrm>
            <a:off x="5181600" y="115888"/>
            <a:ext cx="41910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sz="3600" b="1" dirty="0">
                <a:solidFill>
                  <a:schemeClr val="bg1"/>
                </a:solidFill>
                <a:latin typeface="Arial" charset="0"/>
              </a:rPr>
              <a:t>ПРОБЛЕМА</a:t>
            </a:r>
            <a:endParaRPr lang="en-US" sz="3600" b="1" dirty="0">
              <a:solidFill>
                <a:schemeClr val="bg1"/>
              </a:solidFill>
              <a:latin typeface="Arial" charset="0"/>
            </a:endParaRPr>
          </a:p>
        </p:txBody>
      </p:sp>
      <p:sp>
        <p:nvSpPr>
          <p:cNvPr id="5132" name="TextBox 11">
            <a:extLst>
              <a:ext uri="{FF2B5EF4-FFF2-40B4-BE49-F238E27FC236}">
                <a16:creationId xmlns:a16="http://schemas.microsoft.com/office/drawing/2014/main" id="{EE739D13-8A19-7F4A-BCF7-2ADA2075E8D4}"/>
              </a:ext>
            </a:extLst>
          </p:cNvPr>
          <p:cNvSpPr txBox="1">
            <a:spLocks noChangeArrowheads="1"/>
          </p:cNvSpPr>
          <p:nvPr/>
        </p:nvSpPr>
        <p:spPr bwMode="auto">
          <a:xfrm>
            <a:off x="6400800" y="609600"/>
            <a:ext cx="1716088" cy="369888"/>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b="1" dirty="0">
                <a:solidFill>
                  <a:schemeClr val="bg1"/>
                </a:solidFill>
                <a:latin typeface="Arial" charset="0"/>
              </a:rPr>
              <a:t>Псалом</a:t>
            </a:r>
            <a:r>
              <a:rPr lang="en-US" b="1" dirty="0">
                <a:solidFill>
                  <a:schemeClr val="bg1"/>
                </a:solidFill>
                <a:latin typeface="Arial" charset="0"/>
              </a:rPr>
              <a:t> 1</a:t>
            </a:r>
            <a:r>
              <a:rPr lang="ru-RU" b="1" dirty="0">
                <a:solidFill>
                  <a:schemeClr val="bg1"/>
                </a:solidFill>
                <a:latin typeface="Arial" charset="0"/>
              </a:rPr>
              <a:t>0</a:t>
            </a:r>
            <a:r>
              <a:rPr lang="en-US" b="1" dirty="0">
                <a:solidFill>
                  <a:schemeClr val="bg1"/>
                </a:solidFill>
                <a:latin typeface="Arial" charset="0"/>
              </a:rPr>
              <a:t>:3</a:t>
            </a:r>
          </a:p>
        </p:txBody>
      </p:sp>
      <p:sp>
        <p:nvSpPr>
          <p:cNvPr id="114700" name="TextBox 2">
            <a:extLst>
              <a:ext uri="{FF2B5EF4-FFF2-40B4-BE49-F238E27FC236}">
                <a16:creationId xmlns:a16="http://schemas.microsoft.com/office/drawing/2014/main" id="{D55BE5C2-1510-6349-BAD6-759EC1423168}"/>
              </a:ext>
            </a:extLst>
          </p:cNvPr>
          <p:cNvSpPr txBox="1">
            <a:spLocks noChangeArrowheads="1"/>
          </p:cNvSpPr>
          <p:nvPr/>
        </p:nvSpPr>
        <p:spPr bwMode="auto">
          <a:xfrm>
            <a:off x="7848600" y="1676400"/>
            <a:ext cx="1447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100" b="1">
                <a:solidFill>
                  <a:schemeClr val="bg1"/>
                </a:solidFill>
              </a:rPr>
              <a:t>ХРИСТИАНСТВО</a:t>
            </a:r>
            <a:endParaRPr lang="en-US" altLang="en-US" sz="1100" b="1">
              <a:solidFill>
                <a:schemeClr val="bg1"/>
              </a:solidFill>
            </a:endParaRPr>
          </a:p>
        </p:txBody>
      </p:sp>
      <p:sp>
        <p:nvSpPr>
          <p:cNvPr id="114701" name="TextBox 14">
            <a:extLst>
              <a:ext uri="{FF2B5EF4-FFF2-40B4-BE49-F238E27FC236}">
                <a16:creationId xmlns:a16="http://schemas.microsoft.com/office/drawing/2014/main" id="{AF80AF91-2E82-8545-A48C-D83445716FBB}"/>
              </a:ext>
            </a:extLst>
          </p:cNvPr>
          <p:cNvSpPr txBox="1">
            <a:spLocks noChangeArrowheads="1"/>
          </p:cNvSpPr>
          <p:nvPr/>
        </p:nvSpPr>
        <p:spPr bwMode="auto">
          <a:xfrm>
            <a:off x="381000" y="243840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solidFill>
                  <a:schemeClr val="bg1"/>
                </a:solidFill>
              </a:rPr>
              <a:t>ГУМАНИЗМ</a:t>
            </a:r>
            <a:endParaRPr lang="en-US" altLang="en-US" sz="1200" b="1">
              <a:solidFill>
                <a:schemeClr val="bg1"/>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9EB84A4B-B3E7-0D4D-BC85-7C16F4FFB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490538"/>
            <a:ext cx="151923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5" name="Picture 3">
            <a:extLst>
              <a:ext uri="{FF2B5EF4-FFF2-40B4-BE49-F238E27FC236}">
                <a16:creationId xmlns:a16="http://schemas.microsoft.com/office/drawing/2014/main" id="{33BEA07C-6421-9947-BA64-72AE65871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523875"/>
            <a:ext cx="14922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6" name="Picture 4">
            <a:extLst>
              <a:ext uri="{FF2B5EF4-FFF2-40B4-BE49-F238E27FC236}">
                <a16:creationId xmlns:a16="http://schemas.microsoft.com/office/drawing/2014/main" id="{6F4F85EB-ACD2-8E44-9303-62D56FE98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571500"/>
            <a:ext cx="1714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7" name="Picture 5">
            <a:extLst>
              <a:ext uri="{FF2B5EF4-FFF2-40B4-BE49-F238E27FC236}">
                <a16:creationId xmlns:a16="http://schemas.microsoft.com/office/drawing/2014/main" id="{8DFE9657-8201-2E4D-9C83-8A295B4A3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3" y="2020888"/>
            <a:ext cx="15176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8" name="Picture 6">
            <a:extLst>
              <a:ext uri="{FF2B5EF4-FFF2-40B4-BE49-F238E27FC236}">
                <a16:creationId xmlns:a16="http://schemas.microsoft.com/office/drawing/2014/main" id="{8D92EA43-206A-5D43-AEA6-68063CA29D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963" y="2339975"/>
            <a:ext cx="143033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19" name="Picture 7">
            <a:extLst>
              <a:ext uri="{FF2B5EF4-FFF2-40B4-BE49-F238E27FC236}">
                <a16:creationId xmlns:a16="http://schemas.microsoft.com/office/drawing/2014/main" id="{4C01FA6D-7ACD-6C44-9A0A-E44FE9F9DD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3938588"/>
            <a:ext cx="14382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0" name="Picture 8">
            <a:extLst>
              <a:ext uri="{FF2B5EF4-FFF2-40B4-BE49-F238E27FC236}">
                <a16:creationId xmlns:a16="http://schemas.microsoft.com/office/drawing/2014/main" id="{512489D8-F66D-EC4F-A1E1-A6B42D7BC7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 y="3571875"/>
            <a:ext cx="15621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1" name="Picture 9">
            <a:extLst>
              <a:ext uri="{FF2B5EF4-FFF2-40B4-BE49-F238E27FC236}">
                <a16:creationId xmlns:a16="http://schemas.microsoft.com/office/drawing/2014/main" id="{C00898EF-2880-6044-8BF8-BD31C419CC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375" y="517525"/>
            <a:ext cx="144621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2" name="Picture 10">
            <a:extLst>
              <a:ext uri="{FF2B5EF4-FFF2-40B4-BE49-F238E27FC236}">
                <a16:creationId xmlns:a16="http://schemas.microsoft.com/office/drawing/2014/main" id="{0109FA1A-8E4C-E845-A213-034E0A24FC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9438" y="3917950"/>
            <a:ext cx="16335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3" name="Picture 11">
            <a:extLst>
              <a:ext uri="{FF2B5EF4-FFF2-40B4-BE49-F238E27FC236}">
                <a16:creationId xmlns:a16="http://schemas.microsoft.com/office/drawing/2014/main" id="{98686A02-BC50-B545-82DB-00EB13A682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7950" y="3829050"/>
            <a:ext cx="16510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4" name="Picture 12">
            <a:extLst>
              <a:ext uri="{FF2B5EF4-FFF2-40B4-BE49-F238E27FC236}">
                <a16:creationId xmlns:a16="http://schemas.microsoft.com/office/drawing/2014/main" id="{9A4E1F35-1085-654C-A4B1-9D9F39F6F7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4850" y="471488"/>
            <a:ext cx="13874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5" name="Picture 13">
            <a:extLst>
              <a:ext uri="{FF2B5EF4-FFF2-40B4-BE49-F238E27FC236}">
                <a16:creationId xmlns:a16="http://schemas.microsoft.com/office/drawing/2014/main" id="{7BADF899-FED3-8540-8C52-685FAADD640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1350" y="2071688"/>
            <a:ext cx="150971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6" name="Picture 14">
            <a:extLst>
              <a:ext uri="{FF2B5EF4-FFF2-40B4-BE49-F238E27FC236}">
                <a16:creationId xmlns:a16="http://schemas.microsoft.com/office/drawing/2014/main" id="{D59ABB64-5B4C-0F44-B548-BB07688B50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73450" y="1900238"/>
            <a:ext cx="18224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7" name="Picture 15">
            <a:extLst>
              <a:ext uri="{FF2B5EF4-FFF2-40B4-BE49-F238E27FC236}">
                <a16:creationId xmlns:a16="http://schemas.microsoft.com/office/drawing/2014/main" id="{4BD38140-C3BF-8F4C-BC7A-5D6701B261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0450" y="3949700"/>
            <a:ext cx="13112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8" name="Picture 16">
            <a:extLst>
              <a:ext uri="{FF2B5EF4-FFF2-40B4-BE49-F238E27FC236}">
                <a16:creationId xmlns:a16="http://schemas.microsoft.com/office/drawing/2014/main" id="{F984B7D6-5CC9-4C47-BC0B-BBF022674D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375" y="-50800"/>
            <a:ext cx="9267825"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29" name="Picture 17">
            <a:extLst>
              <a:ext uri="{FF2B5EF4-FFF2-40B4-BE49-F238E27FC236}">
                <a16:creationId xmlns:a16="http://schemas.microsoft.com/office/drawing/2014/main" id="{02F3A5C5-050E-F346-9E68-A5A6A9F197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7800" y="2108200"/>
            <a:ext cx="1519238"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5730" name="Picture 18">
            <a:extLst>
              <a:ext uri="{FF2B5EF4-FFF2-40B4-BE49-F238E27FC236}">
                <a16:creationId xmlns:a16="http://schemas.microsoft.com/office/drawing/2014/main" id="{509A257F-3D7B-F34D-ABD1-5EF148EB55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2571750"/>
            <a:ext cx="14636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492E980-1F53-CE45-8750-743A779F1ADE}"/>
              </a:ext>
            </a:extLst>
          </p:cNvPr>
          <p:cNvSpPr>
            <a:spLocks noGrp="1" noChangeArrowheads="1"/>
          </p:cNvSpPr>
          <p:nvPr>
            <p:ph type="ctrTitle"/>
          </p:nvPr>
        </p:nvSpPr>
        <p:spPr>
          <a:noFill/>
        </p:spPr>
        <p:txBody>
          <a:bodyPr/>
          <a:lstStyle/>
          <a:p>
            <a:pPr eaLnBrk="1" hangingPunct="1"/>
            <a:r>
              <a:rPr lang="en-US" altLang="en-US"/>
              <a:t>Dinosaurs &amp; Kids - 3</a:t>
            </a:r>
          </a:p>
        </p:txBody>
      </p:sp>
      <p:pic>
        <p:nvPicPr>
          <p:cNvPr id="116739" name="Picture 3" descr="3">
            <a:extLst>
              <a:ext uri="{FF2B5EF4-FFF2-40B4-BE49-F238E27FC236}">
                <a16:creationId xmlns:a16="http://schemas.microsoft.com/office/drawing/2014/main" id="{7DEEFF71-B829-DA43-A881-22FF05213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38B1EF08-1939-7F4C-9AEC-58540E98391A}"/>
              </a:ext>
            </a:extLst>
          </p:cNvPr>
          <p:cNvSpPr>
            <a:spLocks noGrp="1" noChangeArrowheads="1"/>
          </p:cNvSpPr>
          <p:nvPr>
            <p:ph type="title"/>
          </p:nvPr>
        </p:nvSpPr>
        <p:spPr/>
        <p:txBody>
          <a:bodyPr/>
          <a:lstStyle/>
          <a:p>
            <a:pPr eaLnBrk="1" hangingPunct="1"/>
            <a:r>
              <a:rPr lang="en-US" altLang="en-US"/>
              <a:t>Grand Canyon--yellowish</a:t>
            </a:r>
          </a:p>
        </p:txBody>
      </p:sp>
      <p:pic>
        <p:nvPicPr>
          <p:cNvPr id="117763" name="Picture 3" descr="Grand Canyon strata-Y">
            <a:extLst>
              <a:ext uri="{FF2B5EF4-FFF2-40B4-BE49-F238E27FC236}">
                <a16:creationId xmlns:a16="http://schemas.microsoft.com/office/drawing/2014/main" id="{CF061622-9087-E340-847F-78D81DAE7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4C6CAFEF-9AE6-2144-A685-AC88FE117C85}"/>
              </a:ext>
            </a:extLst>
          </p:cNvPr>
          <p:cNvSpPr txBox="1">
            <a:spLocks noChangeArrowheads="1"/>
          </p:cNvSpPr>
          <p:nvPr/>
        </p:nvSpPr>
        <p:spPr bwMode="auto">
          <a:xfrm>
            <a:off x="609600" y="152400"/>
            <a:ext cx="815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3000" b="1">
                <a:solidFill>
                  <a:srgbClr val="FFFF00"/>
                </a:solidFill>
              </a:rPr>
              <a:t>Большой Каньон (Национальный парк)</a:t>
            </a:r>
            <a:endParaRPr lang="en-US" altLang="en-US" sz="3000" b="1">
              <a:solidFill>
                <a:srgbClr val="FF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894C5EE-43E1-6D40-9DCC-3D576783DBD5}"/>
              </a:ext>
            </a:extLst>
          </p:cNvPr>
          <p:cNvSpPr>
            <a:spLocks noGrp="1" noChangeArrowheads="1"/>
          </p:cNvSpPr>
          <p:nvPr>
            <p:ph type="ctrTitle"/>
          </p:nvPr>
        </p:nvSpPr>
        <p:spPr/>
        <p:txBody>
          <a:bodyPr/>
          <a:lstStyle/>
          <a:p>
            <a:pPr eaLnBrk="1" hangingPunct="1"/>
            <a:r>
              <a:rPr lang="en-US" altLang="en-US"/>
              <a:t>UK – British Museum on Natural History</a:t>
            </a:r>
          </a:p>
        </p:txBody>
      </p:sp>
      <p:sp>
        <p:nvSpPr>
          <p:cNvPr id="118787" name="Rectangle 3">
            <a:extLst>
              <a:ext uri="{FF2B5EF4-FFF2-40B4-BE49-F238E27FC236}">
                <a16:creationId xmlns:a16="http://schemas.microsoft.com/office/drawing/2014/main" id="{D5D0AFF0-06A3-534B-842D-FF62A6086680}"/>
              </a:ext>
            </a:extLst>
          </p:cNvPr>
          <p:cNvSpPr>
            <a:spLocks noGrp="1" noChangeArrowheads="1"/>
          </p:cNvSpPr>
          <p:nvPr>
            <p:ph type="subTitle" idx="1"/>
          </p:nvPr>
        </p:nvSpPr>
        <p:spPr/>
        <p:txBody>
          <a:bodyPr/>
          <a:lstStyle/>
          <a:p>
            <a:pPr eaLnBrk="1" hangingPunct="1"/>
            <a:endParaRPr lang="en-US" altLang="en-US"/>
          </a:p>
        </p:txBody>
      </p:sp>
      <p:pic>
        <p:nvPicPr>
          <p:cNvPr id="118788" name="Picture 4" descr="137-3796_IMG">
            <a:extLst>
              <a:ext uri="{FF2B5EF4-FFF2-40B4-BE49-F238E27FC236}">
                <a16:creationId xmlns:a16="http://schemas.microsoft.com/office/drawing/2014/main" id="{45E87A2D-85B7-9046-BAEF-84BB9B66B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1E8B4E3D-A0B8-9449-B000-4A8C933C3291}"/>
              </a:ext>
            </a:extLst>
          </p:cNvPr>
          <p:cNvSpPr txBox="1">
            <a:spLocks noChangeArrowheads="1"/>
          </p:cNvSpPr>
          <p:nvPr/>
        </p:nvSpPr>
        <p:spPr bwMode="auto">
          <a:xfrm>
            <a:off x="0" y="6400800"/>
            <a:ext cx="6248400" cy="46196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2400" b="1">
                <a:solidFill>
                  <a:srgbClr val="FFFF00"/>
                </a:solidFill>
              </a:rPr>
              <a:t>Музей Естественной Истории</a:t>
            </a:r>
            <a:r>
              <a:rPr lang="en-US" altLang="en-US" sz="2400" b="1">
                <a:solidFill>
                  <a:srgbClr val="FFFF00"/>
                </a:solidFill>
              </a:rPr>
              <a:t> </a:t>
            </a:r>
            <a:r>
              <a:rPr lang="ru-RU" altLang="en-US" sz="2400" b="1">
                <a:solidFill>
                  <a:srgbClr val="FFFF00"/>
                </a:solidFill>
              </a:rPr>
              <a:t>(Лондон)</a:t>
            </a:r>
            <a:endParaRPr lang="en-US" altLang="en-US" sz="2400" b="1">
              <a:solidFill>
                <a:srgbClr val="FFFF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41B439C-FC01-DC46-8156-3EAE2BC95DAF}"/>
              </a:ext>
            </a:extLst>
          </p:cNvPr>
          <p:cNvSpPr>
            <a:spLocks noGrp="1" noChangeArrowheads="1"/>
          </p:cNvSpPr>
          <p:nvPr>
            <p:ph type="title"/>
          </p:nvPr>
        </p:nvSpPr>
        <p:spPr/>
        <p:txBody>
          <a:bodyPr/>
          <a:lstStyle/>
          <a:p>
            <a:pPr eaLnBrk="1" hangingPunct="1"/>
            <a:r>
              <a:rPr lang="en-US" altLang="en-US"/>
              <a:t>High School biology textbooks 2006</a:t>
            </a:r>
          </a:p>
        </p:txBody>
      </p:sp>
      <p:pic>
        <p:nvPicPr>
          <p:cNvPr id="119811" name="Picture 3" descr="HS textbook--Glencoe Science Biolo#11864">
            <a:extLst>
              <a:ext uri="{FF2B5EF4-FFF2-40B4-BE49-F238E27FC236}">
                <a16:creationId xmlns:a16="http://schemas.microsoft.com/office/drawing/2014/main" id="{E5092254-67C8-1749-9C6B-924279DF0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4" descr="HS Textbook--Prentice Hall Biology#11868">
            <a:extLst>
              <a:ext uri="{FF2B5EF4-FFF2-40B4-BE49-F238E27FC236}">
                <a16:creationId xmlns:a16="http://schemas.microsoft.com/office/drawing/2014/main" id="{0AC78EAB-4A9A-8748-B87F-96791A791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HS textbook--Holt Biology Textbook">
            <a:extLst>
              <a:ext uri="{FF2B5EF4-FFF2-40B4-BE49-F238E27FC236}">
                <a16:creationId xmlns:a16="http://schemas.microsoft.com/office/drawing/2014/main" id="{E4F95C0D-0D80-3041-847D-CB1E09926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6">
            <a:extLst>
              <a:ext uri="{FF2B5EF4-FFF2-40B4-BE49-F238E27FC236}">
                <a16:creationId xmlns:a16="http://schemas.microsoft.com/office/drawing/2014/main" id="{09C7213B-775B-6D40-9B40-C9AE0F1F060B}"/>
              </a:ext>
            </a:extLst>
          </p:cNvPr>
          <p:cNvSpPr txBox="1">
            <a:spLocks noChangeArrowheads="1"/>
          </p:cNvSpPr>
          <p:nvPr/>
        </p:nvSpPr>
        <p:spPr bwMode="auto">
          <a:xfrm>
            <a:off x="6934200" y="3581400"/>
            <a:ext cx="198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2800" b="1">
                <a:solidFill>
                  <a:srgbClr val="FFFF00"/>
                </a:solidFill>
              </a:rPr>
              <a:t>Прэнтайз Холл</a:t>
            </a:r>
            <a:endParaRPr lang="en-US" altLang="en-US" sz="2800" b="1">
              <a:solidFill>
                <a:srgbClr val="FFFF00"/>
              </a:solidFill>
            </a:endParaRPr>
          </a:p>
        </p:txBody>
      </p:sp>
      <p:sp>
        <p:nvSpPr>
          <p:cNvPr id="119815" name="Text Box 7">
            <a:extLst>
              <a:ext uri="{FF2B5EF4-FFF2-40B4-BE49-F238E27FC236}">
                <a16:creationId xmlns:a16="http://schemas.microsoft.com/office/drawing/2014/main" id="{F4B70B1D-732E-264C-A47C-3EF84E8B088C}"/>
              </a:ext>
            </a:extLst>
          </p:cNvPr>
          <p:cNvSpPr txBox="1">
            <a:spLocks noChangeArrowheads="1"/>
          </p:cNvSpPr>
          <p:nvPr/>
        </p:nvSpPr>
        <p:spPr bwMode="auto">
          <a:xfrm>
            <a:off x="6400800" y="685800"/>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2800" b="1">
                <a:solidFill>
                  <a:srgbClr val="FFFF00"/>
                </a:solidFill>
              </a:rPr>
              <a:t>Хольт</a:t>
            </a:r>
            <a:endParaRPr lang="en-US" altLang="en-US" sz="2800" b="1">
              <a:solidFill>
                <a:srgbClr val="FFFF00"/>
              </a:solidFill>
            </a:endParaRPr>
          </a:p>
        </p:txBody>
      </p:sp>
      <p:sp>
        <p:nvSpPr>
          <p:cNvPr id="119816" name="Text Box 8">
            <a:extLst>
              <a:ext uri="{FF2B5EF4-FFF2-40B4-BE49-F238E27FC236}">
                <a16:creationId xmlns:a16="http://schemas.microsoft.com/office/drawing/2014/main" id="{5BBB93C8-F57D-CC47-9298-09E57DB34C73}"/>
              </a:ext>
            </a:extLst>
          </p:cNvPr>
          <p:cNvSpPr txBox="1">
            <a:spLocks noChangeArrowheads="1"/>
          </p:cNvSpPr>
          <p:nvPr/>
        </p:nvSpPr>
        <p:spPr bwMode="auto">
          <a:xfrm>
            <a:off x="2514600" y="6858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2800" b="1">
                <a:solidFill>
                  <a:srgbClr val="FFFF00"/>
                </a:solidFill>
              </a:rPr>
              <a:t>Глэнкоу</a:t>
            </a:r>
            <a:endParaRPr lang="en-US" altLang="en-US" sz="2800" b="1">
              <a:solidFill>
                <a:srgbClr val="FFFF00"/>
              </a:solidFill>
            </a:endParaRPr>
          </a:p>
        </p:txBody>
      </p:sp>
      <p:pic>
        <p:nvPicPr>
          <p:cNvPr id="119817" name="Picture 9" descr="Biology Book">
            <a:extLst>
              <a:ext uri="{FF2B5EF4-FFF2-40B4-BE49-F238E27FC236}">
                <a16:creationId xmlns:a16="http://schemas.microsoft.com/office/drawing/2014/main" id="{8C1FFC97-B64A-B043-B652-86EA331A83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 Box 10">
            <a:extLst>
              <a:ext uri="{FF2B5EF4-FFF2-40B4-BE49-F238E27FC236}">
                <a16:creationId xmlns:a16="http://schemas.microsoft.com/office/drawing/2014/main" id="{C8558181-8A1C-0843-90FF-38A1A174108F}"/>
              </a:ext>
            </a:extLst>
          </p:cNvPr>
          <p:cNvSpPr txBox="1">
            <a:spLocks noChangeArrowheads="1"/>
          </p:cNvSpPr>
          <p:nvPr/>
        </p:nvSpPr>
        <p:spPr bwMode="auto">
          <a:xfrm>
            <a:off x="2971800" y="3581400"/>
            <a:ext cx="198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2800" b="1">
                <a:solidFill>
                  <a:srgbClr val="FFFF00"/>
                </a:solidFill>
              </a:rPr>
              <a:t>Миллер</a:t>
            </a:r>
            <a:r>
              <a:rPr lang="en-US" altLang="en-US" sz="2800" b="1">
                <a:solidFill>
                  <a:srgbClr val="FFFF00"/>
                </a:solidFill>
              </a:rPr>
              <a:t>-</a:t>
            </a:r>
          </a:p>
          <a:p>
            <a:pPr algn="l" eaLnBrk="1" hangingPunct="1"/>
            <a:r>
              <a:rPr lang="ru-RU" altLang="en-US" sz="2800" b="1">
                <a:solidFill>
                  <a:srgbClr val="FFFF00"/>
                </a:solidFill>
              </a:rPr>
              <a:t>Левайн</a:t>
            </a:r>
            <a:endParaRPr lang="en-US" altLang="en-US" sz="2800" b="1">
              <a:solidFill>
                <a:srgbClr val="FFFF00"/>
              </a:solidFil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5" name="Picture 3" descr="moscow State University">
            <a:extLst>
              <a:ext uri="{FF2B5EF4-FFF2-40B4-BE49-F238E27FC236}">
                <a16:creationId xmlns:a16="http://schemas.microsoft.com/office/drawing/2014/main" id="{BDC66867-7802-C442-9B39-A45DF8918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9144000" cy="609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a:extLst>
              <a:ext uri="{FF2B5EF4-FFF2-40B4-BE49-F238E27FC236}">
                <a16:creationId xmlns:a16="http://schemas.microsoft.com/office/drawing/2014/main" id="{B8A2B217-0A7C-824B-8BF3-D250B4966BFF}"/>
              </a:ext>
            </a:extLst>
          </p:cNvPr>
          <p:cNvSpPr>
            <a:spLocks noGrp="1" noChangeArrowheads="1"/>
          </p:cNvSpPr>
          <p:nvPr>
            <p:ph type="title" idx="4294967295"/>
          </p:nvPr>
        </p:nvSpPr>
        <p:spPr/>
        <p:txBody>
          <a:bodyPr/>
          <a:lstStyle/>
          <a:p>
            <a:r>
              <a:rPr lang="en-US" altLang="en-US"/>
              <a:t>Purple blank</a:t>
            </a:r>
          </a:p>
        </p:txBody>
      </p:sp>
      <p:pic>
        <p:nvPicPr>
          <p:cNvPr id="825347" name="Picture 3" descr="Purple Background">
            <a:extLst>
              <a:ext uri="{FF2B5EF4-FFF2-40B4-BE49-F238E27FC236}">
                <a16:creationId xmlns:a16="http://schemas.microsoft.com/office/drawing/2014/main" id="{B4EF7221-1F69-C04C-97F8-48F97972FA1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pic>
        <p:nvPicPr>
          <p:cNvPr id="825348" name="Picture 4" descr="pakicetus1">
            <a:extLst>
              <a:ext uri="{FF2B5EF4-FFF2-40B4-BE49-F238E27FC236}">
                <a16:creationId xmlns:a16="http://schemas.microsoft.com/office/drawing/2014/main" id="{857B526A-31CA-3D45-BD60-045552CEA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14400"/>
            <a:ext cx="226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6214" name="Text Box 6">
            <a:extLst>
              <a:ext uri="{FF2B5EF4-FFF2-40B4-BE49-F238E27FC236}">
                <a16:creationId xmlns:a16="http://schemas.microsoft.com/office/drawing/2014/main" id="{BEB5F4B8-1E4B-1243-AFCC-96AD14FC10EC}"/>
              </a:ext>
            </a:extLst>
          </p:cNvPr>
          <p:cNvSpPr txBox="1">
            <a:spLocks noChangeArrowheads="1"/>
          </p:cNvSpPr>
          <p:nvPr/>
        </p:nvSpPr>
        <p:spPr bwMode="auto">
          <a:xfrm>
            <a:off x="609600" y="6035675"/>
            <a:ext cx="7848600" cy="822325"/>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ru-RU" altLang="en-US" sz="2400" b="1">
                <a:solidFill>
                  <a:schemeClr val="bg1"/>
                </a:solidFill>
                <a:latin typeface="Arial Narrow" panose="020B0604020202020204" pitchFamily="34" charset="0"/>
                <a:cs typeface="Arial" panose="020B0604020202020204" pitchFamily="34" charset="0"/>
              </a:rPr>
              <a:t>Филип</a:t>
            </a:r>
            <a:r>
              <a:rPr lang="en-US" altLang="en-US" sz="2400" b="1">
                <a:solidFill>
                  <a:schemeClr val="bg1"/>
                </a:solidFill>
                <a:latin typeface="Arial Narrow" panose="020B0604020202020204" pitchFamily="34" charset="0"/>
                <a:cs typeface="Arial" panose="020B0604020202020204" pitchFamily="34" charset="0"/>
              </a:rPr>
              <a:t> </a:t>
            </a:r>
            <a:r>
              <a:rPr lang="ru-RU" altLang="en-US" sz="2400" b="1">
                <a:solidFill>
                  <a:schemeClr val="bg1"/>
                </a:solidFill>
                <a:latin typeface="Arial Narrow" panose="020B0604020202020204" pitchFamily="34" charset="0"/>
                <a:cs typeface="Arial" panose="020B0604020202020204" pitchFamily="34" charset="0"/>
              </a:rPr>
              <a:t>Джинжерич.</a:t>
            </a:r>
            <a:r>
              <a:rPr lang="en-US" altLang="en-US" sz="2400" b="1" i="1">
                <a:solidFill>
                  <a:schemeClr val="bg1"/>
                </a:solidFill>
                <a:latin typeface="Arial Narrow" panose="020B0604020202020204" pitchFamily="34" charset="0"/>
                <a:cs typeface="Arial" panose="020B0604020202020204" pitchFamily="34" charset="0"/>
              </a:rPr>
              <a:t> </a:t>
            </a:r>
            <a:r>
              <a:rPr lang="ru-RU" altLang="en-US" sz="2400" b="1" i="1">
                <a:solidFill>
                  <a:schemeClr val="bg1"/>
                </a:solidFill>
                <a:latin typeface="Arial Narrow" panose="020B0604020202020204" pitchFamily="34" charset="0"/>
                <a:cs typeface="Arial" panose="020B0604020202020204" pitchFamily="34" charset="0"/>
              </a:rPr>
              <a:t>Геологическое Образование.</a:t>
            </a:r>
            <a:r>
              <a:rPr lang="en-US" altLang="en-US" sz="2400" b="1" i="1">
                <a:solidFill>
                  <a:schemeClr val="bg1"/>
                </a:solidFill>
                <a:latin typeface="Arial Narrow" panose="020B0604020202020204" pitchFamily="34" charset="0"/>
                <a:cs typeface="Arial" panose="020B0604020202020204" pitchFamily="34" charset="0"/>
              </a:rPr>
              <a:t> </a:t>
            </a:r>
            <a:r>
              <a:rPr lang="ru-RU" altLang="en-US" sz="2400" b="1">
                <a:solidFill>
                  <a:schemeClr val="bg1"/>
                </a:solidFill>
                <a:latin typeface="Arial Narrow" panose="020B0604020202020204" pitchFamily="34" charset="0"/>
                <a:cs typeface="Arial" panose="020B0604020202020204" pitchFamily="34" charset="0"/>
              </a:rPr>
              <a:t>Том</a:t>
            </a:r>
            <a:r>
              <a:rPr lang="en-US" altLang="en-US" sz="2400" b="1" i="1">
                <a:solidFill>
                  <a:schemeClr val="bg1"/>
                </a:solidFill>
                <a:latin typeface="Arial Narrow" panose="020B0604020202020204" pitchFamily="34" charset="0"/>
                <a:cs typeface="Arial" panose="020B0604020202020204" pitchFamily="34" charset="0"/>
              </a:rPr>
              <a:t> </a:t>
            </a:r>
            <a:r>
              <a:rPr lang="en-US" altLang="en-US" sz="2400" b="1">
                <a:solidFill>
                  <a:schemeClr val="bg1"/>
                </a:solidFill>
                <a:latin typeface="Arial Narrow" panose="020B0604020202020204" pitchFamily="34" charset="0"/>
                <a:cs typeface="Arial" panose="020B0604020202020204" pitchFamily="34" charset="0"/>
              </a:rPr>
              <a:t>31 (1983)</a:t>
            </a:r>
            <a:r>
              <a:rPr lang="ru-RU" altLang="en-US" sz="2400" b="1">
                <a:solidFill>
                  <a:schemeClr val="bg1"/>
                </a:solidFill>
                <a:latin typeface="Arial Narrow" panose="020B0604020202020204" pitchFamily="34" charset="0"/>
                <a:cs typeface="Arial" panose="020B0604020202020204" pitchFamily="34" charset="0"/>
              </a:rPr>
              <a:t>.</a:t>
            </a:r>
            <a:r>
              <a:rPr lang="en-US" altLang="en-US" sz="2400" b="1">
                <a:solidFill>
                  <a:schemeClr val="bg1"/>
                </a:solidFill>
                <a:latin typeface="Arial Narrow" panose="020B0604020202020204" pitchFamily="34" charset="0"/>
                <a:cs typeface="Arial" panose="020B0604020202020204" pitchFamily="34" charset="0"/>
              </a:rPr>
              <a:t> </a:t>
            </a:r>
            <a:r>
              <a:rPr lang="ru-RU" altLang="en-US" sz="2400" b="1">
                <a:solidFill>
                  <a:schemeClr val="bg1"/>
                </a:solidFill>
                <a:latin typeface="Arial Narrow" panose="020B0604020202020204" pitchFamily="34" charset="0"/>
                <a:cs typeface="Arial" panose="020B0604020202020204" pitchFamily="34" charset="0"/>
              </a:rPr>
              <a:t>С</a:t>
            </a:r>
            <a:r>
              <a:rPr lang="en-US" altLang="en-US" sz="2400" b="1">
                <a:solidFill>
                  <a:schemeClr val="bg1"/>
                </a:solidFill>
                <a:latin typeface="Arial Narrow" panose="020B0604020202020204" pitchFamily="34" charset="0"/>
                <a:cs typeface="Arial" panose="020B0604020202020204" pitchFamily="34" charset="0"/>
              </a:rPr>
              <a:t>.</a:t>
            </a:r>
            <a:r>
              <a:rPr lang="ru-RU" altLang="en-US" sz="2400" b="1">
                <a:solidFill>
                  <a:schemeClr val="bg1"/>
                </a:solidFill>
                <a:latin typeface="Arial Narrow" panose="020B0604020202020204" pitchFamily="34" charset="0"/>
                <a:cs typeface="Arial" panose="020B0604020202020204" pitchFamily="34" charset="0"/>
              </a:rPr>
              <a:t> </a:t>
            </a:r>
            <a:r>
              <a:rPr lang="en-US" altLang="en-US" sz="2400" b="1">
                <a:solidFill>
                  <a:schemeClr val="bg1"/>
                </a:solidFill>
                <a:latin typeface="Arial Narrow" panose="020B0604020202020204" pitchFamily="34" charset="0"/>
                <a:cs typeface="Arial" panose="020B0604020202020204" pitchFamily="34" charset="0"/>
              </a:rPr>
              <a:t>140–144.</a:t>
            </a:r>
            <a:endParaRPr lang="en-AU" altLang="ja-JP" sz="2400" b="1">
              <a:solidFill>
                <a:schemeClr val="bg1"/>
              </a:solidFill>
              <a:latin typeface="Arial Narrow" panose="020B0604020202020204" pitchFamily="34" charset="0"/>
              <a:ea typeface="MS PGothic" panose="020B0600070205080204" pitchFamily="34" charset="-128"/>
              <a:cs typeface="Arial" panose="020B0604020202020204" pitchFamily="34" charset="0"/>
            </a:endParaRPr>
          </a:p>
        </p:txBody>
      </p:sp>
      <p:sp>
        <p:nvSpPr>
          <p:cNvPr id="6366217" name="Text Box 9">
            <a:extLst>
              <a:ext uri="{FF2B5EF4-FFF2-40B4-BE49-F238E27FC236}">
                <a16:creationId xmlns:a16="http://schemas.microsoft.com/office/drawing/2014/main" id="{0A07C4E2-D6DF-4E43-989A-31988C7B4FE5}"/>
              </a:ext>
            </a:extLst>
          </p:cNvPr>
          <p:cNvSpPr txBox="1">
            <a:spLocks noChangeArrowheads="1"/>
          </p:cNvSpPr>
          <p:nvPr/>
        </p:nvSpPr>
        <p:spPr bwMode="auto">
          <a:xfrm>
            <a:off x="914400" y="3352800"/>
            <a:ext cx="7315200" cy="2681288"/>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lnSpc>
                <a:spcPct val="90000"/>
              </a:lnSpc>
            </a:pPr>
            <a:r>
              <a:rPr lang="ru-RU" altLang="en-US" sz="2700" b="1">
                <a:solidFill>
                  <a:srgbClr val="FFFFFF"/>
                </a:solidFill>
                <a:latin typeface="Arial Narrow" panose="020B0604020202020204" pitchFamily="34" charset="0"/>
                <a:cs typeface="Arial" panose="020B0604020202020204" pitchFamily="34" charset="0"/>
              </a:rPr>
              <a:t>«По своему времени и по </a:t>
            </a:r>
            <a:endParaRPr lang="en-US" altLang="en-US" sz="2700" b="1">
              <a:solidFill>
                <a:srgbClr val="FFFFFF"/>
              </a:solidFill>
              <a:latin typeface="Arial Narrow" panose="020B0604020202020204" pitchFamily="34" charset="0"/>
              <a:cs typeface="Arial" panose="020B0604020202020204" pitchFamily="34" charset="0"/>
            </a:endParaRPr>
          </a:p>
          <a:p>
            <a:pPr algn="l">
              <a:lnSpc>
                <a:spcPct val="90000"/>
              </a:lnSpc>
            </a:pPr>
            <a:r>
              <a:rPr lang="ru-RU" altLang="en-US" sz="2700" b="1">
                <a:solidFill>
                  <a:srgbClr val="FFFFFF"/>
                </a:solidFill>
                <a:latin typeface="Arial Narrow" panose="020B0604020202020204" pitchFamily="34" charset="0"/>
                <a:cs typeface="Arial" panose="020B0604020202020204" pitchFamily="34" charset="0"/>
              </a:rPr>
              <a:t>происхождению</a:t>
            </a:r>
            <a:r>
              <a:rPr lang="en-GB" altLang="en-US" sz="2700" b="1">
                <a:solidFill>
                  <a:srgbClr val="FFFFFF"/>
                </a:solidFill>
                <a:latin typeface="Arial Narrow" panose="020B0604020202020204" pitchFamily="34" charset="0"/>
                <a:cs typeface="Arial" panose="020B0604020202020204" pitchFamily="34" charset="0"/>
              </a:rPr>
              <a:t>, </a:t>
            </a:r>
            <a:r>
              <a:rPr lang="en-GB" altLang="en-US" sz="2700" b="1" i="1">
                <a:solidFill>
                  <a:srgbClr val="FFFFFF"/>
                </a:solidFill>
                <a:latin typeface="Arial Narrow" panose="020B0604020202020204" pitchFamily="34" charset="0"/>
                <a:cs typeface="Arial" panose="020B0604020202020204" pitchFamily="34" charset="0"/>
              </a:rPr>
              <a:t>Pakicetus</a:t>
            </a:r>
            <a:r>
              <a:rPr lang="en-GB" altLang="en-US" sz="2700" b="1">
                <a:solidFill>
                  <a:srgbClr val="FFFFFF"/>
                </a:solidFill>
                <a:latin typeface="Arial Narrow" panose="020B0604020202020204" pitchFamily="34" charset="0"/>
                <a:cs typeface="Arial" panose="020B0604020202020204" pitchFamily="34" charset="0"/>
              </a:rPr>
              <a:t> </a:t>
            </a:r>
          </a:p>
          <a:p>
            <a:pPr algn="l">
              <a:lnSpc>
                <a:spcPct val="90000"/>
              </a:lnSpc>
            </a:pPr>
            <a:r>
              <a:rPr lang="ru-RU" altLang="en-US" sz="2700" b="1">
                <a:solidFill>
                  <a:srgbClr val="FFFFFF"/>
                </a:solidFill>
                <a:latin typeface="Arial Narrow" panose="020B0604020202020204" pitchFamily="34" charset="0"/>
                <a:cs typeface="Arial" panose="020B0604020202020204" pitchFamily="34" charset="0"/>
              </a:rPr>
              <a:t>является </a:t>
            </a:r>
            <a:r>
              <a:rPr lang="ru-RU" altLang="en-US" sz="2700" b="1">
                <a:solidFill>
                  <a:srgbClr val="FFFF00"/>
                </a:solidFill>
                <a:latin typeface="Arial Narrow" panose="020B0604020202020204" pitchFamily="34" charset="0"/>
                <a:cs typeface="Arial" panose="020B0604020202020204" pitchFamily="34" charset="0"/>
              </a:rPr>
              <a:t>совершенным промежуточным звеном</a:t>
            </a:r>
            <a:r>
              <a:rPr lang="en-GB" altLang="en-US" sz="2700" b="1">
                <a:solidFill>
                  <a:srgbClr val="FFFFFF"/>
                </a:solidFill>
                <a:latin typeface="Arial Narrow" panose="020B0604020202020204" pitchFamily="34" charset="0"/>
                <a:cs typeface="Arial" panose="020B0604020202020204" pitchFamily="34" charset="0"/>
              </a:rPr>
              <a:t>, </a:t>
            </a:r>
            <a:r>
              <a:rPr lang="ru-RU" altLang="en-US" sz="2700" b="1">
                <a:solidFill>
                  <a:srgbClr val="FFFFFF"/>
                </a:solidFill>
                <a:latin typeface="Arial Narrow" panose="020B0604020202020204" pitchFamily="34" charset="0"/>
                <a:cs typeface="Arial" panose="020B0604020202020204" pitchFamily="34" charset="0"/>
              </a:rPr>
              <a:t>утраченным связующим звеном</a:t>
            </a:r>
            <a:r>
              <a:rPr lang="en-GB" altLang="en-US" sz="2700" b="1">
                <a:solidFill>
                  <a:srgbClr val="FFFFFF"/>
                </a:solidFill>
                <a:latin typeface="Arial Narrow" panose="020B0604020202020204" pitchFamily="34" charset="0"/>
                <a:cs typeface="Arial" panose="020B0604020202020204" pitchFamily="34" charset="0"/>
              </a:rPr>
              <a:t> </a:t>
            </a:r>
            <a:r>
              <a:rPr lang="ru-RU" altLang="en-US" sz="2700" b="1">
                <a:solidFill>
                  <a:srgbClr val="FFFFFF"/>
                </a:solidFill>
                <a:latin typeface="Arial Narrow" panose="020B0604020202020204" pitchFamily="34" charset="0"/>
                <a:cs typeface="Arial" panose="020B0604020202020204" pitchFamily="34" charset="0"/>
              </a:rPr>
              <a:t>между</a:t>
            </a:r>
            <a:r>
              <a:rPr lang="en-GB" altLang="en-US" sz="2700" b="1">
                <a:solidFill>
                  <a:srgbClr val="FFFFFF"/>
                </a:solidFill>
                <a:latin typeface="Arial Narrow" panose="020B0604020202020204" pitchFamily="34" charset="0"/>
                <a:cs typeface="Arial" panose="020B0604020202020204" pitchFamily="34" charset="0"/>
              </a:rPr>
              <a:t> </a:t>
            </a:r>
            <a:r>
              <a:rPr lang="ru-RU" altLang="en-US" sz="2700" b="1">
                <a:solidFill>
                  <a:srgbClr val="FFFFFF"/>
                </a:solidFill>
                <a:latin typeface="Arial Narrow" panose="020B0604020202020204" pitchFamily="34" charset="0"/>
                <a:cs typeface="Arial" panose="020B0604020202020204" pitchFamily="34" charset="0"/>
              </a:rPr>
              <a:t>древними</a:t>
            </a:r>
            <a:r>
              <a:rPr lang="en-GB" altLang="en-US" sz="2700" b="1">
                <a:solidFill>
                  <a:srgbClr val="FFFFFF"/>
                </a:solidFill>
                <a:latin typeface="Arial Narrow" panose="020B0604020202020204" pitchFamily="34" charset="0"/>
                <a:cs typeface="Arial" panose="020B0604020202020204" pitchFamily="34" charset="0"/>
              </a:rPr>
              <a:t> </a:t>
            </a:r>
            <a:r>
              <a:rPr lang="ru-RU" altLang="en-US" sz="2700" b="1">
                <a:solidFill>
                  <a:srgbClr val="FFFFFF"/>
                </a:solidFill>
                <a:latin typeface="Arial Narrow" panose="020B0604020202020204" pitchFamily="34" charset="0"/>
                <a:cs typeface="Arial" panose="020B0604020202020204" pitchFamily="34" charset="0"/>
              </a:rPr>
              <a:t>наземными млекопитающими и поздними</a:t>
            </a:r>
            <a:r>
              <a:rPr lang="en-GB" altLang="en-US" sz="2700" b="1">
                <a:solidFill>
                  <a:srgbClr val="FFFFFF"/>
                </a:solidFill>
                <a:latin typeface="Arial Narrow" panose="020B0604020202020204" pitchFamily="34" charset="0"/>
                <a:cs typeface="Arial" panose="020B0604020202020204" pitchFamily="34" charset="0"/>
              </a:rPr>
              <a:t>, </a:t>
            </a:r>
            <a:r>
              <a:rPr lang="ru-RU" altLang="en-US" sz="2700" b="1">
                <a:solidFill>
                  <a:srgbClr val="FFFFFF"/>
                </a:solidFill>
                <a:latin typeface="Arial Narrow" panose="020B0604020202020204" pitchFamily="34" charset="0"/>
                <a:cs typeface="Arial" panose="020B0604020202020204" pitchFamily="34" charset="0"/>
              </a:rPr>
              <a:t>вполне развившимися китами».</a:t>
            </a:r>
            <a:endParaRPr lang="en-AU" altLang="ja-JP" sz="2700" b="1">
              <a:solidFill>
                <a:srgbClr val="FFFFFF"/>
              </a:solidFill>
              <a:latin typeface="Arial Narrow" panose="020B0604020202020204" pitchFamily="34" charset="0"/>
              <a:ea typeface="MS PGothic" panose="020B0600070205080204" pitchFamily="34" charset="-128"/>
              <a:cs typeface="Arial" panose="020B0604020202020204" pitchFamily="34" charset="0"/>
            </a:endParaRPr>
          </a:p>
        </p:txBody>
      </p:sp>
      <p:sp>
        <p:nvSpPr>
          <p:cNvPr id="6366219" name="Text Box 11">
            <a:extLst>
              <a:ext uri="{FF2B5EF4-FFF2-40B4-BE49-F238E27FC236}">
                <a16:creationId xmlns:a16="http://schemas.microsoft.com/office/drawing/2014/main" id="{DE88F4FC-768F-AB46-9D7F-45B416349DB6}"/>
              </a:ext>
            </a:extLst>
          </p:cNvPr>
          <p:cNvSpPr txBox="1">
            <a:spLocks noChangeArrowheads="1"/>
          </p:cNvSpPr>
          <p:nvPr/>
        </p:nvSpPr>
        <p:spPr bwMode="auto">
          <a:xfrm>
            <a:off x="0" y="228600"/>
            <a:ext cx="9144000" cy="6715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800" b="1" i="1">
                <a:solidFill>
                  <a:schemeClr val="accent1"/>
                </a:solidFill>
                <a:latin typeface="Arial Narrow" pitchFamily="34" charset="0"/>
              </a:rPr>
              <a:t>Доказательство эволюции китов?</a:t>
            </a:r>
            <a:endParaRPr lang="en-US" sz="3800" b="1" i="1">
              <a:solidFill>
                <a:schemeClr val="accent1"/>
              </a:solidFill>
              <a:latin typeface="Arial Narrow" pitchFamily="34" charset="0"/>
            </a:endParaRPr>
          </a:p>
        </p:txBody>
      </p:sp>
      <p:pic>
        <p:nvPicPr>
          <p:cNvPr id="6366221" name="Picture 13" descr="Pakicetus--Gingerich skull 1983">
            <a:extLst>
              <a:ext uri="{FF2B5EF4-FFF2-40B4-BE49-F238E27FC236}">
                <a16:creationId xmlns:a16="http://schemas.microsoft.com/office/drawing/2014/main" id="{BFF3352E-1E64-784C-B15D-78EE914EC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1143000"/>
            <a:ext cx="3657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6222" name="Line 14">
            <a:extLst>
              <a:ext uri="{FF2B5EF4-FFF2-40B4-BE49-F238E27FC236}">
                <a16:creationId xmlns:a16="http://schemas.microsoft.com/office/drawing/2014/main" id="{EB678FAE-9C95-994B-B06D-034D9571E8A8}"/>
              </a:ext>
            </a:extLst>
          </p:cNvPr>
          <p:cNvSpPr>
            <a:spLocks noChangeShapeType="1"/>
          </p:cNvSpPr>
          <p:nvPr/>
        </p:nvSpPr>
        <p:spPr bwMode="auto">
          <a:xfrm flipV="1">
            <a:off x="857250" y="1844675"/>
            <a:ext cx="533400" cy="1219200"/>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66223" name="Line 15">
            <a:extLst>
              <a:ext uri="{FF2B5EF4-FFF2-40B4-BE49-F238E27FC236}">
                <a16:creationId xmlns:a16="http://schemas.microsoft.com/office/drawing/2014/main" id="{984FA926-4208-8A42-B14B-2453845D2BA8}"/>
              </a:ext>
            </a:extLst>
          </p:cNvPr>
          <p:cNvSpPr>
            <a:spLocks noChangeShapeType="1"/>
          </p:cNvSpPr>
          <p:nvPr/>
        </p:nvSpPr>
        <p:spPr bwMode="auto">
          <a:xfrm flipV="1">
            <a:off x="838200" y="2438400"/>
            <a:ext cx="1085850" cy="625475"/>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66224" name="Line 16">
            <a:extLst>
              <a:ext uri="{FF2B5EF4-FFF2-40B4-BE49-F238E27FC236}">
                <a16:creationId xmlns:a16="http://schemas.microsoft.com/office/drawing/2014/main" id="{B138C10E-9E14-E441-B439-0788AFD42F94}"/>
              </a:ext>
            </a:extLst>
          </p:cNvPr>
          <p:cNvSpPr>
            <a:spLocks noChangeShapeType="1"/>
          </p:cNvSpPr>
          <p:nvPr/>
        </p:nvSpPr>
        <p:spPr bwMode="auto">
          <a:xfrm flipV="1">
            <a:off x="857250" y="2590800"/>
            <a:ext cx="2514600" cy="457200"/>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366221"/>
                                        </p:tgtEl>
                                        <p:attrNameLst>
                                          <p:attrName>style.visibility</p:attrName>
                                        </p:attrNameLst>
                                      </p:cBhvr>
                                      <p:to>
                                        <p:strVal val="visible"/>
                                      </p:to>
                                    </p:set>
                                    <p:anim calcmode="lin" valueType="num">
                                      <p:cBhvr>
                                        <p:cTn id="7" dur="500" fill="hold"/>
                                        <p:tgtEl>
                                          <p:spTgt spid="6366221"/>
                                        </p:tgtEl>
                                        <p:attrNameLst>
                                          <p:attrName>ppt_w</p:attrName>
                                        </p:attrNameLst>
                                      </p:cBhvr>
                                      <p:tavLst>
                                        <p:tav tm="0">
                                          <p:val>
                                            <p:fltVal val="0"/>
                                          </p:val>
                                        </p:tav>
                                        <p:tav tm="100000">
                                          <p:val>
                                            <p:strVal val="#ppt_w"/>
                                          </p:val>
                                        </p:tav>
                                      </p:tavLst>
                                    </p:anim>
                                    <p:anim calcmode="lin" valueType="num">
                                      <p:cBhvr>
                                        <p:cTn id="8" dur="500" fill="hold"/>
                                        <p:tgtEl>
                                          <p:spTgt spid="6366221"/>
                                        </p:tgtEl>
                                        <p:attrNameLst>
                                          <p:attrName>ppt_h</p:attrName>
                                        </p:attrNameLst>
                                      </p:cBhvr>
                                      <p:tavLst>
                                        <p:tav tm="0">
                                          <p:val>
                                            <p:fltVal val="0"/>
                                          </p:val>
                                        </p:tav>
                                        <p:tav tm="100000">
                                          <p:val>
                                            <p:strVal val="#ppt_h"/>
                                          </p:val>
                                        </p:tav>
                                      </p:tavLst>
                                    </p:anim>
                                    <p:animEffect transition="in" filter="fade">
                                      <p:cBhvr>
                                        <p:cTn id="9" dur="500"/>
                                        <p:tgtEl>
                                          <p:spTgt spid="63662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6366223"/>
                                        </p:tgtEl>
                                        <p:attrNameLst>
                                          <p:attrName>style.visibility</p:attrName>
                                        </p:attrNameLst>
                                      </p:cBhvr>
                                      <p:to>
                                        <p:strVal val="visible"/>
                                      </p:to>
                                    </p:set>
                                    <p:animEffect transition="in" filter="wipe(down)">
                                      <p:cBhvr>
                                        <p:cTn id="14" dur="500"/>
                                        <p:tgtEl>
                                          <p:spTgt spid="6366223"/>
                                        </p:tgtEl>
                                      </p:cBhvr>
                                    </p:animEffect>
                                  </p:childTnLst>
                                </p:cTn>
                              </p:par>
                              <p:par>
                                <p:cTn id="15" presetID="22" presetClass="entr" presetSubtype="4" fill="hold" nodeType="withEffect">
                                  <p:stCondLst>
                                    <p:cond delay="0"/>
                                  </p:stCondLst>
                                  <p:childTnLst>
                                    <p:set>
                                      <p:cBhvr>
                                        <p:cTn id="16" dur="1" fill="hold">
                                          <p:stCondLst>
                                            <p:cond delay="0"/>
                                          </p:stCondLst>
                                        </p:cTn>
                                        <p:tgtEl>
                                          <p:spTgt spid="6366222"/>
                                        </p:tgtEl>
                                        <p:attrNameLst>
                                          <p:attrName>style.visibility</p:attrName>
                                        </p:attrNameLst>
                                      </p:cBhvr>
                                      <p:to>
                                        <p:strVal val="visible"/>
                                      </p:to>
                                    </p:set>
                                    <p:animEffect transition="in" filter="wipe(down)">
                                      <p:cBhvr>
                                        <p:cTn id="17" dur="500"/>
                                        <p:tgtEl>
                                          <p:spTgt spid="6366222"/>
                                        </p:tgtEl>
                                      </p:cBhvr>
                                    </p:animEffect>
                                  </p:childTnLst>
                                </p:cTn>
                              </p:par>
                              <p:par>
                                <p:cTn id="18" presetID="22" presetClass="entr" presetSubtype="4" fill="hold" nodeType="withEffect">
                                  <p:stCondLst>
                                    <p:cond delay="0"/>
                                  </p:stCondLst>
                                  <p:childTnLst>
                                    <p:set>
                                      <p:cBhvr>
                                        <p:cTn id="19" dur="1" fill="hold">
                                          <p:stCondLst>
                                            <p:cond delay="0"/>
                                          </p:stCondLst>
                                        </p:cTn>
                                        <p:tgtEl>
                                          <p:spTgt spid="6366224"/>
                                        </p:tgtEl>
                                        <p:attrNameLst>
                                          <p:attrName>style.visibility</p:attrName>
                                        </p:attrNameLst>
                                      </p:cBhvr>
                                      <p:to>
                                        <p:strVal val="visible"/>
                                      </p:to>
                                    </p:set>
                                    <p:animEffect transition="in" filter="wipe(down)">
                                      <p:cBhvr>
                                        <p:cTn id="20" dur="500"/>
                                        <p:tgtEl>
                                          <p:spTgt spid="63662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366217"/>
                                        </p:tgtEl>
                                        <p:attrNameLst>
                                          <p:attrName>style.visibility</p:attrName>
                                        </p:attrNameLst>
                                      </p:cBhvr>
                                      <p:to>
                                        <p:strVal val="visible"/>
                                      </p:to>
                                    </p:set>
                                    <p:anim calcmode="lin" valueType="num">
                                      <p:cBhvr>
                                        <p:cTn id="25" dur="500" fill="hold"/>
                                        <p:tgtEl>
                                          <p:spTgt spid="6366217"/>
                                        </p:tgtEl>
                                        <p:attrNameLst>
                                          <p:attrName>ppt_w</p:attrName>
                                        </p:attrNameLst>
                                      </p:cBhvr>
                                      <p:tavLst>
                                        <p:tav tm="0">
                                          <p:val>
                                            <p:fltVal val="0"/>
                                          </p:val>
                                        </p:tav>
                                        <p:tav tm="100000">
                                          <p:val>
                                            <p:strVal val="#ppt_w"/>
                                          </p:val>
                                        </p:tav>
                                      </p:tavLst>
                                    </p:anim>
                                    <p:anim calcmode="lin" valueType="num">
                                      <p:cBhvr>
                                        <p:cTn id="26" dur="500" fill="hold"/>
                                        <p:tgtEl>
                                          <p:spTgt spid="6366217"/>
                                        </p:tgtEl>
                                        <p:attrNameLst>
                                          <p:attrName>ppt_h</p:attrName>
                                        </p:attrNameLst>
                                      </p:cBhvr>
                                      <p:tavLst>
                                        <p:tav tm="0">
                                          <p:val>
                                            <p:fltVal val="0"/>
                                          </p:val>
                                        </p:tav>
                                        <p:tav tm="100000">
                                          <p:val>
                                            <p:strVal val="#ppt_h"/>
                                          </p:val>
                                        </p:tav>
                                      </p:tavLst>
                                    </p:anim>
                                    <p:animEffect transition="in" filter="fade">
                                      <p:cBhvr>
                                        <p:cTn id="27" dur="500"/>
                                        <p:tgtEl>
                                          <p:spTgt spid="6366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621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358018" name="Picture 2" descr="LineDrawingSkeletonsPakIch">
            <a:extLst>
              <a:ext uri="{FF2B5EF4-FFF2-40B4-BE49-F238E27FC236}">
                <a16:creationId xmlns:a16="http://schemas.microsoft.com/office/drawing/2014/main" id="{8AAE1510-D173-7D40-B223-5C46AF7F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934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a:extLst>
              <a:ext uri="{FF2B5EF4-FFF2-40B4-BE49-F238E27FC236}">
                <a16:creationId xmlns:a16="http://schemas.microsoft.com/office/drawing/2014/main" id="{355B0C10-9A0C-F145-848A-0C605839E91F}"/>
              </a:ext>
            </a:extLst>
          </p:cNvPr>
          <p:cNvSpPr>
            <a:spLocks noGrp="1" noChangeArrowheads="1"/>
          </p:cNvSpPr>
          <p:nvPr>
            <p:ph type="title" idx="4294967295"/>
          </p:nvPr>
        </p:nvSpPr>
        <p:spPr>
          <a:xfrm>
            <a:off x="457200" y="-1447800"/>
            <a:ext cx="8229600" cy="1447800"/>
          </a:xfrm>
        </p:spPr>
        <p:txBody>
          <a:bodyPr/>
          <a:lstStyle/>
          <a:p>
            <a:r>
              <a:rPr lang="en-US" altLang="en-US" b="1">
                <a:solidFill>
                  <a:srgbClr val="000066"/>
                </a:solidFill>
              </a:rPr>
              <a:t>Pakicetus ….7 years on</a:t>
            </a:r>
            <a:endParaRPr lang="en-AU" altLang="ja-JP" b="1">
              <a:solidFill>
                <a:srgbClr val="000066"/>
              </a:solidFill>
              <a:ea typeface="MS PGothic" panose="020B0600070205080204" pitchFamily="34" charset="-128"/>
            </a:endParaRPr>
          </a:p>
        </p:txBody>
      </p:sp>
      <p:pic>
        <p:nvPicPr>
          <p:cNvPr id="6358020" name="Picture 4" descr="Pakicetus_small">
            <a:extLst>
              <a:ext uri="{FF2B5EF4-FFF2-40B4-BE49-F238E27FC236}">
                <a16:creationId xmlns:a16="http://schemas.microsoft.com/office/drawing/2014/main" id="{E11A9E8F-6B7A-2140-8D37-3165EEA9CDEA}"/>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942975" y="1219200"/>
            <a:ext cx="7239000" cy="2589213"/>
          </a:xfrm>
          <a:noFill/>
        </p:spPr>
      </p:pic>
      <p:sp>
        <p:nvSpPr>
          <p:cNvPr id="6358021" name="Text Box 5">
            <a:extLst>
              <a:ext uri="{FF2B5EF4-FFF2-40B4-BE49-F238E27FC236}">
                <a16:creationId xmlns:a16="http://schemas.microsoft.com/office/drawing/2014/main" id="{64F9DD3B-93FA-9F43-A238-9B9719C9CF3E}"/>
              </a:ext>
            </a:extLst>
          </p:cNvPr>
          <p:cNvSpPr txBox="1">
            <a:spLocks noChangeArrowheads="1"/>
          </p:cNvSpPr>
          <p:nvPr/>
        </p:nvSpPr>
        <p:spPr bwMode="auto">
          <a:xfrm>
            <a:off x="914400" y="3825875"/>
            <a:ext cx="7321550" cy="304800"/>
          </a:xfrm>
          <a:prstGeom prst="rect">
            <a:avLst/>
          </a:prstGeom>
          <a:noFill/>
          <a:ln w="12700">
            <a:noFill/>
            <a:miter lim="800000"/>
            <a:headEnd/>
            <a:tailEnd/>
          </a:ln>
          <a:effectLst>
            <a:outerShdw dist="35921" dir="2700000" algn="ctr" rotWithShape="0">
              <a:schemeClr val="tx1"/>
            </a:outerShdw>
          </a:effectLst>
        </p:spPr>
        <p:txBody>
          <a:bodyPr>
            <a:spAutoFit/>
          </a:bodyPr>
          <a:lstStyle/>
          <a:p>
            <a:pPr eaLnBrk="0" hangingPunct="0">
              <a:defRPr/>
            </a:pPr>
            <a:r>
              <a:rPr lang="ru-RU" sz="1400" b="1" dirty="0">
                <a:solidFill>
                  <a:schemeClr val="bg1"/>
                </a:solidFill>
              </a:rPr>
              <a:t>Иллюстрация Карл Буель, взято: </a:t>
            </a:r>
            <a:r>
              <a:rPr lang="en-GB" sz="1400" b="1" dirty="0">
                <a:solidFill>
                  <a:schemeClr val="bg1"/>
                </a:solidFill>
              </a:rPr>
              <a:t>www.neoucom.edu/Depts/Anat/Pakicetid.html.</a:t>
            </a:r>
            <a:r>
              <a:rPr lang="en-AU" altLang="ja-JP" sz="1400" b="1" dirty="0">
                <a:solidFill>
                  <a:schemeClr val="bg1"/>
                </a:solidFill>
                <a:ea typeface="MS PGothic" pitchFamily="34" charset="-128"/>
              </a:rPr>
              <a:t> </a:t>
            </a:r>
          </a:p>
        </p:txBody>
      </p:sp>
      <p:sp>
        <p:nvSpPr>
          <p:cNvPr id="6358022" name="Text Box 6">
            <a:extLst>
              <a:ext uri="{FF2B5EF4-FFF2-40B4-BE49-F238E27FC236}">
                <a16:creationId xmlns:a16="http://schemas.microsoft.com/office/drawing/2014/main" id="{3081A2EE-F711-5B42-B06C-829A13CCE9C9}"/>
              </a:ext>
            </a:extLst>
          </p:cNvPr>
          <p:cNvSpPr txBox="1">
            <a:spLocks noChangeArrowheads="1"/>
          </p:cNvSpPr>
          <p:nvPr/>
        </p:nvSpPr>
        <p:spPr bwMode="auto">
          <a:xfrm>
            <a:off x="838200" y="5257800"/>
            <a:ext cx="7924800" cy="1311275"/>
          </a:xfrm>
          <a:prstGeom prst="rect">
            <a:avLst/>
          </a:prstGeom>
          <a:noFill/>
          <a:ln w="12700">
            <a:noFill/>
            <a:miter lim="800000"/>
            <a:headEnd/>
            <a:tailEnd/>
          </a:ln>
          <a:effectLst>
            <a:outerShdw dist="35921" dir="2700000" algn="ctr" rotWithShape="0">
              <a:schemeClr val="tx1"/>
            </a:outerShdw>
          </a:effectLst>
        </p:spPr>
        <p:txBody>
          <a:bodyPr>
            <a:spAutoFit/>
          </a:bodyPr>
          <a:lstStyle/>
          <a:p>
            <a:pPr algn="l" eaLnBrk="0" hangingPunct="0">
              <a:defRPr/>
            </a:pPr>
            <a:r>
              <a:rPr lang="ru-RU" altLang="ja-JP" sz="2000" b="1" dirty="0">
                <a:solidFill>
                  <a:schemeClr val="bg1"/>
                </a:solidFill>
                <a:latin typeface="Arial Narrow" pitchFamily="34" charset="0"/>
              </a:rPr>
              <a:t>Основано на данных исследований ископаемых останков, которые обсуждались </a:t>
            </a:r>
            <a:r>
              <a:rPr lang="en-AU" altLang="ja-JP" sz="2000" b="1" dirty="0">
                <a:solidFill>
                  <a:schemeClr val="bg1"/>
                </a:solidFill>
                <a:latin typeface="Arial Narrow" pitchFamily="34" charset="0"/>
                <a:ea typeface="MS PGothic" pitchFamily="34" charset="-128"/>
              </a:rPr>
              <a:t>J.G.M. </a:t>
            </a:r>
            <a:r>
              <a:rPr lang="en-AU" altLang="ja-JP" sz="2000" b="1" dirty="0" err="1">
                <a:solidFill>
                  <a:schemeClr val="bg1"/>
                </a:solidFill>
                <a:latin typeface="Arial Narrow" pitchFamily="34" charset="0"/>
                <a:ea typeface="MS PGothic" pitchFamily="34" charset="-128"/>
              </a:rPr>
              <a:t>Thewissen</a:t>
            </a:r>
            <a:r>
              <a:rPr lang="en-AU" altLang="ja-JP" sz="2000" b="1" dirty="0">
                <a:solidFill>
                  <a:schemeClr val="bg1"/>
                </a:solidFill>
                <a:latin typeface="Arial Narrow" pitchFamily="34" charset="0"/>
                <a:ea typeface="MS PGothic" pitchFamily="34" charset="-128"/>
              </a:rPr>
              <a:t>, E.M. Williams, L.J. Roe </a:t>
            </a:r>
            <a:r>
              <a:rPr lang="ru-RU" altLang="ja-JP" sz="2000" b="1" dirty="0">
                <a:solidFill>
                  <a:schemeClr val="bg1"/>
                </a:solidFill>
                <a:latin typeface="Arial Narrow" pitchFamily="34" charset="0"/>
              </a:rPr>
              <a:t>и</a:t>
            </a:r>
            <a:r>
              <a:rPr lang="en-AU" altLang="ja-JP" sz="2000" b="1" dirty="0">
                <a:solidFill>
                  <a:schemeClr val="bg1"/>
                </a:solidFill>
                <a:latin typeface="Arial Narrow" pitchFamily="34" charset="0"/>
                <a:ea typeface="MS PGothic" pitchFamily="34" charset="-128"/>
              </a:rPr>
              <a:t> S.T. </a:t>
            </a:r>
            <a:r>
              <a:rPr lang="en-AU" altLang="ja-JP" sz="2000" b="1" dirty="0" err="1">
                <a:solidFill>
                  <a:schemeClr val="bg1"/>
                </a:solidFill>
                <a:latin typeface="Arial Narrow" pitchFamily="34" charset="0"/>
                <a:ea typeface="MS PGothic" pitchFamily="34" charset="-128"/>
              </a:rPr>
              <a:t>Hussain</a:t>
            </a:r>
            <a:r>
              <a:rPr lang="ru-RU" altLang="ja-JP" sz="2000" b="1" dirty="0">
                <a:solidFill>
                  <a:schemeClr val="bg1"/>
                </a:solidFill>
                <a:latin typeface="Arial Narrow" pitchFamily="34" charset="0"/>
                <a:ea typeface="MS PGothic" pitchFamily="34" charset="-128"/>
              </a:rPr>
              <a:t>.</a:t>
            </a:r>
            <a:r>
              <a:rPr lang="en-AU" altLang="ja-JP" sz="2000" b="1" dirty="0">
                <a:solidFill>
                  <a:schemeClr val="bg1"/>
                </a:solidFill>
                <a:latin typeface="Arial Narrow" pitchFamily="34" charset="0"/>
                <a:ea typeface="MS PGothic" pitchFamily="34" charset="-128"/>
              </a:rPr>
              <a:t> </a:t>
            </a:r>
            <a:r>
              <a:rPr lang="ru-RU" altLang="ja-JP" sz="2000" b="1" dirty="0">
                <a:solidFill>
                  <a:schemeClr val="bg1"/>
                </a:solidFill>
                <a:latin typeface="Arial Narrow" pitchFamily="34" charset="0"/>
              </a:rPr>
              <a:t>«Скелеты</a:t>
            </a:r>
            <a:r>
              <a:rPr lang="en-AU" altLang="ja-JP" sz="2000" b="1" dirty="0">
                <a:solidFill>
                  <a:schemeClr val="bg1"/>
                </a:solidFill>
                <a:latin typeface="Arial Narrow" pitchFamily="34" charset="0"/>
                <a:ea typeface="MS PGothic" pitchFamily="34" charset="-128"/>
              </a:rPr>
              <a:t> </a:t>
            </a:r>
            <a:r>
              <a:rPr lang="ru-RU" altLang="ja-JP" sz="2000" b="1" dirty="0">
                <a:solidFill>
                  <a:schemeClr val="bg1"/>
                </a:solidFill>
                <a:latin typeface="Arial Narrow" pitchFamily="34" charset="0"/>
              </a:rPr>
              <a:t>земноводных семейства китовых:</a:t>
            </a:r>
            <a:r>
              <a:rPr lang="en-AU" altLang="ja-JP" sz="2000" b="1" dirty="0">
                <a:solidFill>
                  <a:schemeClr val="bg1"/>
                </a:solidFill>
                <a:latin typeface="Arial Narrow" pitchFamily="34" charset="0"/>
                <a:ea typeface="MS PGothic" pitchFamily="34" charset="-128"/>
              </a:rPr>
              <a:t> </a:t>
            </a:r>
            <a:r>
              <a:rPr lang="ru-RU" altLang="ja-JP" sz="2000" b="1" dirty="0">
                <a:solidFill>
                  <a:schemeClr val="bg1"/>
                </a:solidFill>
                <a:latin typeface="Arial Narrow" pitchFamily="34" charset="0"/>
              </a:rPr>
              <a:t>связь китов и </a:t>
            </a:r>
            <a:r>
              <a:rPr lang="en-AU" altLang="ja-JP" sz="2000" b="1" dirty="0">
                <a:solidFill>
                  <a:schemeClr val="bg1"/>
                </a:solidFill>
                <a:latin typeface="Arial Narrow" pitchFamily="34" charset="0"/>
                <a:ea typeface="MS PGothic" pitchFamily="34" charset="-128"/>
              </a:rPr>
              <a:t> </a:t>
            </a:r>
            <a:r>
              <a:rPr lang="ru-RU" altLang="ja-JP" sz="2000" b="1" dirty="0">
                <a:solidFill>
                  <a:schemeClr val="bg1"/>
                </a:solidFill>
                <a:latin typeface="Arial Narrow" pitchFamily="34" charset="0"/>
              </a:rPr>
              <a:t>парнокопытных».</a:t>
            </a:r>
            <a:r>
              <a:rPr lang="en-AU" altLang="ja-JP" sz="2000" b="1" dirty="0">
                <a:solidFill>
                  <a:schemeClr val="bg1"/>
                </a:solidFill>
                <a:latin typeface="Arial Narrow" pitchFamily="34" charset="0"/>
                <a:ea typeface="MS PGothic" pitchFamily="34" charset="-128"/>
              </a:rPr>
              <a:t> </a:t>
            </a:r>
            <a:r>
              <a:rPr lang="ru-RU" altLang="ja-JP" sz="2000" b="1" i="1" dirty="0">
                <a:solidFill>
                  <a:schemeClr val="bg1"/>
                </a:solidFill>
                <a:latin typeface="Arial Narrow" pitchFamily="34" charset="0"/>
              </a:rPr>
              <a:t>Природа</a:t>
            </a:r>
            <a:r>
              <a:rPr lang="ru-RU" altLang="ja-JP" sz="2000" b="1" dirty="0">
                <a:solidFill>
                  <a:schemeClr val="bg1"/>
                </a:solidFill>
                <a:latin typeface="Arial Narrow" pitchFamily="34" charset="0"/>
                <a:ea typeface="MS PGothic" pitchFamily="34" charset="-128"/>
              </a:rPr>
              <a:t>. Вып.</a:t>
            </a:r>
            <a:r>
              <a:rPr lang="en-AU" altLang="ja-JP" sz="2000" b="1" dirty="0">
                <a:solidFill>
                  <a:schemeClr val="bg1"/>
                </a:solidFill>
                <a:latin typeface="Arial Narrow" pitchFamily="34" charset="0"/>
                <a:ea typeface="MS PGothic" pitchFamily="34" charset="-128"/>
              </a:rPr>
              <a:t> 413 (20 </a:t>
            </a:r>
            <a:r>
              <a:rPr lang="ru-RU" altLang="ja-JP" sz="2000" b="1" dirty="0">
                <a:solidFill>
                  <a:schemeClr val="bg1"/>
                </a:solidFill>
                <a:latin typeface="Arial Narrow" pitchFamily="34" charset="0"/>
              </a:rPr>
              <a:t>сентября</a:t>
            </a:r>
            <a:r>
              <a:rPr lang="en-AU" altLang="ja-JP" sz="2000" b="1" dirty="0">
                <a:solidFill>
                  <a:schemeClr val="bg1"/>
                </a:solidFill>
                <a:latin typeface="Arial Narrow" pitchFamily="34" charset="0"/>
                <a:ea typeface="MS PGothic" pitchFamily="34" charset="-128"/>
              </a:rPr>
              <a:t> 2001</a:t>
            </a:r>
            <a:r>
              <a:rPr lang="ru-RU" altLang="ja-JP" sz="2000" b="1" dirty="0">
                <a:solidFill>
                  <a:schemeClr val="bg1"/>
                </a:solidFill>
                <a:latin typeface="Arial Narrow" pitchFamily="34" charset="0"/>
              </a:rPr>
              <a:t> года</a:t>
            </a:r>
            <a:r>
              <a:rPr lang="en-AU" altLang="ja-JP" sz="2000" b="1" dirty="0">
                <a:solidFill>
                  <a:schemeClr val="bg1"/>
                </a:solidFill>
                <a:latin typeface="Arial Narrow" pitchFamily="34" charset="0"/>
                <a:ea typeface="MS PGothic" pitchFamily="34" charset="-128"/>
              </a:rPr>
              <a:t>)</a:t>
            </a:r>
            <a:r>
              <a:rPr lang="ru-RU" altLang="ja-JP" sz="2000" b="1" dirty="0">
                <a:solidFill>
                  <a:schemeClr val="bg1"/>
                </a:solidFill>
                <a:latin typeface="Arial Narrow" pitchFamily="34" charset="0"/>
                <a:ea typeface="MS PGothic" pitchFamily="34" charset="-128"/>
              </a:rPr>
              <a:t>. С.</a:t>
            </a:r>
            <a:r>
              <a:rPr lang="en-AU" altLang="ja-JP" sz="2000" b="1" dirty="0">
                <a:solidFill>
                  <a:schemeClr val="bg1"/>
                </a:solidFill>
                <a:latin typeface="Arial Narrow" pitchFamily="34" charset="0"/>
                <a:ea typeface="MS PGothic" pitchFamily="34" charset="-128"/>
              </a:rPr>
              <a:t> 277-</a:t>
            </a:r>
            <a:r>
              <a:rPr lang="ru-RU" altLang="ja-JP" sz="2000" b="1" dirty="0">
                <a:solidFill>
                  <a:schemeClr val="bg1"/>
                </a:solidFill>
                <a:latin typeface="Arial Narrow" pitchFamily="34" charset="0"/>
                <a:ea typeface="MS PGothic" pitchFamily="34" charset="-128"/>
              </a:rPr>
              <a:t>2</a:t>
            </a:r>
            <a:r>
              <a:rPr lang="en-AU" altLang="ja-JP" sz="2000" b="1" dirty="0">
                <a:solidFill>
                  <a:schemeClr val="bg1"/>
                </a:solidFill>
                <a:latin typeface="Arial Narrow" pitchFamily="34" charset="0"/>
                <a:ea typeface="MS PGothic" pitchFamily="34" charset="-128"/>
              </a:rPr>
              <a:t>81.</a:t>
            </a:r>
          </a:p>
        </p:txBody>
      </p:sp>
      <p:sp>
        <p:nvSpPr>
          <p:cNvPr id="6358023" name="Text Box 7">
            <a:extLst>
              <a:ext uri="{FF2B5EF4-FFF2-40B4-BE49-F238E27FC236}">
                <a16:creationId xmlns:a16="http://schemas.microsoft.com/office/drawing/2014/main" id="{D8FA52C0-0A1E-EE4A-82A5-75A876AFB85E}"/>
              </a:ext>
            </a:extLst>
          </p:cNvPr>
          <p:cNvSpPr txBox="1">
            <a:spLocks noChangeArrowheads="1"/>
          </p:cNvSpPr>
          <p:nvPr/>
        </p:nvSpPr>
        <p:spPr bwMode="auto">
          <a:xfrm>
            <a:off x="762000" y="4191000"/>
            <a:ext cx="7620000" cy="1006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000" b="1" dirty="0">
                <a:solidFill>
                  <a:srgbClr val="FFFF00"/>
                </a:solidFill>
                <a:latin typeface="Arial Narrow" pitchFamily="34" charset="0"/>
              </a:rPr>
              <a:t>«…земноводное млекопитающее</a:t>
            </a:r>
            <a:r>
              <a:rPr lang="en-US" sz="3000" b="1" dirty="0">
                <a:solidFill>
                  <a:srgbClr val="FFFF00"/>
                </a:solidFill>
                <a:latin typeface="Arial Narrow" pitchFamily="34" charset="0"/>
              </a:rPr>
              <a:t>, </a:t>
            </a:r>
            <a:r>
              <a:rPr lang="ru-RU" sz="3000" b="1" dirty="0">
                <a:solidFill>
                  <a:srgbClr val="FFFF00"/>
                </a:solidFill>
                <a:latin typeface="Arial Narrow" pitchFamily="34" charset="0"/>
              </a:rPr>
              <a:t>не</a:t>
            </a:r>
            <a:r>
              <a:rPr lang="en-US" sz="3000" b="1" dirty="0">
                <a:solidFill>
                  <a:srgbClr val="FFFF00"/>
                </a:solidFill>
                <a:latin typeface="Arial Narrow" pitchFamily="34" charset="0"/>
              </a:rPr>
              <a:t> </a:t>
            </a:r>
            <a:r>
              <a:rPr lang="ru-RU" sz="3000" b="1" dirty="0">
                <a:solidFill>
                  <a:srgbClr val="FFFF00"/>
                </a:solidFill>
                <a:latin typeface="Arial Narrow" pitchFamily="34" charset="0"/>
              </a:rPr>
              <a:t>более</a:t>
            </a:r>
            <a:r>
              <a:rPr lang="en-US" sz="3000" b="1" dirty="0">
                <a:solidFill>
                  <a:srgbClr val="FFFF00"/>
                </a:solidFill>
                <a:latin typeface="Arial Narrow" pitchFamily="34" charset="0"/>
              </a:rPr>
              <a:t> </a:t>
            </a:r>
            <a:r>
              <a:rPr lang="ru-RU" sz="3000" b="1" dirty="0">
                <a:solidFill>
                  <a:srgbClr val="FFFF00"/>
                </a:solidFill>
                <a:latin typeface="Arial Narrow" pitchFamily="34" charset="0"/>
              </a:rPr>
              <a:t>земноводное, чем тапир»</a:t>
            </a:r>
            <a:endParaRPr lang="en-US" sz="3000" b="1" dirty="0">
              <a:solidFill>
                <a:srgbClr val="FFFF00"/>
              </a:solidFill>
              <a:latin typeface="Arial Narrow" pitchFamily="34" charset="0"/>
            </a:endParaRPr>
          </a:p>
        </p:txBody>
      </p:sp>
      <p:sp>
        <p:nvSpPr>
          <p:cNvPr id="6358024" name="Text Box 8">
            <a:extLst>
              <a:ext uri="{FF2B5EF4-FFF2-40B4-BE49-F238E27FC236}">
                <a16:creationId xmlns:a16="http://schemas.microsoft.com/office/drawing/2014/main" id="{7BC9C5C0-7A3C-F149-8850-DCF35808ADEF}"/>
              </a:ext>
            </a:extLst>
          </p:cNvPr>
          <p:cNvSpPr txBox="1">
            <a:spLocks noChangeArrowheads="1"/>
          </p:cNvSpPr>
          <p:nvPr/>
        </p:nvSpPr>
        <p:spPr bwMode="auto">
          <a:xfrm>
            <a:off x="0" y="457200"/>
            <a:ext cx="9144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i="1" dirty="0" err="1">
                <a:solidFill>
                  <a:schemeClr val="accent1"/>
                </a:solidFill>
                <a:latin typeface="Arial Narrow" pitchFamily="34" charset="0"/>
              </a:rPr>
              <a:t>Pakicetus</a:t>
            </a:r>
            <a:r>
              <a:rPr lang="en-US" sz="4000" b="1" dirty="0">
                <a:solidFill>
                  <a:schemeClr val="accent1"/>
                </a:solidFill>
                <a:latin typeface="Arial Narrow" pitchFamily="34" charset="0"/>
              </a:rPr>
              <a:t> – 7 </a:t>
            </a:r>
            <a:r>
              <a:rPr lang="ru-RU" sz="4000" b="1" dirty="0">
                <a:solidFill>
                  <a:schemeClr val="accent1"/>
                </a:solidFill>
                <a:latin typeface="Arial Narrow" pitchFamily="34" charset="0"/>
              </a:rPr>
              <a:t>лет спустя</a:t>
            </a:r>
            <a:r>
              <a:rPr lang="en-US" sz="4000" b="1" dirty="0">
                <a:solidFill>
                  <a:schemeClr val="accent1"/>
                </a:solidFill>
                <a:latin typeface="Arial Narrow" pitchFamily="34" charset="0"/>
              </a:rPr>
              <a:t> (2001)</a:t>
            </a:r>
          </a:p>
        </p:txBody>
      </p:sp>
      <p:pic>
        <p:nvPicPr>
          <p:cNvPr id="827401" name="Picture 9" descr="tapir">
            <a:extLst>
              <a:ext uri="{FF2B5EF4-FFF2-40B4-BE49-F238E27FC236}">
                <a16:creationId xmlns:a16="http://schemas.microsoft.com/office/drawing/2014/main" id="{50DADF72-A0CA-424B-8A9F-7B7B3EF76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1219200"/>
            <a:ext cx="212566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827402" name="Picture 10" descr="pakicetus1">
            <a:extLst>
              <a:ext uri="{FF2B5EF4-FFF2-40B4-BE49-F238E27FC236}">
                <a16:creationId xmlns:a16="http://schemas.microsoft.com/office/drawing/2014/main" id="{6CB27EAD-0A96-C142-B594-FD9D1DD0B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2819400"/>
            <a:ext cx="2044700"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58018"/>
                                        </p:tgtEl>
                                        <p:attrNameLst>
                                          <p:attrName>style.visibility</p:attrName>
                                        </p:attrNameLst>
                                      </p:cBhvr>
                                      <p:to>
                                        <p:strVal val="visible"/>
                                      </p:to>
                                    </p:set>
                                    <p:animEffect transition="in" filter="fade">
                                      <p:cBhvr>
                                        <p:cTn id="7" dur="500"/>
                                        <p:tgtEl>
                                          <p:spTgt spid="6358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358018"/>
                                        </p:tgtEl>
                                      </p:cBhvr>
                                    </p:animEffect>
                                    <p:set>
                                      <p:cBhvr>
                                        <p:cTn id="12" dur="1" fill="hold">
                                          <p:stCondLst>
                                            <p:cond delay="499"/>
                                          </p:stCondLst>
                                        </p:cTn>
                                        <p:tgtEl>
                                          <p:spTgt spid="635801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358020"/>
                                        </p:tgtEl>
                                        <p:attrNameLst>
                                          <p:attrName>style.visibility</p:attrName>
                                        </p:attrNameLst>
                                      </p:cBhvr>
                                      <p:to>
                                        <p:strVal val="visible"/>
                                      </p:to>
                                    </p:set>
                                    <p:animEffect transition="in" filter="fade">
                                      <p:cBhvr>
                                        <p:cTn id="15" dur="500"/>
                                        <p:tgtEl>
                                          <p:spTgt spid="6358020"/>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358021"/>
                                        </p:tgtEl>
                                        <p:attrNameLst>
                                          <p:attrName>style.visibility</p:attrName>
                                        </p:attrNameLst>
                                      </p:cBhvr>
                                      <p:to>
                                        <p:strVal val="visible"/>
                                      </p:to>
                                    </p:set>
                                    <p:anim calcmode="lin" valueType="num">
                                      <p:cBhvr>
                                        <p:cTn id="18" dur="500" fill="hold"/>
                                        <p:tgtEl>
                                          <p:spTgt spid="6358021"/>
                                        </p:tgtEl>
                                        <p:attrNameLst>
                                          <p:attrName>ppt_w</p:attrName>
                                        </p:attrNameLst>
                                      </p:cBhvr>
                                      <p:tavLst>
                                        <p:tav tm="0">
                                          <p:val>
                                            <p:fltVal val="0"/>
                                          </p:val>
                                        </p:tav>
                                        <p:tav tm="100000">
                                          <p:val>
                                            <p:strVal val="#ppt_w"/>
                                          </p:val>
                                        </p:tav>
                                      </p:tavLst>
                                    </p:anim>
                                    <p:anim calcmode="lin" valueType="num">
                                      <p:cBhvr>
                                        <p:cTn id="19" dur="500" fill="hold"/>
                                        <p:tgtEl>
                                          <p:spTgt spid="6358021"/>
                                        </p:tgtEl>
                                        <p:attrNameLst>
                                          <p:attrName>ppt_h</p:attrName>
                                        </p:attrNameLst>
                                      </p:cBhvr>
                                      <p:tavLst>
                                        <p:tav tm="0">
                                          <p:val>
                                            <p:fltVal val="0"/>
                                          </p:val>
                                        </p:tav>
                                        <p:tav tm="100000">
                                          <p:val>
                                            <p:strVal val="#ppt_h"/>
                                          </p:val>
                                        </p:tav>
                                      </p:tavLst>
                                    </p:anim>
                                    <p:animEffect transition="in" filter="fade">
                                      <p:cBhvr>
                                        <p:cTn id="20" dur="500"/>
                                        <p:tgtEl>
                                          <p:spTgt spid="63580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358023"/>
                                        </p:tgtEl>
                                        <p:attrNameLst>
                                          <p:attrName>style.visibility</p:attrName>
                                        </p:attrNameLst>
                                      </p:cBhvr>
                                      <p:to>
                                        <p:strVal val="visible"/>
                                      </p:to>
                                    </p:set>
                                    <p:anim calcmode="lin" valueType="num">
                                      <p:cBhvr>
                                        <p:cTn id="25" dur="500" fill="hold"/>
                                        <p:tgtEl>
                                          <p:spTgt spid="6358023"/>
                                        </p:tgtEl>
                                        <p:attrNameLst>
                                          <p:attrName>ppt_w</p:attrName>
                                        </p:attrNameLst>
                                      </p:cBhvr>
                                      <p:tavLst>
                                        <p:tav tm="0">
                                          <p:val>
                                            <p:fltVal val="0"/>
                                          </p:val>
                                        </p:tav>
                                        <p:tav tm="100000">
                                          <p:val>
                                            <p:strVal val="#ppt_w"/>
                                          </p:val>
                                        </p:tav>
                                      </p:tavLst>
                                    </p:anim>
                                    <p:anim calcmode="lin" valueType="num">
                                      <p:cBhvr>
                                        <p:cTn id="26" dur="500" fill="hold"/>
                                        <p:tgtEl>
                                          <p:spTgt spid="6358023"/>
                                        </p:tgtEl>
                                        <p:attrNameLst>
                                          <p:attrName>ppt_h</p:attrName>
                                        </p:attrNameLst>
                                      </p:cBhvr>
                                      <p:tavLst>
                                        <p:tav tm="0">
                                          <p:val>
                                            <p:fltVal val="0"/>
                                          </p:val>
                                        </p:tav>
                                        <p:tav tm="100000">
                                          <p:val>
                                            <p:strVal val="#ppt_h"/>
                                          </p:val>
                                        </p:tav>
                                      </p:tavLst>
                                    </p:anim>
                                    <p:animEffect transition="in" filter="fade">
                                      <p:cBhvr>
                                        <p:cTn id="27" dur="500"/>
                                        <p:tgtEl>
                                          <p:spTgt spid="63580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827401"/>
                                        </p:tgtEl>
                                        <p:attrNameLst>
                                          <p:attrName>style.visibility</p:attrName>
                                        </p:attrNameLst>
                                      </p:cBhvr>
                                      <p:to>
                                        <p:strVal val="visible"/>
                                      </p:to>
                                    </p:set>
                                    <p:anim calcmode="lin" valueType="num">
                                      <p:cBhvr>
                                        <p:cTn id="32" dur="500" fill="hold"/>
                                        <p:tgtEl>
                                          <p:spTgt spid="827401"/>
                                        </p:tgtEl>
                                        <p:attrNameLst>
                                          <p:attrName>ppt_w</p:attrName>
                                        </p:attrNameLst>
                                      </p:cBhvr>
                                      <p:tavLst>
                                        <p:tav tm="0">
                                          <p:val>
                                            <p:fltVal val="0"/>
                                          </p:val>
                                        </p:tav>
                                        <p:tav tm="100000">
                                          <p:val>
                                            <p:strVal val="#ppt_w"/>
                                          </p:val>
                                        </p:tav>
                                      </p:tavLst>
                                    </p:anim>
                                    <p:anim calcmode="lin" valueType="num">
                                      <p:cBhvr>
                                        <p:cTn id="33" dur="500" fill="hold"/>
                                        <p:tgtEl>
                                          <p:spTgt spid="827401"/>
                                        </p:tgtEl>
                                        <p:attrNameLst>
                                          <p:attrName>ppt_h</p:attrName>
                                        </p:attrNameLst>
                                      </p:cBhvr>
                                      <p:tavLst>
                                        <p:tav tm="0">
                                          <p:val>
                                            <p:fltVal val="0"/>
                                          </p:val>
                                        </p:tav>
                                        <p:tav tm="100000">
                                          <p:val>
                                            <p:strVal val="#ppt_h"/>
                                          </p:val>
                                        </p:tav>
                                      </p:tavLst>
                                    </p:anim>
                                    <p:animEffect transition="in" filter="fade">
                                      <p:cBhvr>
                                        <p:cTn id="34" dur="500"/>
                                        <p:tgtEl>
                                          <p:spTgt spid="8274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827402"/>
                                        </p:tgtEl>
                                        <p:attrNameLst>
                                          <p:attrName>style.visibility</p:attrName>
                                        </p:attrNameLst>
                                      </p:cBhvr>
                                      <p:to>
                                        <p:strVal val="visible"/>
                                      </p:to>
                                    </p:set>
                                    <p:animEffect transition="in" filter="wipe(up)">
                                      <p:cBhvr>
                                        <p:cTn id="39" dur="5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8021" grpId="0"/>
      <p:bldP spid="63580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a:extLst>
              <a:ext uri="{FF2B5EF4-FFF2-40B4-BE49-F238E27FC236}">
                <a16:creationId xmlns:a16="http://schemas.microsoft.com/office/drawing/2014/main" id="{A44DCF10-2E02-FA48-BA39-738750A51BFB}"/>
              </a:ext>
            </a:extLst>
          </p:cNvPr>
          <p:cNvSpPr>
            <a:spLocks noGrp="1" noChangeArrowheads="1"/>
          </p:cNvSpPr>
          <p:nvPr>
            <p:ph type="title" idx="4294967295"/>
          </p:nvPr>
        </p:nvSpPr>
        <p:spPr/>
        <p:txBody>
          <a:bodyPr/>
          <a:lstStyle/>
          <a:p>
            <a:r>
              <a:rPr lang="en-US" altLang="en-US"/>
              <a:t>America—largest number of…</a:t>
            </a:r>
          </a:p>
        </p:txBody>
      </p:sp>
      <p:pic>
        <p:nvPicPr>
          <p:cNvPr id="940035" name="Picture 3" descr="America largest number of">
            <a:extLst>
              <a:ext uri="{FF2B5EF4-FFF2-40B4-BE49-F238E27FC236}">
                <a16:creationId xmlns:a16="http://schemas.microsoft.com/office/drawing/2014/main" id="{D0AB22E8-E9C8-064C-B50C-177E93A99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731C6C-ACDD-C542-91CE-F98DEC2AE998}"/>
              </a:ext>
            </a:extLst>
          </p:cNvPr>
          <p:cNvSpPr txBox="1"/>
          <p:nvPr/>
        </p:nvSpPr>
        <p:spPr>
          <a:xfrm>
            <a:off x="457200" y="1584325"/>
            <a:ext cx="6324600" cy="579438"/>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Церквей и семинарий</a:t>
            </a:r>
          </a:p>
        </p:txBody>
      </p:sp>
      <p:sp>
        <p:nvSpPr>
          <p:cNvPr id="6" name="TextBox 5">
            <a:extLst>
              <a:ext uri="{FF2B5EF4-FFF2-40B4-BE49-F238E27FC236}">
                <a16:creationId xmlns:a16="http://schemas.microsoft.com/office/drawing/2014/main" id="{F14F0D43-DF7A-B448-97DD-607F1349DA09}"/>
              </a:ext>
            </a:extLst>
          </p:cNvPr>
          <p:cNvSpPr txBox="1"/>
          <p:nvPr/>
        </p:nvSpPr>
        <p:spPr>
          <a:xfrm>
            <a:off x="2286000" y="2239963"/>
            <a:ext cx="6324600" cy="579437"/>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Школ и академий</a:t>
            </a:r>
          </a:p>
        </p:txBody>
      </p:sp>
      <p:sp>
        <p:nvSpPr>
          <p:cNvPr id="7" name="TextBox 6">
            <a:extLst>
              <a:ext uri="{FF2B5EF4-FFF2-40B4-BE49-F238E27FC236}">
                <a16:creationId xmlns:a16="http://schemas.microsoft.com/office/drawing/2014/main" id="{891665FA-C0B0-394F-8F7F-1CC5933FB99B}"/>
              </a:ext>
            </a:extLst>
          </p:cNvPr>
          <p:cNvSpPr txBox="1"/>
          <p:nvPr/>
        </p:nvSpPr>
        <p:spPr>
          <a:xfrm>
            <a:off x="457200" y="3013075"/>
            <a:ext cx="6324600" cy="873125"/>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80000"/>
              </a:lnSpc>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Книжных магазинов и</a:t>
            </a:r>
          </a:p>
          <a:p>
            <a:pPr algn="r" eaLnBrk="1" hangingPunct="1">
              <a:lnSpc>
                <a:spcPct val="80000"/>
              </a:lnSpc>
            </a:pPr>
            <a:r>
              <a:rPr lang="ru-RU" altLang="en-US" sz="3200" b="1">
                <a:solidFill>
                  <a:schemeClr val="bg1"/>
                </a:solidFill>
                <a:effectLst>
                  <a:outerShdw blurRad="38100" dist="38100" dir="2700000" algn="tl">
                    <a:srgbClr val="808080"/>
                  </a:outerShdw>
                </a:effectLst>
                <a:cs typeface="Arial" panose="020B0604020202020204" pitchFamily="34" charset="0"/>
              </a:rPr>
              <a:t>академических ресурсов</a:t>
            </a:r>
          </a:p>
        </p:txBody>
      </p:sp>
      <p:sp>
        <p:nvSpPr>
          <p:cNvPr id="8" name="TextBox 7">
            <a:extLst>
              <a:ext uri="{FF2B5EF4-FFF2-40B4-BE49-F238E27FC236}">
                <a16:creationId xmlns:a16="http://schemas.microsoft.com/office/drawing/2014/main" id="{102B8972-5752-C642-A15A-5B8BD3A340FF}"/>
              </a:ext>
            </a:extLst>
          </p:cNvPr>
          <p:cNvSpPr txBox="1"/>
          <p:nvPr/>
        </p:nvSpPr>
        <p:spPr>
          <a:xfrm>
            <a:off x="1143000" y="4068763"/>
            <a:ext cx="7162800" cy="579437"/>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Радиостанций и телеканалов</a:t>
            </a:r>
          </a:p>
        </p:txBody>
      </p:sp>
      <p:sp>
        <p:nvSpPr>
          <p:cNvPr id="940040" name="Text Box 8">
            <a:extLst>
              <a:ext uri="{FF2B5EF4-FFF2-40B4-BE49-F238E27FC236}">
                <a16:creationId xmlns:a16="http://schemas.microsoft.com/office/drawing/2014/main" id="{9862F83C-A0B8-A64C-9BC8-715B7719A4A3}"/>
              </a:ext>
            </a:extLst>
          </p:cNvPr>
          <p:cNvSpPr txBox="1">
            <a:spLocks noChangeArrowheads="1"/>
          </p:cNvSpPr>
          <p:nvPr/>
        </p:nvSpPr>
        <p:spPr bwMode="auto">
          <a:xfrm>
            <a:off x="533400" y="228600"/>
            <a:ext cx="8001000" cy="971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nSpc>
                <a:spcPct val="80000"/>
              </a:lnSpc>
              <a:spcBef>
                <a:spcPct val="50000"/>
              </a:spcBef>
            </a:pPr>
            <a:r>
              <a:rPr lang="en-US" altLang="en-US" sz="3600" b="1">
                <a:solidFill>
                  <a:srgbClr val="FFFF00"/>
                </a:solidFill>
              </a:rPr>
              <a:t>Америка, которая имеет наибольшее число христианских:</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29455" name="AutoShape 15">
            <a:extLst>
              <a:ext uri="{FF2B5EF4-FFF2-40B4-BE49-F238E27FC236}">
                <a16:creationId xmlns:a16="http://schemas.microsoft.com/office/drawing/2014/main" id="{5EF497D5-A8B9-A049-987C-233ADF92CB7F}"/>
              </a:ext>
            </a:extLst>
          </p:cNvPr>
          <p:cNvSpPr>
            <a:spLocks noChangeArrowheads="1"/>
          </p:cNvSpPr>
          <p:nvPr/>
        </p:nvSpPr>
        <p:spPr bwMode="auto">
          <a:xfrm>
            <a:off x="2987675" y="1628775"/>
            <a:ext cx="647700" cy="4318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456" name="AutoShape 16">
            <a:extLst>
              <a:ext uri="{FF2B5EF4-FFF2-40B4-BE49-F238E27FC236}">
                <a16:creationId xmlns:a16="http://schemas.microsoft.com/office/drawing/2014/main" id="{9C0450B9-C8D2-2D47-95C3-937FFB34073F}"/>
              </a:ext>
            </a:extLst>
          </p:cNvPr>
          <p:cNvSpPr>
            <a:spLocks noChangeArrowheads="1"/>
          </p:cNvSpPr>
          <p:nvPr/>
        </p:nvSpPr>
        <p:spPr bwMode="auto">
          <a:xfrm>
            <a:off x="5580063" y="1628775"/>
            <a:ext cx="647700" cy="4318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066" name="Rectangle 2">
            <a:extLst>
              <a:ext uri="{FF2B5EF4-FFF2-40B4-BE49-F238E27FC236}">
                <a16:creationId xmlns:a16="http://schemas.microsoft.com/office/drawing/2014/main" id="{BE35A1EE-362E-3741-9EAB-B00BC7B5383C}"/>
              </a:ext>
            </a:extLst>
          </p:cNvPr>
          <p:cNvSpPr>
            <a:spLocks noChangeArrowheads="1"/>
          </p:cNvSpPr>
          <p:nvPr/>
        </p:nvSpPr>
        <p:spPr bwMode="auto">
          <a:xfrm>
            <a:off x="2628900" y="4876800"/>
            <a:ext cx="5829300" cy="1600200"/>
          </a:xfrm>
          <a:prstGeom prst="rect">
            <a:avLst/>
          </a:prstGeom>
          <a:solidFill>
            <a:srgbClr val="FFFF00"/>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en-US" altLang="en-US">
              <a:cs typeface="Arial" panose="020B0604020202020204" pitchFamily="34" charset="0"/>
            </a:endParaRPr>
          </a:p>
        </p:txBody>
      </p:sp>
      <p:sp>
        <p:nvSpPr>
          <p:cNvPr id="829443" name="Rectangle 3">
            <a:extLst>
              <a:ext uri="{FF2B5EF4-FFF2-40B4-BE49-F238E27FC236}">
                <a16:creationId xmlns:a16="http://schemas.microsoft.com/office/drawing/2014/main" id="{0529DC2D-7AD8-D641-92C3-05BD8E84FEF4}"/>
              </a:ext>
            </a:extLst>
          </p:cNvPr>
          <p:cNvSpPr>
            <a:spLocks noGrp="1" noChangeArrowheads="1"/>
          </p:cNvSpPr>
          <p:nvPr>
            <p:ph type="ctrTitle" idx="4294967295"/>
          </p:nvPr>
        </p:nvSpPr>
        <p:spPr>
          <a:xfrm>
            <a:off x="685800" y="-1295400"/>
            <a:ext cx="7772400" cy="1295400"/>
          </a:xfrm>
        </p:spPr>
        <p:txBody>
          <a:bodyPr/>
          <a:lstStyle/>
          <a:p>
            <a:r>
              <a:rPr lang="en-US" altLang="en-US">
                <a:solidFill>
                  <a:schemeClr val="accent2"/>
                </a:solidFill>
              </a:rPr>
              <a:t>UC Berkeley deception—whale evolution</a:t>
            </a:r>
          </a:p>
        </p:txBody>
      </p:sp>
      <p:pic>
        <p:nvPicPr>
          <p:cNvPr id="829444" name="Picture 4" descr="UCB1 pakicetus_nostrils">
            <a:extLst>
              <a:ext uri="{FF2B5EF4-FFF2-40B4-BE49-F238E27FC236}">
                <a16:creationId xmlns:a16="http://schemas.microsoft.com/office/drawing/2014/main" id="{08575FD2-2DD7-7C4E-BE67-CB41F505A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838200"/>
            <a:ext cx="1943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0069" name="Picture 5" descr="UCB2 aetiocetus_nostrils">
            <a:extLst>
              <a:ext uri="{FF2B5EF4-FFF2-40B4-BE49-F238E27FC236}">
                <a16:creationId xmlns:a16="http://schemas.microsoft.com/office/drawing/2014/main" id="{3F518DFA-960C-E848-909C-86DDCED1D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838200"/>
            <a:ext cx="1628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46" name="Picture 6" descr="UCB3 beluga_nostrils">
            <a:extLst>
              <a:ext uri="{FF2B5EF4-FFF2-40B4-BE49-F238E27FC236}">
                <a16:creationId xmlns:a16="http://schemas.microsoft.com/office/drawing/2014/main" id="{1545B863-8175-7444-B466-80974EA645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838200"/>
            <a:ext cx="19526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0071" name="Picture 7" descr="UCB1-5 blurry_nostrils">
            <a:extLst>
              <a:ext uri="{FF2B5EF4-FFF2-40B4-BE49-F238E27FC236}">
                <a16:creationId xmlns:a16="http://schemas.microsoft.com/office/drawing/2014/main" id="{4B5B0F63-3298-8B44-8C43-7D35C342C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425" y="838200"/>
            <a:ext cx="1628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0072" name="Text Box 8">
            <a:extLst>
              <a:ext uri="{FF2B5EF4-FFF2-40B4-BE49-F238E27FC236}">
                <a16:creationId xmlns:a16="http://schemas.microsoft.com/office/drawing/2014/main" id="{A0F1E5A7-9A67-0F46-B448-397D9B0A3A49}"/>
              </a:ext>
            </a:extLst>
          </p:cNvPr>
          <p:cNvSpPr txBox="1">
            <a:spLocks noChangeArrowheads="1"/>
          </p:cNvSpPr>
          <p:nvPr/>
        </p:nvSpPr>
        <p:spPr bwMode="auto">
          <a:xfrm>
            <a:off x="304800" y="152400"/>
            <a:ext cx="8534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600" b="1">
                <a:solidFill>
                  <a:schemeClr val="bg1"/>
                </a:solidFill>
              </a:rPr>
              <a:t>У.К.</a:t>
            </a:r>
            <a:r>
              <a:rPr lang="en-US" sz="3600" b="1">
                <a:solidFill>
                  <a:schemeClr val="bg1"/>
                </a:solidFill>
              </a:rPr>
              <a:t> </a:t>
            </a:r>
            <a:r>
              <a:rPr lang="ru-RU" sz="3600" b="1">
                <a:solidFill>
                  <a:schemeClr val="bg1"/>
                </a:solidFill>
              </a:rPr>
              <a:t>Беркли</a:t>
            </a:r>
            <a:r>
              <a:rPr lang="en-US" sz="3600" b="1">
                <a:solidFill>
                  <a:schemeClr val="bg1"/>
                </a:solidFill>
              </a:rPr>
              <a:t>, 2004: </a:t>
            </a:r>
            <a:r>
              <a:rPr lang="ru-RU" sz="3600" b="1">
                <a:solidFill>
                  <a:schemeClr val="bg1"/>
                </a:solidFill>
              </a:rPr>
              <a:t>Эволюция китов</a:t>
            </a:r>
            <a:r>
              <a:rPr lang="en-US" sz="3600" b="1">
                <a:solidFill>
                  <a:schemeClr val="bg1"/>
                </a:solidFill>
              </a:rPr>
              <a:t>?</a:t>
            </a:r>
          </a:p>
        </p:txBody>
      </p:sp>
      <p:pic>
        <p:nvPicPr>
          <p:cNvPr id="6360073" name="Picture 9" descr="Beluga whale 1">
            <a:extLst>
              <a:ext uri="{FF2B5EF4-FFF2-40B4-BE49-F238E27FC236}">
                <a16:creationId xmlns:a16="http://schemas.microsoft.com/office/drawing/2014/main" id="{60ECC5FE-858B-8147-B2B9-4B4A711CE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56" r="2856"/>
          <a:stretch>
            <a:fillRect/>
          </a:stretch>
        </p:blipFill>
        <p:spPr bwMode="auto">
          <a:xfrm>
            <a:off x="5943600" y="2895600"/>
            <a:ext cx="25146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0074" name="Picture 10" descr="Pakicetus_small">
            <a:extLst>
              <a:ext uri="{FF2B5EF4-FFF2-40B4-BE49-F238E27FC236}">
                <a16:creationId xmlns:a16="http://schemas.microsoft.com/office/drawing/2014/main" id="{2ABDCC9B-D499-C54F-92E0-922E446884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895600"/>
            <a:ext cx="51054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0075" name="Text Box 11">
            <a:extLst>
              <a:ext uri="{FF2B5EF4-FFF2-40B4-BE49-F238E27FC236}">
                <a16:creationId xmlns:a16="http://schemas.microsoft.com/office/drawing/2014/main" id="{65BEF737-4ADA-9648-A58F-74314E215956}"/>
              </a:ext>
            </a:extLst>
          </p:cNvPr>
          <p:cNvSpPr txBox="1">
            <a:spLocks noChangeArrowheads="1"/>
          </p:cNvSpPr>
          <p:nvPr/>
        </p:nvSpPr>
        <p:spPr bwMode="auto">
          <a:xfrm>
            <a:off x="2590800" y="5943600"/>
            <a:ext cx="5867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2200" b="1">
                <a:cs typeface="Arial" panose="020B0604020202020204" pitchFamily="34" charset="0"/>
              </a:rPr>
              <a:t>«древнейший</a:t>
            </a:r>
            <a:r>
              <a:rPr lang="en-US" altLang="en-US" sz="2200" b="1">
                <a:cs typeface="Arial" panose="020B0604020202020204" pitchFamily="34" charset="0"/>
              </a:rPr>
              <a:t> </a:t>
            </a:r>
            <a:r>
              <a:rPr lang="ru-RU" altLang="en-US" sz="2200" b="1">
                <a:cs typeface="Arial" panose="020B0604020202020204" pitchFamily="34" charset="0"/>
              </a:rPr>
              <a:t>из китов с китовым усом»</a:t>
            </a:r>
            <a:endParaRPr lang="en-US" altLang="en-US" sz="2200" b="1">
              <a:cs typeface="Arial" panose="020B0604020202020204" pitchFamily="34" charset="0"/>
            </a:endParaRPr>
          </a:p>
        </p:txBody>
      </p:sp>
      <p:sp>
        <p:nvSpPr>
          <p:cNvPr id="6360076" name="Text Box 12">
            <a:extLst>
              <a:ext uri="{FF2B5EF4-FFF2-40B4-BE49-F238E27FC236}">
                <a16:creationId xmlns:a16="http://schemas.microsoft.com/office/drawing/2014/main" id="{FBB8219B-C311-0F4B-8751-F2DDB2CCF39B}"/>
              </a:ext>
            </a:extLst>
          </p:cNvPr>
          <p:cNvSpPr txBox="1">
            <a:spLocks noChangeArrowheads="1"/>
          </p:cNvSpPr>
          <p:nvPr/>
        </p:nvSpPr>
        <p:spPr bwMode="auto">
          <a:xfrm>
            <a:off x="838200" y="4800600"/>
            <a:ext cx="1752600" cy="427038"/>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200" b="1" i="1">
                <a:solidFill>
                  <a:srgbClr val="FFFF00"/>
                </a:solidFill>
              </a:rPr>
              <a:t>Aetiocetus</a:t>
            </a:r>
          </a:p>
        </p:txBody>
      </p:sp>
      <p:sp>
        <p:nvSpPr>
          <p:cNvPr id="6360077" name="WordArt 13">
            <a:extLst>
              <a:ext uri="{FF2B5EF4-FFF2-40B4-BE49-F238E27FC236}">
                <a16:creationId xmlns:a16="http://schemas.microsoft.com/office/drawing/2014/main" id="{299069B6-80A9-A44C-9C2E-A6D558EEA187}"/>
              </a:ext>
            </a:extLst>
          </p:cNvPr>
          <p:cNvSpPr>
            <a:spLocks noChangeArrowheads="1" noChangeShapeType="1" noTextEdit="1"/>
          </p:cNvSpPr>
          <p:nvPr/>
        </p:nvSpPr>
        <p:spPr bwMode="auto">
          <a:xfrm>
            <a:off x="533400" y="304800"/>
            <a:ext cx="7696200" cy="6248400"/>
          </a:xfrm>
          <a:prstGeom prst="rect">
            <a:avLst/>
          </a:prstGeom>
        </p:spPr>
        <p:txBody>
          <a:bodyPr wrap="none" fromWordArt="1">
            <a:prstTxWarp prst="textCascadeUp">
              <a:avLst>
                <a:gd name="adj" fmla="val 44690"/>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r>
              <a:rPr lang="ru-RU" sz="3600" kern="10">
                <a:ln w="9525">
                  <a:round/>
                  <a:headEnd/>
                  <a:tailEnd/>
                </a:ln>
                <a:gradFill rotWithShape="1">
                  <a:gsLst>
                    <a:gs pos="0">
                      <a:srgbClr val="FFE701"/>
                    </a:gs>
                    <a:gs pos="100000">
                      <a:srgbClr val="FE3E02"/>
                    </a:gs>
                  </a:gsLst>
                  <a:lin ang="5400000" scaled="1"/>
                </a:gradFill>
                <a:latin typeface="Impact" panose="020B0806030902050204" pitchFamily="34" charset="0"/>
              </a:rPr>
              <a:t>Жульничество</a:t>
            </a:r>
            <a:endPar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pic>
        <p:nvPicPr>
          <p:cNvPr id="6360078" name="Picture 14" descr="Baleen right whale">
            <a:extLst>
              <a:ext uri="{FF2B5EF4-FFF2-40B4-BE49-F238E27FC236}">
                <a16:creationId xmlns:a16="http://schemas.microsoft.com/office/drawing/2014/main" id="{6EB7696B-CC0A-D94F-BD8D-9306062240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676775"/>
            <a:ext cx="4038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360071"/>
                                        </p:tgtEl>
                                      </p:cBhvr>
                                    </p:animEffect>
                                    <p:set>
                                      <p:cBhvr>
                                        <p:cTn id="7" dur="1" fill="hold">
                                          <p:stCondLst>
                                            <p:cond delay="499"/>
                                          </p:stCondLst>
                                        </p:cTn>
                                        <p:tgtEl>
                                          <p:spTgt spid="636007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360069"/>
                                        </p:tgtEl>
                                        <p:attrNameLst>
                                          <p:attrName>style.visibility</p:attrName>
                                        </p:attrNameLst>
                                      </p:cBhvr>
                                      <p:to>
                                        <p:strVal val="visible"/>
                                      </p:to>
                                    </p:set>
                                    <p:animEffect transition="in" filter="fade">
                                      <p:cBhvr>
                                        <p:cTn id="11" dur="500"/>
                                        <p:tgtEl>
                                          <p:spTgt spid="63600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8" fill="hold" nodeType="clickEffect">
                                  <p:stCondLst>
                                    <p:cond delay="0"/>
                                  </p:stCondLst>
                                  <p:childTnLst>
                                    <p:set>
                                      <p:cBhvr>
                                        <p:cTn id="15" dur="1" fill="hold">
                                          <p:stCondLst>
                                            <p:cond delay="0"/>
                                          </p:stCondLst>
                                        </p:cTn>
                                        <p:tgtEl>
                                          <p:spTgt spid="6360074"/>
                                        </p:tgtEl>
                                        <p:attrNameLst>
                                          <p:attrName>style.visibility</p:attrName>
                                        </p:attrNameLst>
                                      </p:cBhvr>
                                      <p:to>
                                        <p:strVal val="visible"/>
                                      </p:to>
                                    </p:set>
                                    <p:anim calcmode="lin" valueType="num">
                                      <p:cBhvr additive="base">
                                        <p:cTn id="16" dur="500" fill="hold"/>
                                        <p:tgtEl>
                                          <p:spTgt spid="6360074"/>
                                        </p:tgtEl>
                                        <p:attrNameLst>
                                          <p:attrName>ppt_x</p:attrName>
                                        </p:attrNameLst>
                                      </p:cBhvr>
                                      <p:tavLst>
                                        <p:tav tm="0">
                                          <p:val>
                                            <p:strVal val="0-#ppt_w/2"/>
                                          </p:val>
                                        </p:tav>
                                        <p:tav tm="100000">
                                          <p:val>
                                            <p:strVal val="#ppt_x"/>
                                          </p:val>
                                        </p:tav>
                                      </p:tavLst>
                                    </p:anim>
                                    <p:anim calcmode="lin" valueType="num">
                                      <p:cBhvr additive="base">
                                        <p:cTn id="17" dur="500" fill="hold"/>
                                        <p:tgtEl>
                                          <p:spTgt spid="636007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2" fill="hold" nodeType="clickEffect">
                                  <p:stCondLst>
                                    <p:cond delay="0"/>
                                  </p:stCondLst>
                                  <p:childTnLst>
                                    <p:set>
                                      <p:cBhvr>
                                        <p:cTn id="21" dur="1" fill="hold">
                                          <p:stCondLst>
                                            <p:cond delay="0"/>
                                          </p:stCondLst>
                                        </p:cTn>
                                        <p:tgtEl>
                                          <p:spTgt spid="6360073"/>
                                        </p:tgtEl>
                                        <p:attrNameLst>
                                          <p:attrName>style.visibility</p:attrName>
                                        </p:attrNameLst>
                                      </p:cBhvr>
                                      <p:to>
                                        <p:strVal val="visible"/>
                                      </p:to>
                                    </p:set>
                                    <p:anim calcmode="lin" valueType="num">
                                      <p:cBhvr additive="base">
                                        <p:cTn id="22" dur="500" fill="hold"/>
                                        <p:tgtEl>
                                          <p:spTgt spid="6360073"/>
                                        </p:tgtEl>
                                        <p:attrNameLst>
                                          <p:attrName>ppt_x</p:attrName>
                                        </p:attrNameLst>
                                      </p:cBhvr>
                                      <p:tavLst>
                                        <p:tav tm="0">
                                          <p:val>
                                            <p:strVal val="1+#ppt_w/2"/>
                                          </p:val>
                                        </p:tav>
                                        <p:tav tm="100000">
                                          <p:val>
                                            <p:strVal val="#ppt_x"/>
                                          </p:val>
                                        </p:tav>
                                      </p:tavLst>
                                    </p:anim>
                                    <p:anim calcmode="lin" valueType="num">
                                      <p:cBhvr additive="base">
                                        <p:cTn id="23" dur="500" fill="hold"/>
                                        <p:tgtEl>
                                          <p:spTgt spid="636007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6360076"/>
                                        </p:tgtEl>
                                        <p:attrNameLst>
                                          <p:attrName>style.visibility</p:attrName>
                                        </p:attrNameLst>
                                      </p:cBhvr>
                                      <p:to>
                                        <p:strVal val="visible"/>
                                      </p:to>
                                    </p:set>
                                    <p:anim calcmode="lin" valueType="num">
                                      <p:cBhvr additive="base">
                                        <p:cTn id="28" dur="500" fill="hold"/>
                                        <p:tgtEl>
                                          <p:spTgt spid="6360076"/>
                                        </p:tgtEl>
                                        <p:attrNameLst>
                                          <p:attrName>ppt_x</p:attrName>
                                        </p:attrNameLst>
                                      </p:cBhvr>
                                      <p:tavLst>
                                        <p:tav tm="0">
                                          <p:val>
                                            <p:strVal val="#ppt_x"/>
                                          </p:val>
                                        </p:tav>
                                        <p:tav tm="100000">
                                          <p:val>
                                            <p:strVal val="#ppt_x"/>
                                          </p:val>
                                        </p:tav>
                                      </p:tavLst>
                                    </p:anim>
                                    <p:anim calcmode="lin" valueType="num">
                                      <p:cBhvr additive="base">
                                        <p:cTn id="29" dur="500" fill="hold"/>
                                        <p:tgtEl>
                                          <p:spTgt spid="6360076"/>
                                        </p:tgtEl>
                                        <p:attrNameLst>
                                          <p:attrName>ppt_y</p:attrName>
                                        </p:attrNameLst>
                                      </p:cBhvr>
                                      <p:tavLst>
                                        <p:tav tm="0">
                                          <p:val>
                                            <p:strVal val="1+#ppt_h/2"/>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6360066"/>
                                        </p:tgtEl>
                                        <p:attrNameLst>
                                          <p:attrName>style.visibility</p:attrName>
                                        </p:attrNameLst>
                                      </p:cBhvr>
                                      <p:to>
                                        <p:strVal val="visible"/>
                                      </p:to>
                                    </p:set>
                                    <p:animEffect transition="in" filter="wipe(down)">
                                      <p:cBhvr>
                                        <p:cTn id="32" dur="500"/>
                                        <p:tgtEl>
                                          <p:spTgt spid="6360066"/>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6360075"/>
                                        </p:tgtEl>
                                        <p:attrNameLst>
                                          <p:attrName>style.visibility</p:attrName>
                                        </p:attrNameLst>
                                      </p:cBhvr>
                                      <p:to>
                                        <p:strVal val="visible"/>
                                      </p:to>
                                    </p:set>
                                    <p:anim calcmode="lin" valueType="num">
                                      <p:cBhvr>
                                        <p:cTn id="35" dur="500" fill="hold"/>
                                        <p:tgtEl>
                                          <p:spTgt spid="6360075"/>
                                        </p:tgtEl>
                                        <p:attrNameLst>
                                          <p:attrName>ppt_w</p:attrName>
                                        </p:attrNameLst>
                                      </p:cBhvr>
                                      <p:tavLst>
                                        <p:tav tm="0">
                                          <p:val>
                                            <p:fltVal val="0"/>
                                          </p:val>
                                        </p:tav>
                                        <p:tav tm="100000">
                                          <p:val>
                                            <p:strVal val="#ppt_w"/>
                                          </p:val>
                                        </p:tav>
                                      </p:tavLst>
                                    </p:anim>
                                    <p:anim calcmode="lin" valueType="num">
                                      <p:cBhvr>
                                        <p:cTn id="36" dur="500" fill="hold"/>
                                        <p:tgtEl>
                                          <p:spTgt spid="6360075"/>
                                        </p:tgtEl>
                                        <p:attrNameLst>
                                          <p:attrName>ppt_h</p:attrName>
                                        </p:attrNameLst>
                                      </p:cBhvr>
                                      <p:tavLst>
                                        <p:tav tm="0">
                                          <p:val>
                                            <p:fltVal val="0"/>
                                          </p:val>
                                        </p:tav>
                                        <p:tav tm="100000">
                                          <p:val>
                                            <p:strVal val="#ppt_h"/>
                                          </p:val>
                                        </p:tav>
                                      </p:tavLst>
                                    </p:anim>
                                    <p:animEffect transition="in" filter="fade">
                                      <p:cBhvr>
                                        <p:cTn id="37" dur="500"/>
                                        <p:tgtEl>
                                          <p:spTgt spid="63600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6360078"/>
                                        </p:tgtEl>
                                        <p:attrNameLst>
                                          <p:attrName>style.visibility</p:attrName>
                                        </p:attrNameLst>
                                      </p:cBhvr>
                                      <p:to>
                                        <p:strVal val="visible"/>
                                      </p:to>
                                    </p:set>
                                    <p:anim calcmode="lin" valueType="num">
                                      <p:cBhvr>
                                        <p:cTn id="42" dur="500" fill="hold"/>
                                        <p:tgtEl>
                                          <p:spTgt spid="6360078"/>
                                        </p:tgtEl>
                                        <p:attrNameLst>
                                          <p:attrName>ppt_w</p:attrName>
                                        </p:attrNameLst>
                                      </p:cBhvr>
                                      <p:tavLst>
                                        <p:tav tm="0">
                                          <p:val>
                                            <p:fltVal val="0"/>
                                          </p:val>
                                        </p:tav>
                                        <p:tav tm="100000">
                                          <p:val>
                                            <p:strVal val="#ppt_w"/>
                                          </p:val>
                                        </p:tav>
                                      </p:tavLst>
                                    </p:anim>
                                    <p:anim calcmode="lin" valueType="num">
                                      <p:cBhvr>
                                        <p:cTn id="43" dur="500" fill="hold"/>
                                        <p:tgtEl>
                                          <p:spTgt spid="6360078"/>
                                        </p:tgtEl>
                                        <p:attrNameLst>
                                          <p:attrName>ppt_h</p:attrName>
                                        </p:attrNameLst>
                                      </p:cBhvr>
                                      <p:tavLst>
                                        <p:tav tm="0">
                                          <p:val>
                                            <p:fltVal val="0"/>
                                          </p:val>
                                        </p:tav>
                                        <p:tav tm="100000">
                                          <p:val>
                                            <p:strVal val="#ppt_h"/>
                                          </p:val>
                                        </p:tav>
                                      </p:tavLst>
                                    </p:anim>
                                    <p:animEffect transition="in" filter="fade">
                                      <p:cBhvr>
                                        <p:cTn id="44" dur="500"/>
                                        <p:tgtEl>
                                          <p:spTgt spid="636007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6360077"/>
                                        </p:tgtEl>
                                        <p:attrNameLst>
                                          <p:attrName>style.visibility</p:attrName>
                                        </p:attrNameLst>
                                      </p:cBhvr>
                                      <p:to>
                                        <p:strVal val="visible"/>
                                      </p:to>
                                    </p:set>
                                    <p:anim calcmode="lin" valueType="num">
                                      <p:cBhvr>
                                        <p:cTn id="49" dur="500" fill="hold"/>
                                        <p:tgtEl>
                                          <p:spTgt spid="6360077"/>
                                        </p:tgtEl>
                                        <p:attrNameLst>
                                          <p:attrName>ppt_w</p:attrName>
                                        </p:attrNameLst>
                                      </p:cBhvr>
                                      <p:tavLst>
                                        <p:tav tm="0">
                                          <p:val>
                                            <p:fltVal val="0"/>
                                          </p:val>
                                        </p:tav>
                                        <p:tav tm="100000">
                                          <p:val>
                                            <p:strVal val="#ppt_w"/>
                                          </p:val>
                                        </p:tav>
                                      </p:tavLst>
                                    </p:anim>
                                    <p:anim calcmode="lin" valueType="num">
                                      <p:cBhvr>
                                        <p:cTn id="50" dur="500" fill="hold"/>
                                        <p:tgtEl>
                                          <p:spTgt spid="6360077"/>
                                        </p:tgtEl>
                                        <p:attrNameLst>
                                          <p:attrName>ppt_h</p:attrName>
                                        </p:attrNameLst>
                                      </p:cBhvr>
                                      <p:tavLst>
                                        <p:tav tm="0">
                                          <p:val>
                                            <p:fltVal val="0"/>
                                          </p:val>
                                        </p:tav>
                                        <p:tav tm="100000">
                                          <p:val>
                                            <p:strVal val="#ppt_h"/>
                                          </p:val>
                                        </p:tav>
                                      </p:tavLst>
                                    </p:anim>
                                    <p:animEffect transition="in" filter="fade">
                                      <p:cBhvr>
                                        <p:cTn id="51" dur="500"/>
                                        <p:tgtEl>
                                          <p:spTgt spid="6360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0066" grpId="0" animBg="1"/>
      <p:bldP spid="6360075" grpId="0"/>
      <p:bldP spid="636007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E5CCE4F8-BAE0-AC45-B430-35D05EE277B7}"/>
              </a:ext>
            </a:extLst>
          </p:cNvPr>
          <p:cNvSpPr>
            <a:spLocks noGrp="1" noChangeArrowheads="1"/>
          </p:cNvSpPr>
          <p:nvPr>
            <p:ph type="title" idx="4294967295"/>
          </p:nvPr>
        </p:nvSpPr>
        <p:spPr/>
        <p:txBody>
          <a:bodyPr/>
          <a:lstStyle/>
          <a:p>
            <a:pPr eaLnBrk="1" hangingPunct="1"/>
            <a:r>
              <a:rPr lang="en-US" altLang="en-US"/>
              <a:t>Turning “Jews” into “Greeks” 02027</a:t>
            </a:r>
          </a:p>
        </p:txBody>
      </p:sp>
      <p:pic>
        <p:nvPicPr>
          <p:cNvPr id="121859" name="Picture 9" descr="\\.psf\Host\Volumes\PresTeam\Maria Murphy\Keynote\TM_reworked_Slides\Greeks into Jews\Turning Jews into Greeks 02027.jpg">
            <a:extLst>
              <a:ext uri="{FF2B5EF4-FFF2-40B4-BE49-F238E27FC236}">
                <a16:creationId xmlns:a16="http://schemas.microsoft.com/office/drawing/2014/main" id="{233E7E42-9EB4-7C4E-95C1-8F6DF8C30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02">
            <a:extLst>
              <a:ext uri="{FF2B5EF4-FFF2-40B4-BE49-F238E27FC236}">
                <a16:creationId xmlns:a16="http://schemas.microsoft.com/office/drawing/2014/main" id="{4B351B3E-C571-7E45-9534-9F8A4C8D7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55" name="Text Box 7">
            <a:extLst>
              <a:ext uri="{FF2B5EF4-FFF2-40B4-BE49-F238E27FC236}">
                <a16:creationId xmlns:a16="http://schemas.microsoft.com/office/drawing/2014/main" id="{77B05CF3-4799-2040-A493-CF1DB99D1DDD}"/>
              </a:ext>
            </a:extLst>
          </p:cNvPr>
          <p:cNvSpPr txBox="1">
            <a:spLocks noChangeArrowheads="1"/>
          </p:cNvSpPr>
          <p:nvPr/>
        </p:nvSpPr>
        <p:spPr bwMode="auto">
          <a:xfrm>
            <a:off x="914400" y="533400"/>
            <a:ext cx="7315200" cy="1754188"/>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90000"/>
              </a:lnSpc>
              <a:spcBef>
                <a:spcPct val="50000"/>
              </a:spcBef>
              <a:defRPr/>
            </a:pPr>
            <a:r>
              <a:rPr lang="ru-RU" sz="4000" b="1" dirty="0">
                <a:solidFill>
                  <a:srgbClr val="FFFF00"/>
                </a:solidFill>
                <a:latin typeface="Arial" charset="0"/>
              </a:rPr>
              <a:t>Превращение детей верующих родителей в скептиков</a:t>
            </a:r>
            <a:endParaRPr lang="en-US" sz="4000" b="1" dirty="0">
              <a:solidFill>
                <a:srgbClr val="FFFF00"/>
              </a:solidFill>
              <a:latin typeface="Arial" charset="0"/>
            </a:endParaRPr>
          </a:p>
        </p:txBody>
      </p:sp>
      <p:grpSp>
        <p:nvGrpSpPr>
          <p:cNvPr id="3" name="Group 3">
            <a:extLst>
              <a:ext uri="{FF2B5EF4-FFF2-40B4-BE49-F238E27FC236}">
                <a16:creationId xmlns:a16="http://schemas.microsoft.com/office/drawing/2014/main" id="{DD5FA9BD-1E9B-FE43-93C5-11644F1441AB}"/>
              </a:ext>
            </a:extLst>
          </p:cNvPr>
          <p:cNvGrpSpPr>
            <a:grpSpLocks/>
          </p:cNvGrpSpPr>
          <p:nvPr/>
        </p:nvGrpSpPr>
        <p:grpSpPr bwMode="auto">
          <a:xfrm>
            <a:off x="6934200" y="4470400"/>
            <a:ext cx="2052638" cy="1835150"/>
            <a:chOff x="6929780" y="4495800"/>
            <a:chExt cx="2052295" cy="1834610"/>
          </a:xfrm>
        </p:grpSpPr>
        <p:pic>
          <p:nvPicPr>
            <p:cNvPr id="121867" name="Picture 10" descr="\\.psf\Host\Volumes\PresTeam\Maria Murphy\Keynote\TM_reworked_Slides\Greeks into Jews\Ape_Woman.png">
              <a:extLst>
                <a:ext uri="{FF2B5EF4-FFF2-40B4-BE49-F238E27FC236}">
                  <a16:creationId xmlns:a16="http://schemas.microsoft.com/office/drawing/2014/main" id="{7C63691C-D946-F140-BF7F-29E3A450C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11" descr="\\.psf\Host\Volumes\PresTeam\Maria Murphy\Keynote\TM_reworked_Slides\Greeks into Jews\Ape_Man.png">
              <a:extLst>
                <a:ext uri="{FF2B5EF4-FFF2-40B4-BE49-F238E27FC236}">
                  <a16:creationId xmlns:a16="http://schemas.microsoft.com/office/drawing/2014/main" id="{C2A4B43A-415F-6E43-B6D3-AF69DD7D1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Picture 12" descr="\\.psf\Host\Volumes\PresTeam\Maria Murphy\Keynote\TM_reworked_Slides\Greeks into Jews\Ape_boy.png">
              <a:extLst>
                <a:ext uri="{FF2B5EF4-FFF2-40B4-BE49-F238E27FC236}">
                  <a16:creationId xmlns:a16="http://schemas.microsoft.com/office/drawing/2014/main" id="{00FC4350-473E-074D-9370-44803E001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2C09029F-BE10-524D-8D95-088344EBC205}"/>
              </a:ext>
            </a:extLst>
          </p:cNvPr>
          <p:cNvSpPr>
            <a:spLocks noChangeArrowheads="1"/>
          </p:cNvSpPr>
          <p:nvPr/>
        </p:nvSpPr>
        <p:spPr bwMode="auto">
          <a:xfrm>
            <a:off x="2022475" y="3162300"/>
            <a:ext cx="5245100" cy="3013075"/>
          </a:xfrm>
          <a:prstGeom prst="rect">
            <a:avLst/>
          </a:prstGeom>
          <a:solidFill>
            <a:srgbClr val="003399"/>
          </a:solidFill>
          <a:ln w="25400" algn="ctr">
            <a:solidFill>
              <a:srgbClr val="003366"/>
            </a:solidFill>
            <a:miter lim="800000"/>
            <a:headEnd/>
            <a:tailEnd/>
          </a:ln>
        </p:spPr>
        <p:txBody>
          <a:bodyPr anchor="ctr"/>
          <a:lstStyle/>
          <a:p>
            <a:pPr>
              <a:defRPr/>
            </a:pPr>
            <a:endParaRPr lang="en-US">
              <a:solidFill>
                <a:schemeClr val="lt1"/>
              </a:solidFill>
              <a:latin typeface="+mn-lt"/>
            </a:endParaRPr>
          </a:p>
        </p:txBody>
      </p:sp>
      <p:sp>
        <p:nvSpPr>
          <p:cNvPr id="7176" name="Text Box 8">
            <a:extLst>
              <a:ext uri="{FF2B5EF4-FFF2-40B4-BE49-F238E27FC236}">
                <a16:creationId xmlns:a16="http://schemas.microsoft.com/office/drawing/2014/main" id="{E788E296-8923-6F43-9AF7-02B3377715FA}"/>
              </a:ext>
            </a:extLst>
          </p:cNvPr>
          <p:cNvSpPr txBox="1">
            <a:spLocks noChangeArrowheads="1"/>
          </p:cNvSpPr>
          <p:nvPr/>
        </p:nvSpPr>
        <p:spPr bwMode="auto">
          <a:xfrm>
            <a:off x="2667000" y="3784600"/>
            <a:ext cx="4114800" cy="1569660"/>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defRPr/>
            </a:pP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Светское медиа</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и</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eaLnBrk="1" hangingPunct="1">
              <a:lnSpc>
                <a:spcPct val="80000"/>
              </a:lnSpc>
              <a:defRPr/>
            </a:pP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образование</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4" name="TextBox 13">
            <a:extLst>
              <a:ext uri="{FF2B5EF4-FFF2-40B4-BE49-F238E27FC236}">
                <a16:creationId xmlns:a16="http://schemas.microsoft.com/office/drawing/2014/main" id="{BD63EB7B-91FC-AD4C-B1AB-C4B034A564EF}"/>
              </a:ext>
            </a:extLst>
          </p:cNvPr>
          <p:cNvSpPr txBox="1"/>
          <p:nvPr/>
        </p:nvSpPr>
        <p:spPr>
          <a:xfrm>
            <a:off x="152400" y="2209800"/>
            <a:ext cx="2667000" cy="830997"/>
          </a:xfrm>
          <a:prstGeom prst="rect">
            <a:avLst/>
          </a:prstGeom>
          <a:noFill/>
        </p:spPr>
        <p:txBody>
          <a:bodyPr>
            <a:spAutoFit/>
          </a:bodyPr>
          <a:lstStyle/>
          <a:p>
            <a:pP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ДОВЕРЯЮЩИЕ БИБЛИИ</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15" name="TextBox 14">
            <a:extLst>
              <a:ext uri="{FF2B5EF4-FFF2-40B4-BE49-F238E27FC236}">
                <a16:creationId xmlns:a16="http://schemas.microsoft.com/office/drawing/2014/main" id="{30D26453-DD10-C64B-8CCD-B852EE73C868}"/>
              </a:ext>
            </a:extLst>
          </p:cNvPr>
          <p:cNvSpPr txBox="1"/>
          <p:nvPr/>
        </p:nvSpPr>
        <p:spPr>
          <a:xfrm>
            <a:off x="6248400" y="2209800"/>
            <a:ext cx="2667000" cy="830997"/>
          </a:xfrm>
          <a:prstGeom prst="rect">
            <a:avLst/>
          </a:prstGeom>
          <a:noFill/>
        </p:spPr>
        <p:txBody>
          <a:bodyPr>
            <a:spAutoFit/>
          </a:bodyPr>
          <a:lstStyle/>
          <a:p>
            <a:pP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ЭВОЛЮЦИОНИ-ЗИРОВАННЫЕ</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54DCC4F-DC69-DA46-BB88-B05F1DA45507}"/>
              </a:ext>
            </a:extLst>
          </p:cNvPr>
          <p:cNvSpPr>
            <a:spLocks noGrp="1" noChangeArrowheads="1"/>
          </p:cNvSpPr>
          <p:nvPr>
            <p:ph type="title"/>
          </p:nvPr>
        </p:nvSpPr>
        <p:spPr/>
        <p:txBody>
          <a:bodyPr/>
          <a:lstStyle/>
          <a:p>
            <a:pPr eaLnBrk="1" hangingPunct="1"/>
            <a:r>
              <a:rPr lang="en-US" altLang="en-US"/>
              <a:t>Christian College 1</a:t>
            </a:r>
          </a:p>
        </p:txBody>
      </p:sp>
      <p:pic>
        <p:nvPicPr>
          <p:cNvPr id="122883" name="Picture 4" descr="\\.psf\Host\Users\mmurphy\Desktop\000 For Maria to layer for Russia.007 copy.jpg">
            <a:extLst>
              <a:ext uri="{FF2B5EF4-FFF2-40B4-BE49-F238E27FC236}">
                <a16:creationId xmlns:a16="http://schemas.microsoft.com/office/drawing/2014/main" id="{DDE989B9-DD72-B04E-A09D-3805750E9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a:extLst>
              <a:ext uri="{FF2B5EF4-FFF2-40B4-BE49-F238E27FC236}">
                <a16:creationId xmlns:a16="http://schemas.microsoft.com/office/drawing/2014/main" id="{2B015F31-DCE7-7D4F-8BFA-C9E6AA1E3287}"/>
              </a:ext>
            </a:extLst>
          </p:cNvPr>
          <p:cNvSpPr txBox="1">
            <a:spLocks noChangeArrowheads="1"/>
          </p:cNvSpPr>
          <p:nvPr/>
        </p:nvSpPr>
        <p:spPr bwMode="auto">
          <a:xfrm>
            <a:off x="2743200" y="457200"/>
            <a:ext cx="2057400" cy="1200150"/>
          </a:xfrm>
          <a:prstGeom prst="rect">
            <a:avLst/>
          </a:prstGeom>
          <a:noFill/>
          <a:ln w="9525">
            <a:noFill/>
            <a:miter lim="800000"/>
            <a:headEnd/>
            <a:tailEnd/>
          </a:ln>
        </p:spPr>
        <p:txBody>
          <a:bodyPr>
            <a:spAutoFit/>
          </a:bodyPr>
          <a:lstStyle/>
          <a:p>
            <a:pPr>
              <a:defRPr/>
            </a:pPr>
            <a:r>
              <a:rPr lang="ru-RU" b="1" dirty="0">
                <a:effectLst>
                  <a:outerShdw blurRad="38100" dist="38100" dir="2700000" algn="tl">
                    <a:srgbClr val="000000">
                      <a:alpha val="43137"/>
                    </a:srgbClr>
                  </a:outerShdw>
                </a:effectLst>
              </a:rPr>
              <a:t>Я ЗДЕСЬ</a:t>
            </a:r>
            <a:r>
              <a:rPr lang="en-US" b="1" dirty="0">
                <a:effectLst>
                  <a:outerShdw blurRad="38100" dist="38100" dir="2700000" algn="tl">
                    <a:srgbClr val="000000">
                      <a:alpha val="43137"/>
                    </a:srgbClr>
                  </a:outerShdw>
                </a:effectLst>
              </a:rPr>
              <a:t>!</a:t>
            </a:r>
          </a:p>
          <a:p>
            <a:pPr>
              <a:defRPr/>
            </a:pPr>
            <a:r>
              <a:rPr lang="ru-RU" b="1" dirty="0">
                <a:effectLst>
                  <a:outerShdw blurRad="38100" dist="38100" dir="2700000" algn="tl">
                    <a:srgbClr val="000000">
                      <a:alpha val="43137"/>
                    </a:srgbClr>
                  </a:outerShdw>
                </a:effectLst>
              </a:rPr>
              <a:t>Я ГОТОВ ИЗУЧАТЬ БОЖЬЕ СЛОВО!</a:t>
            </a:r>
            <a:endParaRPr lang="en-US" b="1" dirty="0">
              <a:effectLst>
                <a:outerShdw blurRad="38100" dist="38100" dir="2700000" algn="tl">
                  <a:srgbClr val="000000">
                    <a:alpha val="43137"/>
                  </a:srgbClr>
                </a:outerShdw>
              </a:effectLst>
            </a:endParaRPr>
          </a:p>
        </p:txBody>
      </p:sp>
      <p:sp>
        <p:nvSpPr>
          <p:cNvPr id="7173" name="TextBox 4">
            <a:extLst>
              <a:ext uri="{FF2B5EF4-FFF2-40B4-BE49-F238E27FC236}">
                <a16:creationId xmlns:a16="http://schemas.microsoft.com/office/drawing/2014/main" id="{643ACBE2-16F8-6242-933C-8D14CE5EFEC8}"/>
              </a:ext>
            </a:extLst>
          </p:cNvPr>
          <p:cNvSpPr txBox="1">
            <a:spLocks noChangeArrowheads="1"/>
          </p:cNvSpPr>
          <p:nvPr/>
        </p:nvSpPr>
        <p:spPr bwMode="auto">
          <a:xfrm>
            <a:off x="5638800" y="381000"/>
            <a:ext cx="2133600" cy="1200150"/>
          </a:xfrm>
          <a:prstGeom prst="rect">
            <a:avLst/>
          </a:prstGeom>
          <a:noFill/>
          <a:ln w="9525">
            <a:noFill/>
            <a:miter lim="800000"/>
            <a:headEnd/>
            <a:tailEnd/>
          </a:ln>
        </p:spPr>
        <p:txBody>
          <a:bodyPr>
            <a:spAutoFit/>
          </a:bodyPr>
          <a:lstStyle/>
          <a:p>
            <a:pPr>
              <a:defRPr/>
            </a:pPr>
            <a:r>
              <a:rPr lang="ru-RU" b="1" dirty="0">
                <a:effectLst>
                  <a:outerShdw blurRad="38100" dist="38100" dir="2700000" algn="tl">
                    <a:srgbClr val="000000">
                      <a:alpha val="43137"/>
                    </a:srgbClr>
                  </a:outerShdw>
                </a:effectLst>
              </a:rPr>
              <a:t>ДОБРО ПОЖАЛОВАТЬ В ХРИСТИАНСКИЙ КОЛЛЕДЖ</a:t>
            </a:r>
            <a:r>
              <a:rPr lang="en-US" b="1" dirty="0">
                <a:effectLst>
                  <a:outerShdw blurRad="38100" dist="38100" dir="2700000" algn="tl">
                    <a:srgbClr val="000000">
                      <a:alpha val="43137"/>
                    </a:srgbClr>
                  </a:outerShdw>
                </a:effectLst>
              </a:rPr>
              <a:t>!</a:t>
            </a:r>
          </a:p>
        </p:txBody>
      </p:sp>
      <p:sp>
        <p:nvSpPr>
          <p:cNvPr id="7174" name="TextBox 5">
            <a:extLst>
              <a:ext uri="{FF2B5EF4-FFF2-40B4-BE49-F238E27FC236}">
                <a16:creationId xmlns:a16="http://schemas.microsoft.com/office/drawing/2014/main" id="{28692887-624B-8646-81EB-6FCE487C659F}"/>
              </a:ext>
            </a:extLst>
          </p:cNvPr>
          <p:cNvSpPr txBox="1">
            <a:spLocks noChangeArrowheads="1"/>
          </p:cNvSpPr>
          <p:nvPr/>
        </p:nvSpPr>
        <p:spPr bwMode="auto">
          <a:xfrm>
            <a:off x="152400" y="2438400"/>
            <a:ext cx="1219200" cy="584200"/>
          </a:xfrm>
          <a:prstGeom prst="rect">
            <a:avLst/>
          </a:prstGeom>
          <a:noFill/>
          <a:ln w="9525">
            <a:noFill/>
            <a:miter lim="800000"/>
            <a:headEnd/>
            <a:tailEnd/>
          </a:ln>
        </p:spPr>
        <p:txBody>
          <a:bodyPr>
            <a:spAutoFit/>
          </a:bodyPr>
          <a:lstStyle/>
          <a:p>
            <a:pPr>
              <a:defRPr/>
            </a:pPr>
            <a:r>
              <a:rPr lang="ru-RU" sz="1600" b="1" dirty="0">
                <a:effectLst>
                  <a:outerShdw blurRad="38100" dist="38100" dir="2700000" algn="tl">
                    <a:srgbClr val="000000">
                      <a:alpha val="43137"/>
                    </a:srgbClr>
                  </a:outerShdw>
                </a:effectLst>
              </a:rPr>
              <a:t>Введение в Библию</a:t>
            </a:r>
            <a:endParaRPr lang="en-US" sz="1600" b="1" dirty="0">
              <a:effectLst>
                <a:outerShdw blurRad="38100" dist="38100" dir="2700000" algn="tl">
                  <a:srgbClr val="000000">
                    <a:alpha val="43137"/>
                  </a:srgbClr>
                </a:outerShdw>
              </a:effectLst>
            </a:endParaRPr>
          </a:p>
        </p:txBody>
      </p:sp>
      <p:sp>
        <p:nvSpPr>
          <p:cNvPr id="7175" name="TextBox 2">
            <a:extLst>
              <a:ext uri="{FF2B5EF4-FFF2-40B4-BE49-F238E27FC236}">
                <a16:creationId xmlns:a16="http://schemas.microsoft.com/office/drawing/2014/main" id="{247ACACE-A933-2F4C-8D76-534E5A8DF556}"/>
              </a:ext>
            </a:extLst>
          </p:cNvPr>
          <p:cNvSpPr txBox="1">
            <a:spLocks noChangeArrowheads="1"/>
          </p:cNvSpPr>
          <p:nvPr/>
        </p:nvSpPr>
        <p:spPr bwMode="auto">
          <a:xfrm>
            <a:off x="3276600" y="4800600"/>
            <a:ext cx="2514600" cy="938719"/>
          </a:xfrm>
          <a:prstGeom prst="rect">
            <a:avLst/>
          </a:prstGeom>
          <a:noFill/>
          <a:ln w="9525">
            <a:noFill/>
            <a:miter lim="800000"/>
            <a:headEnd/>
            <a:tailEnd/>
          </a:ln>
        </p:spPr>
        <p:txBody>
          <a:bodyPr>
            <a:spAutoFit/>
            <a:scene3d>
              <a:camera prst="perspectiveRelaxed" fov="3000000">
                <a:rot lat="20475154" lon="18360309" rev="1431524"/>
              </a:camera>
              <a:lightRig rig="threePt" dir="t"/>
            </a:scene3d>
          </a:bodyPr>
          <a:lstStyle/>
          <a:p>
            <a:pPr>
              <a:defRPr/>
            </a:pPr>
            <a:r>
              <a:rPr lang="ru-RU" sz="5500" b="1" dirty="0">
                <a:solidFill>
                  <a:schemeClr val="bg1"/>
                </a:solidFill>
              </a:rPr>
              <a:t>Бытие</a:t>
            </a:r>
            <a:endParaRPr lang="en-US" sz="5500" b="1" dirty="0">
              <a:solidFill>
                <a:schemeClr val="bg1"/>
              </a:solidFill>
            </a:endParaRPr>
          </a:p>
        </p:txBody>
      </p:sp>
      <p:sp>
        <p:nvSpPr>
          <p:cNvPr id="122888" name="TextBox 6">
            <a:extLst>
              <a:ext uri="{FF2B5EF4-FFF2-40B4-BE49-F238E27FC236}">
                <a16:creationId xmlns:a16="http://schemas.microsoft.com/office/drawing/2014/main" id="{110ADAB5-56FE-214A-BF43-F29BD0BCBCEB}"/>
              </a:ext>
            </a:extLst>
          </p:cNvPr>
          <p:cNvSpPr txBox="1">
            <a:spLocks noChangeArrowheads="1"/>
          </p:cNvSpPr>
          <p:nvPr/>
        </p:nvSpPr>
        <p:spPr bwMode="auto">
          <a:xfrm rot="-2729494">
            <a:off x="5413375" y="4533900"/>
            <a:ext cx="9794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chemeClr val="bg1"/>
                </a:solidFill>
              </a:rPr>
              <a:t>I-II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10581EC-EC65-A24F-96EA-AFF7CF9CEB97}"/>
              </a:ext>
            </a:extLst>
          </p:cNvPr>
          <p:cNvSpPr>
            <a:spLocks noGrp="1" noChangeArrowheads="1"/>
          </p:cNvSpPr>
          <p:nvPr>
            <p:ph type="title"/>
          </p:nvPr>
        </p:nvSpPr>
        <p:spPr/>
        <p:txBody>
          <a:bodyPr/>
          <a:lstStyle/>
          <a:p>
            <a:pPr eaLnBrk="1" hangingPunct="1"/>
            <a:r>
              <a:rPr lang="en-US" altLang="en-US"/>
              <a:t>Christian College 2</a:t>
            </a:r>
          </a:p>
        </p:txBody>
      </p:sp>
      <p:pic>
        <p:nvPicPr>
          <p:cNvPr id="123907" name="Picture 4" descr="\\.psf\Host\Users\mmurphy\Desktop\000 For Maria to layer for Russia.008 copy.jpg">
            <a:extLst>
              <a:ext uri="{FF2B5EF4-FFF2-40B4-BE49-F238E27FC236}">
                <a16:creationId xmlns:a16="http://schemas.microsoft.com/office/drawing/2014/main" id="{348760D4-EE47-7F4D-9AEC-89EBAC0D3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a:extLst>
              <a:ext uri="{FF2B5EF4-FFF2-40B4-BE49-F238E27FC236}">
                <a16:creationId xmlns:a16="http://schemas.microsoft.com/office/drawing/2014/main" id="{C04591ED-730A-D146-B072-781698055974}"/>
              </a:ext>
            </a:extLst>
          </p:cNvPr>
          <p:cNvSpPr txBox="1">
            <a:spLocks noChangeArrowheads="1"/>
          </p:cNvSpPr>
          <p:nvPr/>
        </p:nvSpPr>
        <p:spPr bwMode="auto">
          <a:xfrm>
            <a:off x="3810000" y="609600"/>
            <a:ext cx="4876800" cy="830263"/>
          </a:xfrm>
          <a:prstGeom prst="rect">
            <a:avLst/>
          </a:prstGeom>
          <a:noFill/>
          <a:ln w="9525">
            <a:noFill/>
            <a:miter lim="800000"/>
            <a:headEnd/>
            <a:tailEnd/>
          </a:ln>
        </p:spPr>
        <p:txBody>
          <a:bodyPr>
            <a:spAutoFit/>
          </a:bodyPr>
          <a:lstStyle/>
          <a:p>
            <a:pPr>
              <a:defRPr/>
            </a:pPr>
            <a:r>
              <a:rPr lang="ru-RU" sz="2400" b="1" dirty="0">
                <a:effectLst>
                  <a:outerShdw blurRad="38100" dist="38100" dir="2700000" algn="tl">
                    <a:srgbClr val="000000">
                      <a:alpha val="43137"/>
                    </a:srgbClr>
                  </a:outerShdw>
                </a:effectLst>
              </a:rPr>
              <a:t>УРОК НОМЕР ОДИН</a:t>
            </a:r>
            <a:r>
              <a:rPr lang="en-US" sz="2400" b="1" dirty="0">
                <a:effectLst>
                  <a:outerShdw blurRad="38100" dist="38100" dir="2700000" algn="tl">
                    <a:srgbClr val="000000">
                      <a:alpha val="43137"/>
                    </a:srgbClr>
                  </a:outerShdw>
                </a:effectLst>
              </a:rPr>
              <a:t>: </a:t>
            </a:r>
            <a:r>
              <a:rPr lang="ru-RU" sz="2400" b="1" dirty="0">
                <a:effectLst>
                  <a:outerShdw blurRad="38100" dist="38100" dir="2700000" algn="tl">
                    <a:srgbClr val="000000">
                      <a:alpha val="43137"/>
                    </a:srgbClr>
                  </a:outerShdw>
                </a:effectLst>
              </a:rPr>
              <a:t>НЕ ВЕРЬ ЭТОЙ ЧАСТИ БИБЛИИ</a:t>
            </a:r>
            <a:r>
              <a:rPr lang="en-US" sz="2400" b="1" dirty="0">
                <a:effectLst>
                  <a:outerShdw blurRad="38100" dist="38100" dir="2700000" algn="tl">
                    <a:srgbClr val="000000">
                      <a:alpha val="43137"/>
                    </a:srgbClr>
                  </a:outerShdw>
                </a:effectLst>
              </a:rPr>
              <a:t>!</a:t>
            </a:r>
          </a:p>
        </p:txBody>
      </p:sp>
      <p:sp>
        <p:nvSpPr>
          <p:cNvPr id="8197" name="TextBox 4">
            <a:extLst>
              <a:ext uri="{FF2B5EF4-FFF2-40B4-BE49-F238E27FC236}">
                <a16:creationId xmlns:a16="http://schemas.microsoft.com/office/drawing/2014/main" id="{1C9880C7-16AD-CD48-9DBB-1693493F4F68}"/>
              </a:ext>
            </a:extLst>
          </p:cNvPr>
          <p:cNvSpPr txBox="1">
            <a:spLocks noChangeArrowheads="1"/>
          </p:cNvSpPr>
          <p:nvPr/>
        </p:nvSpPr>
        <p:spPr bwMode="auto">
          <a:xfrm>
            <a:off x="152400" y="2514600"/>
            <a:ext cx="1295400" cy="584200"/>
          </a:xfrm>
          <a:prstGeom prst="rect">
            <a:avLst/>
          </a:prstGeom>
          <a:noFill/>
          <a:ln w="9525">
            <a:noFill/>
            <a:miter lim="800000"/>
            <a:headEnd/>
            <a:tailEnd/>
          </a:ln>
        </p:spPr>
        <p:txBody>
          <a:bodyPr>
            <a:spAutoFit/>
          </a:bodyPr>
          <a:lstStyle/>
          <a:p>
            <a:pPr>
              <a:defRPr/>
            </a:pPr>
            <a:r>
              <a:rPr lang="ru-RU" sz="1600" b="1" dirty="0">
                <a:effectLst>
                  <a:outerShdw blurRad="38100" dist="38100" dir="2700000" algn="tl">
                    <a:srgbClr val="000000">
                      <a:alpha val="43137"/>
                    </a:srgbClr>
                  </a:outerShdw>
                </a:effectLst>
              </a:rPr>
              <a:t>Введение в Библию</a:t>
            </a:r>
            <a:endParaRPr lang="en-US" sz="1600" b="1" dirty="0">
              <a:effectLst>
                <a:outerShdw blurRad="38100" dist="38100" dir="2700000" algn="tl">
                  <a:srgbClr val="000000">
                    <a:alpha val="43137"/>
                  </a:srgbClr>
                </a:outerShdw>
              </a:effectLst>
            </a:endParaRPr>
          </a:p>
        </p:txBody>
      </p:sp>
      <p:sp>
        <p:nvSpPr>
          <p:cNvPr id="123910" name="TextBox 6">
            <a:extLst>
              <a:ext uri="{FF2B5EF4-FFF2-40B4-BE49-F238E27FC236}">
                <a16:creationId xmlns:a16="http://schemas.microsoft.com/office/drawing/2014/main" id="{1580CE94-0D0D-824E-9717-0FF60F9415A7}"/>
              </a:ext>
            </a:extLst>
          </p:cNvPr>
          <p:cNvSpPr txBox="1">
            <a:spLocks noChangeArrowheads="1"/>
          </p:cNvSpPr>
          <p:nvPr/>
        </p:nvSpPr>
        <p:spPr bwMode="auto">
          <a:xfrm rot="-1771581">
            <a:off x="7969250" y="1654175"/>
            <a:ext cx="1228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0" b="1">
                <a:solidFill>
                  <a:schemeClr val="bg1"/>
                </a:solidFill>
              </a:rPr>
              <a:t>II-I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8" descr="\\.psf\Host\Users\mmurphy\Desktop\000 For Maria to layer for Russia.005 copy.jpg">
            <a:extLst>
              <a:ext uri="{FF2B5EF4-FFF2-40B4-BE49-F238E27FC236}">
                <a16:creationId xmlns:a16="http://schemas.microsoft.com/office/drawing/2014/main" id="{CF920E4E-A5DF-9E48-ABD1-B89003945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7E4E3A2B-5CE5-F84F-9382-1CE87C451B8A}"/>
              </a:ext>
            </a:extLst>
          </p:cNvPr>
          <p:cNvSpPr>
            <a:spLocks/>
          </p:cNvSpPr>
          <p:nvPr/>
        </p:nvSpPr>
        <p:spPr bwMode="auto">
          <a:xfrm>
            <a:off x="785813" y="990600"/>
            <a:ext cx="87153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700" b="1">
                <a:solidFill>
                  <a:srgbClr val="FFFFFF"/>
                </a:solidFill>
                <a:sym typeface="Arial" panose="020B0604020202020204" pitchFamily="34" charset="0"/>
              </a:rPr>
              <a:t> </a:t>
            </a:r>
            <a:r>
              <a:rPr lang="ru-RU" altLang="en-US" sz="1900" b="1">
                <a:solidFill>
                  <a:srgbClr val="FFFFFF"/>
                </a:solidFill>
                <a:sym typeface="Arial" panose="020B0604020202020204" pitchFamily="34" charset="0"/>
              </a:rPr>
              <a:t>Одно-</a:t>
            </a:r>
          </a:p>
          <a:p>
            <a:pPr eaLnBrk="1" hangingPunct="1"/>
            <a:r>
              <a:rPr lang="ru-RU" altLang="en-US" sz="1900" b="1">
                <a:solidFill>
                  <a:srgbClr val="FFFFFF"/>
                </a:solidFill>
                <a:sym typeface="Arial" panose="020B0604020202020204" pitchFamily="34" charset="0"/>
              </a:rPr>
              <a:t>полые</a:t>
            </a:r>
          </a:p>
          <a:p>
            <a:pPr eaLnBrk="1" hangingPunct="1"/>
            <a:r>
              <a:rPr lang="ru-RU" altLang="en-US" sz="1900" b="1">
                <a:solidFill>
                  <a:srgbClr val="FFFFFF"/>
                </a:solidFill>
                <a:sym typeface="Arial" panose="020B0604020202020204" pitchFamily="34" charset="0"/>
              </a:rPr>
              <a:t>браки</a:t>
            </a:r>
            <a:endParaRPr lang="en-US" altLang="en-US" sz="1900" b="1">
              <a:solidFill>
                <a:srgbClr val="FFFFFF"/>
              </a:solidFill>
              <a:sym typeface="Arial" panose="020B0604020202020204" pitchFamily="34" charset="0"/>
            </a:endParaRPr>
          </a:p>
        </p:txBody>
      </p:sp>
      <p:sp>
        <p:nvSpPr>
          <p:cNvPr id="124932" name="Rectangle 4">
            <a:extLst>
              <a:ext uri="{FF2B5EF4-FFF2-40B4-BE49-F238E27FC236}">
                <a16:creationId xmlns:a16="http://schemas.microsoft.com/office/drawing/2014/main" id="{AF25BF03-4A72-5C43-9B07-8D48807AF7F3}"/>
              </a:ext>
            </a:extLst>
          </p:cNvPr>
          <p:cNvSpPr>
            <a:spLocks/>
          </p:cNvSpPr>
          <p:nvPr/>
        </p:nvSpPr>
        <p:spPr bwMode="auto">
          <a:xfrm>
            <a:off x="1905000" y="1049338"/>
            <a:ext cx="18065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8" tIns="26788" rIns="26788" bIns="26788">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algn="ctr"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6429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200" b="1">
                <a:solidFill>
                  <a:srgbClr val="FFFFFF"/>
                </a:solidFill>
                <a:sym typeface="Arial" panose="020B0604020202020204" pitchFamily="34" charset="0"/>
              </a:rPr>
              <a:t>Моральный</a:t>
            </a:r>
            <a:endParaRPr lang="en-US" altLang="en-US" sz="2200">
              <a:latin typeface="Times New Roman" panose="02020603050405020304" pitchFamily="18" charset="0"/>
              <a:ea typeface="Times" pitchFamily="2" charset="0"/>
              <a:cs typeface="Times" pitchFamily="2" charset="0"/>
              <a:sym typeface="Times New Roman" panose="02020603050405020304" pitchFamily="18" charset="0"/>
            </a:endParaRPr>
          </a:p>
          <a:p>
            <a:pPr eaLnBrk="1" hangingPunct="1"/>
            <a:r>
              <a:rPr lang="ru-RU" altLang="en-US" sz="2200" b="1">
                <a:solidFill>
                  <a:srgbClr val="FFFFFF"/>
                </a:solidFill>
                <a:sym typeface="Arial" panose="020B0604020202020204" pitchFamily="34" charset="0"/>
              </a:rPr>
              <a:t>Релятивизм</a:t>
            </a:r>
            <a:endParaRPr lang="en-US" altLang="en-US" sz="2200" b="1">
              <a:solidFill>
                <a:srgbClr val="FFFFFF"/>
              </a:solidFill>
              <a:sym typeface="Arial" panose="020B0604020202020204" pitchFamily="34" charset="0"/>
            </a:endParaRPr>
          </a:p>
        </p:txBody>
      </p:sp>
      <p:sp>
        <p:nvSpPr>
          <p:cNvPr id="6149" name="Rectangle 5">
            <a:extLst>
              <a:ext uri="{FF2B5EF4-FFF2-40B4-BE49-F238E27FC236}">
                <a16:creationId xmlns:a16="http://schemas.microsoft.com/office/drawing/2014/main" id="{11BB5078-C7C0-034E-9AA1-11CEC3178B12}"/>
              </a:ext>
            </a:extLst>
          </p:cNvPr>
          <p:cNvSpPr>
            <a:spLocks/>
          </p:cNvSpPr>
          <p:nvPr/>
        </p:nvSpPr>
        <p:spPr bwMode="auto">
          <a:xfrm>
            <a:off x="5410200" y="5465763"/>
            <a:ext cx="2970213" cy="485775"/>
          </a:xfrm>
          <a:prstGeom prst="rect">
            <a:avLst/>
          </a:prstGeom>
          <a:noFill/>
          <a:ln w="9525">
            <a:noFill/>
            <a:miter lim="800000"/>
            <a:headEnd/>
            <a:tailEnd/>
          </a:ln>
          <a:effectLst>
            <a:outerShdw dist="35921" dir="2700000" algn="ctr" rotWithShape="0">
              <a:schemeClr val="tx1"/>
            </a:outerShdw>
          </a:effectLst>
        </p:spPr>
        <p:txBody>
          <a:bodyPr lIns="26788" tIns="26788" rIns="26788" bIns="26788">
            <a:spAutoFit/>
          </a:bodyPr>
          <a:lstStyle/>
          <a:p>
            <a:pPr defTabSz="642938">
              <a:defRPr/>
            </a:pPr>
            <a:r>
              <a:rPr lang="ru-RU" sz="2800" b="1" dirty="0">
                <a:solidFill>
                  <a:srgbClr val="FFFFFF"/>
                </a:solidFill>
                <a:latin typeface="Arial" charset="0"/>
                <a:sym typeface="Arial" charset="0"/>
              </a:rPr>
              <a:t>БОЖЬЕ СЛОВО</a:t>
            </a:r>
            <a:endParaRPr lang="en-US" sz="2800" b="1" dirty="0">
              <a:solidFill>
                <a:srgbClr val="FFFFFF"/>
              </a:solidFill>
              <a:latin typeface="Arial" charset="0"/>
              <a:sym typeface="Arial" charset="0"/>
            </a:endParaRPr>
          </a:p>
        </p:txBody>
      </p:sp>
      <p:sp>
        <p:nvSpPr>
          <p:cNvPr id="6150" name="Rectangle 6">
            <a:extLst>
              <a:ext uri="{FF2B5EF4-FFF2-40B4-BE49-F238E27FC236}">
                <a16:creationId xmlns:a16="http://schemas.microsoft.com/office/drawing/2014/main" id="{123E5FC8-D572-BC49-B117-5FA45153A11F}"/>
              </a:ext>
            </a:extLst>
          </p:cNvPr>
          <p:cNvSpPr>
            <a:spLocks/>
          </p:cNvSpPr>
          <p:nvPr/>
        </p:nvSpPr>
        <p:spPr bwMode="auto">
          <a:xfrm>
            <a:off x="304800" y="5257800"/>
            <a:ext cx="3429000" cy="908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8" tIns="26788" rIns="26788" bIns="26788">
            <a:spAutoFit/>
          </a:bodyPr>
          <a:lstStyle/>
          <a:p>
            <a:pPr defTabSz="642938">
              <a:defRPr/>
            </a:pPr>
            <a:r>
              <a:rPr lang="en-US" sz="2400" b="1" dirty="0">
                <a:solidFill>
                  <a:srgbClr val="FFFFFF"/>
                </a:solidFill>
                <a:latin typeface="Arial" charset="0"/>
                <a:sym typeface="Arial" charset="0"/>
              </a:rPr>
              <a:t> </a:t>
            </a:r>
            <a:r>
              <a:rPr lang="ru-RU" sz="2800" b="1" dirty="0">
                <a:solidFill>
                  <a:srgbClr val="FFFFFF"/>
                </a:solidFill>
                <a:latin typeface="Arial" charset="0"/>
                <a:sym typeface="Arial" charset="0"/>
              </a:rPr>
              <a:t>Человеческое Слово</a:t>
            </a:r>
            <a:endParaRPr lang="en-US" sz="2800" b="1" dirty="0">
              <a:solidFill>
                <a:srgbClr val="FFFFFF"/>
              </a:solidFill>
              <a:latin typeface="Arial" charset="0"/>
              <a:sym typeface="Arial" charset="0"/>
            </a:endParaRPr>
          </a:p>
        </p:txBody>
      </p:sp>
      <p:sp>
        <p:nvSpPr>
          <p:cNvPr id="124935" name="Rectangle 7">
            <a:extLst>
              <a:ext uri="{FF2B5EF4-FFF2-40B4-BE49-F238E27FC236}">
                <a16:creationId xmlns:a16="http://schemas.microsoft.com/office/drawing/2014/main" id="{4216F785-73B1-DC40-9CB5-8B6EA3C33E54}"/>
              </a:ext>
            </a:extLst>
          </p:cNvPr>
          <p:cNvSpPr>
            <a:spLocks noGrp="1" noChangeArrowheads="1"/>
          </p:cNvSpPr>
          <p:nvPr>
            <p:ph type="title"/>
          </p:nvPr>
        </p:nvSpPr>
        <p:spPr>
          <a:xfrm>
            <a:off x="457200" y="-708025"/>
            <a:ext cx="8229600" cy="1143000"/>
          </a:xfrm>
        </p:spPr>
        <p:txBody>
          <a:bodyPr/>
          <a:lstStyle/>
          <a:p>
            <a:pPr eaLnBrk="1" hangingPunct="1"/>
            <a:r>
              <a:rPr lang="en-US" altLang="en-US" sz="1800">
                <a:solidFill>
                  <a:schemeClr val="tx1"/>
                </a:solidFill>
              </a:rPr>
              <a:t>Balloons problem—man’s vs God’s word</a:t>
            </a:r>
          </a:p>
        </p:txBody>
      </p:sp>
      <p:sp>
        <p:nvSpPr>
          <p:cNvPr id="124936" name="TextBox 7">
            <a:extLst>
              <a:ext uri="{FF2B5EF4-FFF2-40B4-BE49-F238E27FC236}">
                <a16:creationId xmlns:a16="http://schemas.microsoft.com/office/drawing/2014/main" id="{1D39D5B2-6770-6548-AA33-E69F005607E5}"/>
              </a:ext>
            </a:extLst>
          </p:cNvPr>
          <p:cNvSpPr txBox="1">
            <a:spLocks noChangeArrowheads="1"/>
          </p:cNvSpPr>
          <p:nvPr/>
        </p:nvSpPr>
        <p:spPr bwMode="auto">
          <a:xfrm>
            <a:off x="7848600" y="1676400"/>
            <a:ext cx="1447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100" b="1">
                <a:solidFill>
                  <a:schemeClr val="bg1"/>
                </a:solidFill>
              </a:rPr>
              <a:t>ХРИСТИАНСТВО</a:t>
            </a:r>
            <a:endParaRPr lang="en-US" altLang="en-US" sz="1100" b="1">
              <a:solidFill>
                <a:schemeClr val="bg1"/>
              </a:solidFill>
            </a:endParaRPr>
          </a:p>
        </p:txBody>
      </p:sp>
      <p:sp>
        <p:nvSpPr>
          <p:cNvPr id="124937" name="TextBox 8">
            <a:extLst>
              <a:ext uri="{FF2B5EF4-FFF2-40B4-BE49-F238E27FC236}">
                <a16:creationId xmlns:a16="http://schemas.microsoft.com/office/drawing/2014/main" id="{29FE1F51-B7AB-E247-ADE8-5D81DD133301}"/>
              </a:ext>
            </a:extLst>
          </p:cNvPr>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200" b="1">
                <a:solidFill>
                  <a:schemeClr val="bg1"/>
                </a:solidFill>
              </a:rPr>
              <a:t>ГУМАНИЗМ</a:t>
            </a:r>
            <a:endParaRPr lang="en-US" altLang="en-US" sz="1200" b="1">
              <a:solidFill>
                <a:schemeClr val="bg1"/>
              </a:solidFill>
            </a:endParaRPr>
          </a:p>
        </p:txBody>
      </p:sp>
      <p:sp>
        <p:nvSpPr>
          <p:cNvPr id="6155" name="TextBox 10">
            <a:extLst>
              <a:ext uri="{FF2B5EF4-FFF2-40B4-BE49-F238E27FC236}">
                <a16:creationId xmlns:a16="http://schemas.microsoft.com/office/drawing/2014/main" id="{B9DDE986-AEDE-994D-861D-09F5A9BB928C}"/>
              </a:ext>
            </a:extLst>
          </p:cNvPr>
          <p:cNvSpPr txBox="1">
            <a:spLocks noChangeArrowheads="1"/>
          </p:cNvSpPr>
          <p:nvPr/>
        </p:nvSpPr>
        <p:spPr bwMode="auto">
          <a:xfrm>
            <a:off x="5029200" y="152400"/>
            <a:ext cx="41148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sz="3600" b="1" dirty="0">
                <a:solidFill>
                  <a:schemeClr val="bg1"/>
                </a:solidFill>
                <a:latin typeface="Arial" charset="0"/>
              </a:rPr>
              <a:t>РЕШЕНИЕ</a:t>
            </a:r>
            <a:endParaRPr lang="en-US" sz="3600" b="1" dirty="0">
              <a:solidFill>
                <a:schemeClr val="bg1"/>
              </a:solidFill>
              <a:latin typeface="Arial" charset="0"/>
            </a:endParaRPr>
          </a:p>
        </p:txBody>
      </p:sp>
      <p:sp>
        <p:nvSpPr>
          <p:cNvPr id="6156" name="TextBox 11">
            <a:extLst>
              <a:ext uri="{FF2B5EF4-FFF2-40B4-BE49-F238E27FC236}">
                <a16:creationId xmlns:a16="http://schemas.microsoft.com/office/drawing/2014/main" id="{7F6BC2A5-BB75-4E4A-B312-C3CEB06E961B}"/>
              </a:ext>
            </a:extLst>
          </p:cNvPr>
          <p:cNvSpPr txBox="1">
            <a:spLocks noChangeArrowheads="1"/>
          </p:cNvSpPr>
          <p:nvPr/>
        </p:nvSpPr>
        <p:spPr bwMode="auto">
          <a:xfrm>
            <a:off x="6248400" y="685800"/>
            <a:ext cx="1716088" cy="3667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ru-RU" b="1" dirty="0">
                <a:solidFill>
                  <a:schemeClr val="bg1"/>
                </a:solidFill>
                <a:latin typeface="Arial" charset="0"/>
              </a:rPr>
              <a:t>Исаии</a:t>
            </a:r>
            <a:r>
              <a:rPr lang="en-US" b="1" dirty="0">
                <a:solidFill>
                  <a:schemeClr val="bg1"/>
                </a:solidFill>
                <a:latin typeface="Arial" charset="0"/>
              </a:rPr>
              <a:t> 58:12</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A679E53-0F23-954B-91BF-74B750F922E0}"/>
              </a:ext>
            </a:extLst>
          </p:cNvPr>
          <p:cNvSpPr>
            <a:spLocks noGrp="1" noChangeArrowheads="1"/>
          </p:cNvSpPr>
          <p:nvPr>
            <p:ph type="title"/>
          </p:nvPr>
        </p:nvSpPr>
        <p:spPr/>
        <p:txBody>
          <a:bodyPr/>
          <a:lstStyle/>
          <a:p>
            <a:pPr eaLnBrk="1" hangingPunct="1"/>
            <a:r>
              <a:rPr lang="en-US" altLang="en-US"/>
              <a:t>I Peter 3:15 NAS</a:t>
            </a:r>
          </a:p>
        </p:txBody>
      </p:sp>
      <p:pic>
        <p:nvPicPr>
          <p:cNvPr id="125955" name="Picture 3" descr="Scripture Background">
            <a:extLst>
              <a:ext uri="{FF2B5EF4-FFF2-40B4-BE49-F238E27FC236}">
                <a16:creationId xmlns:a16="http://schemas.microsoft.com/office/drawing/2014/main" id="{289981C7-3ED1-B849-80C7-23F7BBD4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8468" name="Text Box 4">
            <a:extLst>
              <a:ext uri="{FF2B5EF4-FFF2-40B4-BE49-F238E27FC236}">
                <a16:creationId xmlns:a16="http://schemas.microsoft.com/office/drawing/2014/main" id="{68BB0869-1FC2-8E4E-93AA-2BD4F1913947}"/>
              </a:ext>
            </a:extLst>
          </p:cNvPr>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5400" b="1" dirty="0">
                <a:solidFill>
                  <a:srgbClr val="00FF00"/>
                </a:solidFill>
                <a:latin typeface="Arial" charset="0"/>
              </a:rPr>
              <a:t>1 </a:t>
            </a:r>
            <a:r>
              <a:rPr lang="ru-RU" sz="5400" b="1" dirty="0">
                <a:solidFill>
                  <a:srgbClr val="00FF00"/>
                </a:solidFill>
                <a:latin typeface="Arial" charset="0"/>
              </a:rPr>
              <a:t>Петра</a:t>
            </a:r>
            <a:r>
              <a:rPr lang="en-US" sz="5400" b="1" dirty="0">
                <a:solidFill>
                  <a:srgbClr val="00FF00"/>
                </a:solidFill>
                <a:latin typeface="Arial" charset="0"/>
              </a:rPr>
              <a:t> 3:15</a:t>
            </a:r>
          </a:p>
        </p:txBody>
      </p:sp>
      <p:sp>
        <p:nvSpPr>
          <p:cNvPr id="6078469" name="Text Box 5">
            <a:extLst>
              <a:ext uri="{FF2B5EF4-FFF2-40B4-BE49-F238E27FC236}">
                <a16:creationId xmlns:a16="http://schemas.microsoft.com/office/drawing/2014/main" id="{EFC234A4-685A-E647-A945-2862B9E6120E}"/>
              </a:ext>
            </a:extLst>
          </p:cNvPr>
          <p:cNvSpPr txBox="1">
            <a:spLocks noChangeArrowheads="1"/>
          </p:cNvSpPr>
          <p:nvPr/>
        </p:nvSpPr>
        <p:spPr bwMode="auto">
          <a:xfrm>
            <a:off x="914400" y="1670050"/>
            <a:ext cx="7391400" cy="291782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defRPr/>
            </a:pPr>
            <a:r>
              <a:rPr lang="ru-RU" sz="3400" b="1" dirty="0">
                <a:solidFill>
                  <a:schemeClr val="bg1"/>
                </a:solidFill>
                <a:latin typeface="Arial" charset="0"/>
              </a:rPr>
              <a:t>Господа Бога святите в сердцах ваших;</a:t>
            </a:r>
            <a:r>
              <a:rPr lang="en-US" sz="3400" b="1" dirty="0">
                <a:solidFill>
                  <a:schemeClr val="bg1"/>
                </a:solidFill>
                <a:latin typeface="Arial" charset="0"/>
              </a:rPr>
              <a:t> </a:t>
            </a:r>
            <a:r>
              <a:rPr lang="ru-RU" sz="3400" b="1" i="1" dirty="0">
                <a:solidFill>
                  <a:srgbClr val="FFFF00"/>
                </a:solidFill>
                <a:latin typeface="Arial" charset="0"/>
              </a:rPr>
              <a:t>будьте</a:t>
            </a:r>
            <a:r>
              <a:rPr lang="ru-RU" sz="3400" b="1" dirty="0">
                <a:solidFill>
                  <a:srgbClr val="FFFF00"/>
                </a:solidFill>
                <a:latin typeface="Arial" charset="0"/>
              </a:rPr>
              <a:t> всегда готовы</a:t>
            </a:r>
            <a:r>
              <a:rPr lang="en-US" sz="3400" b="1" dirty="0">
                <a:solidFill>
                  <a:schemeClr val="bg1"/>
                </a:solidFill>
                <a:latin typeface="Arial" charset="0"/>
              </a:rPr>
              <a:t> </a:t>
            </a:r>
            <a:r>
              <a:rPr lang="ru-RU" sz="3400" b="1" dirty="0">
                <a:solidFill>
                  <a:schemeClr val="bg1"/>
                </a:solidFill>
                <a:latin typeface="Arial" charset="0"/>
              </a:rPr>
              <a:t>всякому, требующему у вас отчета в вашем уповании, дать ответ с кротостью и благоговением.</a:t>
            </a:r>
            <a:endParaRPr lang="en-US" sz="3400" b="1" dirty="0">
              <a:solidFill>
                <a:schemeClr val="bg1"/>
              </a:solidFill>
              <a:latin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1298" name="Picture 2" descr="Treatment 1">
            <a:extLst>
              <a:ext uri="{FF2B5EF4-FFF2-40B4-BE49-F238E27FC236}">
                <a16:creationId xmlns:a16="http://schemas.microsoft.com/office/drawing/2014/main" id="{969A60A7-5935-F04F-8731-B573ADAB83EE}"/>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299" name="Rectangle 4" hidden="1">
            <a:extLst>
              <a:ext uri="{FF2B5EF4-FFF2-40B4-BE49-F238E27FC236}">
                <a16:creationId xmlns:a16="http://schemas.microsoft.com/office/drawing/2014/main" id="{742A2AA1-9C6C-B044-A9E4-4E3039883156}"/>
              </a:ext>
            </a:extLst>
          </p:cNvPr>
          <p:cNvSpPr>
            <a:spLocks noGrp="1"/>
          </p:cNvSpPr>
          <p:nvPr>
            <p:ph type="title" idx="4294967295"/>
          </p:nvPr>
        </p:nvSpPr>
        <p:spPr>
          <a:noFill/>
        </p:spPr>
        <p:txBody>
          <a:bodyPr/>
          <a:lstStyle/>
          <a:p>
            <a:r>
              <a:rPr lang="en-US" altLang="en-US"/>
              <a:t>AiG web site #1</a:t>
            </a:r>
          </a:p>
        </p:txBody>
      </p:sp>
      <p:sp>
        <p:nvSpPr>
          <p:cNvPr id="951300" name="Rectangle 4">
            <a:extLst>
              <a:ext uri="{FF2B5EF4-FFF2-40B4-BE49-F238E27FC236}">
                <a16:creationId xmlns:a16="http://schemas.microsoft.com/office/drawing/2014/main" id="{D3D3590F-1B66-004A-9589-BD21468B0329}"/>
              </a:ext>
            </a:extLst>
          </p:cNvPr>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3346" name="Rectangle 4" hidden="1">
            <a:extLst>
              <a:ext uri="{FF2B5EF4-FFF2-40B4-BE49-F238E27FC236}">
                <a16:creationId xmlns:a16="http://schemas.microsoft.com/office/drawing/2014/main" id="{40D98869-AE87-0E40-B7C7-8BAF4D39319F}"/>
              </a:ext>
            </a:extLst>
          </p:cNvPr>
          <p:cNvSpPr>
            <a:spLocks noGrp="1"/>
          </p:cNvSpPr>
          <p:nvPr>
            <p:ph type="title" idx="4294967295"/>
          </p:nvPr>
        </p:nvSpPr>
        <p:spPr>
          <a:noFill/>
        </p:spPr>
        <p:txBody>
          <a:bodyPr/>
          <a:lstStyle/>
          <a:p>
            <a:r>
              <a:rPr lang="en-US" altLang="en-US"/>
              <a:t>AiG web site #1</a:t>
            </a:r>
          </a:p>
        </p:txBody>
      </p:sp>
      <p:pic>
        <p:nvPicPr>
          <p:cNvPr id="4231172" name="Picture 4" descr="HNATS">
            <a:extLst>
              <a:ext uri="{FF2B5EF4-FFF2-40B4-BE49-F238E27FC236}">
                <a16:creationId xmlns:a16="http://schemas.microsoft.com/office/drawing/2014/main" id="{7FCEFEA8-4CF6-4245-97C1-9D13DF8A2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66800"/>
            <a:ext cx="9067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348" name="Rectangle 4">
            <a:extLst>
              <a:ext uri="{FF2B5EF4-FFF2-40B4-BE49-F238E27FC236}">
                <a16:creationId xmlns:a16="http://schemas.microsoft.com/office/drawing/2014/main" id="{84ED1DB5-4A72-AF49-B407-E7939FC24938}"/>
              </a:ext>
            </a:extLst>
          </p:cNvPr>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1173" name="Rectangle 5">
            <a:extLst>
              <a:ext uri="{FF2B5EF4-FFF2-40B4-BE49-F238E27FC236}">
                <a16:creationId xmlns:a16="http://schemas.microsoft.com/office/drawing/2014/main" id="{8A21EF06-5A45-3748-B2D7-9B990586311E}"/>
              </a:ext>
            </a:extLst>
          </p:cNvPr>
          <p:cNvSpPr>
            <a:spLocks noChangeArrowheads="1"/>
          </p:cNvSpPr>
          <p:nvPr/>
        </p:nvSpPr>
        <p:spPr bwMode="auto">
          <a:xfrm>
            <a:off x="0" y="4114800"/>
            <a:ext cx="913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rgbClr val="FFFF00"/>
                </a:solidFill>
                <a:latin typeface="Arial Narrow" panose="020B0604020202020204" pitchFamily="34" charset="0"/>
                <a:cs typeface="Arial" panose="020B0604020202020204" pitchFamily="34" charset="0"/>
              </a:rPr>
              <a:t>www.ScienceAndApologetics.org</a:t>
            </a:r>
            <a:endParaRPr lang="ru-RU" altLang="en-US" sz="4400" b="1">
              <a:solidFill>
                <a:srgbClr val="FFFF00"/>
              </a:solidFill>
              <a:latin typeface="Arial Narrow" panose="020B0604020202020204" pitchFamily="34" charset="0"/>
              <a:cs typeface="Arial" panose="020B0604020202020204" pitchFamily="34" charset="0"/>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4">
            <a:extLst>
              <a:ext uri="{FF2B5EF4-FFF2-40B4-BE49-F238E27FC236}">
                <a16:creationId xmlns:a16="http://schemas.microsoft.com/office/drawing/2014/main" id="{794C9505-7242-904E-AD0D-138932104849}"/>
              </a:ext>
            </a:extLst>
          </p:cNvPr>
          <p:cNvSpPr>
            <a:spLocks noGrp="1" noChangeArrowheads="1"/>
          </p:cNvSpPr>
          <p:nvPr>
            <p:ph type="title" idx="4294967295"/>
          </p:nvPr>
        </p:nvSpPr>
        <p:spPr/>
        <p:txBody>
          <a:bodyPr/>
          <a:lstStyle/>
          <a:p>
            <a:r>
              <a:rPr lang="en-US" altLang="en-US"/>
              <a:t>blank</a:t>
            </a:r>
          </a:p>
        </p:txBody>
      </p:sp>
      <p:pic>
        <p:nvPicPr>
          <p:cNvPr id="955395" name="Picture 3">
            <a:extLst>
              <a:ext uri="{FF2B5EF4-FFF2-40B4-BE49-F238E27FC236}">
                <a16:creationId xmlns:a16="http://schemas.microsoft.com/office/drawing/2014/main" id="{22D6C12B-B083-7D41-95D1-0F5B344D2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20" t="16965" r="23810" b="28149"/>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5396" name="Text Box 4">
            <a:extLst>
              <a:ext uri="{FF2B5EF4-FFF2-40B4-BE49-F238E27FC236}">
                <a16:creationId xmlns:a16="http://schemas.microsoft.com/office/drawing/2014/main" id="{B928AB5A-C505-F542-9434-528238CDBA19}"/>
              </a:ext>
            </a:extLst>
          </p:cNvPr>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chemeClr val="bg1"/>
                </a:solidFill>
              </a:rPr>
              <a:t>www.origins.org.ua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98AF2D0-15F8-4B42-A5BE-5B7CFFA05D87}"/>
              </a:ext>
            </a:extLst>
          </p:cNvPr>
          <p:cNvSpPr>
            <a:spLocks noGrp="1" noChangeArrowheads="1"/>
          </p:cNvSpPr>
          <p:nvPr>
            <p:ph type="title"/>
          </p:nvPr>
        </p:nvSpPr>
        <p:spPr/>
        <p:txBody>
          <a:bodyPr/>
          <a:lstStyle/>
          <a:p>
            <a:pPr eaLnBrk="1" hangingPunct="1"/>
            <a:r>
              <a:rPr lang="en-US" altLang="en-US">
                <a:solidFill>
                  <a:schemeClr val="accent2"/>
                </a:solidFill>
              </a:rPr>
              <a:t>blank</a:t>
            </a:r>
          </a:p>
        </p:txBody>
      </p:sp>
      <p:sp>
        <p:nvSpPr>
          <p:cNvPr id="3763203" name="Text Box 3">
            <a:extLst>
              <a:ext uri="{FF2B5EF4-FFF2-40B4-BE49-F238E27FC236}">
                <a16:creationId xmlns:a16="http://schemas.microsoft.com/office/drawing/2014/main" id="{A230AD91-BAD6-034A-84A3-A42EFC3A85BA}"/>
              </a:ext>
            </a:extLst>
          </p:cNvPr>
          <p:cNvSpPr txBox="1">
            <a:spLocks noChangeArrowheads="1"/>
          </p:cNvSpPr>
          <p:nvPr/>
        </p:nvSpPr>
        <p:spPr bwMode="auto">
          <a:xfrm>
            <a:off x="685800" y="4953000"/>
            <a:ext cx="7772400" cy="192087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90000"/>
              </a:lnSpc>
              <a:defRPr/>
            </a:pPr>
            <a:r>
              <a:rPr lang="ru-RU" sz="4400" b="1" dirty="0">
                <a:solidFill>
                  <a:srgbClr val="FFFF00"/>
                </a:solidFill>
                <a:latin typeface="Arial" charset="0"/>
              </a:rPr>
              <a:t>Эволюция и миллионы лет</a:t>
            </a:r>
            <a:r>
              <a:rPr lang="en-US" sz="4400" b="1" dirty="0">
                <a:solidFill>
                  <a:srgbClr val="FFFF00"/>
                </a:solidFill>
                <a:latin typeface="Arial" charset="0"/>
              </a:rPr>
              <a:t> </a:t>
            </a:r>
            <a:r>
              <a:rPr lang="ru-RU" sz="4400" b="1" dirty="0">
                <a:solidFill>
                  <a:srgbClr val="FFFF00"/>
                </a:solidFill>
                <a:latin typeface="Arial" charset="0"/>
              </a:rPr>
              <a:t>– это разрушительная ЛОЖЬ!</a:t>
            </a:r>
            <a:endParaRPr lang="en-US" sz="4400" b="1" dirty="0">
              <a:solidFill>
                <a:srgbClr val="FFFF00"/>
              </a:solidFill>
              <a:latin typeface="Arial" charset="0"/>
            </a:endParaRPr>
          </a:p>
        </p:txBody>
      </p:sp>
      <p:sp>
        <p:nvSpPr>
          <p:cNvPr id="3763204" name="Text Box 4">
            <a:extLst>
              <a:ext uri="{FF2B5EF4-FFF2-40B4-BE49-F238E27FC236}">
                <a16:creationId xmlns:a16="http://schemas.microsoft.com/office/drawing/2014/main" id="{81D1C149-F9C7-2A42-A36D-7921F4DD3A30}"/>
              </a:ext>
            </a:extLst>
          </p:cNvPr>
          <p:cNvSpPr txBox="1">
            <a:spLocks noChangeArrowheads="1"/>
          </p:cNvSpPr>
          <p:nvPr/>
        </p:nvSpPr>
        <p:spPr bwMode="auto">
          <a:xfrm>
            <a:off x="609600" y="520700"/>
            <a:ext cx="7924800" cy="11811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85000"/>
              </a:lnSpc>
              <a:spcBef>
                <a:spcPct val="50000"/>
              </a:spcBef>
              <a:defRPr/>
            </a:pPr>
            <a:r>
              <a:rPr lang="ru-RU" sz="4200" b="1" dirty="0">
                <a:solidFill>
                  <a:schemeClr val="accent1"/>
                </a:solidFill>
                <a:latin typeface="Arial" charset="0"/>
              </a:rPr>
              <a:t>Эволюция</a:t>
            </a:r>
            <a:r>
              <a:rPr lang="en-US" sz="4200" b="1" dirty="0">
                <a:solidFill>
                  <a:schemeClr val="accent1"/>
                </a:solidFill>
                <a:latin typeface="Arial" charset="0"/>
              </a:rPr>
              <a:t> </a:t>
            </a:r>
            <a:r>
              <a:rPr lang="ru-RU" sz="4200" b="1" dirty="0">
                <a:solidFill>
                  <a:schemeClr val="accent1"/>
                </a:solidFill>
                <a:latin typeface="Arial" charset="0"/>
              </a:rPr>
              <a:t>и</a:t>
            </a:r>
            <a:r>
              <a:rPr lang="en-US" sz="4200" b="1" dirty="0">
                <a:solidFill>
                  <a:schemeClr val="accent1"/>
                </a:solidFill>
                <a:latin typeface="Arial" charset="0"/>
              </a:rPr>
              <a:t> </a:t>
            </a:r>
            <a:r>
              <a:rPr lang="ru-RU" sz="4200" b="1" dirty="0">
                <a:solidFill>
                  <a:schemeClr val="accent1"/>
                </a:solidFill>
                <a:latin typeface="Arial" charset="0"/>
              </a:rPr>
              <a:t>миллионы лет</a:t>
            </a:r>
            <a:r>
              <a:rPr lang="en-US" sz="4200" b="1" dirty="0">
                <a:solidFill>
                  <a:schemeClr val="accent1"/>
                </a:solidFill>
                <a:latin typeface="Arial" charset="0"/>
              </a:rPr>
              <a:t>: </a:t>
            </a:r>
            <a:r>
              <a:rPr lang="ru-RU" sz="4200" b="1" dirty="0">
                <a:solidFill>
                  <a:schemeClr val="accent1"/>
                </a:solidFill>
                <a:latin typeface="Arial" charset="0"/>
              </a:rPr>
              <a:t>Важно ли это</a:t>
            </a:r>
            <a:r>
              <a:rPr lang="en-US" sz="4200" b="1" dirty="0">
                <a:solidFill>
                  <a:schemeClr val="accent1"/>
                </a:solidFill>
                <a:latin typeface="Arial" charset="0"/>
              </a:rPr>
              <a:t>?</a:t>
            </a:r>
          </a:p>
        </p:txBody>
      </p:sp>
      <p:sp>
        <p:nvSpPr>
          <p:cNvPr id="3763205" name="Text Box 5">
            <a:extLst>
              <a:ext uri="{FF2B5EF4-FFF2-40B4-BE49-F238E27FC236}">
                <a16:creationId xmlns:a16="http://schemas.microsoft.com/office/drawing/2014/main" id="{142E29B4-F028-424C-B466-97F3D998C474}"/>
              </a:ext>
            </a:extLst>
          </p:cNvPr>
          <p:cNvSpPr txBox="1">
            <a:spLocks noChangeArrowheads="1"/>
          </p:cNvSpPr>
          <p:nvPr/>
        </p:nvSpPr>
        <p:spPr bwMode="auto">
          <a:xfrm>
            <a:off x="381000" y="1905000"/>
            <a:ext cx="8610600" cy="289242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Aft>
                <a:spcPct val="50000"/>
              </a:spcAft>
              <a:buFontTx/>
              <a:buChar char="•"/>
              <a:defRPr/>
            </a:pPr>
            <a:r>
              <a:rPr lang="en-US" sz="2800" b="1" dirty="0">
                <a:solidFill>
                  <a:schemeClr val="bg1"/>
                </a:solidFill>
                <a:latin typeface="Arial" charset="0"/>
              </a:rPr>
              <a:t> </a:t>
            </a:r>
            <a:r>
              <a:rPr lang="ru-RU" sz="2800" b="1" dirty="0">
                <a:solidFill>
                  <a:schemeClr val="bg1"/>
                </a:solidFill>
                <a:latin typeface="Arial" charset="0"/>
              </a:rPr>
              <a:t>Уничтожают всякое основание для нравственности</a:t>
            </a:r>
            <a:endParaRPr lang="en-US" sz="2800" b="1" dirty="0">
              <a:solidFill>
                <a:schemeClr val="bg1"/>
              </a:solidFill>
              <a:latin typeface="Arial" charset="0"/>
            </a:endParaRPr>
          </a:p>
          <a:p>
            <a:pPr algn="l">
              <a:spcAft>
                <a:spcPct val="50000"/>
              </a:spcAft>
              <a:buFontTx/>
              <a:buChar char="•"/>
              <a:defRPr/>
            </a:pPr>
            <a:r>
              <a:rPr lang="en-US" sz="2800" b="1" dirty="0">
                <a:solidFill>
                  <a:schemeClr val="bg1"/>
                </a:solidFill>
                <a:latin typeface="Arial" charset="0"/>
              </a:rPr>
              <a:t> </a:t>
            </a:r>
            <a:r>
              <a:rPr lang="ru-RU" sz="2800" b="1" dirty="0">
                <a:solidFill>
                  <a:schemeClr val="bg1"/>
                </a:solidFill>
                <a:latin typeface="Arial" charset="0"/>
              </a:rPr>
              <a:t>Противоречат библейскому учению о смерти</a:t>
            </a:r>
            <a:endParaRPr lang="en-US" sz="2800" b="1" dirty="0">
              <a:solidFill>
                <a:schemeClr val="bg1"/>
              </a:solidFill>
              <a:latin typeface="Arial" charset="0"/>
            </a:endParaRPr>
          </a:p>
          <a:p>
            <a:pPr algn="l">
              <a:spcAft>
                <a:spcPct val="50000"/>
              </a:spcAft>
              <a:buFontTx/>
              <a:buChar char="•"/>
              <a:defRPr/>
            </a:pPr>
            <a:r>
              <a:rPr lang="en-US" sz="2800" b="1" dirty="0">
                <a:solidFill>
                  <a:schemeClr val="bg1"/>
                </a:solidFill>
                <a:latin typeface="Arial" charset="0"/>
              </a:rPr>
              <a:t> </a:t>
            </a:r>
            <a:r>
              <a:rPr lang="ru-RU" sz="2800" b="1" dirty="0">
                <a:solidFill>
                  <a:schemeClr val="bg1"/>
                </a:solidFill>
                <a:latin typeface="Arial" charset="0"/>
              </a:rPr>
              <a:t>Делают Евангелие невероятным</a:t>
            </a:r>
            <a:endParaRPr lang="en-US" sz="2800" b="1" dirty="0">
              <a:solidFill>
                <a:schemeClr val="bg1"/>
              </a:solidFill>
              <a:latin typeface="Arial" charset="0"/>
            </a:endParaRPr>
          </a:p>
          <a:p>
            <a:pPr algn="l">
              <a:spcAft>
                <a:spcPct val="50000"/>
              </a:spcAft>
              <a:buFontTx/>
              <a:buChar char="•"/>
              <a:defRPr/>
            </a:pPr>
            <a:r>
              <a:rPr lang="en-US" sz="2800" b="1" dirty="0">
                <a:solidFill>
                  <a:schemeClr val="bg1"/>
                </a:solidFill>
                <a:latin typeface="Arial" charset="0"/>
              </a:rPr>
              <a:t> </a:t>
            </a:r>
            <a:r>
              <a:rPr lang="ru-RU" sz="2800" b="1" dirty="0">
                <a:solidFill>
                  <a:schemeClr val="bg1"/>
                </a:solidFill>
                <a:latin typeface="Arial" charset="0"/>
              </a:rPr>
              <a:t>Подрывают авторитет Библии</a:t>
            </a:r>
            <a:endParaRPr lang="en-US" sz="2800" b="1" dirty="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2" name="Picture 3" descr="America largest number of" hidden="1">
            <a:extLst>
              <a:ext uri="{FF2B5EF4-FFF2-40B4-BE49-F238E27FC236}">
                <a16:creationId xmlns:a16="http://schemas.microsoft.com/office/drawing/2014/main" id="{B2A1937F-D810-2A45-922D-886411FA7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083" name="Picture 3" descr="AMERICA less xtian1">
            <a:extLst>
              <a:ext uri="{FF2B5EF4-FFF2-40B4-BE49-F238E27FC236}">
                <a16:creationId xmlns:a16="http://schemas.microsoft.com/office/drawing/2014/main" id="{1CA0C2C3-877D-224D-AFCD-237E4DC70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084" name="Rectangle 2">
            <a:extLst>
              <a:ext uri="{FF2B5EF4-FFF2-40B4-BE49-F238E27FC236}">
                <a16:creationId xmlns:a16="http://schemas.microsoft.com/office/drawing/2014/main" id="{C48369CD-F18B-1B4E-9E2F-92C5EE2981D5}"/>
              </a:ext>
            </a:extLst>
          </p:cNvPr>
          <p:cNvSpPr>
            <a:spLocks noGrp="1" noChangeArrowheads="1"/>
          </p:cNvSpPr>
          <p:nvPr>
            <p:ph type="title" idx="4294967295"/>
          </p:nvPr>
        </p:nvSpPr>
        <p:spPr>
          <a:xfrm>
            <a:off x="457200" y="-685800"/>
            <a:ext cx="8229600" cy="1143000"/>
          </a:xfrm>
        </p:spPr>
        <p:txBody>
          <a:bodyPr/>
          <a:lstStyle/>
          <a:p>
            <a:r>
              <a:rPr lang="en-US" altLang="en-US" sz="1600"/>
              <a:t>America—largest number of…</a:t>
            </a:r>
          </a:p>
        </p:txBody>
      </p:sp>
      <p:sp>
        <p:nvSpPr>
          <p:cNvPr id="5" name="TextBox 4">
            <a:extLst>
              <a:ext uri="{FF2B5EF4-FFF2-40B4-BE49-F238E27FC236}">
                <a16:creationId xmlns:a16="http://schemas.microsoft.com/office/drawing/2014/main" id="{32C345A9-CAF5-3244-8608-06D61A358F7F}"/>
              </a:ext>
            </a:extLst>
          </p:cNvPr>
          <p:cNvSpPr txBox="1"/>
          <p:nvPr/>
        </p:nvSpPr>
        <p:spPr>
          <a:xfrm>
            <a:off x="457200" y="1584325"/>
            <a:ext cx="6324600" cy="579438"/>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Церквей и семинарий</a:t>
            </a:r>
          </a:p>
        </p:txBody>
      </p:sp>
      <p:sp>
        <p:nvSpPr>
          <p:cNvPr id="6" name="TextBox 5">
            <a:extLst>
              <a:ext uri="{FF2B5EF4-FFF2-40B4-BE49-F238E27FC236}">
                <a16:creationId xmlns:a16="http://schemas.microsoft.com/office/drawing/2014/main" id="{6232BF6A-C731-0B46-B96C-0398F429FEBF}"/>
              </a:ext>
            </a:extLst>
          </p:cNvPr>
          <p:cNvSpPr txBox="1"/>
          <p:nvPr/>
        </p:nvSpPr>
        <p:spPr>
          <a:xfrm>
            <a:off x="2286000" y="2239963"/>
            <a:ext cx="6324600" cy="579437"/>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Школ и академий</a:t>
            </a:r>
          </a:p>
        </p:txBody>
      </p:sp>
      <p:sp>
        <p:nvSpPr>
          <p:cNvPr id="7" name="TextBox 6">
            <a:extLst>
              <a:ext uri="{FF2B5EF4-FFF2-40B4-BE49-F238E27FC236}">
                <a16:creationId xmlns:a16="http://schemas.microsoft.com/office/drawing/2014/main" id="{9D23F160-1CAE-054C-BDE5-60A69F9DE079}"/>
              </a:ext>
            </a:extLst>
          </p:cNvPr>
          <p:cNvSpPr txBox="1"/>
          <p:nvPr/>
        </p:nvSpPr>
        <p:spPr>
          <a:xfrm>
            <a:off x="457200" y="3013075"/>
            <a:ext cx="6324600" cy="873125"/>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lnSpc>
                <a:spcPct val="80000"/>
              </a:lnSpc>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Книжных магазинов и</a:t>
            </a:r>
          </a:p>
          <a:p>
            <a:pPr algn="r" eaLnBrk="1" hangingPunct="1">
              <a:lnSpc>
                <a:spcPct val="80000"/>
              </a:lnSpc>
            </a:pPr>
            <a:r>
              <a:rPr lang="ru-RU" altLang="en-US" sz="3200" b="1">
                <a:solidFill>
                  <a:schemeClr val="bg1"/>
                </a:solidFill>
                <a:effectLst>
                  <a:outerShdw blurRad="38100" dist="38100" dir="2700000" algn="tl">
                    <a:srgbClr val="808080"/>
                  </a:outerShdw>
                </a:effectLst>
                <a:cs typeface="Arial" panose="020B0604020202020204" pitchFamily="34" charset="0"/>
              </a:rPr>
              <a:t>академических ресурсов</a:t>
            </a:r>
          </a:p>
        </p:txBody>
      </p:sp>
      <p:sp>
        <p:nvSpPr>
          <p:cNvPr id="8" name="TextBox 7">
            <a:extLst>
              <a:ext uri="{FF2B5EF4-FFF2-40B4-BE49-F238E27FC236}">
                <a16:creationId xmlns:a16="http://schemas.microsoft.com/office/drawing/2014/main" id="{D107D81A-ACE4-A949-84B4-9920669351A1}"/>
              </a:ext>
            </a:extLst>
          </p:cNvPr>
          <p:cNvSpPr txBox="1"/>
          <p:nvPr/>
        </p:nvSpPr>
        <p:spPr>
          <a:xfrm>
            <a:off x="1143000" y="4068763"/>
            <a:ext cx="7162800" cy="579437"/>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Font typeface="Arial" panose="020B0604020202020204" pitchFamily="34" charset="0"/>
              <a:buChar char="•"/>
            </a:pPr>
            <a:r>
              <a:rPr lang="ru-RU" altLang="en-US" sz="3200" b="1">
                <a:solidFill>
                  <a:schemeClr val="bg1"/>
                </a:solidFill>
                <a:effectLst>
                  <a:outerShdw blurRad="38100" dist="38100" dir="2700000" algn="tl">
                    <a:srgbClr val="808080"/>
                  </a:outerShdw>
                </a:effectLst>
                <a:cs typeface="Arial" panose="020B0604020202020204" pitchFamily="34" charset="0"/>
              </a:rPr>
              <a:t> Радиостанций и телеканалов</a:t>
            </a:r>
          </a:p>
        </p:txBody>
      </p:sp>
      <p:sp>
        <p:nvSpPr>
          <p:cNvPr id="942089" name="Text Box 9">
            <a:extLst>
              <a:ext uri="{FF2B5EF4-FFF2-40B4-BE49-F238E27FC236}">
                <a16:creationId xmlns:a16="http://schemas.microsoft.com/office/drawing/2014/main" id="{5AC2138E-C711-C84B-A0EF-6966690DBCFA}"/>
              </a:ext>
            </a:extLst>
          </p:cNvPr>
          <p:cNvSpPr txBox="1">
            <a:spLocks noChangeArrowheads="1"/>
          </p:cNvSpPr>
          <p:nvPr/>
        </p:nvSpPr>
        <p:spPr bwMode="auto">
          <a:xfrm>
            <a:off x="533400" y="228600"/>
            <a:ext cx="8001000" cy="971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nSpc>
                <a:spcPct val="80000"/>
              </a:lnSpc>
              <a:spcBef>
                <a:spcPct val="50000"/>
              </a:spcBef>
            </a:pPr>
            <a:r>
              <a:rPr lang="en-US" altLang="en-US" sz="3600" b="1">
                <a:solidFill>
                  <a:srgbClr val="FFFF00"/>
                </a:solidFill>
              </a:rPr>
              <a:t>Америка, которая имеет наибольшее число христианских:</a:t>
            </a:r>
          </a:p>
        </p:txBody>
      </p:sp>
      <p:sp>
        <p:nvSpPr>
          <p:cNvPr id="942090" name="Rectangle 10">
            <a:extLst>
              <a:ext uri="{FF2B5EF4-FFF2-40B4-BE49-F238E27FC236}">
                <a16:creationId xmlns:a16="http://schemas.microsoft.com/office/drawing/2014/main" id="{C44B24FA-1C08-F145-AD09-29EBDB4EE9BA}"/>
              </a:ext>
            </a:extLst>
          </p:cNvPr>
          <p:cNvSpPr>
            <a:spLocks noChangeArrowheads="1"/>
          </p:cNvSpPr>
          <p:nvPr/>
        </p:nvSpPr>
        <p:spPr bwMode="auto">
          <a:xfrm>
            <a:off x="0" y="0"/>
            <a:ext cx="9144000" cy="7010400"/>
          </a:xfrm>
          <a:prstGeom prst="rect">
            <a:avLst/>
          </a:prstGeom>
          <a:gradFill rotWithShape="1">
            <a:gsLst>
              <a:gs pos="0">
                <a:schemeClr val="bg2">
                  <a:alpha val="30000"/>
                </a:schemeClr>
              </a:gs>
              <a:gs pos="100000">
                <a:schemeClr val="bg2">
                  <a:gamma/>
                  <a:shade val="46275"/>
                  <a:invGamma/>
                  <a:alpha val="30000"/>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091" name="Text Box 11">
            <a:extLst>
              <a:ext uri="{FF2B5EF4-FFF2-40B4-BE49-F238E27FC236}">
                <a16:creationId xmlns:a16="http://schemas.microsoft.com/office/drawing/2014/main" id="{560B8A2A-79B3-1548-8162-B2398E7E43A4}"/>
              </a:ext>
            </a:extLst>
          </p:cNvPr>
          <p:cNvSpPr txBox="1">
            <a:spLocks noChangeArrowheads="1"/>
          </p:cNvSpPr>
          <p:nvPr/>
        </p:nvSpPr>
        <p:spPr bwMode="auto">
          <a:xfrm>
            <a:off x="914400" y="4876800"/>
            <a:ext cx="7315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altLang="en-US" sz="3600" b="1">
                <a:solidFill>
                  <a:srgbClr val="FF0000"/>
                </a:solidFill>
              </a:rPr>
              <a:t>…становится МЕНЕЕ христианской ДЕНЬ ОТ ДНЯ</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1FD9491-643D-7746-A977-A7B5D2063804}"/>
              </a:ext>
            </a:extLst>
          </p:cNvPr>
          <p:cNvSpPr>
            <a:spLocks noGrp="1" noChangeArrowheads="1"/>
          </p:cNvSpPr>
          <p:nvPr>
            <p:ph type="ctrTitle"/>
          </p:nvPr>
        </p:nvSpPr>
        <p:spPr/>
        <p:txBody>
          <a:bodyPr/>
          <a:lstStyle/>
          <a:p>
            <a:pPr eaLnBrk="1" hangingPunct="1"/>
            <a:r>
              <a:rPr lang="en-US" altLang="en-US"/>
              <a:t>Nailing Genesis 1-11 to church</a:t>
            </a:r>
          </a:p>
        </p:txBody>
      </p:sp>
      <p:sp>
        <p:nvSpPr>
          <p:cNvPr id="129027" name="WordArt 3">
            <a:extLst>
              <a:ext uri="{FF2B5EF4-FFF2-40B4-BE49-F238E27FC236}">
                <a16:creationId xmlns:a16="http://schemas.microsoft.com/office/drawing/2014/main" id="{CB978AB1-FD24-E441-AAC8-8AF211BCFF4B}"/>
              </a:ext>
            </a:extLst>
          </p:cNvPr>
          <p:cNvSpPr>
            <a:spLocks noChangeArrowheads="1" noChangeShapeType="1" noTextEdit="1"/>
          </p:cNvSpPr>
          <p:nvPr/>
        </p:nvSpPr>
        <p:spPr bwMode="auto">
          <a:xfrm rot="138724">
            <a:off x="4724400" y="5105400"/>
            <a:ext cx="2657475" cy="1371600"/>
          </a:xfrm>
          <a:prstGeom prst="rect">
            <a:avLst/>
          </a:prstGeom>
        </p:spPr>
        <p:txBody>
          <a:bodyPr wrap="none" fromWordArt="1">
            <a:prstTxWarp prst="textSlantUp">
              <a:avLst>
                <a:gd name="adj" fmla="val 55556"/>
              </a:avLst>
            </a:prstTxWarp>
          </a:bodyPr>
          <a:lstStyle/>
          <a:p>
            <a:r>
              <a:rPr lang="ru-RU" sz="2000" kern="10">
                <a:ln w="9525">
                  <a:solidFill>
                    <a:srgbClr val="000000"/>
                  </a:solidFill>
                  <a:round/>
                  <a:headEnd/>
                  <a:tailEnd/>
                </a:ln>
                <a:solidFill>
                  <a:srgbClr val="000000"/>
                </a:solidFill>
              </a:rPr>
              <a:t>Человеческие мнения</a:t>
            </a:r>
          </a:p>
          <a:p>
            <a:r>
              <a:rPr lang="ru-RU" sz="2000" kern="10">
                <a:ln w="9525">
                  <a:solidFill>
                    <a:srgbClr val="000000"/>
                  </a:solidFill>
                  <a:round/>
                  <a:headEnd/>
                  <a:tailEnd/>
                </a:ln>
                <a:solidFill>
                  <a:srgbClr val="000000"/>
                </a:solidFill>
              </a:rPr>
              <a:t>Миллионы лет</a:t>
            </a:r>
            <a:endParaRPr lang="en-US" sz="2000" kern="10">
              <a:ln w="9525">
                <a:solidFill>
                  <a:srgbClr val="000000"/>
                </a:solidFill>
                <a:round/>
                <a:headEnd/>
                <a:tailEnd/>
              </a:ln>
              <a:solidFill>
                <a:srgbClr val="000000"/>
              </a:solidFill>
            </a:endParaRPr>
          </a:p>
        </p:txBody>
      </p:sp>
      <p:pic>
        <p:nvPicPr>
          <p:cNvPr id="129028" name="Picture 4" descr="Nail Gen 1-11 on Church 02292_rus">
            <a:extLst>
              <a:ext uri="{FF2B5EF4-FFF2-40B4-BE49-F238E27FC236}">
                <a16:creationId xmlns:a16="http://schemas.microsoft.com/office/drawing/2014/main" id="{16BD4B45-F5EA-AD45-B6FB-883787D94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39717319-B633-1645-9956-A132DAD28676}"/>
              </a:ext>
            </a:extLst>
          </p:cNvPr>
          <p:cNvSpPr>
            <a:spLocks noGrp="1" noChangeArrowheads="1"/>
          </p:cNvSpPr>
          <p:nvPr>
            <p:ph type="title"/>
          </p:nvPr>
        </p:nvSpPr>
        <p:spPr/>
        <p:txBody>
          <a:bodyPr/>
          <a:lstStyle/>
          <a:p>
            <a:pPr eaLnBrk="1" hangingPunct="1"/>
            <a:r>
              <a:rPr lang="en-US" altLang="en-US">
                <a:solidFill>
                  <a:schemeClr val="tx1"/>
                </a:solidFill>
              </a:rPr>
              <a:t>blank</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a:extLst>
              <a:ext uri="{FF2B5EF4-FFF2-40B4-BE49-F238E27FC236}">
                <a16:creationId xmlns:a16="http://schemas.microsoft.com/office/drawing/2014/main" id="{B8FA6D92-228E-F44E-909D-E88B26985EA3}"/>
              </a:ext>
            </a:extLst>
          </p:cNvPr>
          <p:cNvSpPr>
            <a:spLocks noGrp="1" noChangeArrowheads="1"/>
          </p:cNvSpPr>
          <p:nvPr>
            <p:ph type="title" idx="4294967295"/>
          </p:nvPr>
        </p:nvSpPr>
        <p:spPr/>
        <p:txBody>
          <a:bodyPr/>
          <a:lstStyle/>
          <a:p>
            <a:pPr eaLnBrk="1" hangingPunct="1"/>
            <a:r>
              <a:rPr lang="en-US" altLang="en-US">
                <a:solidFill>
                  <a:schemeClr val="tx1"/>
                </a:solidFill>
              </a:rPr>
              <a:t>blank</a:t>
            </a:r>
          </a:p>
        </p:txBody>
      </p:sp>
      <p:sp>
        <p:nvSpPr>
          <p:cNvPr id="816131" name="Text Box 3">
            <a:extLst>
              <a:ext uri="{FF2B5EF4-FFF2-40B4-BE49-F238E27FC236}">
                <a16:creationId xmlns:a16="http://schemas.microsoft.com/office/drawing/2014/main" id="{3912335F-681F-8D46-BF65-F064CDB04BE0}"/>
              </a:ext>
            </a:extLst>
          </p:cNvPr>
          <p:cNvSpPr txBox="1">
            <a:spLocks noChangeArrowheads="1"/>
          </p:cNvSpPr>
          <p:nvPr/>
        </p:nvSpPr>
        <p:spPr bwMode="auto">
          <a:xfrm>
            <a:off x="914400" y="2590800"/>
            <a:ext cx="746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12900" b="1">
                <a:solidFill>
                  <a:schemeClr val="bg1"/>
                </a:solidFill>
              </a:rPr>
              <a:t>КОНЕЦ</a:t>
            </a:r>
            <a:endParaRPr lang="en-US" altLang="en-US" sz="12900" b="1">
              <a:solidFill>
                <a:schemeClr val="bg1"/>
              </a:solidFill>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026" name="Picture 2" descr="Days of Crea in Gen1 00825">
            <a:extLst>
              <a:ext uri="{FF2B5EF4-FFF2-40B4-BE49-F238E27FC236}">
                <a16:creationId xmlns:a16="http://schemas.microsoft.com/office/drawing/2014/main" id="{4FC0F092-E274-0C4E-886D-D74FEFA5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27" name="Picture 3" descr="Day 6 02237">
            <a:extLst>
              <a:ext uri="{FF2B5EF4-FFF2-40B4-BE49-F238E27FC236}">
                <a16:creationId xmlns:a16="http://schemas.microsoft.com/office/drawing/2014/main" id="{FD7BF326-03F9-F34F-A215-9F939348B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28" name="Picture 4" descr="Day 1 02230">
            <a:extLst>
              <a:ext uri="{FF2B5EF4-FFF2-40B4-BE49-F238E27FC236}">
                <a16:creationId xmlns:a16="http://schemas.microsoft.com/office/drawing/2014/main" id="{2AC60098-757A-E745-B358-6B2AD9D3D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29" name="Picture 5" descr="Day 2 02231">
            <a:extLst>
              <a:ext uri="{FF2B5EF4-FFF2-40B4-BE49-F238E27FC236}">
                <a16:creationId xmlns:a16="http://schemas.microsoft.com/office/drawing/2014/main" id="{F084E13B-F3F7-684E-AACD-C7D225DB8C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30" name="Picture 6" descr="Day 4 02233">
            <a:extLst>
              <a:ext uri="{FF2B5EF4-FFF2-40B4-BE49-F238E27FC236}">
                <a16:creationId xmlns:a16="http://schemas.microsoft.com/office/drawing/2014/main" id="{062BF3B6-AA4A-A84A-95AA-5C93106BB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5357813"/>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31" name="Picture 7" descr="Day 5 02235">
            <a:extLst>
              <a:ext uri="{FF2B5EF4-FFF2-40B4-BE49-F238E27FC236}">
                <a16:creationId xmlns:a16="http://schemas.microsoft.com/office/drawing/2014/main" id="{7743DA11-F5DF-ED44-8FB0-630D22DA0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53530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032" name="Picture 8" descr="Day 3 02232">
            <a:extLst>
              <a:ext uri="{FF2B5EF4-FFF2-40B4-BE49-F238E27FC236}">
                <a16:creationId xmlns:a16="http://schemas.microsoft.com/office/drawing/2014/main" id="{49611A5E-2BDD-5047-8988-8B4DFE7CAB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7241" name="Picture 9" descr="Gap Where Fit Mil of Yrs 00845-yellowtag">
            <a:extLst>
              <a:ext uri="{FF2B5EF4-FFF2-40B4-BE49-F238E27FC236}">
                <a16:creationId xmlns:a16="http://schemas.microsoft.com/office/drawing/2014/main" id="{87A9C4EE-1B07-0E45-9661-959A953EA1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429000"/>
            <a:ext cx="73675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7242" name="Picture 10" descr="Gap Where Fit Mil of Yrs 00845-greentag">
            <a:extLst>
              <a:ext uri="{FF2B5EF4-FFF2-40B4-BE49-F238E27FC236}">
                <a16:creationId xmlns:a16="http://schemas.microsoft.com/office/drawing/2014/main" id="{D58A5845-FB1C-7348-9CF6-ABFEF3A757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368550"/>
            <a:ext cx="45005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7035" name="Rectangle 11" hidden="1">
            <a:extLst>
              <a:ext uri="{FF2B5EF4-FFF2-40B4-BE49-F238E27FC236}">
                <a16:creationId xmlns:a16="http://schemas.microsoft.com/office/drawing/2014/main" id="{5382E652-0735-334E-8FBC-57808B1C9C58}"/>
              </a:ext>
            </a:extLst>
          </p:cNvPr>
          <p:cNvSpPr>
            <a:spLocks noGrp="1" noChangeArrowheads="1"/>
          </p:cNvSpPr>
          <p:nvPr>
            <p:ph type="title" idx="4294967295"/>
          </p:nvPr>
        </p:nvSpPr>
        <p:spPr/>
        <p:txBody>
          <a:bodyPr/>
          <a:lstStyle/>
          <a:p>
            <a:r>
              <a:rPr lang="en-US" altLang="en-US"/>
              <a:t>Gap Where Fit Mil of Yrs 00845</a:t>
            </a:r>
          </a:p>
        </p:txBody>
      </p:sp>
      <p:pic>
        <p:nvPicPr>
          <p:cNvPr id="5727244" name="Picture 12" descr="Gap Where Fit Mil of Yrs 00845-bluetag">
            <a:extLst>
              <a:ext uri="{FF2B5EF4-FFF2-40B4-BE49-F238E27FC236}">
                <a16:creationId xmlns:a16="http://schemas.microsoft.com/office/drawing/2014/main" id="{10C22C51-0013-9246-B455-E6254F1E7F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1752600"/>
            <a:ext cx="2428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09AEA6F-A00B-FA48-999A-05168C869CEA}"/>
              </a:ext>
            </a:extLst>
          </p:cNvPr>
          <p:cNvSpPr txBox="1"/>
          <p:nvPr/>
        </p:nvSpPr>
        <p:spPr>
          <a:xfrm>
            <a:off x="762000" y="304800"/>
            <a:ext cx="7543800" cy="1631950"/>
          </a:xfrm>
          <a:prstGeom prst="rect">
            <a:avLst/>
          </a:prstGeom>
          <a:noFill/>
        </p:spPr>
        <p:txBody>
          <a:bodyPr>
            <a:spAutoFit/>
          </a:bodyPr>
          <a:lstStyle/>
          <a:p>
            <a:pPr>
              <a:defRPr/>
            </a:pPr>
            <a:r>
              <a:rPr lang="ru-RU" sz="5000" b="1" dirty="0">
                <a:solidFill>
                  <a:srgbClr val="FFC000"/>
                </a:solidFill>
                <a:effectLst>
                  <a:outerShdw blurRad="38100" dist="38100" dir="2700000" algn="tl">
                    <a:srgbClr val="000000">
                      <a:alpha val="43137"/>
                    </a:srgbClr>
                  </a:outerShdw>
                </a:effectLst>
                <a:latin typeface="Arial" charset="0"/>
              </a:rPr>
              <a:t>КУДА ЖЕ «ВСТАВИТЬ» МИЛЛИОНЫ ЛЕТ?</a:t>
            </a:r>
            <a:endParaRPr lang="en-US" sz="5000" b="1" dirty="0">
              <a:solidFill>
                <a:srgbClr val="FFC0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D19DBBC6-88A5-C844-8D24-B71B9B15CF05}"/>
              </a:ext>
            </a:extLst>
          </p:cNvPr>
          <p:cNvSpPr txBox="1"/>
          <p:nvPr/>
        </p:nvSpPr>
        <p:spPr>
          <a:xfrm>
            <a:off x="533400" y="1981200"/>
            <a:ext cx="1905000" cy="369888"/>
          </a:xfrm>
          <a:prstGeom prst="rect">
            <a:avLst/>
          </a:prstGeom>
          <a:noFill/>
        </p:spPr>
        <p:txBody>
          <a:bodyPr>
            <a:spAutoFit/>
          </a:bodyPr>
          <a:lstStyle/>
          <a:p>
            <a:pPr>
              <a:defRPr/>
            </a:pPr>
            <a:r>
              <a:rPr lang="ru-RU" b="1" dirty="0">
                <a:solidFill>
                  <a:schemeClr val="bg1"/>
                </a:solidFill>
                <a:effectLst>
                  <a:outerShdw blurRad="38100" dist="38100" dir="2700000" algn="tl">
                    <a:srgbClr val="000000">
                      <a:alpha val="43137"/>
                    </a:srgbClr>
                  </a:outerShdw>
                </a:effectLst>
                <a:latin typeface="Arial" charset="0"/>
              </a:rPr>
              <a:t>Куда-то сюда?</a:t>
            </a:r>
            <a:endParaRPr lang="en-US" b="1" dirty="0">
              <a:solidFill>
                <a:schemeClr val="bg1"/>
              </a:solidFill>
              <a:effectLst>
                <a:outerShdw blurRad="38100" dist="38100" dir="2700000" algn="tl">
                  <a:srgbClr val="000000">
                    <a:alpha val="43137"/>
                  </a:srgbClr>
                </a:outerShdw>
              </a:effectLst>
              <a:latin typeface="Arial" charset="0"/>
            </a:endParaRPr>
          </a:p>
        </p:txBody>
      </p:sp>
      <p:sp>
        <p:nvSpPr>
          <p:cNvPr id="15" name="TextBox 14">
            <a:extLst>
              <a:ext uri="{FF2B5EF4-FFF2-40B4-BE49-F238E27FC236}">
                <a16:creationId xmlns:a16="http://schemas.microsoft.com/office/drawing/2014/main" id="{AC0B7E6E-BF33-194C-BA37-276919BD8C93}"/>
              </a:ext>
            </a:extLst>
          </p:cNvPr>
          <p:cNvSpPr txBox="1"/>
          <p:nvPr/>
        </p:nvSpPr>
        <p:spPr>
          <a:xfrm>
            <a:off x="1143000" y="2590800"/>
            <a:ext cx="3810000" cy="646113"/>
          </a:xfrm>
          <a:prstGeom prst="rect">
            <a:avLst/>
          </a:prstGeom>
          <a:noFill/>
        </p:spPr>
        <p:txBody>
          <a:bodyPr>
            <a:spAutoFit/>
          </a:bodyPr>
          <a:lstStyle/>
          <a:p>
            <a:pPr>
              <a:defRPr/>
            </a:pPr>
            <a:r>
              <a:rPr lang="ru-RU" b="1" dirty="0">
                <a:solidFill>
                  <a:schemeClr val="bg1"/>
                </a:solidFill>
                <a:effectLst>
                  <a:outerShdw blurRad="38100" dist="38100" dir="2700000" algn="tl">
                    <a:srgbClr val="000000">
                      <a:alpha val="43137"/>
                    </a:srgbClr>
                  </a:outerShdw>
                </a:effectLst>
                <a:latin typeface="Arial" charset="0"/>
              </a:rPr>
              <a:t>Между Бытие 1:1 и 1:2 </a:t>
            </a:r>
          </a:p>
          <a:p>
            <a:pPr>
              <a:defRPr/>
            </a:pPr>
            <a:r>
              <a:rPr lang="ru-RU" b="1" dirty="0">
                <a:solidFill>
                  <a:schemeClr val="bg1"/>
                </a:solidFill>
                <a:effectLst>
                  <a:outerShdw blurRad="38100" dist="38100" dir="2700000" algn="tl">
                    <a:srgbClr val="000000">
                      <a:alpha val="43137"/>
                    </a:srgbClr>
                  </a:outerShdw>
                </a:effectLst>
                <a:latin typeface="Arial" charset="0"/>
              </a:rPr>
              <a:t>(теория промежутка)?</a:t>
            </a:r>
            <a:endParaRPr lang="en-US" b="1" dirty="0">
              <a:solidFill>
                <a:schemeClr val="bg1"/>
              </a:solidFill>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6A39DDAE-B1CA-A243-AC69-66764719690F}"/>
              </a:ext>
            </a:extLst>
          </p:cNvPr>
          <p:cNvSpPr txBox="1"/>
          <p:nvPr/>
        </p:nvSpPr>
        <p:spPr>
          <a:xfrm>
            <a:off x="1981200" y="3505200"/>
            <a:ext cx="6629400" cy="923925"/>
          </a:xfrm>
          <a:prstGeom prst="rect">
            <a:avLst/>
          </a:prstGeom>
          <a:noFill/>
        </p:spPr>
        <p:txBody>
          <a:bodyPr>
            <a:spAutoFit/>
          </a:bodyPr>
          <a:lstStyle/>
          <a:p>
            <a:pPr>
              <a:defRPr/>
            </a:pPr>
            <a:r>
              <a:rPr lang="ru-RU" b="1" dirty="0">
                <a:solidFill>
                  <a:schemeClr val="bg1"/>
                </a:solidFill>
                <a:effectLst>
                  <a:outerShdw blurRad="38100" dist="38100" dir="2700000" algn="tl">
                    <a:srgbClr val="000000">
                      <a:alpha val="43137"/>
                    </a:srgbClr>
                  </a:outerShdw>
                </a:effectLst>
                <a:latin typeface="Arial" charset="0"/>
              </a:rPr>
              <a:t>Разместить миллионы лет в шести «днях» (прогрессивный креационизм и теистическая эволюция)?</a:t>
            </a:r>
            <a:endParaRPr lang="en-US" b="1" dirty="0">
              <a:solidFill>
                <a:schemeClr val="bg1"/>
              </a:solidFill>
              <a:effectLst>
                <a:outerShdw blurRad="38100" dist="38100" dir="2700000" algn="tl">
                  <a:srgbClr val="000000">
                    <a:alpha val="43137"/>
                  </a:srgbClr>
                </a:outerShdw>
              </a:effectLst>
              <a:latin typeface="Arial" charset="0"/>
            </a:endParaRPr>
          </a:p>
        </p:txBody>
      </p:sp>
      <p:sp>
        <p:nvSpPr>
          <p:cNvPr id="17" name="TextBox 16">
            <a:extLst>
              <a:ext uri="{FF2B5EF4-FFF2-40B4-BE49-F238E27FC236}">
                <a16:creationId xmlns:a16="http://schemas.microsoft.com/office/drawing/2014/main" id="{9E3C7C09-3527-6249-9260-2A73825019B8}"/>
              </a:ext>
            </a:extLst>
          </p:cNvPr>
          <p:cNvSpPr txBox="1"/>
          <p:nvPr/>
        </p:nvSpPr>
        <p:spPr>
          <a:xfrm>
            <a:off x="6400800" y="5334000"/>
            <a:ext cx="914400" cy="276225"/>
          </a:xfrm>
          <a:prstGeom prst="rect">
            <a:avLst/>
          </a:prstGeom>
          <a:noFill/>
        </p:spPr>
        <p:txBody>
          <a:bodyPr>
            <a:spAutoFit/>
          </a:bodyPr>
          <a:lstStyle/>
          <a:p>
            <a:pPr>
              <a:defRPr/>
            </a:pPr>
            <a:r>
              <a:rPr lang="ru-RU" sz="1200" b="1" dirty="0">
                <a:effectLst>
                  <a:outerShdw blurRad="38100" dist="38100" dir="2700000" algn="tl">
                    <a:srgbClr val="000000">
                      <a:alpha val="43137"/>
                    </a:srgbClr>
                  </a:outerShdw>
                </a:effectLst>
                <a:latin typeface="Arial" charset="0"/>
              </a:rPr>
              <a:t>ДЕНЬ</a:t>
            </a:r>
            <a:endParaRPr lang="en-US" sz="1200" b="1" dirty="0">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1EEFC279-1913-2F4C-B99C-CBDAA2C0301D}"/>
              </a:ext>
            </a:extLst>
          </p:cNvPr>
          <p:cNvSpPr txBox="1"/>
          <p:nvPr/>
        </p:nvSpPr>
        <p:spPr>
          <a:xfrm>
            <a:off x="2286000" y="5334000"/>
            <a:ext cx="914400" cy="276225"/>
          </a:xfrm>
          <a:prstGeom prst="rect">
            <a:avLst/>
          </a:prstGeom>
          <a:noFill/>
        </p:spPr>
        <p:txBody>
          <a:bodyPr>
            <a:spAutoFit/>
          </a:bodyPr>
          <a:lstStyle/>
          <a:p>
            <a:pPr>
              <a:defRPr/>
            </a:pPr>
            <a:r>
              <a:rPr lang="ru-RU" sz="1200" b="1" dirty="0">
                <a:effectLst>
                  <a:outerShdw blurRad="38100" dist="38100" dir="2700000" algn="tl">
                    <a:srgbClr val="000000">
                      <a:alpha val="43137"/>
                    </a:srgbClr>
                  </a:outerShdw>
                </a:effectLst>
                <a:latin typeface="Arial" charset="0"/>
              </a:rPr>
              <a:t>ДЕНЬ</a:t>
            </a:r>
            <a:endParaRPr lang="en-US" sz="1200" b="1" dirty="0">
              <a:effectLst>
                <a:outerShdw blurRad="38100" dist="38100" dir="2700000" algn="tl">
                  <a:srgbClr val="000000">
                    <a:alpha val="43137"/>
                  </a:srgbClr>
                </a:outerShdw>
              </a:effectLst>
              <a:latin typeface="Arial" charset="0"/>
            </a:endParaRPr>
          </a:p>
        </p:txBody>
      </p:sp>
      <p:sp>
        <p:nvSpPr>
          <p:cNvPr id="19" name="TextBox 18">
            <a:extLst>
              <a:ext uri="{FF2B5EF4-FFF2-40B4-BE49-F238E27FC236}">
                <a16:creationId xmlns:a16="http://schemas.microsoft.com/office/drawing/2014/main" id="{49CD26DC-311C-2D45-A08F-509CF170743C}"/>
              </a:ext>
            </a:extLst>
          </p:cNvPr>
          <p:cNvSpPr txBox="1"/>
          <p:nvPr/>
        </p:nvSpPr>
        <p:spPr>
          <a:xfrm>
            <a:off x="3657600" y="5334000"/>
            <a:ext cx="914400" cy="276225"/>
          </a:xfrm>
          <a:prstGeom prst="rect">
            <a:avLst/>
          </a:prstGeom>
          <a:noFill/>
        </p:spPr>
        <p:txBody>
          <a:bodyPr>
            <a:spAutoFit/>
          </a:bodyPr>
          <a:lstStyle/>
          <a:p>
            <a:pPr>
              <a:defRPr/>
            </a:pPr>
            <a:r>
              <a:rPr lang="ru-RU" sz="1200" b="1" dirty="0">
                <a:effectLst>
                  <a:outerShdw blurRad="38100" dist="38100" dir="2700000" algn="tl">
                    <a:srgbClr val="000000">
                      <a:alpha val="43137"/>
                    </a:srgbClr>
                  </a:outerShdw>
                </a:effectLst>
                <a:latin typeface="Arial" charset="0"/>
              </a:rPr>
              <a:t>ДЕНЬ</a:t>
            </a:r>
            <a:endParaRPr lang="en-US" sz="1200" b="1" dirty="0">
              <a:effectLst>
                <a:outerShdw blurRad="38100" dist="38100" dir="2700000" algn="tl">
                  <a:srgbClr val="000000">
                    <a:alpha val="43137"/>
                  </a:srgbClr>
                </a:outerShdw>
              </a:effectLst>
              <a:latin typeface="Arial" charset="0"/>
            </a:endParaRPr>
          </a:p>
        </p:txBody>
      </p:sp>
      <p:sp>
        <p:nvSpPr>
          <p:cNvPr id="20" name="TextBox 19">
            <a:extLst>
              <a:ext uri="{FF2B5EF4-FFF2-40B4-BE49-F238E27FC236}">
                <a16:creationId xmlns:a16="http://schemas.microsoft.com/office/drawing/2014/main" id="{069104A3-1DE0-894B-885E-DE08B407346B}"/>
              </a:ext>
            </a:extLst>
          </p:cNvPr>
          <p:cNvSpPr txBox="1"/>
          <p:nvPr/>
        </p:nvSpPr>
        <p:spPr>
          <a:xfrm>
            <a:off x="990600" y="5334000"/>
            <a:ext cx="914400" cy="276225"/>
          </a:xfrm>
          <a:prstGeom prst="rect">
            <a:avLst/>
          </a:prstGeom>
          <a:noFill/>
        </p:spPr>
        <p:txBody>
          <a:bodyPr>
            <a:spAutoFit/>
          </a:bodyPr>
          <a:lstStyle/>
          <a:p>
            <a:pPr>
              <a:defRPr/>
            </a:pPr>
            <a:r>
              <a:rPr lang="ru-RU" sz="1200" b="1" dirty="0">
                <a:effectLst>
                  <a:outerShdw blurRad="38100" dist="38100" dir="2700000" algn="tl">
                    <a:srgbClr val="000000">
                      <a:alpha val="43137"/>
                    </a:srgbClr>
                  </a:outerShdw>
                </a:effectLst>
                <a:latin typeface="Arial" charset="0"/>
              </a:rPr>
              <a:t>ДЕНЬ</a:t>
            </a:r>
            <a:endParaRPr lang="en-US" sz="1200" b="1" dirty="0">
              <a:effectLst>
                <a:outerShdw blurRad="38100" dist="38100" dir="2700000" algn="tl">
                  <a:srgbClr val="000000">
                    <a:alpha val="43137"/>
                  </a:srgbClr>
                </a:outerShdw>
              </a:effectLst>
              <a:latin typeface="Arial" charset="0"/>
            </a:endParaRPr>
          </a:p>
        </p:txBody>
      </p:sp>
      <p:sp>
        <p:nvSpPr>
          <p:cNvPr id="22" name="TextBox 21">
            <a:extLst>
              <a:ext uri="{FF2B5EF4-FFF2-40B4-BE49-F238E27FC236}">
                <a16:creationId xmlns:a16="http://schemas.microsoft.com/office/drawing/2014/main" id="{6B4B91BE-1DA3-0C4F-9786-E8EF6AE230F3}"/>
              </a:ext>
            </a:extLst>
          </p:cNvPr>
          <p:cNvSpPr txBox="1"/>
          <p:nvPr/>
        </p:nvSpPr>
        <p:spPr>
          <a:xfrm>
            <a:off x="7772400" y="5334000"/>
            <a:ext cx="914400" cy="276225"/>
          </a:xfrm>
          <a:prstGeom prst="rect">
            <a:avLst/>
          </a:prstGeom>
          <a:noFill/>
        </p:spPr>
        <p:txBody>
          <a:bodyPr>
            <a:spAutoFit/>
          </a:bodyPr>
          <a:lstStyle/>
          <a:p>
            <a:pPr>
              <a:defRPr/>
            </a:pPr>
            <a:r>
              <a:rPr lang="ru-RU" sz="1200" b="1" dirty="0">
                <a:effectLst>
                  <a:outerShdw blurRad="38100" dist="38100" dir="2700000" algn="tl">
                    <a:srgbClr val="000000">
                      <a:alpha val="43137"/>
                    </a:srgbClr>
                  </a:outerShdw>
                </a:effectLst>
                <a:latin typeface="Arial" charset="0"/>
              </a:rPr>
              <a:t>ДЕНЬ</a:t>
            </a:r>
            <a:endParaRPr lang="en-US" sz="1200" b="1" dirty="0">
              <a:effectLst>
                <a:outerShdw blurRad="38100" dist="38100" dir="2700000" algn="tl">
                  <a:srgbClr val="000000">
                    <a:alpha val="43137"/>
                  </a:srgbClr>
                </a:outerShdw>
              </a:effectLst>
              <a:latin typeface="Arial" charset="0"/>
            </a:endParaRPr>
          </a:p>
        </p:txBody>
      </p:sp>
      <p:sp>
        <p:nvSpPr>
          <p:cNvPr id="23" name="TextBox 22">
            <a:extLst>
              <a:ext uri="{FF2B5EF4-FFF2-40B4-BE49-F238E27FC236}">
                <a16:creationId xmlns:a16="http://schemas.microsoft.com/office/drawing/2014/main" id="{A4208563-CF0B-4447-A989-259C2F9A5A79}"/>
              </a:ext>
            </a:extLst>
          </p:cNvPr>
          <p:cNvSpPr txBox="1"/>
          <p:nvPr/>
        </p:nvSpPr>
        <p:spPr>
          <a:xfrm>
            <a:off x="5105400" y="5334000"/>
            <a:ext cx="914400" cy="276225"/>
          </a:xfrm>
          <a:prstGeom prst="rect">
            <a:avLst/>
          </a:prstGeom>
          <a:noFill/>
        </p:spPr>
        <p:txBody>
          <a:bodyPr>
            <a:spAutoFit/>
          </a:bodyPr>
          <a:lstStyle/>
          <a:p>
            <a:pPr>
              <a:defRPr/>
            </a:pPr>
            <a:r>
              <a:rPr lang="ru-RU" sz="1200" b="1" dirty="0">
                <a:solidFill>
                  <a:schemeClr val="bg1"/>
                </a:solidFill>
                <a:effectLst>
                  <a:outerShdw blurRad="38100" dist="38100" dir="2700000" algn="tl">
                    <a:srgbClr val="000000">
                      <a:alpha val="43137"/>
                    </a:srgbClr>
                  </a:outerShdw>
                </a:effectLst>
                <a:latin typeface="Arial" charset="0"/>
              </a:rPr>
              <a:t>ДЕНЬ</a:t>
            </a:r>
            <a:endParaRPr lang="en-US" sz="1200" b="1" dirty="0">
              <a:solidFill>
                <a:schemeClr val="bg1"/>
              </a:solidFill>
              <a:effectLst>
                <a:outerShdw blurRad="38100" dist="38100" dir="2700000" algn="tl">
                  <a:srgbClr val="000000">
                    <a:alpha val="43137"/>
                  </a:srgbClr>
                </a:outerShdw>
              </a:effectLst>
              <a:latin typeface="Arial" charset="0"/>
            </a:endParaRPr>
          </a:p>
        </p:txBody>
      </p:sp>
      <p:sp>
        <p:nvSpPr>
          <p:cNvPr id="897047" name="TextBox 23">
            <a:extLst>
              <a:ext uri="{FF2B5EF4-FFF2-40B4-BE49-F238E27FC236}">
                <a16:creationId xmlns:a16="http://schemas.microsoft.com/office/drawing/2014/main" id="{A977B688-7D99-7A44-B2CD-5FBE3457DC2E}"/>
              </a:ext>
            </a:extLst>
          </p:cNvPr>
          <p:cNvSpPr txBox="1">
            <a:spLocks noChangeArrowheads="1"/>
          </p:cNvSpPr>
          <p:nvPr/>
        </p:nvSpPr>
        <p:spPr bwMode="auto">
          <a:xfrm>
            <a:off x="2057400" y="6096000"/>
            <a:ext cx="99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solidFill>
                  <a:schemeClr val="bg1"/>
                </a:solidFill>
                <a:cs typeface="Arial" panose="020B0604020202020204" pitchFamily="34" charset="0"/>
              </a:rPr>
              <a:t>Атмосфера</a:t>
            </a:r>
            <a:endParaRPr lang="en-US" altLang="en-US" sz="1000" b="1">
              <a:solidFill>
                <a:schemeClr val="bg1"/>
              </a:solidFill>
              <a:cs typeface="Arial" panose="020B0604020202020204" pitchFamily="34" charset="0"/>
            </a:endParaRPr>
          </a:p>
        </p:txBody>
      </p:sp>
      <p:sp>
        <p:nvSpPr>
          <p:cNvPr id="897048" name="TextBox 24">
            <a:extLst>
              <a:ext uri="{FF2B5EF4-FFF2-40B4-BE49-F238E27FC236}">
                <a16:creationId xmlns:a16="http://schemas.microsoft.com/office/drawing/2014/main" id="{D4D5F75A-0A6F-5244-940E-917DDC4BF4C1}"/>
              </a:ext>
            </a:extLst>
          </p:cNvPr>
          <p:cNvSpPr txBox="1">
            <a:spLocks noChangeArrowheads="1"/>
          </p:cNvSpPr>
          <p:nvPr/>
        </p:nvSpPr>
        <p:spPr bwMode="auto">
          <a:xfrm>
            <a:off x="685800" y="5791200"/>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cs typeface="Arial" panose="020B0604020202020204" pitchFamily="34" charset="0"/>
              </a:rPr>
              <a:t>Земля, космос, время и свет</a:t>
            </a:r>
            <a:endParaRPr lang="en-US" altLang="en-US" sz="1000" b="1">
              <a:cs typeface="Arial" panose="020B0604020202020204" pitchFamily="34" charset="0"/>
            </a:endParaRPr>
          </a:p>
        </p:txBody>
      </p:sp>
      <p:sp>
        <p:nvSpPr>
          <p:cNvPr id="897049" name="TextBox 25">
            <a:extLst>
              <a:ext uri="{FF2B5EF4-FFF2-40B4-BE49-F238E27FC236}">
                <a16:creationId xmlns:a16="http://schemas.microsoft.com/office/drawing/2014/main" id="{5118E1FB-90E8-E04C-8D45-65938C78805E}"/>
              </a:ext>
            </a:extLst>
          </p:cNvPr>
          <p:cNvSpPr txBox="1">
            <a:spLocks noChangeArrowheads="1"/>
          </p:cNvSpPr>
          <p:nvPr/>
        </p:nvSpPr>
        <p:spPr bwMode="auto">
          <a:xfrm>
            <a:off x="3276600" y="6096000"/>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solidFill>
                  <a:schemeClr val="bg1"/>
                </a:solidFill>
                <a:cs typeface="Arial" panose="020B0604020202020204" pitchFamily="34" charset="0"/>
              </a:rPr>
              <a:t>Суша и растения</a:t>
            </a:r>
            <a:endParaRPr lang="en-US" altLang="en-US" sz="1000" b="1">
              <a:solidFill>
                <a:schemeClr val="bg1"/>
              </a:solidFill>
              <a:cs typeface="Arial" panose="020B0604020202020204" pitchFamily="34" charset="0"/>
            </a:endParaRPr>
          </a:p>
        </p:txBody>
      </p:sp>
      <p:sp>
        <p:nvSpPr>
          <p:cNvPr id="897050" name="TextBox 26">
            <a:extLst>
              <a:ext uri="{FF2B5EF4-FFF2-40B4-BE49-F238E27FC236}">
                <a16:creationId xmlns:a16="http://schemas.microsoft.com/office/drawing/2014/main" id="{60B22B94-79DC-424F-B3E1-896E52DFC17A}"/>
              </a:ext>
            </a:extLst>
          </p:cNvPr>
          <p:cNvSpPr txBox="1">
            <a:spLocks noChangeArrowheads="1"/>
          </p:cNvSpPr>
          <p:nvPr/>
        </p:nvSpPr>
        <p:spPr bwMode="auto">
          <a:xfrm>
            <a:off x="4648200" y="58674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solidFill>
                  <a:srgbClr val="FFFF00"/>
                </a:solidFill>
                <a:cs typeface="Arial" panose="020B0604020202020204" pitchFamily="34" charset="0"/>
              </a:rPr>
              <a:t>Солнце, луна и звезды</a:t>
            </a:r>
            <a:endParaRPr lang="en-US" altLang="en-US" sz="1000" b="1">
              <a:solidFill>
                <a:srgbClr val="FFFF00"/>
              </a:solidFill>
              <a:cs typeface="Arial" panose="020B0604020202020204" pitchFamily="34" charset="0"/>
            </a:endParaRPr>
          </a:p>
        </p:txBody>
      </p:sp>
      <p:sp>
        <p:nvSpPr>
          <p:cNvPr id="897051" name="TextBox 27">
            <a:extLst>
              <a:ext uri="{FF2B5EF4-FFF2-40B4-BE49-F238E27FC236}">
                <a16:creationId xmlns:a16="http://schemas.microsoft.com/office/drawing/2014/main" id="{609BB451-9083-AC4B-BB53-A90A037F4C19}"/>
              </a:ext>
            </a:extLst>
          </p:cNvPr>
          <p:cNvSpPr txBox="1">
            <a:spLocks noChangeArrowheads="1"/>
          </p:cNvSpPr>
          <p:nvPr/>
        </p:nvSpPr>
        <p:spPr bwMode="auto">
          <a:xfrm>
            <a:off x="5867400" y="601980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solidFill>
                  <a:schemeClr val="bg1"/>
                </a:solidFill>
                <a:cs typeface="Arial" panose="020B0604020202020204" pitchFamily="34" charset="0"/>
              </a:rPr>
              <a:t>Морские и небесные животные</a:t>
            </a:r>
            <a:endParaRPr lang="en-US" altLang="en-US" sz="1000" b="1">
              <a:solidFill>
                <a:schemeClr val="bg1"/>
              </a:solidFill>
              <a:cs typeface="Arial" panose="020B0604020202020204" pitchFamily="34" charset="0"/>
            </a:endParaRPr>
          </a:p>
        </p:txBody>
      </p:sp>
      <p:sp>
        <p:nvSpPr>
          <p:cNvPr id="897052" name="TextBox 28">
            <a:extLst>
              <a:ext uri="{FF2B5EF4-FFF2-40B4-BE49-F238E27FC236}">
                <a16:creationId xmlns:a16="http://schemas.microsoft.com/office/drawing/2014/main" id="{C9FE7AFA-9D95-DB41-9745-193EEA178EC3}"/>
              </a:ext>
            </a:extLst>
          </p:cNvPr>
          <p:cNvSpPr txBox="1">
            <a:spLocks noChangeArrowheads="1"/>
          </p:cNvSpPr>
          <p:nvPr/>
        </p:nvSpPr>
        <p:spPr bwMode="auto">
          <a:xfrm>
            <a:off x="7239000" y="601980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000" b="1">
                <a:solidFill>
                  <a:schemeClr val="bg1"/>
                </a:solidFill>
                <a:cs typeface="Arial" panose="020B0604020202020204" pitchFamily="34" charset="0"/>
              </a:rPr>
              <a:t>Человек и наземные животные</a:t>
            </a:r>
            <a:endParaRPr lang="en-US" altLang="en-US" sz="1000" b="1">
              <a:solidFill>
                <a:schemeClr val="bg1"/>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27241"/>
                                        </p:tgtEl>
                                        <p:attrNameLst>
                                          <p:attrName>style.visibility</p:attrName>
                                        </p:attrNameLst>
                                      </p:cBhvr>
                                      <p:to>
                                        <p:strVal val="visible"/>
                                      </p:to>
                                    </p:set>
                                    <p:animEffect transition="in" filter="wipe(up)">
                                      <p:cBhvr>
                                        <p:cTn id="7" dur="500"/>
                                        <p:tgtEl>
                                          <p:spTgt spid="572724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5727242"/>
                                        </p:tgtEl>
                                        <p:attrNameLst>
                                          <p:attrName>style.visibility</p:attrName>
                                        </p:attrNameLst>
                                      </p:cBhvr>
                                      <p:to>
                                        <p:strVal val="visible"/>
                                      </p:to>
                                    </p:set>
                                    <p:animEffect transition="in" filter="wipe(up)">
                                      <p:cBhvr>
                                        <p:cTn id="15" dur="500"/>
                                        <p:tgtEl>
                                          <p:spTgt spid="572724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5727244"/>
                                        </p:tgtEl>
                                        <p:attrNameLst>
                                          <p:attrName>style.visibility</p:attrName>
                                        </p:attrNameLst>
                                      </p:cBhvr>
                                      <p:to>
                                        <p:strVal val="visible"/>
                                      </p:to>
                                    </p:set>
                                    <p:animEffect transition="in" filter="wipe(up)">
                                      <p:cBhvr>
                                        <p:cTn id="23" dur="500"/>
                                        <p:tgtEl>
                                          <p:spTgt spid="572724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B5CBBBE1-B1AA-4440-876A-4CE0CD143BED}"/>
              </a:ext>
            </a:extLst>
          </p:cNvPr>
          <p:cNvSpPr>
            <a:spLocks noGrp="1" noChangeArrowheads="1"/>
          </p:cNvSpPr>
          <p:nvPr>
            <p:ph type="title" idx="4294967295"/>
          </p:nvPr>
        </p:nvSpPr>
        <p:spPr/>
        <p:txBody>
          <a:bodyPr/>
          <a:lstStyle/>
          <a:p>
            <a:r>
              <a:rPr lang="en-US" altLang="en-US"/>
              <a:t>Ex. 20:11 KJV</a:t>
            </a:r>
          </a:p>
        </p:txBody>
      </p:sp>
      <p:pic>
        <p:nvPicPr>
          <p:cNvPr id="899075" name="Picture 3" descr="Scripture Background">
            <a:extLst>
              <a:ext uri="{FF2B5EF4-FFF2-40B4-BE49-F238E27FC236}">
                <a16:creationId xmlns:a16="http://schemas.microsoft.com/office/drawing/2014/main" id="{159BDDDF-835C-014E-8864-3966868DE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8052" name="Text Box 4">
            <a:extLst>
              <a:ext uri="{FF2B5EF4-FFF2-40B4-BE49-F238E27FC236}">
                <a16:creationId xmlns:a16="http://schemas.microsoft.com/office/drawing/2014/main" id="{11D63154-AFD5-0447-8E5A-27295D7FF340}"/>
              </a:ext>
            </a:extLst>
          </p:cNvPr>
          <p:cNvSpPr txBox="1">
            <a:spLocks noChangeArrowheads="1"/>
          </p:cNvSpPr>
          <p:nvPr/>
        </p:nvSpPr>
        <p:spPr bwMode="auto">
          <a:xfrm>
            <a:off x="457200" y="5334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5400" b="1">
                <a:solidFill>
                  <a:srgbClr val="66FF33"/>
                </a:solidFill>
                <a:latin typeface="Arial" charset="0"/>
              </a:rPr>
              <a:t>Исход</a:t>
            </a:r>
            <a:r>
              <a:rPr lang="en-US" sz="5400" b="1">
                <a:solidFill>
                  <a:srgbClr val="66FF33"/>
                </a:solidFill>
                <a:latin typeface="Arial" charset="0"/>
              </a:rPr>
              <a:t> 20:11</a:t>
            </a:r>
          </a:p>
        </p:txBody>
      </p:sp>
      <p:sp>
        <p:nvSpPr>
          <p:cNvPr id="6018053" name="Text Box 5">
            <a:extLst>
              <a:ext uri="{FF2B5EF4-FFF2-40B4-BE49-F238E27FC236}">
                <a16:creationId xmlns:a16="http://schemas.microsoft.com/office/drawing/2014/main" id="{9729F382-2D85-7840-9674-D414F04095E3}"/>
              </a:ext>
            </a:extLst>
          </p:cNvPr>
          <p:cNvSpPr txBox="1">
            <a:spLocks noChangeArrowheads="1"/>
          </p:cNvSpPr>
          <p:nvPr/>
        </p:nvSpPr>
        <p:spPr bwMode="auto">
          <a:xfrm>
            <a:off x="914400" y="1793875"/>
            <a:ext cx="7315200" cy="33877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600" dirty="0">
                <a:solidFill>
                  <a:schemeClr val="bg1"/>
                </a:solidFill>
                <a:latin typeface="Arial" charset="0"/>
              </a:rPr>
              <a:t>И</a:t>
            </a:r>
            <a:r>
              <a:rPr lang="en-US" sz="3600" dirty="0" err="1">
                <a:solidFill>
                  <a:schemeClr val="bg1"/>
                </a:solidFill>
                <a:latin typeface="Arial" charset="0"/>
              </a:rPr>
              <a:t>бо</a:t>
            </a:r>
            <a:r>
              <a:rPr lang="en-US" sz="3600" dirty="0">
                <a:solidFill>
                  <a:schemeClr val="bg1"/>
                </a:solidFill>
                <a:latin typeface="Arial" charset="0"/>
              </a:rPr>
              <a:t> </a:t>
            </a:r>
            <a:r>
              <a:rPr lang="en-US" sz="3600" b="1" dirty="0">
                <a:solidFill>
                  <a:srgbClr val="FFFF00"/>
                </a:solidFill>
                <a:latin typeface="Arial" charset="0"/>
              </a:rPr>
              <a:t>в </a:t>
            </a:r>
            <a:r>
              <a:rPr lang="en-US" sz="3600" b="1" dirty="0" err="1">
                <a:solidFill>
                  <a:srgbClr val="FFFF00"/>
                </a:solidFill>
                <a:latin typeface="Arial" charset="0"/>
              </a:rPr>
              <a:t>шесть</a:t>
            </a:r>
            <a:r>
              <a:rPr lang="en-US" sz="3600" b="1" dirty="0">
                <a:solidFill>
                  <a:srgbClr val="FFFF00"/>
                </a:solidFill>
                <a:latin typeface="Arial" charset="0"/>
              </a:rPr>
              <a:t> </a:t>
            </a:r>
            <a:r>
              <a:rPr lang="en-US" sz="3600" b="1" dirty="0" err="1">
                <a:solidFill>
                  <a:srgbClr val="FFFF00"/>
                </a:solidFill>
                <a:latin typeface="Arial" charset="0"/>
              </a:rPr>
              <a:t>дней</a:t>
            </a:r>
            <a:r>
              <a:rPr lang="en-US" sz="3600" dirty="0">
                <a:solidFill>
                  <a:schemeClr val="bg1"/>
                </a:solidFill>
                <a:latin typeface="Arial" charset="0"/>
              </a:rPr>
              <a:t> </a:t>
            </a:r>
            <a:r>
              <a:rPr lang="en-US" sz="3600" dirty="0" err="1">
                <a:solidFill>
                  <a:schemeClr val="bg1"/>
                </a:solidFill>
                <a:latin typeface="Arial" charset="0"/>
              </a:rPr>
              <a:t>создал</a:t>
            </a:r>
            <a:r>
              <a:rPr lang="en-US" sz="3600" dirty="0">
                <a:solidFill>
                  <a:schemeClr val="bg1"/>
                </a:solidFill>
                <a:latin typeface="Arial" charset="0"/>
              </a:rPr>
              <a:t> </a:t>
            </a:r>
            <a:r>
              <a:rPr lang="en-US" sz="3600" b="1" dirty="0" err="1">
                <a:solidFill>
                  <a:schemeClr val="bg1"/>
                </a:solidFill>
                <a:latin typeface="Arial" charset="0"/>
              </a:rPr>
              <a:t>Господь</a:t>
            </a:r>
            <a:r>
              <a:rPr lang="en-US" sz="3600" dirty="0">
                <a:solidFill>
                  <a:schemeClr val="bg1"/>
                </a:solidFill>
                <a:latin typeface="Arial" charset="0"/>
              </a:rPr>
              <a:t> </a:t>
            </a:r>
            <a:r>
              <a:rPr lang="en-US" sz="3600" dirty="0" err="1">
                <a:solidFill>
                  <a:schemeClr val="bg1"/>
                </a:solidFill>
                <a:latin typeface="Arial" charset="0"/>
              </a:rPr>
              <a:t>небо</a:t>
            </a:r>
            <a:r>
              <a:rPr lang="en-US" sz="3600" dirty="0">
                <a:solidFill>
                  <a:schemeClr val="bg1"/>
                </a:solidFill>
                <a:latin typeface="Arial" charset="0"/>
              </a:rPr>
              <a:t> и </a:t>
            </a:r>
            <a:r>
              <a:rPr lang="en-US" sz="3600" dirty="0" err="1">
                <a:solidFill>
                  <a:schemeClr val="bg1"/>
                </a:solidFill>
                <a:latin typeface="Arial" charset="0"/>
              </a:rPr>
              <a:t>землю</a:t>
            </a:r>
            <a:r>
              <a:rPr lang="en-US" sz="3600" dirty="0">
                <a:solidFill>
                  <a:schemeClr val="bg1"/>
                </a:solidFill>
                <a:latin typeface="Arial" charset="0"/>
              </a:rPr>
              <a:t>, </a:t>
            </a:r>
            <a:r>
              <a:rPr lang="en-US" sz="3600" dirty="0" err="1">
                <a:solidFill>
                  <a:schemeClr val="bg1"/>
                </a:solidFill>
                <a:latin typeface="Arial" charset="0"/>
              </a:rPr>
              <a:t>море</a:t>
            </a:r>
            <a:r>
              <a:rPr lang="en-US" sz="3600" dirty="0">
                <a:solidFill>
                  <a:schemeClr val="bg1"/>
                </a:solidFill>
                <a:latin typeface="Arial" charset="0"/>
              </a:rPr>
              <a:t> и </a:t>
            </a:r>
            <a:r>
              <a:rPr lang="en-US" sz="3600" b="1" dirty="0" err="1">
                <a:solidFill>
                  <a:srgbClr val="FFFF00"/>
                </a:solidFill>
                <a:latin typeface="Arial" charset="0"/>
              </a:rPr>
              <a:t>все</a:t>
            </a:r>
            <a:r>
              <a:rPr lang="en-US" sz="3600" b="1" dirty="0">
                <a:solidFill>
                  <a:srgbClr val="FFFF00"/>
                </a:solidFill>
                <a:latin typeface="Arial" charset="0"/>
              </a:rPr>
              <a:t>, </a:t>
            </a:r>
            <a:r>
              <a:rPr lang="en-US" sz="3600" b="1" dirty="0" err="1">
                <a:solidFill>
                  <a:srgbClr val="FFFF00"/>
                </a:solidFill>
                <a:latin typeface="Arial" charset="0"/>
              </a:rPr>
              <a:t>что</a:t>
            </a:r>
            <a:r>
              <a:rPr lang="en-US" sz="3600" b="1" dirty="0">
                <a:solidFill>
                  <a:srgbClr val="FFFF00"/>
                </a:solidFill>
                <a:latin typeface="Arial" charset="0"/>
              </a:rPr>
              <a:t> в </a:t>
            </a:r>
            <a:r>
              <a:rPr lang="en-US" sz="3600" b="1" dirty="0" err="1">
                <a:solidFill>
                  <a:srgbClr val="FFFF00"/>
                </a:solidFill>
                <a:latin typeface="Arial" charset="0"/>
              </a:rPr>
              <a:t>них</a:t>
            </a:r>
            <a:r>
              <a:rPr lang="en-US" sz="3600" dirty="0">
                <a:solidFill>
                  <a:schemeClr val="bg1"/>
                </a:solidFill>
                <a:latin typeface="Arial" charset="0"/>
              </a:rPr>
              <a:t>, а в </a:t>
            </a:r>
            <a:r>
              <a:rPr lang="en-US" sz="3600" dirty="0" err="1">
                <a:solidFill>
                  <a:schemeClr val="bg1"/>
                </a:solidFill>
                <a:latin typeface="Arial" charset="0"/>
              </a:rPr>
              <a:t>день</a:t>
            </a:r>
            <a:r>
              <a:rPr lang="en-US" sz="3600" dirty="0">
                <a:solidFill>
                  <a:schemeClr val="bg1"/>
                </a:solidFill>
                <a:latin typeface="Arial" charset="0"/>
              </a:rPr>
              <a:t> </a:t>
            </a:r>
            <a:r>
              <a:rPr lang="en-US" sz="3600" dirty="0" err="1">
                <a:solidFill>
                  <a:schemeClr val="bg1"/>
                </a:solidFill>
                <a:latin typeface="Arial" charset="0"/>
              </a:rPr>
              <a:t>седьмой</a:t>
            </a:r>
            <a:r>
              <a:rPr lang="en-US" sz="3600" dirty="0">
                <a:solidFill>
                  <a:schemeClr val="bg1"/>
                </a:solidFill>
                <a:latin typeface="Arial" charset="0"/>
              </a:rPr>
              <a:t> </a:t>
            </a:r>
            <a:r>
              <a:rPr lang="en-US" sz="3600" dirty="0" err="1">
                <a:solidFill>
                  <a:schemeClr val="bg1"/>
                </a:solidFill>
                <a:latin typeface="Arial" charset="0"/>
              </a:rPr>
              <a:t>почил</a:t>
            </a:r>
            <a:r>
              <a:rPr lang="en-US" sz="3600" dirty="0">
                <a:solidFill>
                  <a:schemeClr val="bg1"/>
                </a:solidFill>
                <a:latin typeface="Arial" charset="0"/>
              </a:rPr>
              <a:t>; </a:t>
            </a:r>
            <a:r>
              <a:rPr lang="en-US" sz="3600" dirty="0" err="1">
                <a:solidFill>
                  <a:schemeClr val="bg1"/>
                </a:solidFill>
                <a:latin typeface="Arial" charset="0"/>
              </a:rPr>
              <a:t>посему</a:t>
            </a:r>
            <a:r>
              <a:rPr lang="en-US" sz="3600" dirty="0">
                <a:solidFill>
                  <a:schemeClr val="bg1"/>
                </a:solidFill>
                <a:latin typeface="Arial" charset="0"/>
              </a:rPr>
              <a:t> </a:t>
            </a:r>
            <a:r>
              <a:rPr lang="en-US" sz="3600" dirty="0" err="1">
                <a:solidFill>
                  <a:schemeClr val="bg1"/>
                </a:solidFill>
                <a:latin typeface="Arial" charset="0"/>
              </a:rPr>
              <a:t>благословил</a:t>
            </a:r>
            <a:r>
              <a:rPr lang="en-US" sz="3600" dirty="0">
                <a:solidFill>
                  <a:schemeClr val="bg1"/>
                </a:solidFill>
                <a:latin typeface="Arial" charset="0"/>
              </a:rPr>
              <a:t> </a:t>
            </a:r>
            <a:r>
              <a:rPr lang="en-US" sz="3600" b="1" dirty="0" err="1">
                <a:solidFill>
                  <a:schemeClr val="bg1"/>
                </a:solidFill>
                <a:latin typeface="Arial" charset="0"/>
              </a:rPr>
              <a:t>Господь</a:t>
            </a:r>
            <a:r>
              <a:rPr lang="en-US" sz="3600" dirty="0">
                <a:solidFill>
                  <a:schemeClr val="bg1"/>
                </a:solidFill>
                <a:latin typeface="Arial" charset="0"/>
              </a:rPr>
              <a:t> </a:t>
            </a:r>
            <a:r>
              <a:rPr lang="en-US" sz="3600" dirty="0" err="1">
                <a:solidFill>
                  <a:schemeClr val="bg1"/>
                </a:solidFill>
                <a:latin typeface="Arial" charset="0"/>
              </a:rPr>
              <a:t>день</a:t>
            </a:r>
            <a:r>
              <a:rPr lang="en-US" sz="3600" dirty="0">
                <a:solidFill>
                  <a:schemeClr val="bg1"/>
                </a:solidFill>
                <a:latin typeface="Arial" charset="0"/>
              </a:rPr>
              <a:t> </a:t>
            </a:r>
            <a:r>
              <a:rPr lang="en-US" sz="3600" dirty="0" err="1">
                <a:solidFill>
                  <a:schemeClr val="bg1"/>
                </a:solidFill>
                <a:latin typeface="Arial" charset="0"/>
              </a:rPr>
              <a:t>субботний</a:t>
            </a:r>
            <a:r>
              <a:rPr lang="en-US" sz="3600" dirty="0">
                <a:solidFill>
                  <a:schemeClr val="bg1"/>
                </a:solidFill>
                <a:latin typeface="Arial" charset="0"/>
              </a:rPr>
              <a:t> и </a:t>
            </a:r>
            <a:r>
              <a:rPr lang="en-US" sz="3600" dirty="0" err="1">
                <a:solidFill>
                  <a:schemeClr val="bg1"/>
                </a:solidFill>
                <a:latin typeface="Arial" charset="0"/>
              </a:rPr>
              <a:t>освятил</a:t>
            </a:r>
            <a:r>
              <a:rPr lang="en-US" sz="3600" dirty="0">
                <a:solidFill>
                  <a:schemeClr val="bg1"/>
                </a:solidFill>
                <a:latin typeface="Arial" charset="0"/>
              </a:rPr>
              <a:t> </a:t>
            </a:r>
            <a:r>
              <a:rPr lang="en-US" sz="3600" dirty="0" err="1">
                <a:solidFill>
                  <a:schemeClr val="bg1"/>
                </a:solidFill>
                <a:latin typeface="Arial" charset="0"/>
              </a:rPr>
              <a:t>его</a:t>
            </a:r>
            <a:r>
              <a:rPr lang="en-US" sz="3600" dirty="0">
                <a:solidFill>
                  <a:schemeClr val="bg1"/>
                </a:solidFill>
                <a:latin typeface="Arial" charset="0"/>
              </a:rPr>
              <a:t>.</a:t>
            </a:r>
            <a:endParaRPr lang="en-US" sz="3600" b="1" dirty="0">
              <a:solidFill>
                <a:schemeClr val="bg1"/>
              </a:solidFill>
              <a:latin typeface="Arial"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hidden="1">
            <a:extLst>
              <a:ext uri="{FF2B5EF4-FFF2-40B4-BE49-F238E27FC236}">
                <a16:creationId xmlns:a16="http://schemas.microsoft.com/office/drawing/2014/main" id="{AAA3EFA5-6487-DC4D-B310-B28420B26522}"/>
              </a:ext>
            </a:extLst>
          </p:cNvPr>
          <p:cNvSpPr>
            <a:spLocks noGrp="1" noChangeArrowheads="1"/>
          </p:cNvSpPr>
          <p:nvPr>
            <p:ph type="title" idx="4294967295"/>
          </p:nvPr>
        </p:nvSpPr>
        <p:spPr/>
        <p:txBody>
          <a:bodyPr/>
          <a:lstStyle/>
          <a:p>
            <a:r>
              <a:rPr lang="en-US" altLang="en-US"/>
              <a:t>Day 3 Ways 02007</a:t>
            </a:r>
          </a:p>
        </p:txBody>
      </p:sp>
      <p:pic>
        <p:nvPicPr>
          <p:cNvPr id="901123" name="Picture 3" descr="Day 3 Ways 02007">
            <a:extLst>
              <a:ext uri="{FF2B5EF4-FFF2-40B4-BE49-F238E27FC236}">
                <a16:creationId xmlns:a16="http://schemas.microsoft.com/office/drawing/2014/main" id="{5CD69B5A-3176-E24A-8E2E-461C48F62B7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noFill/>
        </p:spPr>
      </p:pic>
      <p:sp>
        <p:nvSpPr>
          <p:cNvPr id="901124" name="TextBox 3">
            <a:extLst>
              <a:ext uri="{FF2B5EF4-FFF2-40B4-BE49-F238E27FC236}">
                <a16:creationId xmlns:a16="http://schemas.microsoft.com/office/drawing/2014/main" id="{E63B9B24-8E2A-9242-9871-9A49E0A6C528}"/>
              </a:ext>
            </a:extLst>
          </p:cNvPr>
          <p:cNvSpPr txBox="1">
            <a:spLocks noChangeArrowheads="1"/>
          </p:cNvSpPr>
          <p:nvPr/>
        </p:nvSpPr>
        <p:spPr bwMode="auto">
          <a:xfrm>
            <a:off x="1752600" y="228600"/>
            <a:ext cx="5943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4500">
                <a:cs typeface="Arial" panose="020B0604020202020204" pitchFamily="34" charset="0"/>
              </a:rPr>
              <a:t>Во </a:t>
            </a:r>
            <a:r>
              <a:rPr lang="ru-RU" altLang="en-US" sz="4500" b="1">
                <a:cs typeface="Arial" panose="020B0604020202020204" pitchFamily="34" charset="0"/>
              </a:rPr>
              <a:t>дни</a:t>
            </a:r>
            <a:r>
              <a:rPr lang="ru-RU" altLang="en-US" sz="4500">
                <a:cs typeface="Arial" panose="020B0604020202020204" pitchFamily="34" charset="0"/>
              </a:rPr>
              <a:t> моего деда, чтобы проехать через всю страну на машине, требовалось 12 </a:t>
            </a:r>
            <a:r>
              <a:rPr lang="ru-RU" altLang="en-US" sz="4500" b="1">
                <a:cs typeface="Arial" panose="020B0604020202020204" pitchFamily="34" charset="0"/>
              </a:rPr>
              <a:t>дней</a:t>
            </a:r>
            <a:r>
              <a:rPr lang="ru-RU" altLang="en-US" sz="4500">
                <a:cs typeface="Arial" panose="020B0604020202020204" pitchFamily="34" charset="0"/>
              </a:rPr>
              <a:t>, если ехать целый </a:t>
            </a:r>
            <a:r>
              <a:rPr lang="ru-RU" altLang="en-US" sz="4500" b="1">
                <a:cs typeface="Arial" panose="020B0604020202020204" pitchFamily="34" charset="0"/>
              </a:rPr>
              <a:t>день</a:t>
            </a:r>
            <a:r>
              <a:rPr lang="ru-RU" altLang="en-US" sz="4500">
                <a:cs typeface="Arial" panose="020B0604020202020204" pitchFamily="34" charset="0"/>
              </a:rPr>
              <a:t>.</a:t>
            </a:r>
            <a:endParaRPr lang="en-US" altLang="en-US" sz="4500">
              <a:cs typeface="Arial" panose="020B0604020202020204" pitchFamily="34" charset="0"/>
            </a:endParaRPr>
          </a:p>
        </p:txBody>
      </p:sp>
      <p:sp>
        <p:nvSpPr>
          <p:cNvPr id="901125" name="TextBox 4">
            <a:extLst>
              <a:ext uri="{FF2B5EF4-FFF2-40B4-BE49-F238E27FC236}">
                <a16:creationId xmlns:a16="http://schemas.microsoft.com/office/drawing/2014/main" id="{F65FF5DD-9D22-2D4F-80E3-29DE2B5D2526}"/>
              </a:ext>
            </a:extLst>
          </p:cNvPr>
          <p:cNvSpPr txBox="1">
            <a:spLocks noChangeArrowheads="1"/>
          </p:cNvSpPr>
          <p:nvPr/>
        </p:nvSpPr>
        <p:spPr bwMode="auto">
          <a:xfrm>
            <a:off x="7620000" y="49530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400" b="1">
                <a:cs typeface="Arial" panose="020B0604020202020204" pitchFamily="34" charset="0"/>
              </a:rPr>
              <a:t>Приехали?</a:t>
            </a:r>
            <a:endParaRPr lang="en-US" altLang="en-US" sz="1400" b="1">
              <a:cs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67013EB7-67D7-8D46-AC49-2B28C933265F}"/>
              </a:ext>
            </a:extLst>
          </p:cNvPr>
          <p:cNvSpPr>
            <a:spLocks noGrp="1" noChangeArrowheads="1"/>
          </p:cNvSpPr>
          <p:nvPr>
            <p:ph type="title" idx="4294967295"/>
          </p:nvPr>
        </p:nvSpPr>
        <p:spPr/>
        <p:txBody>
          <a:bodyPr/>
          <a:lstStyle/>
          <a:p>
            <a:r>
              <a:rPr lang="en-US" altLang="en-US">
                <a:solidFill>
                  <a:schemeClr val="accent2"/>
                </a:solidFill>
              </a:rPr>
              <a:t>Literal Days 1-6 animated</a:t>
            </a:r>
          </a:p>
        </p:txBody>
      </p:sp>
      <p:sp>
        <p:nvSpPr>
          <p:cNvPr id="6024195" name="Text Box 3">
            <a:extLst>
              <a:ext uri="{FF2B5EF4-FFF2-40B4-BE49-F238E27FC236}">
                <a16:creationId xmlns:a16="http://schemas.microsoft.com/office/drawing/2014/main" id="{ECE99481-C2DD-5845-BFF5-722CDD729ED1}"/>
              </a:ext>
            </a:extLst>
          </p:cNvPr>
          <p:cNvSpPr txBox="1">
            <a:spLocks noChangeArrowheads="1"/>
          </p:cNvSpPr>
          <p:nvPr/>
        </p:nvSpPr>
        <p:spPr bwMode="auto">
          <a:xfrm>
            <a:off x="0" y="533400"/>
            <a:ext cx="9144000" cy="8842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5200" b="1">
                <a:solidFill>
                  <a:srgbClr val="FFFF00"/>
                </a:solidFill>
                <a:latin typeface="Arial" charset="0"/>
              </a:rPr>
              <a:t>Бытие</a:t>
            </a:r>
            <a:r>
              <a:rPr lang="en-US" sz="5200" b="1">
                <a:solidFill>
                  <a:srgbClr val="FFFF00"/>
                </a:solidFill>
                <a:latin typeface="Arial" charset="0"/>
              </a:rPr>
              <a:t> 1: </a:t>
            </a:r>
            <a:r>
              <a:rPr lang="ru-RU" sz="5200" b="1">
                <a:solidFill>
                  <a:srgbClr val="FFFF00"/>
                </a:solidFill>
                <a:latin typeface="Arial" charset="0"/>
              </a:rPr>
              <a:t>Буквальные дни</a:t>
            </a:r>
            <a:endParaRPr lang="en-US" sz="5200" b="1">
              <a:solidFill>
                <a:srgbClr val="FFFF00"/>
              </a:solidFill>
              <a:latin typeface="Arial" charset="0"/>
            </a:endParaRPr>
          </a:p>
        </p:txBody>
      </p:sp>
      <p:sp>
        <p:nvSpPr>
          <p:cNvPr id="6024196" name="Text Box 4">
            <a:extLst>
              <a:ext uri="{FF2B5EF4-FFF2-40B4-BE49-F238E27FC236}">
                <a16:creationId xmlns:a16="http://schemas.microsoft.com/office/drawing/2014/main" id="{4C2B3932-523A-2B4B-9102-30E4BBC044CB}"/>
              </a:ext>
            </a:extLst>
          </p:cNvPr>
          <p:cNvSpPr txBox="1">
            <a:spLocks noChangeArrowheads="1"/>
          </p:cNvSpPr>
          <p:nvPr/>
        </p:nvSpPr>
        <p:spPr bwMode="auto">
          <a:xfrm>
            <a:off x="0" y="1690688"/>
            <a:ext cx="91440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Arial" charset="0"/>
              </a:rPr>
              <a:t> 1.  </a:t>
            </a:r>
            <a:r>
              <a:rPr lang="en-US" sz="2800" b="1" i="1" dirty="0">
                <a:solidFill>
                  <a:schemeClr val="accent1"/>
                </a:solidFill>
                <a:latin typeface="Arial" charset="0"/>
              </a:rPr>
              <a:t>Yom</a:t>
            </a:r>
            <a:r>
              <a:rPr lang="en-US" sz="2800" b="1" dirty="0">
                <a:solidFill>
                  <a:schemeClr val="bg1"/>
                </a:solidFill>
                <a:latin typeface="Arial" charset="0"/>
              </a:rPr>
              <a:t> </a:t>
            </a:r>
            <a:r>
              <a:rPr lang="ru-RU" sz="2800" b="1" dirty="0">
                <a:solidFill>
                  <a:schemeClr val="bg1"/>
                </a:solidFill>
                <a:latin typeface="Arial" charset="0"/>
              </a:rPr>
              <a:t>подразумевает</a:t>
            </a:r>
            <a:r>
              <a:rPr lang="en-US" sz="2800" b="1" dirty="0">
                <a:solidFill>
                  <a:schemeClr val="bg1"/>
                </a:solidFill>
                <a:latin typeface="Arial" charset="0"/>
              </a:rPr>
              <a:t> </a:t>
            </a:r>
            <a:r>
              <a:rPr lang="ru-RU" sz="2800" b="1" dirty="0">
                <a:solidFill>
                  <a:schemeClr val="bg1"/>
                </a:solidFill>
                <a:latin typeface="Arial" charset="0"/>
              </a:rPr>
              <a:t>буквальный день</a:t>
            </a:r>
            <a:r>
              <a:rPr lang="en-US" sz="2800" b="1" dirty="0">
                <a:solidFill>
                  <a:schemeClr val="bg1"/>
                </a:solidFill>
                <a:latin typeface="Arial" charset="0"/>
              </a:rPr>
              <a:t> </a:t>
            </a:r>
            <a:r>
              <a:rPr lang="ru-RU" sz="2800" b="1" dirty="0">
                <a:solidFill>
                  <a:schemeClr val="bg1"/>
                </a:solidFill>
                <a:latin typeface="Arial" charset="0"/>
              </a:rPr>
              <a:t>в ст. 5</a:t>
            </a:r>
            <a:endParaRPr lang="en-US" sz="2800" b="1" dirty="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24196"/>
                                        </p:tgtEl>
                                        <p:attrNameLst>
                                          <p:attrName>style.visibility</p:attrName>
                                        </p:attrNameLst>
                                      </p:cBhvr>
                                      <p:to>
                                        <p:strVal val="visible"/>
                                      </p:to>
                                    </p:set>
                                    <p:animEffect transition="in" filter="wipe(left)">
                                      <p:cBhvr>
                                        <p:cTn id="7" dur="500"/>
                                        <p:tgtEl>
                                          <p:spTgt spid="602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419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BF4E83FF-C5A7-CD4D-87B6-C0A0D578B5A8}"/>
              </a:ext>
            </a:extLst>
          </p:cNvPr>
          <p:cNvSpPr>
            <a:spLocks noGrp="1" noChangeArrowheads="1"/>
          </p:cNvSpPr>
          <p:nvPr>
            <p:ph type="title" idx="4294967295"/>
          </p:nvPr>
        </p:nvSpPr>
        <p:spPr/>
        <p:txBody>
          <a:bodyPr/>
          <a:lstStyle/>
          <a:p>
            <a:pPr eaLnBrk="1" hangingPunct="1"/>
            <a:r>
              <a:rPr lang="en-US" altLang="en-US"/>
              <a:t>Genesis 1:1 NAS</a:t>
            </a:r>
          </a:p>
        </p:txBody>
      </p:sp>
      <p:pic>
        <p:nvPicPr>
          <p:cNvPr id="905219" name="Picture 3" descr="Scripture Background">
            <a:extLst>
              <a:ext uri="{FF2B5EF4-FFF2-40B4-BE49-F238E27FC236}">
                <a16:creationId xmlns:a16="http://schemas.microsoft.com/office/drawing/2014/main" id="{32EE82F8-6C3C-514E-82A4-D337875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20" name="Text Box 4">
            <a:extLst>
              <a:ext uri="{FF2B5EF4-FFF2-40B4-BE49-F238E27FC236}">
                <a16:creationId xmlns:a16="http://schemas.microsoft.com/office/drawing/2014/main" id="{E35BE1F3-03C7-6947-9D8E-1DB23CAF0CD3}"/>
              </a:ext>
            </a:extLst>
          </p:cNvPr>
          <p:cNvSpPr txBox="1">
            <a:spLocks noChangeArrowheads="1"/>
          </p:cNvSpPr>
          <p:nvPr/>
        </p:nvSpPr>
        <p:spPr bwMode="auto">
          <a:xfrm>
            <a:off x="457200" y="4572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5400" b="1">
                <a:solidFill>
                  <a:srgbClr val="00FF00"/>
                </a:solidFill>
              </a:rPr>
              <a:t>Бытие</a:t>
            </a:r>
            <a:r>
              <a:rPr lang="en-US" altLang="en-US" sz="5400" b="1">
                <a:solidFill>
                  <a:srgbClr val="00FF00"/>
                </a:solidFill>
              </a:rPr>
              <a:t> 1:5</a:t>
            </a:r>
          </a:p>
        </p:txBody>
      </p:sp>
      <p:sp>
        <p:nvSpPr>
          <p:cNvPr id="5149701" name="Text Box 5">
            <a:extLst>
              <a:ext uri="{FF2B5EF4-FFF2-40B4-BE49-F238E27FC236}">
                <a16:creationId xmlns:a16="http://schemas.microsoft.com/office/drawing/2014/main" id="{AC98FAE9-D47E-934A-A44E-F144E39B3C34}"/>
              </a:ext>
            </a:extLst>
          </p:cNvPr>
          <p:cNvSpPr txBox="1">
            <a:spLocks noChangeArrowheads="1"/>
          </p:cNvSpPr>
          <p:nvPr/>
        </p:nvSpPr>
        <p:spPr bwMode="auto">
          <a:xfrm>
            <a:off x="914400" y="2270125"/>
            <a:ext cx="7391400" cy="1754188"/>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3600" b="1" dirty="0">
                <a:solidFill>
                  <a:schemeClr val="bg1"/>
                </a:solidFill>
                <a:latin typeface="Arial" charset="0"/>
              </a:rPr>
              <a:t>И назвал Бог свет</a:t>
            </a:r>
            <a:r>
              <a:rPr lang="en-US" sz="3600" b="1" dirty="0">
                <a:solidFill>
                  <a:schemeClr val="bg1"/>
                </a:solidFill>
                <a:latin typeface="Arial" charset="0"/>
              </a:rPr>
              <a:t> </a:t>
            </a:r>
            <a:r>
              <a:rPr lang="ru-RU" sz="3600" b="1" dirty="0">
                <a:solidFill>
                  <a:srgbClr val="FFFF00"/>
                </a:solidFill>
                <a:latin typeface="Arial" charset="0"/>
              </a:rPr>
              <a:t>днем</a:t>
            </a:r>
            <a:r>
              <a:rPr lang="en-US" sz="3600" b="1" dirty="0">
                <a:solidFill>
                  <a:schemeClr val="bg1"/>
                </a:solidFill>
                <a:latin typeface="Arial" charset="0"/>
              </a:rPr>
              <a:t>, </a:t>
            </a:r>
            <a:r>
              <a:rPr lang="ru-RU" sz="3600" b="1" dirty="0">
                <a:solidFill>
                  <a:schemeClr val="bg1"/>
                </a:solidFill>
                <a:latin typeface="Arial" charset="0"/>
              </a:rPr>
              <a:t>а тьму</a:t>
            </a:r>
            <a:r>
              <a:rPr lang="en-US" sz="3600" b="1" dirty="0">
                <a:solidFill>
                  <a:schemeClr val="bg1"/>
                </a:solidFill>
                <a:latin typeface="Arial" charset="0"/>
              </a:rPr>
              <a:t> </a:t>
            </a:r>
            <a:r>
              <a:rPr lang="ru-RU" sz="3600" b="1" dirty="0">
                <a:solidFill>
                  <a:srgbClr val="FFFF00"/>
                </a:solidFill>
                <a:latin typeface="Arial" charset="0"/>
              </a:rPr>
              <a:t>ночью</a:t>
            </a:r>
            <a:r>
              <a:rPr lang="en-US" sz="3600" b="1" dirty="0">
                <a:solidFill>
                  <a:schemeClr val="bg1"/>
                </a:solidFill>
                <a:latin typeface="Arial" charset="0"/>
              </a:rPr>
              <a:t>. </a:t>
            </a:r>
            <a:r>
              <a:rPr lang="ru-RU" sz="3600" b="1" dirty="0">
                <a:solidFill>
                  <a:schemeClr val="bg1"/>
                </a:solidFill>
                <a:latin typeface="Arial" charset="0"/>
              </a:rPr>
              <a:t>И был</a:t>
            </a:r>
            <a:r>
              <a:rPr lang="en-US" sz="3600" b="1" dirty="0">
                <a:solidFill>
                  <a:schemeClr val="bg1"/>
                </a:solidFill>
                <a:latin typeface="Arial" charset="0"/>
              </a:rPr>
              <a:t> </a:t>
            </a:r>
            <a:r>
              <a:rPr lang="ru-RU" sz="3600" b="1" dirty="0">
                <a:solidFill>
                  <a:srgbClr val="FFFF00"/>
                </a:solidFill>
                <a:latin typeface="Arial" charset="0"/>
              </a:rPr>
              <a:t>вечер</a:t>
            </a:r>
            <a:r>
              <a:rPr lang="ru-RU" sz="3600" b="1" dirty="0">
                <a:solidFill>
                  <a:schemeClr val="bg1"/>
                </a:solidFill>
                <a:latin typeface="Arial" charset="0"/>
              </a:rPr>
              <a:t>, и было </a:t>
            </a:r>
            <a:r>
              <a:rPr lang="ru-RU" sz="3600" b="1" dirty="0">
                <a:solidFill>
                  <a:srgbClr val="FFFF00"/>
                </a:solidFill>
                <a:latin typeface="Arial" charset="0"/>
              </a:rPr>
              <a:t>утро</a:t>
            </a:r>
            <a:r>
              <a:rPr lang="ru-RU" sz="3600" b="1" dirty="0">
                <a:solidFill>
                  <a:schemeClr val="bg1"/>
                </a:solidFill>
                <a:latin typeface="Arial" charset="0"/>
              </a:rPr>
              <a:t>:</a:t>
            </a:r>
            <a:r>
              <a:rPr lang="en-US" sz="3600" b="1" dirty="0">
                <a:solidFill>
                  <a:schemeClr val="bg1"/>
                </a:solidFill>
                <a:latin typeface="Arial" charset="0"/>
              </a:rPr>
              <a:t> </a:t>
            </a:r>
            <a:r>
              <a:rPr lang="ru-RU" sz="3600" b="1" dirty="0">
                <a:solidFill>
                  <a:schemeClr val="bg1"/>
                </a:solidFill>
                <a:latin typeface="Arial" charset="0"/>
              </a:rPr>
              <a:t>день</a:t>
            </a:r>
            <a:r>
              <a:rPr lang="en-US" sz="3600" b="1" dirty="0">
                <a:solidFill>
                  <a:schemeClr val="bg1"/>
                </a:solidFill>
                <a:latin typeface="Arial" charset="0"/>
              </a:rPr>
              <a:t> </a:t>
            </a:r>
            <a:r>
              <a:rPr lang="ru-RU" sz="3600" b="1" dirty="0">
                <a:solidFill>
                  <a:srgbClr val="FFFF00"/>
                </a:solidFill>
                <a:latin typeface="Arial" charset="0"/>
              </a:rPr>
              <a:t>один</a:t>
            </a:r>
            <a:r>
              <a:rPr lang="en-US" sz="3600" b="1" dirty="0">
                <a:solidFill>
                  <a:schemeClr val="bg1"/>
                </a:solidFill>
                <a:latin typeface="Arial" charset="0"/>
              </a:rPr>
              <a:t>.</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07266" name="Rectangle 2">
            <a:extLst>
              <a:ext uri="{FF2B5EF4-FFF2-40B4-BE49-F238E27FC236}">
                <a16:creationId xmlns:a16="http://schemas.microsoft.com/office/drawing/2014/main" id="{44FC6C29-1344-8642-8792-C40C2AF10592}"/>
              </a:ext>
            </a:extLst>
          </p:cNvPr>
          <p:cNvSpPr>
            <a:spLocks noGrp="1" noChangeArrowheads="1"/>
          </p:cNvSpPr>
          <p:nvPr>
            <p:ph type="title" idx="4294967295"/>
          </p:nvPr>
        </p:nvSpPr>
        <p:spPr/>
        <p:txBody>
          <a:bodyPr/>
          <a:lstStyle/>
          <a:p>
            <a:r>
              <a:rPr lang="en-US" altLang="en-US">
                <a:solidFill>
                  <a:schemeClr val="accent2"/>
                </a:solidFill>
              </a:rPr>
              <a:t>Literal Days 1-6 animated</a:t>
            </a:r>
          </a:p>
        </p:txBody>
      </p:sp>
      <p:sp>
        <p:nvSpPr>
          <p:cNvPr id="6028291" name="Text Box 3">
            <a:extLst>
              <a:ext uri="{FF2B5EF4-FFF2-40B4-BE49-F238E27FC236}">
                <a16:creationId xmlns:a16="http://schemas.microsoft.com/office/drawing/2014/main" id="{0049E112-18A5-D548-878A-B08B88A44B46}"/>
              </a:ext>
            </a:extLst>
          </p:cNvPr>
          <p:cNvSpPr txBox="1">
            <a:spLocks noChangeArrowheads="1"/>
          </p:cNvSpPr>
          <p:nvPr/>
        </p:nvSpPr>
        <p:spPr bwMode="auto">
          <a:xfrm>
            <a:off x="0" y="533400"/>
            <a:ext cx="9144000" cy="8842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5200" b="1">
                <a:solidFill>
                  <a:srgbClr val="FFFF00"/>
                </a:solidFill>
                <a:latin typeface="Arial" charset="0"/>
              </a:rPr>
              <a:t>Бытие</a:t>
            </a:r>
            <a:r>
              <a:rPr lang="en-US" sz="5200" b="1">
                <a:solidFill>
                  <a:srgbClr val="FFFF00"/>
                </a:solidFill>
                <a:latin typeface="Arial" charset="0"/>
              </a:rPr>
              <a:t> 1: </a:t>
            </a:r>
            <a:r>
              <a:rPr lang="ru-RU" sz="5200" b="1">
                <a:solidFill>
                  <a:srgbClr val="FFFF00"/>
                </a:solidFill>
                <a:latin typeface="Arial" charset="0"/>
              </a:rPr>
              <a:t>Буквальные дни</a:t>
            </a:r>
            <a:endParaRPr lang="en-US" sz="5200" b="1">
              <a:solidFill>
                <a:srgbClr val="FFFF00"/>
              </a:solidFill>
              <a:latin typeface="Arial" charset="0"/>
            </a:endParaRPr>
          </a:p>
        </p:txBody>
      </p:sp>
      <p:sp>
        <p:nvSpPr>
          <p:cNvPr id="6028292" name="Text Box 4">
            <a:extLst>
              <a:ext uri="{FF2B5EF4-FFF2-40B4-BE49-F238E27FC236}">
                <a16:creationId xmlns:a16="http://schemas.microsoft.com/office/drawing/2014/main" id="{B80186FF-008D-9B4B-B0DA-BBC8BC905715}"/>
              </a:ext>
            </a:extLst>
          </p:cNvPr>
          <p:cNvSpPr txBox="1">
            <a:spLocks noChangeArrowheads="1"/>
          </p:cNvSpPr>
          <p:nvPr/>
        </p:nvSpPr>
        <p:spPr bwMode="auto">
          <a:xfrm>
            <a:off x="0" y="1690688"/>
            <a:ext cx="91440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Arial" charset="0"/>
              </a:rPr>
              <a:t> 1.  </a:t>
            </a:r>
            <a:r>
              <a:rPr lang="en-US" sz="2800" b="1" i="1" dirty="0">
                <a:solidFill>
                  <a:schemeClr val="accent1"/>
                </a:solidFill>
                <a:latin typeface="Arial" charset="0"/>
              </a:rPr>
              <a:t>Yom</a:t>
            </a:r>
            <a:r>
              <a:rPr lang="en-US" sz="2800" b="1" dirty="0">
                <a:solidFill>
                  <a:schemeClr val="bg1"/>
                </a:solidFill>
                <a:latin typeface="Arial" charset="0"/>
              </a:rPr>
              <a:t> </a:t>
            </a:r>
            <a:r>
              <a:rPr lang="ru-RU" sz="2800" b="1" dirty="0">
                <a:solidFill>
                  <a:schemeClr val="bg1"/>
                </a:solidFill>
                <a:latin typeface="Arial" charset="0"/>
              </a:rPr>
              <a:t>подразумевает</a:t>
            </a:r>
            <a:r>
              <a:rPr lang="en-US" sz="2800" b="1" dirty="0">
                <a:solidFill>
                  <a:schemeClr val="bg1"/>
                </a:solidFill>
                <a:latin typeface="Arial" charset="0"/>
              </a:rPr>
              <a:t> </a:t>
            </a:r>
            <a:r>
              <a:rPr lang="ru-RU" sz="2800" b="1" dirty="0">
                <a:solidFill>
                  <a:schemeClr val="bg1"/>
                </a:solidFill>
                <a:latin typeface="Arial" charset="0"/>
              </a:rPr>
              <a:t>буквальный день</a:t>
            </a:r>
            <a:r>
              <a:rPr lang="en-US" sz="2800" b="1" dirty="0">
                <a:solidFill>
                  <a:schemeClr val="bg1"/>
                </a:solidFill>
                <a:latin typeface="Arial" charset="0"/>
              </a:rPr>
              <a:t> </a:t>
            </a:r>
            <a:r>
              <a:rPr lang="ru-RU" sz="2800" b="1" dirty="0">
                <a:solidFill>
                  <a:schemeClr val="bg1"/>
                </a:solidFill>
                <a:latin typeface="Arial" charset="0"/>
              </a:rPr>
              <a:t>в ст. 5</a:t>
            </a:r>
            <a:endParaRPr lang="en-US" sz="2800" b="1" dirty="0">
              <a:solidFill>
                <a:schemeClr val="bg1"/>
              </a:solidFill>
              <a:latin typeface="Arial" charset="0"/>
            </a:endParaRPr>
          </a:p>
        </p:txBody>
      </p:sp>
      <p:sp>
        <p:nvSpPr>
          <p:cNvPr id="6028293" name="Text Box 5">
            <a:extLst>
              <a:ext uri="{FF2B5EF4-FFF2-40B4-BE49-F238E27FC236}">
                <a16:creationId xmlns:a16="http://schemas.microsoft.com/office/drawing/2014/main" id="{DF6A2EE8-848E-E04E-98E2-383828FD1293}"/>
              </a:ext>
            </a:extLst>
          </p:cNvPr>
          <p:cNvSpPr txBox="1">
            <a:spLocks noChangeArrowheads="1"/>
          </p:cNvSpPr>
          <p:nvPr/>
        </p:nvSpPr>
        <p:spPr bwMode="auto">
          <a:xfrm>
            <a:off x="0" y="2681288"/>
            <a:ext cx="9144000" cy="538162"/>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Arial" charset="0"/>
              </a:rPr>
              <a:t> 2.  </a:t>
            </a:r>
            <a:r>
              <a:rPr lang="en-US" sz="2800" b="1" i="1" dirty="0">
                <a:solidFill>
                  <a:schemeClr val="accent1"/>
                </a:solidFill>
                <a:latin typeface="Arial" charset="0"/>
              </a:rPr>
              <a:t>Yom</a:t>
            </a:r>
            <a:r>
              <a:rPr lang="en-US" sz="2800" b="1" dirty="0">
                <a:solidFill>
                  <a:schemeClr val="bg1"/>
                </a:solidFill>
                <a:latin typeface="Arial" charset="0"/>
              </a:rPr>
              <a:t> </a:t>
            </a:r>
            <a:r>
              <a:rPr lang="ru-RU" sz="2800" b="1" dirty="0">
                <a:solidFill>
                  <a:schemeClr val="bg1"/>
                </a:solidFill>
                <a:latin typeface="Arial" charset="0"/>
              </a:rPr>
              <a:t>с числительными</a:t>
            </a:r>
            <a:endParaRPr lang="en-US" sz="2800" b="1" dirty="0">
              <a:solidFill>
                <a:schemeClr val="bg1"/>
              </a:solidFill>
              <a:latin typeface="Arial" charset="0"/>
            </a:endParaRPr>
          </a:p>
        </p:txBody>
      </p:sp>
      <p:sp>
        <p:nvSpPr>
          <p:cNvPr id="6028294" name="Text Box 6">
            <a:extLst>
              <a:ext uri="{FF2B5EF4-FFF2-40B4-BE49-F238E27FC236}">
                <a16:creationId xmlns:a16="http://schemas.microsoft.com/office/drawing/2014/main" id="{A32BAC49-386C-E54D-B168-1644BF9D17B3}"/>
              </a:ext>
            </a:extLst>
          </p:cNvPr>
          <p:cNvSpPr txBox="1">
            <a:spLocks noChangeArrowheads="1"/>
          </p:cNvSpPr>
          <p:nvPr/>
        </p:nvSpPr>
        <p:spPr bwMode="auto">
          <a:xfrm>
            <a:off x="0" y="3625850"/>
            <a:ext cx="91440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Arial" charset="0"/>
              </a:rPr>
              <a:t> 3.  </a:t>
            </a:r>
            <a:r>
              <a:rPr lang="en-US" sz="2800" b="1" i="1" dirty="0">
                <a:solidFill>
                  <a:schemeClr val="accent1"/>
                </a:solidFill>
                <a:latin typeface="Arial" charset="0"/>
              </a:rPr>
              <a:t>Yom</a:t>
            </a:r>
            <a:r>
              <a:rPr lang="en-US" sz="2800" b="1" dirty="0">
                <a:solidFill>
                  <a:schemeClr val="bg1"/>
                </a:solidFill>
                <a:latin typeface="Arial" charset="0"/>
              </a:rPr>
              <a:t> </a:t>
            </a:r>
            <a:r>
              <a:rPr lang="ru-RU" sz="2800" b="1" dirty="0">
                <a:solidFill>
                  <a:schemeClr val="bg1"/>
                </a:solidFill>
                <a:latin typeface="Arial" charset="0"/>
              </a:rPr>
              <a:t>в сочетании со словами «вечер» и «утро»</a:t>
            </a:r>
            <a:endParaRPr lang="en-US" sz="2800" b="1" dirty="0">
              <a:solidFill>
                <a:schemeClr val="bg1"/>
              </a:solidFill>
              <a:latin typeface="Arial" charset="0"/>
            </a:endParaRPr>
          </a:p>
        </p:txBody>
      </p:sp>
      <p:sp>
        <p:nvSpPr>
          <p:cNvPr id="6028295" name="Text Box 7">
            <a:extLst>
              <a:ext uri="{FF2B5EF4-FFF2-40B4-BE49-F238E27FC236}">
                <a16:creationId xmlns:a16="http://schemas.microsoft.com/office/drawing/2014/main" id="{ACC01B99-A285-B446-95EF-9D11FBA0F259}"/>
              </a:ext>
            </a:extLst>
          </p:cNvPr>
          <p:cNvSpPr txBox="1">
            <a:spLocks noChangeArrowheads="1"/>
          </p:cNvSpPr>
          <p:nvPr/>
        </p:nvSpPr>
        <p:spPr bwMode="auto">
          <a:xfrm>
            <a:off x="0" y="4572000"/>
            <a:ext cx="91440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Arial" charset="0"/>
              </a:rPr>
              <a:t> 4.  </a:t>
            </a:r>
            <a:r>
              <a:rPr lang="en-US" sz="2800" b="1" i="1" dirty="0">
                <a:solidFill>
                  <a:schemeClr val="accent1"/>
                </a:solidFill>
                <a:latin typeface="Arial" charset="0"/>
              </a:rPr>
              <a:t>Yom</a:t>
            </a:r>
            <a:r>
              <a:rPr lang="en-US" sz="2800" b="1" dirty="0">
                <a:solidFill>
                  <a:schemeClr val="bg1"/>
                </a:solidFill>
                <a:latin typeface="Arial" charset="0"/>
              </a:rPr>
              <a:t> </a:t>
            </a:r>
            <a:r>
              <a:rPr lang="ru-RU" sz="2800" b="1" dirty="0">
                <a:solidFill>
                  <a:schemeClr val="bg1"/>
                </a:solidFill>
                <a:latin typeface="Arial" charset="0"/>
              </a:rPr>
              <a:t>подразумевает буквальный день в ст. 14</a:t>
            </a:r>
            <a:endParaRPr lang="en-US" sz="2800" b="1" dirty="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28293"/>
                                        </p:tgtEl>
                                        <p:attrNameLst>
                                          <p:attrName>style.visibility</p:attrName>
                                        </p:attrNameLst>
                                      </p:cBhvr>
                                      <p:to>
                                        <p:strVal val="visible"/>
                                      </p:to>
                                    </p:set>
                                    <p:animEffect transition="in" filter="wipe(left)">
                                      <p:cBhvr>
                                        <p:cTn id="7" dur="500"/>
                                        <p:tgtEl>
                                          <p:spTgt spid="602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28294"/>
                                        </p:tgtEl>
                                        <p:attrNameLst>
                                          <p:attrName>style.visibility</p:attrName>
                                        </p:attrNameLst>
                                      </p:cBhvr>
                                      <p:to>
                                        <p:strVal val="visible"/>
                                      </p:to>
                                    </p:set>
                                    <p:animEffect transition="in" filter="wipe(left)">
                                      <p:cBhvr>
                                        <p:cTn id="12" dur="500"/>
                                        <p:tgtEl>
                                          <p:spTgt spid="60282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28295"/>
                                        </p:tgtEl>
                                        <p:attrNameLst>
                                          <p:attrName>style.visibility</p:attrName>
                                        </p:attrNameLst>
                                      </p:cBhvr>
                                      <p:to>
                                        <p:strVal val="visible"/>
                                      </p:to>
                                    </p:set>
                                    <p:animEffect transition="in" filter="wipe(left)">
                                      <p:cBhvr>
                                        <p:cTn id="17" dur="500"/>
                                        <p:tgtEl>
                                          <p:spTgt spid="602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8293" grpId="0"/>
      <p:bldP spid="6028294" grpId="0"/>
      <p:bldP spid="602829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7F0DFBC3-AE17-B54B-873D-D2D6C004F0FB}"/>
              </a:ext>
            </a:extLst>
          </p:cNvPr>
          <p:cNvSpPr>
            <a:spLocks noGrp="1" noChangeArrowheads="1"/>
          </p:cNvSpPr>
          <p:nvPr>
            <p:ph type="title" idx="4294967295"/>
          </p:nvPr>
        </p:nvSpPr>
        <p:spPr/>
        <p:txBody>
          <a:bodyPr/>
          <a:lstStyle/>
          <a:p>
            <a:r>
              <a:rPr lang="en-US" altLang="en-US"/>
              <a:t>Gen. 1:14 NAS</a:t>
            </a:r>
          </a:p>
        </p:txBody>
      </p:sp>
      <p:pic>
        <p:nvPicPr>
          <p:cNvPr id="909315" name="Picture 3" descr="Scripture Background">
            <a:extLst>
              <a:ext uri="{FF2B5EF4-FFF2-40B4-BE49-F238E27FC236}">
                <a16:creationId xmlns:a16="http://schemas.microsoft.com/office/drawing/2014/main" id="{240067CF-8B63-9D4E-A766-32C4A03AC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3796" name="Text Box 4">
            <a:extLst>
              <a:ext uri="{FF2B5EF4-FFF2-40B4-BE49-F238E27FC236}">
                <a16:creationId xmlns:a16="http://schemas.microsoft.com/office/drawing/2014/main" id="{F6BE816A-EB39-7F4B-8C21-6E1838D5BD3A}"/>
              </a:ext>
            </a:extLst>
          </p:cNvPr>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5400" b="1" dirty="0">
                <a:solidFill>
                  <a:srgbClr val="00FF00"/>
                </a:solidFill>
                <a:latin typeface="Arial" charset="0"/>
              </a:rPr>
              <a:t>Бытие</a:t>
            </a:r>
            <a:r>
              <a:rPr lang="en-US" sz="5400" b="1" dirty="0">
                <a:solidFill>
                  <a:srgbClr val="00FF00"/>
                </a:solidFill>
                <a:latin typeface="Arial" charset="0"/>
              </a:rPr>
              <a:t> 1:14</a:t>
            </a:r>
          </a:p>
        </p:txBody>
      </p:sp>
      <p:sp>
        <p:nvSpPr>
          <p:cNvPr id="5153797" name="Text Box 5">
            <a:extLst>
              <a:ext uri="{FF2B5EF4-FFF2-40B4-BE49-F238E27FC236}">
                <a16:creationId xmlns:a16="http://schemas.microsoft.com/office/drawing/2014/main" id="{96D0DD49-AD56-814E-B06B-CAF031FF00E7}"/>
              </a:ext>
            </a:extLst>
          </p:cNvPr>
          <p:cNvSpPr txBox="1">
            <a:spLocks noChangeArrowheads="1"/>
          </p:cNvSpPr>
          <p:nvPr/>
        </p:nvSpPr>
        <p:spPr bwMode="auto">
          <a:xfrm>
            <a:off x="914400" y="1660525"/>
            <a:ext cx="7620000" cy="186531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defRPr/>
            </a:pPr>
            <a:r>
              <a:rPr lang="ru-RU" sz="3200" b="1" dirty="0">
                <a:solidFill>
                  <a:schemeClr val="bg1"/>
                </a:solidFill>
                <a:latin typeface="Arial" charset="0"/>
              </a:rPr>
              <a:t>И сказал Бог:</a:t>
            </a:r>
            <a:r>
              <a:rPr lang="en-US" sz="3200" b="1" dirty="0">
                <a:solidFill>
                  <a:schemeClr val="bg1"/>
                </a:solidFill>
                <a:latin typeface="Arial" charset="0"/>
              </a:rPr>
              <a:t> </a:t>
            </a:r>
            <a:r>
              <a:rPr lang="ru-RU" sz="3200" b="1" dirty="0">
                <a:solidFill>
                  <a:schemeClr val="bg1"/>
                </a:solidFill>
                <a:latin typeface="Arial" charset="0"/>
              </a:rPr>
              <a:t>«Да будут светила на тверди небесной для отделения</a:t>
            </a:r>
            <a:r>
              <a:rPr lang="en-US" sz="3200" b="1" dirty="0">
                <a:solidFill>
                  <a:schemeClr val="bg1"/>
                </a:solidFill>
                <a:latin typeface="Arial" charset="0"/>
              </a:rPr>
              <a:t> </a:t>
            </a:r>
            <a:r>
              <a:rPr lang="ru-RU" sz="3200" b="1" dirty="0">
                <a:solidFill>
                  <a:srgbClr val="FFFF00"/>
                </a:solidFill>
                <a:latin typeface="Arial" charset="0"/>
              </a:rPr>
              <a:t>дня</a:t>
            </a:r>
            <a:r>
              <a:rPr lang="en-US" sz="3200" b="1" dirty="0">
                <a:solidFill>
                  <a:schemeClr val="bg1"/>
                </a:solidFill>
                <a:latin typeface="Arial" charset="0"/>
              </a:rPr>
              <a:t> </a:t>
            </a:r>
            <a:r>
              <a:rPr lang="ru-RU" sz="3200" b="1" dirty="0">
                <a:solidFill>
                  <a:schemeClr val="bg1"/>
                </a:solidFill>
                <a:latin typeface="Arial" charset="0"/>
              </a:rPr>
              <a:t>от</a:t>
            </a:r>
            <a:r>
              <a:rPr lang="en-US" sz="3200" b="1" dirty="0">
                <a:solidFill>
                  <a:schemeClr val="bg1"/>
                </a:solidFill>
                <a:latin typeface="Arial" charset="0"/>
              </a:rPr>
              <a:t> </a:t>
            </a:r>
            <a:r>
              <a:rPr lang="ru-RU" sz="3200" b="1" dirty="0">
                <a:solidFill>
                  <a:srgbClr val="FFFF00"/>
                </a:solidFill>
                <a:latin typeface="Arial" charset="0"/>
              </a:rPr>
              <a:t>ночи</a:t>
            </a:r>
            <a:r>
              <a:rPr lang="en-US" sz="3200" b="1" dirty="0">
                <a:solidFill>
                  <a:schemeClr val="bg1"/>
                </a:solidFill>
                <a:latin typeface="Arial" charset="0"/>
              </a:rPr>
              <a:t>, </a:t>
            </a:r>
            <a:r>
              <a:rPr lang="ru-RU" sz="3200" b="1" dirty="0">
                <a:solidFill>
                  <a:schemeClr val="bg1"/>
                </a:solidFill>
                <a:latin typeface="Arial" charset="0"/>
              </a:rPr>
              <a:t>и для знамений, и </a:t>
            </a:r>
            <a:r>
              <a:rPr lang="ru-RU" sz="3200" b="1" dirty="0">
                <a:solidFill>
                  <a:srgbClr val="FFFF00"/>
                </a:solidFill>
                <a:latin typeface="Arial" charset="0"/>
              </a:rPr>
              <a:t>времен</a:t>
            </a:r>
            <a:r>
              <a:rPr lang="ru-RU" sz="3200" b="1" dirty="0">
                <a:solidFill>
                  <a:schemeClr val="bg1"/>
                </a:solidFill>
                <a:latin typeface="Arial" charset="0"/>
              </a:rPr>
              <a:t>, и</a:t>
            </a:r>
            <a:r>
              <a:rPr lang="en-US" sz="3200" b="1" dirty="0">
                <a:solidFill>
                  <a:schemeClr val="bg1"/>
                </a:solidFill>
                <a:latin typeface="Arial" charset="0"/>
              </a:rPr>
              <a:t> </a:t>
            </a:r>
            <a:r>
              <a:rPr lang="ru-RU" sz="3200" b="1" dirty="0">
                <a:solidFill>
                  <a:srgbClr val="FFFF00"/>
                </a:solidFill>
                <a:latin typeface="Arial" charset="0"/>
              </a:rPr>
              <a:t>дней</a:t>
            </a:r>
            <a:r>
              <a:rPr lang="ru-RU" sz="3200" b="1" dirty="0">
                <a:solidFill>
                  <a:schemeClr val="bg1"/>
                </a:solidFill>
                <a:latin typeface="Arial" charset="0"/>
              </a:rPr>
              <a:t>, и</a:t>
            </a:r>
            <a:r>
              <a:rPr lang="en-US" sz="3200" b="1" dirty="0">
                <a:solidFill>
                  <a:schemeClr val="bg1"/>
                </a:solidFill>
                <a:latin typeface="Arial" charset="0"/>
              </a:rPr>
              <a:t> </a:t>
            </a:r>
            <a:r>
              <a:rPr lang="ru-RU" sz="3200" b="1" dirty="0">
                <a:solidFill>
                  <a:srgbClr val="FFFF00"/>
                </a:solidFill>
                <a:latin typeface="Arial" charset="0"/>
              </a:rPr>
              <a:t>годов</a:t>
            </a:r>
            <a:r>
              <a:rPr lang="en-US" sz="3200" b="1" dirty="0">
                <a:solidFill>
                  <a:schemeClr val="bg1"/>
                </a:solidFill>
                <a:latin typeface="Arial" charset="0"/>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25B1354-A84A-B044-9E08-665D612DD86B}"/>
              </a:ext>
            </a:extLst>
          </p:cNvPr>
          <p:cNvSpPr>
            <a:spLocks noGrp="1" noChangeArrowheads="1"/>
          </p:cNvSpPr>
          <p:nvPr>
            <p:ph type="title"/>
          </p:nvPr>
        </p:nvSpPr>
        <p:spPr/>
        <p:txBody>
          <a:bodyPr/>
          <a:lstStyle/>
          <a:p>
            <a:pPr eaLnBrk="1" hangingPunct="1"/>
            <a:r>
              <a:rPr lang="en-US" altLang="en-US"/>
              <a:t>Balloons </a:t>
            </a:r>
          </a:p>
        </p:txBody>
      </p:sp>
      <p:pic>
        <p:nvPicPr>
          <p:cNvPr id="59395" name="Picture 3" descr="balloons-layered_rus">
            <a:extLst>
              <a:ext uri="{FF2B5EF4-FFF2-40B4-BE49-F238E27FC236}">
                <a16:creationId xmlns:a16="http://schemas.microsoft.com/office/drawing/2014/main" id="{1556A736-EA15-6B45-9643-EAA9F1ED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Template Suite 1-Blank 01362">
            <a:extLst>
              <a:ext uri="{FF2B5EF4-FFF2-40B4-BE49-F238E27FC236}">
                <a16:creationId xmlns:a16="http://schemas.microsoft.com/office/drawing/2014/main" id="{20AE7F63-93C2-604B-8671-53B9D62AE74D}"/>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63" name="Rectangle 3" hidden="1">
            <a:extLst>
              <a:ext uri="{FF2B5EF4-FFF2-40B4-BE49-F238E27FC236}">
                <a16:creationId xmlns:a16="http://schemas.microsoft.com/office/drawing/2014/main" id="{BF278A91-EED8-9343-93D0-9F6EFEC5F50D}"/>
              </a:ext>
            </a:extLst>
          </p:cNvPr>
          <p:cNvSpPr>
            <a:spLocks noGrp="1" noChangeArrowheads="1"/>
          </p:cNvSpPr>
          <p:nvPr>
            <p:ph type="title" idx="4294967295"/>
          </p:nvPr>
        </p:nvSpPr>
        <p:spPr/>
        <p:txBody>
          <a:bodyPr/>
          <a:lstStyle/>
          <a:p>
            <a:pPr eaLnBrk="1" hangingPunct="1"/>
            <a:r>
              <a:rPr lang="en-US" altLang="en-US"/>
              <a:t>Template Suite 1-Blank 01362</a:t>
            </a:r>
          </a:p>
        </p:txBody>
      </p:sp>
      <p:sp>
        <p:nvSpPr>
          <p:cNvPr id="5422084" name="Text Box 4">
            <a:extLst>
              <a:ext uri="{FF2B5EF4-FFF2-40B4-BE49-F238E27FC236}">
                <a16:creationId xmlns:a16="http://schemas.microsoft.com/office/drawing/2014/main" id="{A079DDBD-96A7-2645-9D8D-08BC7D9CF049}"/>
              </a:ext>
            </a:extLst>
          </p:cNvPr>
          <p:cNvSpPr txBox="1">
            <a:spLocks noChangeArrowheads="1"/>
          </p:cNvSpPr>
          <p:nvPr/>
        </p:nvSpPr>
        <p:spPr bwMode="auto">
          <a:xfrm>
            <a:off x="838200" y="1563688"/>
            <a:ext cx="7391400" cy="4672012"/>
          </a:xfrm>
          <a:prstGeom prst="rect">
            <a:avLst/>
          </a:prstGeom>
          <a:noFill/>
          <a:ln w="9525">
            <a:noFill/>
            <a:miter lim="800000"/>
            <a:headEnd/>
            <a:tailEnd/>
          </a:ln>
          <a:effectLst>
            <a:outerShdw dist="35921" dir="2700000" algn="ctr" rotWithShape="0">
              <a:schemeClr val="tx1"/>
            </a:outerShdw>
          </a:effectLst>
        </p:spPr>
        <p:txBody>
          <a:bodyPr>
            <a:spAutoFit/>
          </a:bodyPr>
          <a:lstStyle/>
          <a:p>
            <a:pPr algn="l">
              <a:lnSpc>
                <a:spcPct val="90000"/>
              </a:lnSpc>
              <a:spcBef>
                <a:spcPct val="15000"/>
              </a:spcBef>
              <a:defRPr/>
            </a:pPr>
            <a:r>
              <a:rPr lang="en-US" sz="3200" b="1" dirty="0">
                <a:solidFill>
                  <a:schemeClr val="bg1"/>
                </a:solidFill>
                <a:latin typeface="Arial" charset="0"/>
              </a:rPr>
              <a:t>5 </a:t>
            </a:r>
            <a:r>
              <a:rPr lang="ru-RU" sz="3200" b="1" dirty="0">
                <a:solidFill>
                  <a:schemeClr val="bg1"/>
                </a:solidFill>
                <a:latin typeface="Arial" charset="0"/>
              </a:rPr>
              <a:t>дней до Адама	</a:t>
            </a:r>
            <a:r>
              <a:rPr lang="en-US" sz="3200" b="1" dirty="0">
                <a:latin typeface="Arial" charset="0"/>
              </a:rPr>
              <a:t> 	</a:t>
            </a:r>
            <a:r>
              <a:rPr lang="en-US" sz="3200" b="1" dirty="0">
                <a:solidFill>
                  <a:schemeClr val="bg1"/>
                </a:solidFill>
                <a:latin typeface="Arial" charset="0"/>
              </a:rPr>
              <a:t>= </a:t>
            </a:r>
            <a:r>
              <a:rPr lang="en-US" sz="3200" b="1" dirty="0">
                <a:solidFill>
                  <a:srgbClr val="FFFF00"/>
                </a:solidFill>
                <a:latin typeface="Arial" charset="0"/>
              </a:rPr>
              <a:t>5 </a:t>
            </a:r>
            <a:r>
              <a:rPr lang="ru-RU" sz="3200" b="1" dirty="0">
                <a:solidFill>
                  <a:srgbClr val="FFFF00"/>
                </a:solidFill>
                <a:latin typeface="Arial" charset="0"/>
              </a:rPr>
              <a:t>дней</a:t>
            </a:r>
            <a:endParaRPr lang="en-US" sz="3200" b="1" dirty="0">
              <a:solidFill>
                <a:srgbClr val="FFFF00"/>
              </a:solidFill>
              <a:latin typeface="Arial" charset="0"/>
            </a:endParaRPr>
          </a:p>
          <a:p>
            <a:pPr algn="l">
              <a:lnSpc>
                <a:spcPct val="90000"/>
              </a:lnSpc>
              <a:spcBef>
                <a:spcPct val="15000"/>
              </a:spcBef>
              <a:defRPr/>
            </a:pPr>
            <a:endParaRPr lang="en-US" sz="3200" b="1" dirty="0">
              <a:solidFill>
                <a:srgbClr val="FFFF00"/>
              </a:solidFill>
              <a:latin typeface="Arial" charset="0"/>
            </a:endParaRPr>
          </a:p>
          <a:p>
            <a:pPr algn="l">
              <a:lnSpc>
                <a:spcPct val="90000"/>
              </a:lnSpc>
              <a:spcBef>
                <a:spcPct val="15000"/>
              </a:spcBef>
              <a:defRPr/>
            </a:pPr>
            <a:r>
              <a:rPr lang="ru-RU" sz="3200" b="1" dirty="0">
                <a:solidFill>
                  <a:schemeClr val="bg1"/>
                </a:solidFill>
                <a:latin typeface="Arial" charset="0"/>
              </a:rPr>
              <a:t>От Адама до Авраама</a:t>
            </a:r>
            <a:r>
              <a:rPr lang="en-US" sz="3200" b="1" dirty="0">
                <a:solidFill>
                  <a:schemeClr val="bg1"/>
                </a:solidFill>
                <a:latin typeface="Arial" charset="0"/>
              </a:rPr>
              <a:t>	= </a:t>
            </a:r>
            <a:r>
              <a:rPr lang="en-US" sz="3200" b="1" dirty="0">
                <a:solidFill>
                  <a:srgbClr val="FFFF00"/>
                </a:solidFill>
                <a:latin typeface="Arial" charset="0"/>
              </a:rPr>
              <a:t>~ 2000 </a:t>
            </a:r>
            <a:r>
              <a:rPr lang="ru-RU" sz="3200" b="1" dirty="0">
                <a:solidFill>
                  <a:srgbClr val="FFFF00"/>
                </a:solidFill>
                <a:latin typeface="Arial" charset="0"/>
              </a:rPr>
              <a:t>лет</a:t>
            </a:r>
            <a:endParaRPr lang="en-US" sz="3200" b="1" dirty="0">
              <a:solidFill>
                <a:srgbClr val="FFFF00"/>
              </a:solidFill>
              <a:latin typeface="Arial" charset="0"/>
            </a:endParaRPr>
          </a:p>
          <a:p>
            <a:pPr algn="l">
              <a:lnSpc>
                <a:spcPct val="90000"/>
              </a:lnSpc>
              <a:spcBef>
                <a:spcPct val="15000"/>
              </a:spcBef>
              <a:defRPr/>
            </a:pPr>
            <a:endParaRPr lang="en-US" sz="3200" b="1" dirty="0">
              <a:solidFill>
                <a:schemeClr val="bg1"/>
              </a:solidFill>
              <a:latin typeface="Arial" charset="0"/>
            </a:endParaRPr>
          </a:p>
          <a:p>
            <a:pPr algn="l">
              <a:lnSpc>
                <a:spcPct val="90000"/>
              </a:lnSpc>
              <a:spcBef>
                <a:spcPct val="15000"/>
              </a:spcBef>
              <a:defRPr/>
            </a:pPr>
            <a:r>
              <a:rPr lang="ru-RU" sz="3200" b="1" dirty="0">
                <a:solidFill>
                  <a:schemeClr val="bg1"/>
                </a:solidFill>
                <a:latin typeface="Arial" charset="0"/>
              </a:rPr>
              <a:t>От Авраама до Христа</a:t>
            </a:r>
            <a:r>
              <a:rPr lang="en-US" sz="3200" b="1" dirty="0">
                <a:solidFill>
                  <a:schemeClr val="bg1"/>
                </a:solidFill>
                <a:latin typeface="Arial" charset="0"/>
              </a:rPr>
              <a:t>	= </a:t>
            </a:r>
            <a:r>
              <a:rPr lang="en-US" sz="3200" b="1" dirty="0">
                <a:solidFill>
                  <a:srgbClr val="FFFF00"/>
                </a:solidFill>
                <a:latin typeface="Arial" charset="0"/>
              </a:rPr>
              <a:t>~ 2000 </a:t>
            </a:r>
            <a:r>
              <a:rPr lang="ru-RU" sz="3200" b="1" dirty="0">
                <a:solidFill>
                  <a:srgbClr val="FFFF00"/>
                </a:solidFill>
                <a:latin typeface="Arial" charset="0"/>
              </a:rPr>
              <a:t>лет</a:t>
            </a:r>
            <a:endParaRPr lang="en-US" sz="3200" b="1" dirty="0">
              <a:solidFill>
                <a:srgbClr val="FFFF00"/>
              </a:solidFill>
              <a:latin typeface="Arial" charset="0"/>
            </a:endParaRPr>
          </a:p>
          <a:p>
            <a:pPr algn="l">
              <a:lnSpc>
                <a:spcPct val="90000"/>
              </a:lnSpc>
              <a:spcBef>
                <a:spcPct val="15000"/>
              </a:spcBef>
              <a:defRPr/>
            </a:pPr>
            <a:endParaRPr lang="en-US" sz="3200" b="1" dirty="0">
              <a:solidFill>
                <a:schemeClr val="bg1"/>
              </a:solidFill>
              <a:latin typeface="Arial" charset="0"/>
            </a:endParaRPr>
          </a:p>
          <a:p>
            <a:pPr algn="l">
              <a:lnSpc>
                <a:spcPct val="90000"/>
              </a:lnSpc>
              <a:spcBef>
                <a:spcPct val="15000"/>
              </a:spcBef>
              <a:defRPr/>
            </a:pPr>
            <a:r>
              <a:rPr lang="ru-RU" sz="3200" b="1" dirty="0">
                <a:solidFill>
                  <a:schemeClr val="bg1"/>
                </a:solidFill>
                <a:latin typeface="Arial" charset="0"/>
              </a:rPr>
              <a:t>От Христа доныне</a:t>
            </a:r>
            <a:r>
              <a:rPr lang="en-US" sz="3200" b="1" dirty="0">
                <a:solidFill>
                  <a:schemeClr val="bg1"/>
                </a:solidFill>
                <a:latin typeface="Arial" charset="0"/>
              </a:rPr>
              <a:t>	= </a:t>
            </a:r>
            <a:r>
              <a:rPr lang="en-US" sz="3200" b="1" dirty="0">
                <a:solidFill>
                  <a:srgbClr val="FFFF00"/>
                </a:solidFill>
                <a:latin typeface="Arial" charset="0"/>
              </a:rPr>
              <a:t>~ 2000 </a:t>
            </a:r>
            <a:r>
              <a:rPr lang="ru-RU" sz="3200" b="1" dirty="0">
                <a:solidFill>
                  <a:srgbClr val="FFFF00"/>
                </a:solidFill>
                <a:latin typeface="Arial" charset="0"/>
              </a:rPr>
              <a:t>лет</a:t>
            </a:r>
            <a:endParaRPr lang="en-US" sz="3200" b="1" dirty="0">
              <a:solidFill>
                <a:srgbClr val="FFFF00"/>
              </a:solidFill>
              <a:latin typeface="Arial" charset="0"/>
            </a:endParaRPr>
          </a:p>
          <a:p>
            <a:pPr algn="l">
              <a:lnSpc>
                <a:spcPct val="90000"/>
              </a:lnSpc>
              <a:spcBef>
                <a:spcPct val="15000"/>
              </a:spcBef>
              <a:defRPr/>
            </a:pPr>
            <a:endParaRPr lang="en-US" sz="3200" b="1" dirty="0">
              <a:solidFill>
                <a:schemeClr val="bg1"/>
              </a:solidFill>
              <a:latin typeface="Arial" charset="0"/>
            </a:endParaRPr>
          </a:p>
          <a:p>
            <a:pPr algn="l">
              <a:lnSpc>
                <a:spcPct val="90000"/>
              </a:lnSpc>
              <a:spcBef>
                <a:spcPct val="15000"/>
              </a:spcBef>
              <a:defRPr/>
            </a:pPr>
            <a:r>
              <a:rPr lang="ru-RU" sz="3200" b="1" dirty="0">
                <a:solidFill>
                  <a:schemeClr val="bg1"/>
                </a:solidFill>
                <a:latin typeface="Arial" charset="0"/>
              </a:rPr>
              <a:t>Всего</a:t>
            </a:r>
            <a:r>
              <a:rPr lang="en-US" sz="3200" b="1" dirty="0">
                <a:solidFill>
                  <a:schemeClr val="bg1"/>
                </a:solidFill>
                <a:latin typeface="Arial" charset="0"/>
              </a:rPr>
              <a:t>				= </a:t>
            </a:r>
            <a:r>
              <a:rPr lang="en-US" sz="3200" b="1" dirty="0">
                <a:solidFill>
                  <a:srgbClr val="FFFF00"/>
                </a:solidFill>
                <a:latin typeface="Arial" charset="0"/>
              </a:rPr>
              <a:t>~ 6000 </a:t>
            </a:r>
            <a:r>
              <a:rPr lang="ru-RU" sz="3200" b="1" dirty="0">
                <a:solidFill>
                  <a:srgbClr val="FFFF00"/>
                </a:solidFill>
                <a:latin typeface="Arial" charset="0"/>
              </a:rPr>
              <a:t>лет</a:t>
            </a:r>
            <a:endParaRPr lang="en-US" sz="3200" b="1" dirty="0">
              <a:solidFill>
                <a:srgbClr val="FFFF00"/>
              </a:solidFill>
              <a:latin typeface="Arial" charset="0"/>
            </a:endParaRPr>
          </a:p>
        </p:txBody>
      </p:sp>
      <p:sp>
        <p:nvSpPr>
          <p:cNvPr id="5422085" name="Text Box 5">
            <a:extLst>
              <a:ext uri="{FF2B5EF4-FFF2-40B4-BE49-F238E27FC236}">
                <a16:creationId xmlns:a16="http://schemas.microsoft.com/office/drawing/2014/main" id="{5C7883EA-10F4-464D-9BDD-672B74642448}"/>
              </a:ext>
            </a:extLst>
          </p:cNvPr>
          <p:cNvSpPr txBox="1">
            <a:spLocks noChangeArrowheads="1"/>
          </p:cNvSpPr>
          <p:nvPr/>
        </p:nvSpPr>
        <p:spPr bwMode="auto">
          <a:xfrm>
            <a:off x="457200" y="381000"/>
            <a:ext cx="8229600" cy="64611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ru-RU" sz="3600" b="1" dirty="0">
                <a:solidFill>
                  <a:srgbClr val="00FF00"/>
                </a:solidFill>
                <a:latin typeface="Arial" charset="0"/>
              </a:rPr>
              <a:t>Время от первого дня сотворения</a:t>
            </a:r>
            <a:endParaRPr lang="en-US" sz="3600" b="1" dirty="0">
              <a:solidFill>
                <a:srgbClr val="00FF00"/>
              </a:solidFill>
              <a:latin typeface="Arial" charset="0"/>
            </a:endParaRPr>
          </a:p>
        </p:txBody>
      </p:sp>
      <p:sp>
        <p:nvSpPr>
          <p:cNvPr id="5422086" name="Text Box 6">
            <a:extLst>
              <a:ext uri="{FF2B5EF4-FFF2-40B4-BE49-F238E27FC236}">
                <a16:creationId xmlns:a16="http://schemas.microsoft.com/office/drawing/2014/main" id="{77977CCC-6517-B840-9707-56F6E37A1761}"/>
              </a:ext>
            </a:extLst>
          </p:cNvPr>
          <p:cNvSpPr txBox="1">
            <a:spLocks noChangeArrowheads="1"/>
          </p:cNvSpPr>
          <p:nvPr/>
        </p:nvSpPr>
        <p:spPr bwMode="auto">
          <a:xfrm>
            <a:off x="1676400" y="29718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3200" b="1" dirty="0">
                <a:solidFill>
                  <a:schemeClr val="accent1"/>
                </a:solidFill>
                <a:latin typeface="Arial" charset="0"/>
              </a:rPr>
              <a:t>(</a:t>
            </a:r>
            <a:r>
              <a:rPr lang="ru-RU" sz="3200" b="1" dirty="0">
                <a:solidFill>
                  <a:schemeClr val="accent1"/>
                </a:solidFill>
                <a:latin typeface="Arial" charset="0"/>
              </a:rPr>
              <a:t>Бытие</a:t>
            </a:r>
            <a:r>
              <a:rPr lang="en-US" sz="3200" b="1" dirty="0">
                <a:solidFill>
                  <a:schemeClr val="accent1"/>
                </a:solidFill>
                <a:latin typeface="Arial" charset="0"/>
              </a:rPr>
              <a:t> 5 &amp; 11)</a:t>
            </a:r>
          </a:p>
        </p:txBody>
      </p:sp>
      <p:sp>
        <p:nvSpPr>
          <p:cNvPr id="5422087" name="Text Box 7">
            <a:extLst>
              <a:ext uri="{FF2B5EF4-FFF2-40B4-BE49-F238E27FC236}">
                <a16:creationId xmlns:a16="http://schemas.microsoft.com/office/drawing/2014/main" id="{0E185A16-B391-3543-A896-681454EEB74E}"/>
              </a:ext>
            </a:extLst>
          </p:cNvPr>
          <p:cNvSpPr txBox="1">
            <a:spLocks noChangeArrowheads="1"/>
          </p:cNvSpPr>
          <p:nvPr/>
        </p:nvSpPr>
        <p:spPr bwMode="auto">
          <a:xfrm>
            <a:off x="1676400" y="19685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3200" b="1" dirty="0">
                <a:solidFill>
                  <a:schemeClr val="accent1"/>
                </a:solidFill>
                <a:latin typeface="Arial" charset="0"/>
              </a:rPr>
              <a:t>(</a:t>
            </a:r>
            <a:r>
              <a:rPr lang="ru-RU" sz="3200" b="1" dirty="0">
                <a:solidFill>
                  <a:schemeClr val="accent1"/>
                </a:solidFill>
                <a:latin typeface="Arial" charset="0"/>
              </a:rPr>
              <a:t>Бытие</a:t>
            </a:r>
            <a:r>
              <a:rPr lang="en-US" sz="3200" b="1" dirty="0">
                <a:solidFill>
                  <a:schemeClr val="accent1"/>
                </a:solidFill>
                <a:latin typeface="Arial" charset="0"/>
              </a:rPr>
              <a:t> 1)</a:t>
            </a:r>
          </a:p>
        </p:txBody>
      </p:sp>
      <p:sp>
        <p:nvSpPr>
          <p:cNvPr id="5422088" name="Line 8">
            <a:extLst>
              <a:ext uri="{FF2B5EF4-FFF2-40B4-BE49-F238E27FC236}">
                <a16:creationId xmlns:a16="http://schemas.microsoft.com/office/drawing/2014/main" id="{EF423AB6-A759-4649-82FB-0ED24F388E7F}"/>
              </a:ext>
            </a:extLst>
          </p:cNvPr>
          <p:cNvSpPr>
            <a:spLocks noChangeShapeType="1"/>
          </p:cNvSpPr>
          <p:nvPr/>
        </p:nvSpPr>
        <p:spPr bwMode="auto">
          <a:xfrm>
            <a:off x="5486400" y="5257800"/>
            <a:ext cx="2438400" cy="0"/>
          </a:xfrm>
          <a:prstGeom prst="line">
            <a:avLst/>
          </a:prstGeom>
          <a:noFill/>
          <a:ln w="76200" cmpd="tri">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3">
            <a:extLst>
              <a:ext uri="{FF2B5EF4-FFF2-40B4-BE49-F238E27FC236}">
                <a16:creationId xmlns:a16="http://schemas.microsoft.com/office/drawing/2014/main" id="{C0C3960D-C44C-3340-B43C-C056932EACB4}"/>
              </a:ext>
            </a:extLst>
          </p:cNvPr>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914435" name="Rectangle 4">
            <a:extLst>
              <a:ext uri="{FF2B5EF4-FFF2-40B4-BE49-F238E27FC236}">
                <a16:creationId xmlns:a16="http://schemas.microsoft.com/office/drawing/2014/main" id="{ABC434EA-5297-854A-8485-E47ED0F2B7E1}"/>
              </a:ext>
            </a:extLst>
          </p:cNvPr>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pic>
        <p:nvPicPr>
          <p:cNvPr id="914436" name="Picture 5">
            <a:extLst>
              <a:ext uri="{FF2B5EF4-FFF2-40B4-BE49-F238E27FC236}">
                <a16:creationId xmlns:a16="http://schemas.microsoft.com/office/drawing/2014/main" id="{3FB45778-A083-3E4D-8DEE-9AEBBA0E3DA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37" name="Picture 6">
            <a:extLst>
              <a:ext uri="{FF2B5EF4-FFF2-40B4-BE49-F238E27FC236}">
                <a16:creationId xmlns:a16="http://schemas.microsoft.com/office/drawing/2014/main" id="{68B173AA-DF7C-E542-A33D-962463E2588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38" name="Picture 7">
            <a:extLst>
              <a:ext uri="{FF2B5EF4-FFF2-40B4-BE49-F238E27FC236}">
                <a16:creationId xmlns:a16="http://schemas.microsoft.com/office/drawing/2014/main" id="{45B2492C-BFA1-4645-A368-EC134F1CAF6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39" name="Picture 8">
            <a:extLst>
              <a:ext uri="{FF2B5EF4-FFF2-40B4-BE49-F238E27FC236}">
                <a16:creationId xmlns:a16="http://schemas.microsoft.com/office/drawing/2014/main" id="{7DCEBBF0-F938-DE4D-855E-0FB9D583840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40" name="Picture 9">
            <a:extLst>
              <a:ext uri="{FF2B5EF4-FFF2-40B4-BE49-F238E27FC236}">
                <a16:creationId xmlns:a16="http://schemas.microsoft.com/office/drawing/2014/main" id="{AD818B38-7010-B14B-978B-728003F2540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41" name="Picture 10">
            <a:extLst>
              <a:ext uri="{FF2B5EF4-FFF2-40B4-BE49-F238E27FC236}">
                <a16:creationId xmlns:a16="http://schemas.microsoft.com/office/drawing/2014/main" id="{1F1ED827-D049-5F43-8EDA-332A63FBB47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42" name="Picture 11">
            <a:extLst>
              <a:ext uri="{FF2B5EF4-FFF2-40B4-BE49-F238E27FC236}">
                <a16:creationId xmlns:a16="http://schemas.microsoft.com/office/drawing/2014/main" id="{A7188756-0C4A-3842-ABED-006954F19388}"/>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4443" name="Picture 12">
            <a:extLst>
              <a:ext uri="{FF2B5EF4-FFF2-40B4-BE49-F238E27FC236}">
                <a16:creationId xmlns:a16="http://schemas.microsoft.com/office/drawing/2014/main" id="{F8BB1F4F-1705-DC4F-B492-3CFF4F06954A}"/>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14444" name="Rectangle 13">
            <a:extLst>
              <a:ext uri="{FF2B5EF4-FFF2-40B4-BE49-F238E27FC236}">
                <a16:creationId xmlns:a16="http://schemas.microsoft.com/office/drawing/2014/main" id="{7A8801F9-A76C-A94A-8649-F061CFD0A0C9}"/>
              </a:ext>
            </a:extLst>
          </p:cNvPr>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914445" name="Rectangle 14">
            <a:extLst>
              <a:ext uri="{FF2B5EF4-FFF2-40B4-BE49-F238E27FC236}">
                <a16:creationId xmlns:a16="http://schemas.microsoft.com/office/drawing/2014/main" id="{78389368-DE71-B947-9969-153FE0DBCEAF}"/>
              </a:ext>
            </a:extLst>
          </p:cNvPr>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914446" name="Rectangle 15">
            <a:extLst>
              <a:ext uri="{FF2B5EF4-FFF2-40B4-BE49-F238E27FC236}">
                <a16:creationId xmlns:a16="http://schemas.microsoft.com/office/drawing/2014/main" id="{CF6F5AC1-F9C3-4A4F-ADDF-AC78882D752B}"/>
              </a:ext>
            </a:extLst>
          </p:cNvPr>
          <p:cNvSpPr>
            <a:spLocks/>
          </p:cNvSpPr>
          <p:nvPr/>
        </p:nvSpPr>
        <p:spPr bwMode="auto">
          <a:xfrm>
            <a:off x="0" y="-28575"/>
            <a:ext cx="1676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a:cs typeface="Arial" panose="020B0604020202020204" pitchFamily="34" charset="0"/>
                <a:sym typeface="Arial" panose="020B0604020202020204" pitchFamily="34" charset="0"/>
              </a:rPr>
              <a:t>Большой Взрыв</a:t>
            </a:r>
            <a:endParaRPr lang="en-US" altLang="en-US" sz="2400">
              <a:cs typeface="Arial" panose="020B0604020202020204" pitchFamily="34" charset="0"/>
              <a:sym typeface="Arial" panose="020B0604020202020204" pitchFamily="34" charset="0"/>
            </a:endParaRPr>
          </a:p>
        </p:txBody>
      </p:sp>
      <p:sp>
        <p:nvSpPr>
          <p:cNvPr id="914447" name="Rectangle 16">
            <a:extLst>
              <a:ext uri="{FF2B5EF4-FFF2-40B4-BE49-F238E27FC236}">
                <a16:creationId xmlns:a16="http://schemas.microsoft.com/office/drawing/2014/main" id="{B98EC0B6-0E07-B940-B538-2B6C14779F02}"/>
              </a:ext>
            </a:extLst>
          </p:cNvPr>
          <p:cNvSpPr>
            <a:spLocks/>
          </p:cNvSpPr>
          <p:nvPr/>
        </p:nvSpPr>
        <p:spPr bwMode="auto">
          <a:xfrm>
            <a:off x="2178050" y="152400"/>
            <a:ext cx="1046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a:cs typeface="Arial" panose="020B0604020202020204" pitchFamily="34" charset="0"/>
                <a:sym typeface="Arial" panose="020B0604020202020204" pitchFamily="34" charset="0"/>
              </a:rPr>
              <a:t>Звезды</a:t>
            </a:r>
            <a:endParaRPr lang="en-US" altLang="en-US" sz="2400">
              <a:cs typeface="Arial" panose="020B0604020202020204" pitchFamily="34" charset="0"/>
              <a:sym typeface="Arial" panose="020B0604020202020204" pitchFamily="34" charset="0"/>
            </a:endParaRPr>
          </a:p>
        </p:txBody>
      </p:sp>
      <p:sp>
        <p:nvSpPr>
          <p:cNvPr id="914448" name="Rectangle 17">
            <a:extLst>
              <a:ext uri="{FF2B5EF4-FFF2-40B4-BE49-F238E27FC236}">
                <a16:creationId xmlns:a16="http://schemas.microsoft.com/office/drawing/2014/main" id="{929C2A5D-3511-CB43-83DC-8D8D534CC298}"/>
              </a:ext>
            </a:extLst>
          </p:cNvPr>
          <p:cNvSpPr>
            <a:spLocks/>
          </p:cNvSpPr>
          <p:nvPr/>
        </p:nvSpPr>
        <p:spPr bwMode="auto">
          <a:xfrm>
            <a:off x="4013200" y="152400"/>
            <a:ext cx="1081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a:cs typeface="Arial" panose="020B0604020202020204" pitchFamily="34" charset="0"/>
                <a:sym typeface="Arial" panose="020B0604020202020204" pitchFamily="34" charset="0"/>
              </a:rPr>
              <a:t>Солнце</a:t>
            </a:r>
            <a:endParaRPr lang="en-US" altLang="en-US" sz="2400">
              <a:cs typeface="Arial" panose="020B0604020202020204" pitchFamily="34" charset="0"/>
              <a:sym typeface="Arial" panose="020B0604020202020204" pitchFamily="34" charset="0"/>
            </a:endParaRPr>
          </a:p>
        </p:txBody>
      </p:sp>
      <p:sp>
        <p:nvSpPr>
          <p:cNvPr id="914449" name="Rectangle 18">
            <a:extLst>
              <a:ext uri="{FF2B5EF4-FFF2-40B4-BE49-F238E27FC236}">
                <a16:creationId xmlns:a16="http://schemas.microsoft.com/office/drawing/2014/main" id="{EF08F41A-711E-F446-977A-A5B80F4BED2C}"/>
              </a:ext>
            </a:extLst>
          </p:cNvPr>
          <p:cNvSpPr>
            <a:spLocks/>
          </p:cNvSpPr>
          <p:nvPr/>
        </p:nvSpPr>
        <p:spPr bwMode="auto">
          <a:xfrm>
            <a:off x="5730875" y="53975"/>
            <a:ext cx="13604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Кипящая </a:t>
            </a:r>
          </a:p>
          <a:p>
            <a:pPr eaLnBrk="1" hangingPunct="1">
              <a:lnSpc>
                <a:spcPct val="80000"/>
              </a:lnSpc>
            </a:pPr>
            <a:r>
              <a:rPr lang="ru-RU" altLang="en-US" sz="2400">
                <a:cs typeface="Arial" panose="020B0604020202020204" pitchFamily="34" charset="0"/>
                <a:sym typeface="Arial" panose="020B0604020202020204" pitchFamily="34" charset="0"/>
              </a:rPr>
              <a:t>Земля</a:t>
            </a:r>
            <a:endParaRPr lang="en-US" altLang="en-US" sz="2400">
              <a:cs typeface="Arial" panose="020B0604020202020204" pitchFamily="34" charset="0"/>
              <a:sym typeface="Arial" panose="020B0604020202020204" pitchFamily="34" charset="0"/>
            </a:endParaRPr>
          </a:p>
        </p:txBody>
      </p:sp>
      <p:sp>
        <p:nvSpPr>
          <p:cNvPr id="914450" name="Rectangle 19">
            <a:extLst>
              <a:ext uri="{FF2B5EF4-FFF2-40B4-BE49-F238E27FC236}">
                <a16:creationId xmlns:a16="http://schemas.microsoft.com/office/drawing/2014/main" id="{E30AABFA-BD24-7241-A284-7B254086BB90}"/>
              </a:ext>
            </a:extLst>
          </p:cNvPr>
          <p:cNvSpPr>
            <a:spLocks/>
          </p:cNvSpPr>
          <p:nvPr/>
        </p:nvSpPr>
        <p:spPr bwMode="auto">
          <a:xfrm>
            <a:off x="7710488" y="41275"/>
            <a:ext cx="1120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Первые</a:t>
            </a:r>
          </a:p>
          <a:p>
            <a:pPr eaLnBrk="1" hangingPunct="1">
              <a:lnSpc>
                <a:spcPct val="80000"/>
              </a:lnSpc>
            </a:pPr>
            <a:r>
              <a:rPr lang="ru-RU" altLang="en-US" sz="2400">
                <a:cs typeface="Arial" panose="020B0604020202020204" pitchFamily="34" charset="0"/>
                <a:sym typeface="Arial" panose="020B0604020202020204" pitchFamily="34" charset="0"/>
              </a:rPr>
              <a:t>Океаны</a:t>
            </a:r>
            <a:endParaRPr lang="en-US" altLang="en-US" sz="2400">
              <a:cs typeface="Arial" panose="020B0604020202020204" pitchFamily="34" charset="0"/>
              <a:sym typeface="Arial" panose="020B0604020202020204" pitchFamily="34" charset="0"/>
            </a:endParaRPr>
          </a:p>
        </p:txBody>
      </p:sp>
      <p:sp>
        <p:nvSpPr>
          <p:cNvPr id="914451" name="Rectangle 20">
            <a:extLst>
              <a:ext uri="{FF2B5EF4-FFF2-40B4-BE49-F238E27FC236}">
                <a16:creationId xmlns:a16="http://schemas.microsoft.com/office/drawing/2014/main" id="{8912ACB0-66F7-3740-AA22-5C85B5B09195}"/>
              </a:ext>
            </a:extLst>
          </p:cNvPr>
          <p:cNvSpPr>
            <a:spLocks/>
          </p:cNvSpPr>
          <p:nvPr/>
        </p:nvSpPr>
        <p:spPr bwMode="auto">
          <a:xfrm>
            <a:off x="1143000" y="3552825"/>
            <a:ext cx="23796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Земля, </a:t>
            </a:r>
          </a:p>
          <a:p>
            <a:pPr eaLnBrk="1" hangingPunct="1">
              <a:lnSpc>
                <a:spcPct val="80000"/>
              </a:lnSpc>
            </a:pPr>
            <a:r>
              <a:rPr lang="ru-RU" altLang="en-US" sz="2400">
                <a:cs typeface="Arial" panose="020B0604020202020204" pitchFamily="34" charset="0"/>
                <a:sym typeface="Arial" panose="020B0604020202020204" pitchFamily="34" charset="0"/>
              </a:rPr>
              <a:t>покрытая водой</a:t>
            </a:r>
            <a:endParaRPr lang="en-US" altLang="en-US" sz="2400">
              <a:cs typeface="Arial" panose="020B0604020202020204" pitchFamily="34" charset="0"/>
              <a:sym typeface="Arial" panose="020B0604020202020204" pitchFamily="34" charset="0"/>
            </a:endParaRPr>
          </a:p>
        </p:txBody>
      </p:sp>
      <p:sp>
        <p:nvSpPr>
          <p:cNvPr id="914452" name="Rectangle 21">
            <a:extLst>
              <a:ext uri="{FF2B5EF4-FFF2-40B4-BE49-F238E27FC236}">
                <a16:creationId xmlns:a16="http://schemas.microsoft.com/office/drawing/2014/main" id="{B25958E9-93C5-3247-85D4-E681E805E90D}"/>
              </a:ext>
            </a:extLst>
          </p:cNvPr>
          <p:cNvSpPr>
            <a:spLocks/>
          </p:cNvSpPr>
          <p:nvPr/>
        </p:nvSpPr>
        <p:spPr bwMode="auto">
          <a:xfrm>
            <a:off x="3863975" y="3540125"/>
            <a:ext cx="13366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Суша и</a:t>
            </a:r>
          </a:p>
          <a:p>
            <a:pPr eaLnBrk="1" hangingPunct="1">
              <a:lnSpc>
                <a:spcPct val="80000"/>
              </a:lnSpc>
            </a:pPr>
            <a:r>
              <a:rPr lang="ru-RU" altLang="en-US" sz="2400">
                <a:cs typeface="Arial" panose="020B0604020202020204" pitchFamily="34" charset="0"/>
                <a:sym typeface="Arial" panose="020B0604020202020204" pitchFamily="34" charset="0"/>
              </a:rPr>
              <a:t>Растения</a:t>
            </a:r>
            <a:endParaRPr lang="en-US" altLang="en-US" sz="2400">
              <a:cs typeface="Arial" panose="020B0604020202020204" pitchFamily="34" charset="0"/>
              <a:sym typeface="Arial" panose="020B0604020202020204" pitchFamily="34" charset="0"/>
            </a:endParaRPr>
          </a:p>
        </p:txBody>
      </p:sp>
      <p:sp>
        <p:nvSpPr>
          <p:cNvPr id="914453" name="Rectangle 22">
            <a:extLst>
              <a:ext uri="{FF2B5EF4-FFF2-40B4-BE49-F238E27FC236}">
                <a16:creationId xmlns:a16="http://schemas.microsoft.com/office/drawing/2014/main" id="{9A72CC73-714E-5042-A3C6-6DFE5107AA0A}"/>
              </a:ext>
            </a:extLst>
          </p:cNvPr>
          <p:cNvSpPr>
            <a:spLocks/>
          </p:cNvSpPr>
          <p:nvPr/>
        </p:nvSpPr>
        <p:spPr bwMode="auto">
          <a:xfrm>
            <a:off x="5764213" y="3552825"/>
            <a:ext cx="19272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Солнце, луна</a:t>
            </a:r>
            <a:endParaRPr lang="en-US" altLang="en-US" sz="2400">
              <a:cs typeface="Arial" panose="020B0604020202020204" pitchFamily="34" charset="0"/>
              <a:sym typeface="Arial" panose="020B0604020202020204" pitchFamily="34" charset="0"/>
            </a:endParaRPr>
          </a:p>
          <a:p>
            <a:pPr eaLnBrk="1" hangingPunct="1">
              <a:lnSpc>
                <a:spcPct val="80000"/>
              </a:lnSpc>
            </a:pPr>
            <a:r>
              <a:rPr lang="ru-RU" altLang="en-US" sz="2400">
                <a:cs typeface="Arial" panose="020B0604020202020204" pitchFamily="34" charset="0"/>
                <a:sym typeface="Arial" panose="020B0604020202020204" pitchFamily="34" charset="0"/>
              </a:rPr>
              <a:t>и звезды</a:t>
            </a:r>
            <a:endParaRPr lang="en-US" altLang="en-US" sz="2400">
              <a:cs typeface="Arial" panose="020B0604020202020204" pitchFamily="34" charset="0"/>
              <a:sym typeface="Arial" panose="020B0604020202020204" pitchFamily="34" charset="0"/>
            </a:endParaRPr>
          </a:p>
        </p:txBody>
      </p:sp>
      <p:sp>
        <p:nvSpPr>
          <p:cNvPr id="914454" name="Rectangle 23">
            <a:extLst>
              <a:ext uri="{FF2B5EF4-FFF2-40B4-BE49-F238E27FC236}">
                <a16:creationId xmlns:a16="http://schemas.microsoft.com/office/drawing/2014/main" id="{5F76B753-32DF-9A4D-80A1-90E698B5AAE7}"/>
              </a:ext>
            </a:extLst>
          </p:cNvPr>
          <p:cNvSpPr>
            <a:spLocks/>
          </p:cNvSpPr>
          <p:nvPr/>
        </p:nvSpPr>
        <p:spPr bwMode="auto">
          <a:xfrm>
            <a:off x="1773238" y="6418263"/>
            <a:ext cx="12398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День</a:t>
            </a:r>
            <a:r>
              <a:rPr lang="en-US" altLang="en-US" sz="2400">
                <a:cs typeface="Arial" panose="020B0604020202020204" pitchFamily="34" charset="0"/>
                <a:sym typeface="Arial" panose="020B0604020202020204" pitchFamily="34" charset="0"/>
              </a:rPr>
              <a:t> 1-2</a:t>
            </a:r>
          </a:p>
        </p:txBody>
      </p:sp>
      <p:sp>
        <p:nvSpPr>
          <p:cNvPr id="914455" name="Rectangle 24">
            <a:extLst>
              <a:ext uri="{FF2B5EF4-FFF2-40B4-BE49-F238E27FC236}">
                <a16:creationId xmlns:a16="http://schemas.microsoft.com/office/drawing/2014/main" id="{5BA765D7-CBE0-4E4E-842F-757AFD2DE47E}"/>
              </a:ext>
            </a:extLst>
          </p:cNvPr>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914456" name="Rectangle 25">
            <a:extLst>
              <a:ext uri="{FF2B5EF4-FFF2-40B4-BE49-F238E27FC236}">
                <a16:creationId xmlns:a16="http://schemas.microsoft.com/office/drawing/2014/main" id="{B9E236DF-C3B9-B44D-9CA2-DD33349EEAF0}"/>
              </a:ext>
            </a:extLst>
          </p:cNvPr>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914457" name="Rectangle 26">
            <a:extLst>
              <a:ext uri="{FF2B5EF4-FFF2-40B4-BE49-F238E27FC236}">
                <a16:creationId xmlns:a16="http://schemas.microsoft.com/office/drawing/2014/main" id="{21E41764-F37C-6748-B9D3-50BF394860FE}"/>
              </a:ext>
            </a:extLst>
          </p:cNvPr>
          <p:cNvSpPr>
            <a:spLocks/>
          </p:cNvSpPr>
          <p:nvPr/>
        </p:nvSpPr>
        <p:spPr bwMode="auto">
          <a:xfrm>
            <a:off x="3986213" y="6475413"/>
            <a:ext cx="965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День</a:t>
            </a:r>
            <a:r>
              <a:rPr lang="en-US" altLang="en-US" sz="2400">
                <a:cs typeface="Arial" panose="020B0604020202020204" pitchFamily="34" charset="0"/>
                <a:sym typeface="Arial" panose="020B0604020202020204" pitchFamily="34" charset="0"/>
              </a:rPr>
              <a:t> 3</a:t>
            </a:r>
          </a:p>
        </p:txBody>
      </p:sp>
      <p:sp>
        <p:nvSpPr>
          <p:cNvPr id="914458" name="Rectangle 27">
            <a:extLst>
              <a:ext uri="{FF2B5EF4-FFF2-40B4-BE49-F238E27FC236}">
                <a16:creationId xmlns:a16="http://schemas.microsoft.com/office/drawing/2014/main" id="{031CF32F-5B1B-0840-8995-5F2644C05B23}"/>
              </a:ext>
            </a:extLst>
          </p:cNvPr>
          <p:cNvSpPr>
            <a:spLocks/>
          </p:cNvSpPr>
          <p:nvPr/>
        </p:nvSpPr>
        <p:spPr bwMode="auto">
          <a:xfrm>
            <a:off x="6238875" y="6424613"/>
            <a:ext cx="965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2400">
                <a:cs typeface="Arial" panose="020B0604020202020204" pitchFamily="34" charset="0"/>
                <a:sym typeface="Arial" panose="020B0604020202020204" pitchFamily="34" charset="0"/>
              </a:rPr>
              <a:t>День</a:t>
            </a:r>
            <a:r>
              <a:rPr lang="en-US" altLang="en-US" sz="2400">
                <a:cs typeface="Arial" panose="020B0604020202020204" pitchFamily="34" charset="0"/>
                <a:sym typeface="Arial" panose="020B0604020202020204" pitchFamily="34" charset="0"/>
              </a:rPr>
              <a:t> 4</a:t>
            </a:r>
          </a:p>
        </p:txBody>
      </p:sp>
      <p:sp>
        <p:nvSpPr>
          <p:cNvPr id="5647388" name="Rectangle 28">
            <a:extLst>
              <a:ext uri="{FF2B5EF4-FFF2-40B4-BE49-F238E27FC236}">
                <a16:creationId xmlns:a16="http://schemas.microsoft.com/office/drawing/2014/main" id="{9BE777E6-4DD1-094C-88FE-2D067181FA76}"/>
              </a:ext>
            </a:extLst>
          </p:cNvPr>
          <p:cNvSpPr>
            <a:spLocks/>
          </p:cNvSpPr>
          <p:nvPr/>
        </p:nvSpPr>
        <p:spPr bwMode="auto">
          <a:xfrm>
            <a:off x="53975" y="2871788"/>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defRPr/>
            </a:pPr>
            <a:r>
              <a:rPr lang="en-US" dirty="0">
                <a:latin typeface="Arial" charset="0"/>
                <a:sym typeface="Arial" charset="0"/>
              </a:rPr>
              <a:t>15 </a:t>
            </a:r>
            <a:r>
              <a:rPr lang="ru-RU" dirty="0">
                <a:latin typeface="Arial" charset="0"/>
                <a:sym typeface="Arial" charset="0"/>
              </a:rPr>
              <a:t>миллиардов</a:t>
            </a:r>
            <a:endParaRPr lang="en-US" dirty="0">
              <a:latin typeface="Arial" charset="0"/>
              <a:sym typeface="Arial" charset="0"/>
            </a:endParaRPr>
          </a:p>
          <a:p>
            <a:pPr>
              <a:lnSpc>
                <a:spcPct val="80000"/>
              </a:lnSpc>
              <a:defRPr/>
            </a:pPr>
            <a:r>
              <a:rPr lang="ru-RU" dirty="0">
                <a:latin typeface="Arial" charset="0"/>
                <a:sym typeface="Arial" charset="0"/>
              </a:rPr>
              <a:t>лет назад</a:t>
            </a:r>
            <a:endParaRPr lang="en-US" dirty="0">
              <a:latin typeface="Arial" charset="0"/>
              <a:sym typeface="Arial" charset="0"/>
            </a:endParaRPr>
          </a:p>
        </p:txBody>
      </p:sp>
      <p:sp>
        <p:nvSpPr>
          <p:cNvPr id="5647389" name="Rectangle 29">
            <a:extLst>
              <a:ext uri="{FF2B5EF4-FFF2-40B4-BE49-F238E27FC236}">
                <a16:creationId xmlns:a16="http://schemas.microsoft.com/office/drawing/2014/main" id="{BDFFE525-9729-2347-A374-76578D05533A}"/>
              </a:ext>
            </a:extLst>
          </p:cNvPr>
          <p:cNvSpPr>
            <a:spLocks/>
          </p:cNvSpPr>
          <p:nvPr/>
        </p:nvSpPr>
        <p:spPr bwMode="auto">
          <a:xfrm>
            <a:off x="1879600" y="2874963"/>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defRPr/>
            </a:pPr>
            <a:r>
              <a:rPr lang="en-US" dirty="0">
                <a:latin typeface="Arial" charset="0"/>
                <a:sym typeface="Arial" charset="0"/>
              </a:rPr>
              <a:t>10 </a:t>
            </a:r>
            <a:r>
              <a:rPr lang="ru-RU" dirty="0">
                <a:latin typeface="Arial" charset="0"/>
                <a:sym typeface="Arial" charset="0"/>
              </a:rPr>
              <a:t>миллиардов</a:t>
            </a:r>
            <a:endParaRPr lang="en-US" dirty="0">
              <a:latin typeface="Arial" charset="0"/>
              <a:sym typeface="Arial" charset="0"/>
            </a:endParaRPr>
          </a:p>
          <a:p>
            <a:pPr>
              <a:lnSpc>
                <a:spcPct val="80000"/>
              </a:lnSpc>
              <a:defRPr/>
            </a:pPr>
            <a:r>
              <a:rPr lang="ru-RU" dirty="0">
                <a:latin typeface="Arial" charset="0"/>
                <a:sym typeface="Arial" charset="0"/>
              </a:rPr>
              <a:t>лет назад</a:t>
            </a:r>
            <a:endParaRPr lang="en-US" dirty="0">
              <a:latin typeface="Arial" charset="0"/>
              <a:sym typeface="Arial" charset="0"/>
            </a:endParaRPr>
          </a:p>
        </p:txBody>
      </p:sp>
      <p:sp>
        <p:nvSpPr>
          <p:cNvPr id="5647390" name="Rectangle 30">
            <a:extLst>
              <a:ext uri="{FF2B5EF4-FFF2-40B4-BE49-F238E27FC236}">
                <a16:creationId xmlns:a16="http://schemas.microsoft.com/office/drawing/2014/main" id="{465E9FDB-D42F-1843-B086-6235FE9F6919}"/>
              </a:ext>
            </a:extLst>
          </p:cNvPr>
          <p:cNvSpPr>
            <a:spLocks/>
          </p:cNvSpPr>
          <p:nvPr/>
        </p:nvSpPr>
        <p:spPr bwMode="auto">
          <a:xfrm>
            <a:off x="3771900" y="2862263"/>
            <a:ext cx="1514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defRPr/>
            </a:pPr>
            <a:r>
              <a:rPr lang="en-US" dirty="0">
                <a:latin typeface="Arial" charset="0"/>
                <a:sym typeface="Arial" charset="0"/>
              </a:rPr>
              <a:t>5 </a:t>
            </a:r>
            <a:r>
              <a:rPr lang="ru-RU" dirty="0">
                <a:latin typeface="Arial" charset="0"/>
                <a:sym typeface="Arial" charset="0"/>
              </a:rPr>
              <a:t>миллиардов</a:t>
            </a:r>
            <a:endParaRPr lang="en-US" dirty="0">
              <a:latin typeface="Arial" charset="0"/>
              <a:sym typeface="Arial" charset="0"/>
            </a:endParaRPr>
          </a:p>
          <a:p>
            <a:pPr>
              <a:lnSpc>
                <a:spcPct val="80000"/>
              </a:lnSpc>
              <a:defRPr/>
            </a:pPr>
            <a:r>
              <a:rPr lang="ru-RU" dirty="0">
                <a:latin typeface="Arial" charset="0"/>
                <a:sym typeface="Arial" charset="0"/>
              </a:rPr>
              <a:t>лет назад</a:t>
            </a:r>
            <a:endParaRPr lang="en-US" dirty="0">
              <a:latin typeface="Arial" charset="0"/>
              <a:sym typeface="Arial" charset="0"/>
            </a:endParaRPr>
          </a:p>
        </p:txBody>
      </p:sp>
      <p:sp>
        <p:nvSpPr>
          <p:cNvPr id="5647391" name="Rectangle 31">
            <a:extLst>
              <a:ext uri="{FF2B5EF4-FFF2-40B4-BE49-F238E27FC236}">
                <a16:creationId xmlns:a16="http://schemas.microsoft.com/office/drawing/2014/main" id="{49C3DBB1-F642-C043-BC86-C82C7CD248D9}"/>
              </a:ext>
            </a:extLst>
          </p:cNvPr>
          <p:cNvSpPr>
            <a:spLocks/>
          </p:cNvSpPr>
          <p:nvPr/>
        </p:nvSpPr>
        <p:spPr bwMode="auto">
          <a:xfrm>
            <a:off x="5629275" y="2854325"/>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defRPr/>
            </a:pPr>
            <a:r>
              <a:rPr lang="en-US" dirty="0">
                <a:latin typeface="Arial" charset="0"/>
                <a:sym typeface="Arial" charset="0"/>
              </a:rPr>
              <a:t>4</a:t>
            </a:r>
            <a:r>
              <a:rPr lang="ru-RU" dirty="0">
                <a:latin typeface="Arial" charset="0"/>
                <a:sym typeface="Arial" charset="0"/>
              </a:rPr>
              <a:t>,</a:t>
            </a:r>
            <a:r>
              <a:rPr lang="en-US" dirty="0">
                <a:latin typeface="Arial" charset="0"/>
                <a:sym typeface="Arial" charset="0"/>
              </a:rPr>
              <a:t>5 </a:t>
            </a:r>
            <a:r>
              <a:rPr lang="ru-RU" dirty="0">
                <a:latin typeface="Arial" charset="0"/>
                <a:sym typeface="Arial" charset="0"/>
              </a:rPr>
              <a:t>миллиарда</a:t>
            </a:r>
            <a:endParaRPr lang="en-US" dirty="0">
              <a:latin typeface="Arial" charset="0"/>
              <a:sym typeface="Arial" charset="0"/>
            </a:endParaRPr>
          </a:p>
          <a:p>
            <a:pPr>
              <a:lnSpc>
                <a:spcPct val="80000"/>
              </a:lnSpc>
              <a:defRPr/>
            </a:pPr>
            <a:r>
              <a:rPr lang="ru-RU" dirty="0">
                <a:latin typeface="Arial" charset="0"/>
                <a:sym typeface="Arial" charset="0"/>
              </a:rPr>
              <a:t>лет назад</a:t>
            </a:r>
            <a:endParaRPr lang="en-US" dirty="0">
              <a:latin typeface="Arial" charset="0"/>
              <a:sym typeface="Arial" charset="0"/>
            </a:endParaRPr>
          </a:p>
        </p:txBody>
      </p:sp>
      <p:sp>
        <p:nvSpPr>
          <p:cNvPr id="5647392" name="Rectangle 32">
            <a:extLst>
              <a:ext uri="{FF2B5EF4-FFF2-40B4-BE49-F238E27FC236}">
                <a16:creationId xmlns:a16="http://schemas.microsoft.com/office/drawing/2014/main" id="{E1AEE391-F0B2-D740-8CC0-756E7799D6F9}"/>
              </a:ext>
            </a:extLst>
          </p:cNvPr>
          <p:cNvSpPr>
            <a:spLocks/>
          </p:cNvSpPr>
          <p:nvPr/>
        </p:nvSpPr>
        <p:spPr bwMode="auto">
          <a:xfrm>
            <a:off x="7521575" y="2851150"/>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defRPr/>
            </a:pPr>
            <a:r>
              <a:rPr lang="en-US" dirty="0">
                <a:latin typeface="Arial" charset="0"/>
                <a:sym typeface="Arial" charset="0"/>
              </a:rPr>
              <a:t>3</a:t>
            </a:r>
            <a:r>
              <a:rPr lang="ru-RU" dirty="0">
                <a:latin typeface="Arial" charset="0"/>
                <a:sym typeface="Arial" charset="0"/>
              </a:rPr>
              <a:t>,</a:t>
            </a:r>
            <a:r>
              <a:rPr lang="en-US" dirty="0">
                <a:latin typeface="Arial" charset="0"/>
                <a:sym typeface="Arial" charset="0"/>
              </a:rPr>
              <a:t>8 </a:t>
            </a:r>
            <a:r>
              <a:rPr lang="ru-RU" dirty="0">
                <a:latin typeface="Arial" charset="0"/>
                <a:sym typeface="Arial" charset="0"/>
              </a:rPr>
              <a:t>миллиарда</a:t>
            </a:r>
            <a:endParaRPr lang="en-US" dirty="0">
              <a:latin typeface="Arial" charset="0"/>
              <a:sym typeface="Arial" charset="0"/>
            </a:endParaRPr>
          </a:p>
          <a:p>
            <a:pPr>
              <a:lnSpc>
                <a:spcPct val="80000"/>
              </a:lnSpc>
              <a:defRPr/>
            </a:pPr>
            <a:r>
              <a:rPr lang="ru-RU" dirty="0">
                <a:latin typeface="Arial" charset="0"/>
                <a:sym typeface="Arial" charset="0"/>
              </a:rPr>
              <a:t>лет назад</a:t>
            </a:r>
            <a:endParaRPr lang="en-US" dirty="0">
              <a:latin typeface="Arial" charset="0"/>
              <a:sym typeface="Arial" charset="0"/>
            </a:endParaRPr>
          </a:p>
        </p:txBody>
      </p:sp>
      <p:sp>
        <p:nvSpPr>
          <p:cNvPr id="914464" name="Rectangle 33">
            <a:extLst>
              <a:ext uri="{FF2B5EF4-FFF2-40B4-BE49-F238E27FC236}">
                <a16:creationId xmlns:a16="http://schemas.microsoft.com/office/drawing/2014/main" id="{69B5AE5E-E6D3-9348-BB71-A43A8218B565}"/>
              </a:ext>
            </a:extLst>
          </p:cNvPr>
          <p:cNvSpPr>
            <a:spLocks noGrp="1" noChangeArrowheads="1"/>
          </p:cNvSpPr>
          <p:nvPr>
            <p:ph type="title" idx="4294967295"/>
          </p:nvPr>
        </p:nvSpPr>
        <p:spPr bwMode="auto">
          <a:xfrm>
            <a:off x="457200" y="-304800"/>
            <a:ext cx="8229600" cy="76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solidFill>
                  <a:schemeClr val="bg1"/>
                </a:solidFill>
              </a:rPr>
              <a:t>Big Bang and Bible order compared</a:t>
            </a:r>
          </a:p>
        </p:txBody>
      </p:sp>
      <p:sp>
        <p:nvSpPr>
          <p:cNvPr id="5647394" name="Rectangle 34">
            <a:extLst>
              <a:ext uri="{FF2B5EF4-FFF2-40B4-BE49-F238E27FC236}">
                <a16:creationId xmlns:a16="http://schemas.microsoft.com/office/drawing/2014/main" id="{066A7849-37A5-0349-86D5-E45EE73279EC}"/>
              </a:ext>
            </a:extLst>
          </p:cNvPr>
          <p:cNvSpPr>
            <a:spLocks noChangeArrowheads="1"/>
          </p:cNvSpPr>
          <p:nvPr/>
        </p:nvSpPr>
        <p:spPr bwMode="auto">
          <a:xfrm>
            <a:off x="7315200" y="0"/>
            <a:ext cx="2286000" cy="350520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395" name="Rectangle 35">
            <a:extLst>
              <a:ext uri="{FF2B5EF4-FFF2-40B4-BE49-F238E27FC236}">
                <a16:creationId xmlns:a16="http://schemas.microsoft.com/office/drawing/2014/main" id="{325DBD2C-9C47-AD4B-9783-18D219B02D53}"/>
              </a:ext>
            </a:extLst>
          </p:cNvPr>
          <p:cNvSpPr>
            <a:spLocks noChangeArrowheads="1"/>
          </p:cNvSpPr>
          <p:nvPr/>
        </p:nvSpPr>
        <p:spPr bwMode="auto">
          <a:xfrm>
            <a:off x="5334000" y="0"/>
            <a:ext cx="2286000" cy="388620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396" name="Rectangle 36">
            <a:extLst>
              <a:ext uri="{FF2B5EF4-FFF2-40B4-BE49-F238E27FC236}">
                <a16:creationId xmlns:a16="http://schemas.microsoft.com/office/drawing/2014/main" id="{E2C8B026-1E27-B947-A822-69B909C095BE}"/>
              </a:ext>
            </a:extLst>
          </p:cNvPr>
          <p:cNvSpPr>
            <a:spLocks noChangeArrowheads="1"/>
          </p:cNvSpPr>
          <p:nvPr/>
        </p:nvSpPr>
        <p:spPr bwMode="auto">
          <a:xfrm>
            <a:off x="3657600" y="0"/>
            <a:ext cx="1981200" cy="342900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397" name="Rectangle 37">
            <a:extLst>
              <a:ext uri="{FF2B5EF4-FFF2-40B4-BE49-F238E27FC236}">
                <a16:creationId xmlns:a16="http://schemas.microsoft.com/office/drawing/2014/main" id="{91CA0AF7-1466-A849-85E2-48029EAACE91}"/>
              </a:ext>
            </a:extLst>
          </p:cNvPr>
          <p:cNvSpPr>
            <a:spLocks noChangeArrowheads="1"/>
          </p:cNvSpPr>
          <p:nvPr/>
        </p:nvSpPr>
        <p:spPr bwMode="auto">
          <a:xfrm>
            <a:off x="1676400" y="0"/>
            <a:ext cx="2133600" cy="342900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398" name="Rectangle 38">
            <a:extLst>
              <a:ext uri="{FF2B5EF4-FFF2-40B4-BE49-F238E27FC236}">
                <a16:creationId xmlns:a16="http://schemas.microsoft.com/office/drawing/2014/main" id="{E5B32B53-20B8-E449-8C89-5B6C7D2FA085}"/>
              </a:ext>
            </a:extLst>
          </p:cNvPr>
          <p:cNvSpPr>
            <a:spLocks noChangeArrowheads="1"/>
          </p:cNvSpPr>
          <p:nvPr/>
        </p:nvSpPr>
        <p:spPr bwMode="auto">
          <a:xfrm>
            <a:off x="3505200" y="3429000"/>
            <a:ext cx="2286000" cy="3641725"/>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399" name="Rectangle 39">
            <a:extLst>
              <a:ext uri="{FF2B5EF4-FFF2-40B4-BE49-F238E27FC236}">
                <a16:creationId xmlns:a16="http://schemas.microsoft.com/office/drawing/2014/main" id="{7AAB3D73-838D-6842-8219-6D2F68EB7B98}"/>
              </a:ext>
            </a:extLst>
          </p:cNvPr>
          <p:cNvSpPr>
            <a:spLocks noChangeArrowheads="1"/>
          </p:cNvSpPr>
          <p:nvPr/>
        </p:nvSpPr>
        <p:spPr bwMode="auto">
          <a:xfrm>
            <a:off x="5562600" y="3505200"/>
            <a:ext cx="2286000" cy="3641725"/>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5647400" name="Rectangle 40">
            <a:extLst>
              <a:ext uri="{FF2B5EF4-FFF2-40B4-BE49-F238E27FC236}">
                <a16:creationId xmlns:a16="http://schemas.microsoft.com/office/drawing/2014/main" id="{16A4695B-5852-174E-B0FF-A3B4A2EAFF4E}"/>
              </a:ext>
            </a:extLst>
          </p:cNvPr>
          <p:cNvSpPr>
            <a:spLocks noChangeArrowheads="1"/>
          </p:cNvSpPr>
          <p:nvPr/>
        </p:nvSpPr>
        <p:spPr bwMode="auto">
          <a:xfrm>
            <a:off x="1066800" y="3429000"/>
            <a:ext cx="2438400" cy="3641725"/>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a:extLst>
              <a:ext uri="{FF2B5EF4-FFF2-40B4-BE49-F238E27FC236}">
                <a16:creationId xmlns:a16="http://schemas.microsoft.com/office/drawing/2014/main" id="{4EC9B05D-2E79-AB4B-9A36-0226A0B46F38}"/>
              </a:ext>
            </a:extLst>
          </p:cNvPr>
          <p:cNvSpPr>
            <a:spLocks noGrp="1" noChangeArrowheads="1"/>
          </p:cNvSpPr>
          <p:nvPr>
            <p:ph type="title" idx="4294967295"/>
          </p:nvPr>
        </p:nvSpPr>
        <p:spPr/>
        <p:txBody>
          <a:bodyPr/>
          <a:lstStyle/>
          <a:p>
            <a:pPr eaLnBrk="1" hangingPunct="1"/>
            <a:r>
              <a:rPr lang="en-US" altLang="en-US"/>
              <a:t>Evolution vs Bible timeline</a:t>
            </a:r>
          </a:p>
        </p:txBody>
      </p:sp>
      <p:pic>
        <p:nvPicPr>
          <p:cNvPr id="916483" name="Picture 3" descr="Evolution + Bib Timeline">
            <a:extLst>
              <a:ext uri="{FF2B5EF4-FFF2-40B4-BE49-F238E27FC236}">
                <a16:creationId xmlns:a16="http://schemas.microsoft.com/office/drawing/2014/main" id="{3BE10ECA-AF27-AD4C-AE93-A0C104464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6484" name="Rectangle 14">
            <a:extLst>
              <a:ext uri="{FF2B5EF4-FFF2-40B4-BE49-F238E27FC236}">
                <a16:creationId xmlns:a16="http://schemas.microsoft.com/office/drawing/2014/main" id="{1172F23B-5D13-A04E-B865-472B687C16A7}"/>
              </a:ext>
            </a:extLst>
          </p:cNvPr>
          <p:cNvSpPr>
            <a:spLocks noChangeArrowheads="1"/>
          </p:cNvSpPr>
          <p:nvPr/>
        </p:nvSpPr>
        <p:spPr bwMode="auto">
          <a:xfrm>
            <a:off x="0" y="0"/>
            <a:ext cx="9144000" cy="685800"/>
          </a:xfrm>
          <a:prstGeom prst="rect">
            <a:avLst/>
          </a:prstGeom>
          <a:solidFill>
            <a:srgbClr val="800000"/>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6485" name="Text Box 13">
            <a:extLst>
              <a:ext uri="{FF2B5EF4-FFF2-40B4-BE49-F238E27FC236}">
                <a16:creationId xmlns:a16="http://schemas.microsoft.com/office/drawing/2014/main" id="{FA6EE0FB-E364-6D41-96BE-B5E68A6E3AC3}"/>
              </a:ext>
            </a:extLst>
          </p:cNvPr>
          <p:cNvSpPr txBox="1">
            <a:spLocks noChangeArrowheads="1"/>
          </p:cNvSpPr>
          <p:nvPr/>
        </p:nvSpPr>
        <p:spPr bwMode="auto">
          <a:xfrm>
            <a:off x="2590800" y="0"/>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4000" b="1">
                <a:solidFill>
                  <a:schemeClr val="bg1"/>
                </a:solidFill>
              </a:rPr>
              <a:t>Эволюция</a:t>
            </a:r>
            <a:endParaRPr lang="en-US" altLang="en-US" sz="4000" b="1">
              <a:solidFill>
                <a:schemeClr val="bg1"/>
              </a:solidFill>
            </a:endParaRPr>
          </a:p>
        </p:txBody>
      </p:sp>
      <p:sp>
        <p:nvSpPr>
          <p:cNvPr id="916486" name="Rectangle 15">
            <a:extLst>
              <a:ext uri="{FF2B5EF4-FFF2-40B4-BE49-F238E27FC236}">
                <a16:creationId xmlns:a16="http://schemas.microsoft.com/office/drawing/2014/main" id="{6C2A7CE5-E620-9B4B-987A-1D843C5ACADD}"/>
              </a:ext>
            </a:extLst>
          </p:cNvPr>
          <p:cNvSpPr>
            <a:spLocks noChangeArrowheads="1"/>
          </p:cNvSpPr>
          <p:nvPr/>
        </p:nvSpPr>
        <p:spPr bwMode="auto">
          <a:xfrm>
            <a:off x="0" y="3308350"/>
            <a:ext cx="9144000" cy="609600"/>
          </a:xfrm>
          <a:prstGeom prst="rect">
            <a:avLst/>
          </a:prstGeom>
          <a:solidFill>
            <a:srgbClr val="008000"/>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6487" name="Text Box 16">
            <a:extLst>
              <a:ext uri="{FF2B5EF4-FFF2-40B4-BE49-F238E27FC236}">
                <a16:creationId xmlns:a16="http://schemas.microsoft.com/office/drawing/2014/main" id="{0289A009-95B8-4C43-935E-62B5CBBB63BE}"/>
              </a:ext>
            </a:extLst>
          </p:cNvPr>
          <p:cNvSpPr txBox="1">
            <a:spLocks noChangeArrowheads="1"/>
          </p:cNvSpPr>
          <p:nvPr/>
        </p:nvSpPr>
        <p:spPr bwMode="auto">
          <a:xfrm>
            <a:off x="2590800" y="3249613"/>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en-US" sz="4000" b="1">
                <a:solidFill>
                  <a:schemeClr val="bg1"/>
                </a:solidFill>
              </a:rPr>
              <a:t>Библия</a:t>
            </a:r>
            <a:endParaRPr lang="en-US" altLang="en-US" sz="4000" b="1">
              <a:solidFill>
                <a:schemeClr val="bg1"/>
              </a:solidFill>
            </a:endParaRPr>
          </a:p>
        </p:txBody>
      </p:sp>
      <p:sp>
        <p:nvSpPr>
          <p:cNvPr id="916488" name="Rectangle 8">
            <a:extLst>
              <a:ext uri="{FF2B5EF4-FFF2-40B4-BE49-F238E27FC236}">
                <a16:creationId xmlns:a16="http://schemas.microsoft.com/office/drawing/2014/main" id="{46A0D4F0-7C9E-9147-B723-4FC9B27641F2}"/>
              </a:ext>
            </a:extLst>
          </p:cNvPr>
          <p:cNvSpPr>
            <a:spLocks noChangeArrowheads="1"/>
          </p:cNvSpPr>
          <p:nvPr/>
        </p:nvSpPr>
        <p:spPr bwMode="auto">
          <a:xfrm>
            <a:off x="96838" y="3929063"/>
            <a:ext cx="990600" cy="3200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6489" name="Rectangle 9">
            <a:extLst>
              <a:ext uri="{FF2B5EF4-FFF2-40B4-BE49-F238E27FC236}">
                <a16:creationId xmlns:a16="http://schemas.microsoft.com/office/drawing/2014/main" id="{B6C6DC8D-02BF-FE4E-8EE5-3C8BB6F3532B}"/>
              </a:ext>
            </a:extLst>
          </p:cNvPr>
          <p:cNvSpPr>
            <a:spLocks noChangeArrowheads="1"/>
          </p:cNvSpPr>
          <p:nvPr/>
        </p:nvSpPr>
        <p:spPr bwMode="auto">
          <a:xfrm>
            <a:off x="8120063" y="3930650"/>
            <a:ext cx="990600" cy="3200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2" descr="48">
            <a:extLst>
              <a:ext uri="{FF2B5EF4-FFF2-40B4-BE49-F238E27FC236}">
                <a16:creationId xmlns:a16="http://schemas.microsoft.com/office/drawing/2014/main" id="{2A79FA2F-F5A9-B74F-A64B-B3F023235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8531" name="WordArt 3">
            <a:extLst>
              <a:ext uri="{FF2B5EF4-FFF2-40B4-BE49-F238E27FC236}">
                <a16:creationId xmlns:a16="http://schemas.microsoft.com/office/drawing/2014/main" id="{A5B70892-AC5E-7349-A4DE-B34AB542B9C4}"/>
              </a:ext>
            </a:extLst>
          </p:cNvPr>
          <p:cNvSpPr>
            <a:spLocks noChangeArrowheads="1" noChangeShapeType="1" noTextEdit="1"/>
          </p:cNvSpPr>
          <p:nvPr/>
        </p:nvSpPr>
        <p:spPr bwMode="auto">
          <a:xfrm>
            <a:off x="1147763" y="838200"/>
            <a:ext cx="819150" cy="381000"/>
          </a:xfrm>
          <a:prstGeom prst="rect">
            <a:avLst/>
          </a:prstGeom>
        </p:spPr>
        <p:txBody>
          <a:bodyPr wrap="none" fromWordArt="1">
            <a:prstTxWarp prst="textSlantUp">
              <a:avLst>
                <a:gd name="adj" fmla="val 24106"/>
              </a:avLst>
            </a:prstTxWarp>
          </a:bodyPr>
          <a:lstStyle/>
          <a:p>
            <a:r>
              <a:rPr lang="ru-RU" sz="3600" kern="10">
                <a:ln w="9525">
                  <a:solidFill>
                    <a:srgbClr val="000000"/>
                  </a:solidFill>
                  <a:round/>
                  <a:headEnd/>
                  <a:tailEnd/>
                </a:ln>
                <a:solidFill>
                  <a:schemeClr val="bg1"/>
                </a:solidFill>
                <a:latin typeface="Arial Black" panose="020B0604020202020204" pitchFamily="34" charset="0"/>
                <a:cs typeface="Arial Black" panose="020B0604020202020204" pitchFamily="34" charset="0"/>
              </a:rPr>
              <a:t>БИБЛИЯ</a:t>
            </a:r>
            <a:endParaRPr lang="en-US" sz="3600" kern="10">
              <a:ln w="9525">
                <a:solidFill>
                  <a:srgbClr val="000000"/>
                </a:solidFill>
                <a:round/>
                <a:headEnd/>
                <a:tailEnd/>
              </a:ln>
              <a:solidFill>
                <a:schemeClr val="bg1"/>
              </a:solidFill>
              <a:latin typeface="Arial Black" panose="020B0604020202020204" pitchFamily="34" charset="0"/>
              <a:cs typeface="Arial Black" panose="020B0604020202020204" pitchFamily="34" charset="0"/>
            </a:endParaRPr>
          </a:p>
        </p:txBody>
      </p:sp>
      <p:sp>
        <p:nvSpPr>
          <p:cNvPr id="918532" name="WordArt 4">
            <a:extLst>
              <a:ext uri="{FF2B5EF4-FFF2-40B4-BE49-F238E27FC236}">
                <a16:creationId xmlns:a16="http://schemas.microsoft.com/office/drawing/2014/main" id="{98DA04DA-2BF9-8945-AD65-D811601BC863}"/>
              </a:ext>
            </a:extLst>
          </p:cNvPr>
          <p:cNvSpPr>
            <a:spLocks noChangeArrowheads="1" noChangeShapeType="1" noTextEdit="1"/>
          </p:cNvSpPr>
          <p:nvPr/>
        </p:nvSpPr>
        <p:spPr bwMode="auto">
          <a:xfrm rot="214580">
            <a:off x="4038600" y="4343400"/>
            <a:ext cx="1066800" cy="609600"/>
          </a:xfrm>
          <a:prstGeom prst="rect">
            <a:avLst/>
          </a:prstGeom>
        </p:spPr>
        <p:txBody>
          <a:bodyPr wrap="none" fromWordArt="1">
            <a:prstTxWarp prst="textSlantUp">
              <a:avLst>
                <a:gd name="adj" fmla="val 24106"/>
              </a:avLst>
            </a:prstTxWarp>
          </a:bodyPr>
          <a:lstStyle/>
          <a:p>
            <a:r>
              <a:rPr lang="ru-RU" sz="3600" kern="10">
                <a:ln w="9525">
                  <a:solidFill>
                    <a:srgbClr val="000000"/>
                  </a:solidFill>
                  <a:round/>
                  <a:headEnd/>
                  <a:tailEnd/>
                </a:ln>
                <a:cs typeface="Arial" panose="020B0604020202020204" pitchFamily="34" charset="0"/>
              </a:rPr>
              <a:t>ЭВОЛЮЦИОННАЯ</a:t>
            </a:r>
          </a:p>
          <a:p>
            <a:r>
              <a:rPr lang="ru-RU" sz="3600" kern="10">
                <a:ln w="9525">
                  <a:solidFill>
                    <a:srgbClr val="000000"/>
                  </a:solidFill>
                  <a:round/>
                  <a:headEnd/>
                  <a:tailEnd/>
                </a:ln>
                <a:cs typeface="Arial" panose="020B0604020202020204" pitchFamily="34" charset="0"/>
              </a:rPr>
              <a:t>ТЕОРИЯ</a:t>
            </a:r>
            <a:endParaRPr lang="en-US" sz="3600" kern="10">
              <a:ln w="9525">
                <a:solidFill>
                  <a:srgbClr val="000000"/>
                </a:solidFill>
                <a:round/>
                <a:headEnd/>
                <a:tailEnd/>
              </a:ln>
              <a:cs typeface="Arial" panose="020B0604020202020204" pitchFamily="34" charset="0"/>
            </a:endParaRPr>
          </a:p>
        </p:txBody>
      </p:sp>
      <p:sp>
        <p:nvSpPr>
          <p:cNvPr id="918533" name="WordArt 5">
            <a:extLst>
              <a:ext uri="{FF2B5EF4-FFF2-40B4-BE49-F238E27FC236}">
                <a16:creationId xmlns:a16="http://schemas.microsoft.com/office/drawing/2014/main" id="{5278E202-1252-B047-BE56-7F96F861A33D}"/>
              </a:ext>
            </a:extLst>
          </p:cNvPr>
          <p:cNvSpPr>
            <a:spLocks noChangeArrowheads="1" noChangeShapeType="1" noTextEdit="1"/>
          </p:cNvSpPr>
          <p:nvPr/>
        </p:nvSpPr>
        <p:spPr bwMode="auto">
          <a:xfrm>
            <a:off x="3200400" y="2667000"/>
            <a:ext cx="2133600" cy="609600"/>
          </a:xfrm>
          <a:prstGeom prst="rect">
            <a:avLst/>
          </a:prstGeom>
        </p:spPr>
        <p:txBody>
          <a:bodyPr wrap="none" fromWordArt="1">
            <a:prstTxWarp prst="textPlain">
              <a:avLst>
                <a:gd name="adj" fmla="val 50000"/>
              </a:avLst>
            </a:prstTxWarp>
          </a:bodyPr>
          <a:lstStyle/>
          <a:p>
            <a:r>
              <a:rPr lang="ru-RU" sz="3600" kern="10" spc="720">
                <a:ln w="9525">
                  <a:solidFill>
                    <a:schemeClr val="tx1"/>
                  </a:solidFill>
                  <a:round/>
                  <a:headEnd/>
                  <a:tailEnd/>
                </a:ln>
                <a:cs typeface="Arial" panose="020B0604020202020204" pitchFamily="34" charset="0"/>
              </a:rPr>
              <a:t>ЧЕЛОВЕЧЕСКОЕ МНЕНИЕ, </a:t>
            </a:r>
          </a:p>
          <a:p>
            <a:r>
              <a:rPr lang="ru-RU" sz="3600" kern="10" spc="720">
                <a:ln w="9525">
                  <a:solidFill>
                    <a:schemeClr val="tx1"/>
                  </a:solidFill>
                  <a:round/>
                  <a:headEnd/>
                  <a:tailEnd/>
                </a:ln>
                <a:cs typeface="Arial" panose="020B0604020202020204" pitchFamily="34" charset="0"/>
              </a:rPr>
              <a:t>ПОДВЕРЖЕННОЕ ОШИБКАМ</a:t>
            </a:r>
            <a:endParaRPr lang="en-US" sz="3600" kern="10" spc="720">
              <a:ln w="9525">
                <a:solidFill>
                  <a:schemeClr val="tx1"/>
                </a:solidFill>
                <a:round/>
                <a:headEnd/>
                <a:tailEnd/>
              </a:ln>
              <a:cs typeface="Arial" panose="020B0604020202020204" pitchFamily="34" charset="0"/>
            </a:endParaRPr>
          </a:p>
        </p:txBody>
      </p:sp>
      <p:sp>
        <p:nvSpPr>
          <p:cNvPr id="918534" name="WordArt 6">
            <a:extLst>
              <a:ext uri="{FF2B5EF4-FFF2-40B4-BE49-F238E27FC236}">
                <a16:creationId xmlns:a16="http://schemas.microsoft.com/office/drawing/2014/main" id="{B295845C-DDD6-5F42-8718-B74D53CA3452}"/>
              </a:ext>
            </a:extLst>
          </p:cNvPr>
          <p:cNvSpPr>
            <a:spLocks noChangeArrowheads="1" noChangeShapeType="1" noTextEdit="1"/>
          </p:cNvSpPr>
          <p:nvPr/>
        </p:nvSpPr>
        <p:spPr bwMode="auto">
          <a:xfrm>
            <a:off x="457200" y="2667000"/>
            <a:ext cx="21336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ru-RU" sz="3600" kern="10" spc="720">
                <a:effectLst>
                  <a:outerShdw dist="45791" dir="3378596" algn="ctr" rotWithShape="0">
                    <a:srgbClr val="4D4D4D">
                      <a:alpha val="79999"/>
                    </a:srgbClr>
                  </a:outerShdw>
                </a:effectLst>
                <a:cs typeface="Arial" panose="020B0604020202020204" pitchFamily="34" charset="0"/>
              </a:rPr>
              <a:t>СОВЕРШЕННОЕ</a:t>
            </a:r>
          </a:p>
          <a:p>
            <a:r>
              <a:rPr lang="ru-RU" sz="3600" kern="10" spc="720">
                <a:effectLst>
                  <a:outerShdw dist="45791" dir="3378596" algn="ctr" rotWithShape="0">
                    <a:srgbClr val="4D4D4D">
                      <a:alpha val="79999"/>
                    </a:srgbClr>
                  </a:outerShdw>
                </a:effectLst>
                <a:cs typeface="Arial" panose="020B0604020202020204" pitchFamily="34" charset="0"/>
              </a:rPr>
              <a:t>СЛОВО БОЖЬЕ</a:t>
            </a:r>
            <a:endParaRPr lang="en-US" sz="3600" kern="10" spc="720">
              <a:effectLst>
                <a:outerShdw dist="45791" dir="3378596" algn="ctr" rotWithShape="0">
                  <a:srgbClr val="4D4D4D">
                    <a:alpha val="79999"/>
                  </a:srgbClr>
                </a:outerShdw>
              </a:effectLst>
              <a:cs typeface="Arial" panose="020B0604020202020204" pitchFamily="34" charset="0"/>
            </a:endParaRPr>
          </a:p>
        </p:txBody>
      </p:sp>
      <p:sp>
        <p:nvSpPr>
          <p:cNvPr id="918535" name="WordArt 7">
            <a:extLst>
              <a:ext uri="{FF2B5EF4-FFF2-40B4-BE49-F238E27FC236}">
                <a16:creationId xmlns:a16="http://schemas.microsoft.com/office/drawing/2014/main" id="{C78AF311-A406-D242-8AA3-0DFE2323EC0B}"/>
              </a:ext>
            </a:extLst>
          </p:cNvPr>
          <p:cNvSpPr>
            <a:spLocks noChangeArrowheads="1" noChangeShapeType="1" noTextEdit="1"/>
          </p:cNvSpPr>
          <p:nvPr/>
        </p:nvSpPr>
        <p:spPr bwMode="auto">
          <a:xfrm rot="214580">
            <a:off x="3810000" y="533400"/>
            <a:ext cx="1066800" cy="609600"/>
          </a:xfrm>
          <a:prstGeom prst="rect">
            <a:avLst/>
          </a:prstGeom>
        </p:spPr>
        <p:txBody>
          <a:bodyPr wrap="none" fromWordArt="1">
            <a:prstTxWarp prst="textSlantUp">
              <a:avLst>
                <a:gd name="adj" fmla="val 24106"/>
              </a:avLst>
            </a:prstTxWarp>
          </a:bodyPr>
          <a:lstStyle/>
          <a:p>
            <a:r>
              <a:rPr lang="ru-RU" sz="3600" kern="10">
                <a:ln w="9525">
                  <a:solidFill>
                    <a:srgbClr val="000000"/>
                  </a:solidFill>
                  <a:round/>
                  <a:headEnd/>
                  <a:tailEnd/>
                </a:ln>
                <a:cs typeface="Arial" panose="020B0604020202020204" pitchFamily="34" charset="0"/>
              </a:rPr>
              <a:t>ЭВОЛЮЦИОННАЯ</a:t>
            </a:r>
          </a:p>
          <a:p>
            <a:r>
              <a:rPr lang="ru-RU" sz="3600" kern="10">
                <a:ln w="9525">
                  <a:solidFill>
                    <a:srgbClr val="000000"/>
                  </a:solidFill>
                  <a:round/>
                  <a:headEnd/>
                  <a:tailEnd/>
                </a:ln>
                <a:cs typeface="Arial" panose="020B0604020202020204" pitchFamily="34" charset="0"/>
              </a:rPr>
              <a:t>ТЕОРИЯ</a:t>
            </a:r>
            <a:endParaRPr lang="en-US" sz="3600" kern="10">
              <a:ln w="9525">
                <a:solidFill>
                  <a:srgbClr val="000000"/>
                </a:solidFill>
                <a:round/>
                <a:headEnd/>
                <a:tailEnd/>
              </a:ln>
              <a:cs typeface="Arial" panose="020B0604020202020204" pitchFamily="34" charset="0"/>
            </a:endParaRPr>
          </a:p>
        </p:txBody>
      </p:sp>
      <p:sp>
        <p:nvSpPr>
          <p:cNvPr id="918536" name="WordArt 8">
            <a:extLst>
              <a:ext uri="{FF2B5EF4-FFF2-40B4-BE49-F238E27FC236}">
                <a16:creationId xmlns:a16="http://schemas.microsoft.com/office/drawing/2014/main" id="{937CFD90-95AA-EB4B-90D9-D5BCB4C997F9}"/>
              </a:ext>
            </a:extLst>
          </p:cNvPr>
          <p:cNvSpPr>
            <a:spLocks noChangeArrowheads="1" noChangeShapeType="1" noTextEdit="1"/>
          </p:cNvSpPr>
          <p:nvPr/>
        </p:nvSpPr>
        <p:spPr bwMode="auto">
          <a:xfrm rot="-435778">
            <a:off x="762000" y="4724400"/>
            <a:ext cx="976313" cy="152400"/>
          </a:xfrm>
          <a:prstGeom prst="rect">
            <a:avLst/>
          </a:prstGeom>
        </p:spPr>
        <p:txBody>
          <a:bodyPr wrap="none" fromWordArt="1">
            <a:prstTxWarp prst="textSlantUp">
              <a:avLst>
                <a:gd name="adj" fmla="val 2551"/>
              </a:avLst>
            </a:prstTxWarp>
          </a:bodyPr>
          <a:lstStyle/>
          <a:p>
            <a:r>
              <a:rPr lang="ru-RU" sz="3600" kern="10">
                <a:ln w="9525">
                  <a:solidFill>
                    <a:srgbClr val="000000"/>
                  </a:solidFill>
                  <a:round/>
                  <a:headEnd/>
                  <a:tailEnd/>
                </a:ln>
                <a:solidFill>
                  <a:srgbClr val="000000"/>
                </a:solidFill>
                <a:latin typeface="Arial Black" panose="020B0604020202020204" pitchFamily="34" charset="0"/>
                <a:cs typeface="Arial Black" panose="020B0604020202020204" pitchFamily="34" charset="0"/>
              </a:rPr>
              <a:t>БЫТИЕ</a:t>
            </a:r>
            <a:endParaRPr lang="en-US" sz="3600" kern="10">
              <a:ln w="9525">
                <a:solidFill>
                  <a:srgbClr val="000000"/>
                </a:solidFill>
                <a:round/>
                <a:headEnd/>
                <a:tailEnd/>
              </a:ln>
              <a:solidFill>
                <a:srgbClr val="000000"/>
              </a:solidFill>
              <a:latin typeface="Arial Black" panose="020B0604020202020204" pitchFamily="34" charset="0"/>
              <a:cs typeface="Arial Black" panose="020B0604020202020204" pitchFamily="34" charset="0"/>
            </a:endParaRPr>
          </a:p>
        </p:txBody>
      </p:sp>
      <p:sp>
        <p:nvSpPr>
          <p:cNvPr id="6030345" name="Text Box 9">
            <a:extLst>
              <a:ext uri="{FF2B5EF4-FFF2-40B4-BE49-F238E27FC236}">
                <a16:creationId xmlns:a16="http://schemas.microsoft.com/office/drawing/2014/main" id="{7F411372-65BB-4E4E-9ED9-4C2D1BDC4CD6}"/>
              </a:ext>
            </a:extLst>
          </p:cNvPr>
          <p:cNvSpPr txBox="1">
            <a:spLocks noChangeArrowheads="1"/>
          </p:cNvSpPr>
          <p:nvPr/>
        </p:nvSpPr>
        <p:spPr bwMode="auto">
          <a:xfrm>
            <a:off x="5638800" y="533400"/>
            <a:ext cx="3505200" cy="4770438"/>
          </a:xfrm>
          <a:prstGeom prst="rect">
            <a:avLst/>
          </a:prstGeom>
          <a:noFill/>
          <a:ln w="9525" algn="ctr">
            <a:noFill/>
            <a:miter lim="800000"/>
            <a:headEnd/>
            <a:tailEnd/>
          </a:ln>
          <a:effectLst/>
        </p:spPr>
        <p:txBody>
          <a:bodyPr>
            <a:spAutoFit/>
          </a:bodyPr>
          <a:lstStyle/>
          <a:p>
            <a:pPr>
              <a:spcBef>
                <a:spcPct val="50000"/>
              </a:spcBef>
              <a:defRPr/>
            </a:pPr>
            <a:r>
              <a:rPr lang="ru-RU" sz="3200" b="1" dirty="0">
                <a:solidFill>
                  <a:schemeClr val="bg1"/>
                </a:solidFill>
                <a:effectLst>
                  <a:outerShdw blurRad="38100" dist="38100" dir="2700000" algn="tl">
                    <a:srgbClr val="808080"/>
                  </a:outerShdw>
                </a:effectLst>
                <a:latin typeface="Arial" charset="0"/>
              </a:rPr>
              <a:t>Когда люди </a:t>
            </a:r>
          </a:p>
          <a:p>
            <a:pPr>
              <a:spcBef>
                <a:spcPct val="50000"/>
              </a:spcBef>
              <a:defRPr/>
            </a:pPr>
            <a:r>
              <a:rPr lang="ru-RU" sz="3200" b="1" dirty="0">
                <a:solidFill>
                  <a:schemeClr val="bg1"/>
                </a:solidFill>
                <a:effectLst>
                  <a:outerShdw blurRad="38100" dist="38100" dir="2700000" algn="tl">
                    <a:srgbClr val="808080"/>
                  </a:outerShdw>
                </a:effectLst>
                <a:latin typeface="Arial Black" pitchFamily="34" charset="0"/>
              </a:rPr>
              <a:t>ПЫТАЮТСЯ</a:t>
            </a:r>
            <a:endParaRPr lang="ru-RU" sz="3200" b="1" dirty="0">
              <a:solidFill>
                <a:schemeClr val="bg1"/>
              </a:solidFill>
              <a:effectLst>
                <a:outerShdw blurRad="38100" dist="38100" dir="2700000" algn="tl">
                  <a:srgbClr val="808080"/>
                </a:outerShdw>
              </a:effectLst>
              <a:latin typeface="Arial" charset="0"/>
            </a:endParaRPr>
          </a:p>
          <a:p>
            <a:pPr>
              <a:spcBef>
                <a:spcPct val="50000"/>
              </a:spcBef>
              <a:defRPr/>
            </a:pPr>
            <a:r>
              <a:rPr lang="ru-RU" sz="3200" b="1" dirty="0">
                <a:solidFill>
                  <a:schemeClr val="bg1"/>
                </a:solidFill>
                <a:effectLst>
                  <a:outerShdw blurRad="38100" dist="38100" dir="2700000" algn="tl">
                    <a:srgbClr val="808080"/>
                  </a:outerShdw>
                </a:effectLst>
                <a:latin typeface="Arial" charset="0"/>
              </a:rPr>
              <a:t> согласовать их,</a:t>
            </a:r>
          </a:p>
          <a:p>
            <a:pPr>
              <a:spcBef>
                <a:spcPct val="50000"/>
              </a:spcBef>
              <a:defRPr/>
            </a:pPr>
            <a:r>
              <a:rPr lang="ru-RU" sz="3200" b="1" dirty="0">
                <a:solidFill>
                  <a:schemeClr val="bg1"/>
                </a:solidFill>
                <a:effectLst>
                  <a:outerShdw blurRad="38100" dist="38100" dir="2700000" algn="tl">
                    <a:srgbClr val="808080"/>
                  </a:outerShdw>
                </a:effectLst>
                <a:latin typeface="Arial" charset="0"/>
              </a:rPr>
              <a:t>угадайте,</a:t>
            </a:r>
          </a:p>
          <a:p>
            <a:pPr>
              <a:spcBef>
                <a:spcPct val="50000"/>
              </a:spcBef>
              <a:defRPr/>
            </a:pPr>
            <a:r>
              <a:rPr lang="ru-RU" sz="3200" b="1" dirty="0">
                <a:solidFill>
                  <a:schemeClr val="bg1"/>
                </a:solidFill>
                <a:effectLst>
                  <a:outerShdw blurRad="38100" dist="38100" dir="2700000" algn="tl">
                    <a:srgbClr val="808080"/>
                  </a:outerShdw>
                </a:effectLst>
                <a:latin typeface="Arial" charset="0"/>
              </a:rPr>
              <a:t>что подвергается</a:t>
            </a:r>
          </a:p>
          <a:p>
            <a:pPr>
              <a:spcBef>
                <a:spcPct val="50000"/>
              </a:spcBef>
              <a:defRPr/>
            </a:pPr>
            <a:r>
              <a:rPr lang="ru-RU" sz="3200" b="1" dirty="0">
                <a:solidFill>
                  <a:schemeClr val="bg1"/>
                </a:solidFill>
                <a:effectLst>
                  <a:outerShdw blurRad="38100" dist="38100" dir="2700000" algn="tl">
                    <a:srgbClr val="808080"/>
                  </a:outerShdw>
                </a:effectLst>
                <a:latin typeface="Arial" charset="0"/>
              </a:rPr>
              <a:t> РЕДАКЦИИ</a:t>
            </a:r>
            <a:r>
              <a:rPr lang="ru-RU" sz="3200" b="1" dirty="0">
                <a:solidFill>
                  <a:schemeClr val="bg1"/>
                </a:solidFill>
                <a:effectLst>
                  <a:outerShdw blurRad="38100" dist="38100" dir="2700000" algn="tl">
                    <a:srgbClr val="808080"/>
                  </a:outerShdw>
                </a:effectLst>
                <a:latin typeface="Arial Black" pitchFamily="34" charset="0"/>
              </a:rPr>
              <a:t>!</a:t>
            </a:r>
            <a:endParaRPr lang="en-US" sz="3200" b="1" dirty="0">
              <a:solidFill>
                <a:schemeClr val="bg1"/>
              </a:solidFill>
              <a:effectLst>
                <a:outerShdw blurRad="38100" dist="38100" dir="2700000" algn="tl">
                  <a:srgbClr val="808080"/>
                </a:outerShdw>
              </a:effectLst>
              <a:latin typeface="Arial Black" pitchFamily="34" charset="0"/>
            </a:endParaRPr>
          </a:p>
        </p:txBody>
      </p:sp>
      <p:sp>
        <p:nvSpPr>
          <p:cNvPr id="918538" name="Rectangle 10">
            <a:extLst>
              <a:ext uri="{FF2B5EF4-FFF2-40B4-BE49-F238E27FC236}">
                <a16:creationId xmlns:a16="http://schemas.microsoft.com/office/drawing/2014/main" id="{3B429655-F06D-864B-B737-1AEA1BC78973}"/>
              </a:ext>
            </a:extLst>
          </p:cNvPr>
          <p:cNvSpPr>
            <a:spLocks noChangeArrowheads="1"/>
          </p:cNvSpPr>
          <p:nvPr/>
        </p:nvSpPr>
        <p:spPr bwMode="auto">
          <a:xfrm>
            <a:off x="0" y="3581400"/>
            <a:ext cx="5867400" cy="32766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918538"/>
                                        </p:tgtEl>
                                      </p:cBhvr>
                                    </p:animEffect>
                                    <p:set>
                                      <p:cBhvr>
                                        <p:cTn id="7" dur="1" fill="hold">
                                          <p:stCondLst>
                                            <p:cond delay="499"/>
                                          </p:stCondLst>
                                        </p:cTn>
                                        <p:tgtEl>
                                          <p:spTgt spid="9185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17" descr="\\.psf\Host\Users\mmurphy\Desktop\1 Genesis matters--slides to layer.014 copy.jpg">
            <a:extLst>
              <a:ext uri="{FF2B5EF4-FFF2-40B4-BE49-F238E27FC236}">
                <a16:creationId xmlns:a16="http://schemas.microsoft.com/office/drawing/2014/main" id="{DF704E22-7C7A-3E45-A294-319B503F2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118" descr="\\.psf\Host\Users\mmurphy\Desktop\1 Genesis matters--slides to layer.014 copy.jpg">
            <a:extLst>
              <a:ext uri="{FF2B5EF4-FFF2-40B4-BE49-F238E27FC236}">
                <a16:creationId xmlns:a16="http://schemas.microsoft.com/office/drawing/2014/main" id="{1E32DB04-EE86-864E-BC9A-389E06A7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3" hidden="1">
            <a:extLst>
              <a:ext uri="{FF2B5EF4-FFF2-40B4-BE49-F238E27FC236}">
                <a16:creationId xmlns:a16="http://schemas.microsoft.com/office/drawing/2014/main" id="{0BDBD842-78F7-3941-A752-884F98C264B8}"/>
              </a:ext>
            </a:extLst>
          </p:cNvPr>
          <p:cNvSpPr>
            <a:spLocks noGrp="1" noChangeArrowheads="1"/>
          </p:cNvSpPr>
          <p:nvPr>
            <p:ph type="title" idx="4294967295"/>
          </p:nvPr>
        </p:nvSpPr>
        <p:spPr/>
        <p:txBody>
          <a:bodyPr/>
          <a:lstStyle/>
          <a:p>
            <a:pPr eaLnBrk="1" hangingPunct="1"/>
            <a:r>
              <a:rPr lang="en-US" altLang="en-US"/>
              <a:t>Adam to Christ</a:t>
            </a:r>
          </a:p>
        </p:txBody>
      </p:sp>
      <p:sp>
        <p:nvSpPr>
          <p:cNvPr id="131077" name="Text Box 4">
            <a:extLst>
              <a:ext uri="{FF2B5EF4-FFF2-40B4-BE49-F238E27FC236}">
                <a16:creationId xmlns:a16="http://schemas.microsoft.com/office/drawing/2014/main" id="{8BE15ADE-23AE-6F4E-ADCD-72E4A992579E}"/>
              </a:ext>
            </a:extLst>
          </p:cNvPr>
          <p:cNvSpPr txBox="1">
            <a:spLocks noChangeArrowheads="1"/>
          </p:cNvSpPr>
          <p:nvPr/>
        </p:nvSpPr>
        <p:spPr bwMode="auto">
          <a:xfrm>
            <a:off x="3200400" y="3505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t>Line of Joseph</a:t>
            </a:r>
          </a:p>
        </p:txBody>
      </p:sp>
      <p:sp>
        <p:nvSpPr>
          <p:cNvPr id="131078" name="Text Box 5">
            <a:extLst>
              <a:ext uri="{FF2B5EF4-FFF2-40B4-BE49-F238E27FC236}">
                <a16:creationId xmlns:a16="http://schemas.microsoft.com/office/drawing/2014/main" id="{14CABE38-127A-8644-B8BE-42E71DF68A35}"/>
              </a:ext>
            </a:extLst>
          </p:cNvPr>
          <p:cNvSpPr txBox="1">
            <a:spLocks noChangeArrowheads="1"/>
          </p:cNvSpPr>
          <p:nvPr/>
        </p:nvSpPr>
        <p:spPr bwMode="auto">
          <a:xfrm>
            <a:off x="3048000" y="5424488"/>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t>Line of Mary</a:t>
            </a:r>
          </a:p>
        </p:txBody>
      </p:sp>
      <p:sp>
        <p:nvSpPr>
          <p:cNvPr id="131079" name="Text Box 6">
            <a:extLst>
              <a:ext uri="{FF2B5EF4-FFF2-40B4-BE49-F238E27FC236}">
                <a16:creationId xmlns:a16="http://schemas.microsoft.com/office/drawing/2014/main" id="{1086E7F5-B626-F644-B74B-C44E69947A68}"/>
              </a:ext>
            </a:extLst>
          </p:cNvPr>
          <p:cNvSpPr txBox="1">
            <a:spLocks noChangeArrowheads="1"/>
          </p:cNvSpPr>
          <p:nvPr/>
        </p:nvSpPr>
        <p:spPr bwMode="auto">
          <a:xfrm>
            <a:off x="3276600" y="16764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David</a:t>
            </a:r>
          </a:p>
        </p:txBody>
      </p:sp>
      <p:sp>
        <p:nvSpPr>
          <p:cNvPr id="131080" name="Text Box 7">
            <a:extLst>
              <a:ext uri="{FF2B5EF4-FFF2-40B4-BE49-F238E27FC236}">
                <a16:creationId xmlns:a16="http://schemas.microsoft.com/office/drawing/2014/main" id="{43F21B4E-C303-1D4B-AC75-31FD81DAB48A}"/>
              </a:ext>
            </a:extLst>
          </p:cNvPr>
          <p:cNvSpPr txBox="1">
            <a:spLocks noChangeArrowheads="1"/>
          </p:cNvSpPr>
          <p:nvPr/>
        </p:nvSpPr>
        <p:spPr bwMode="auto">
          <a:xfrm>
            <a:off x="6172200" y="1524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000" b="1"/>
              <a:t>Abraham</a:t>
            </a:r>
          </a:p>
        </p:txBody>
      </p:sp>
      <p:pic>
        <p:nvPicPr>
          <p:cNvPr id="131081" name="Picture 8" descr="\\.psf\Host\Volumes\PresTeam\Maria Murphy\Keynote\TM_reworked_Slides\Adam to Christ 00028.jpg">
            <a:extLst>
              <a:ext uri="{FF2B5EF4-FFF2-40B4-BE49-F238E27FC236}">
                <a16:creationId xmlns:a16="http://schemas.microsoft.com/office/drawing/2014/main" id="{99445D6F-565A-8B48-B855-18599B016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2" name="TextBox 1">
            <a:extLst>
              <a:ext uri="{FF2B5EF4-FFF2-40B4-BE49-F238E27FC236}">
                <a16:creationId xmlns:a16="http://schemas.microsoft.com/office/drawing/2014/main" id="{D55E6F54-B4EE-614D-9186-54C0223C9F37}"/>
              </a:ext>
            </a:extLst>
          </p:cNvPr>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Adam</a:t>
            </a:r>
          </a:p>
        </p:txBody>
      </p:sp>
      <p:sp>
        <p:nvSpPr>
          <p:cNvPr id="131083" name="TextBox 9">
            <a:extLst>
              <a:ext uri="{FF2B5EF4-FFF2-40B4-BE49-F238E27FC236}">
                <a16:creationId xmlns:a16="http://schemas.microsoft.com/office/drawing/2014/main" id="{E8EF10B0-4E02-DA47-BBDC-1DA771E3DB62}"/>
              </a:ext>
            </a:extLst>
          </p:cNvPr>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Seth</a:t>
            </a:r>
          </a:p>
        </p:txBody>
      </p:sp>
      <p:sp>
        <p:nvSpPr>
          <p:cNvPr id="131084" name="TextBox 10">
            <a:extLst>
              <a:ext uri="{FF2B5EF4-FFF2-40B4-BE49-F238E27FC236}">
                <a16:creationId xmlns:a16="http://schemas.microsoft.com/office/drawing/2014/main" id="{946DFD10-4AA0-8840-8058-A6453C5D4250}"/>
              </a:ext>
            </a:extLst>
          </p:cNvPr>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Enos</a:t>
            </a:r>
          </a:p>
        </p:txBody>
      </p:sp>
      <p:sp>
        <p:nvSpPr>
          <p:cNvPr id="131085" name="TextBox 11">
            <a:extLst>
              <a:ext uri="{FF2B5EF4-FFF2-40B4-BE49-F238E27FC236}">
                <a16:creationId xmlns:a16="http://schemas.microsoft.com/office/drawing/2014/main" id="{A4B61AD3-B619-854C-8B67-28EFE1404F37}"/>
              </a:ext>
            </a:extLst>
          </p:cNvPr>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Cainan</a:t>
            </a:r>
          </a:p>
        </p:txBody>
      </p:sp>
      <p:sp>
        <p:nvSpPr>
          <p:cNvPr id="131086" name="TextBox 12">
            <a:extLst>
              <a:ext uri="{FF2B5EF4-FFF2-40B4-BE49-F238E27FC236}">
                <a16:creationId xmlns:a16="http://schemas.microsoft.com/office/drawing/2014/main" id="{2FCC5601-2B26-EA47-A0EB-4298B8190A70}"/>
              </a:ext>
            </a:extLst>
          </p:cNvPr>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Mahalaleel</a:t>
            </a:r>
          </a:p>
        </p:txBody>
      </p:sp>
      <p:sp>
        <p:nvSpPr>
          <p:cNvPr id="131087" name="TextBox 13">
            <a:extLst>
              <a:ext uri="{FF2B5EF4-FFF2-40B4-BE49-F238E27FC236}">
                <a16:creationId xmlns:a16="http://schemas.microsoft.com/office/drawing/2014/main" id="{88D13F4F-962C-4A40-8CFB-2A5362374AF7}"/>
              </a:ext>
            </a:extLst>
          </p:cNvPr>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Jared</a:t>
            </a:r>
          </a:p>
        </p:txBody>
      </p:sp>
      <p:sp>
        <p:nvSpPr>
          <p:cNvPr id="131088" name="TextBox 14">
            <a:extLst>
              <a:ext uri="{FF2B5EF4-FFF2-40B4-BE49-F238E27FC236}">
                <a16:creationId xmlns:a16="http://schemas.microsoft.com/office/drawing/2014/main" id="{41A5BEAE-F6E7-D443-82D4-1816B38C414E}"/>
              </a:ext>
            </a:extLst>
          </p:cNvPr>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Enoch</a:t>
            </a:r>
          </a:p>
        </p:txBody>
      </p:sp>
      <p:sp>
        <p:nvSpPr>
          <p:cNvPr id="131089" name="TextBox 15">
            <a:extLst>
              <a:ext uri="{FF2B5EF4-FFF2-40B4-BE49-F238E27FC236}">
                <a16:creationId xmlns:a16="http://schemas.microsoft.com/office/drawing/2014/main" id="{893D7E23-9008-FE44-B584-0FB2B439B47E}"/>
              </a:ext>
            </a:extLst>
          </p:cNvPr>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Methuselah</a:t>
            </a:r>
          </a:p>
        </p:txBody>
      </p:sp>
      <p:sp>
        <p:nvSpPr>
          <p:cNvPr id="131090" name="TextBox 16">
            <a:extLst>
              <a:ext uri="{FF2B5EF4-FFF2-40B4-BE49-F238E27FC236}">
                <a16:creationId xmlns:a16="http://schemas.microsoft.com/office/drawing/2014/main" id="{1E91DF8D-69DA-2640-99E5-A9D129ED16F9}"/>
              </a:ext>
            </a:extLst>
          </p:cNvPr>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Lamech</a:t>
            </a:r>
          </a:p>
        </p:txBody>
      </p:sp>
      <p:sp>
        <p:nvSpPr>
          <p:cNvPr id="131091" name="TextBox 17">
            <a:extLst>
              <a:ext uri="{FF2B5EF4-FFF2-40B4-BE49-F238E27FC236}">
                <a16:creationId xmlns:a16="http://schemas.microsoft.com/office/drawing/2014/main" id="{FDC747A5-87DA-2C4B-9BB1-F5B37AADF0A9}"/>
              </a:ext>
            </a:extLst>
          </p:cNvPr>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chemeClr val="bg1"/>
                </a:solidFill>
              </a:rPr>
              <a:t>Noah</a:t>
            </a:r>
          </a:p>
        </p:txBody>
      </p:sp>
      <p:sp>
        <p:nvSpPr>
          <p:cNvPr id="131092" name="TextBox 18">
            <a:extLst>
              <a:ext uri="{FF2B5EF4-FFF2-40B4-BE49-F238E27FC236}">
                <a16:creationId xmlns:a16="http://schemas.microsoft.com/office/drawing/2014/main" id="{DC3EBFA7-7AFB-E04F-B7CA-11F318AC8280}"/>
              </a:ext>
            </a:extLst>
          </p:cNvPr>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Shem</a:t>
            </a:r>
          </a:p>
        </p:txBody>
      </p:sp>
      <p:sp>
        <p:nvSpPr>
          <p:cNvPr id="131093" name="TextBox 19">
            <a:extLst>
              <a:ext uri="{FF2B5EF4-FFF2-40B4-BE49-F238E27FC236}">
                <a16:creationId xmlns:a16="http://schemas.microsoft.com/office/drawing/2014/main" id="{847626C4-0FA5-DB4D-825E-E31C46298F8A}"/>
              </a:ext>
            </a:extLst>
          </p:cNvPr>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Arphaxed</a:t>
            </a:r>
          </a:p>
        </p:txBody>
      </p:sp>
      <p:sp>
        <p:nvSpPr>
          <p:cNvPr id="131094" name="TextBox 20">
            <a:extLst>
              <a:ext uri="{FF2B5EF4-FFF2-40B4-BE49-F238E27FC236}">
                <a16:creationId xmlns:a16="http://schemas.microsoft.com/office/drawing/2014/main" id="{E5729C87-8AB2-2C46-B68A-A1620685E5F2}"/>
              </a:ext>
            </a:extLst>
          </p:cNvPr>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Salah</a:t>
            </a:r>
          </a:p>
        </p:txBody>
      </p:sp>
      <p:sp>
        <p:nvSpPr>
          <p:cNvPr id="131095" name="TextBox 21">
            <a:extLst>
              <a:ext uri="{FF2B5EF4-FFF2-40B4-BE49-F238E27FC236}">
                <a16:creationId xmlns:a16="http://schemas.microsoft.com/office/drawing/2014/main" id="{A7276E35-6FD5-EC48-9822-E7ACECDE03FC}"/>
              </a:ext>
            </a:extLst>
          </p:cNvPr>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Eber</a:t>
            </a:r>
          </a:p>
        </p:txBody>
      </p:sp>
      <p:sp>
        <p:nvSpPr>
          <p:cNvPr id="131096" name="TextBox 22">
            <a:extLst>
              <a:ext uri="{FF2B5EF4-FFF2-40B4-BE49-F238E27FC236}">
                <a16:creationId xmlns:a16="http://schemas.microsoft.com/office/drawing/2014/main" id="{6B617B6C-A24C-AE42-81E1-3941370AD6B4}"/>
              </a:ext>
            </a:extLst>
          </p:cNvPr>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Peleg</a:t>
            </a:r>
          </a:p>
        </p:txBody>
      </p:sp>
      <p:sp>
        <p:nvSpPr>
          <p:cNvPr id="131097" name="TextBox 23">
            <a:extLst>
              <a:ext uri="{FF2B5EF4-FFF2-40B4-BE49-F238E27FC236}">
                <a16:creationId xmlns:a16="http://schemas.microsoft.com/office/drawing/2014/main" id="{94304F98-AC2F-2148-905F-5698D26E47EE}"/>
              </a:ext>
            </a:extLst>
          </p:cNvPr>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Reu</a:t>
            </a:r>
          </a:p>
        </p:txBody>
      </p:sp>
      <p:sp>
        <p:nvSpPr>
          <p:cNvPr id="131098" name="TextBox 24">
            <a:extLst>
              <a:ext uri="{FF2B5EF4-FFF2-40B4-BE49-F238E27FC236}">
                <a16:creationId xmlns:a16="http://schemas.microsoft.com/office/drawing/2014/main" id="{69F26D2C-797A-A546-AD98-FA2E7644A162}"/>
              </a:ext>
            </a:extLst>
          </p:cNvPr>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Serug</a:t>
            </a:r>
          </a:p>
        </p:txBody>
      </p:sp>
      <p:sp>
        <p:nvSpPr>
          <p:cNvPr id="131099" name="TextBox 25">
            <a:extLst>
              <a:ext uri="{FF2B5EF4-FFF2-40B4-BE49-F238E27FC236}">
                <a16:creationId xmlns:a16="http://schemas.microsoft.com/office/drawing/2014/main" id="{38718C86-5AA9-FF44-BF15-F18BBBB911C3}"/>
              </a:ext>
            </a:extLst>
          </p:cNvPr>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Nahor</a:t>
            </a:r>
          </a:p>
        </p:txBody>
      </p:sp>
      <p:sp>
        <p:nvSpPr>
          <p:cNvPr id="131100" name="TextBox 26">
            <a:extLst>
              <a:ext uri="{FF2B5EF4-FFF2-40B4-BE49-F238E27FC236}">
                <a16:creationId xmlns:a16="http://schemas.microsoft.com/office/drawing/2014/main" id="{A1C8E636-28F5-6841-8A55-65D4E619367D}"/>
              </a:ext>
            </a:extLst>
          </p:cNvPr>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Terah</a:t>
            </a:r>
          </a:p>
        </p:txBody>
      </p:sp>
      <p:sp>
        <p:nvSpPr>
          <p:cNvPr id="131101" name="TextBox 27">
            <a:extLst>
              <a:ext uri="{FF2B5EF4-FFF2-40B4-BE49-F238E27FC236}">
                <a16:creationId xmlns:a16="http://schemas.microsoft.com/office/drawing/2014/main" id="{DC936C7F-BC4C-EA44-A2E8-873505A44C56}"/>
              </a:ext>
            </a:extLst>
          </p:cNvPr>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chemeClr val="bg1"/>
                </a:solidFill>
              </a:rPr>
              <a:t>Abraham</a:t>
            </a:r>
          </a:p>
        </p:txBody>
      </p:sp>
      <p:sp>
        <p:nvSpPr>
          <p:cNvPr id="131102" name="TextBox 29">
            <a:extLst>
              <a:ext uri="{FF2B5EF4-FFF2-40B4-BE49-F238E27FC236}">
                <a16:creationId xmlns:a16="http://schemas.microsoft.com/office/drawing/2014/main" id="{975436B6-1E9C-2F45-BE17-9828134A9140}"/>
              </a:ext>
            </a:extLst>
          </p:cNvPr>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Isaac</a:t>
            </a:r>
          </a:p>
        </p:txBody>
      </p:sp>
      <p:sp>
        <p:nvSpPr>
          <p:cNvPr id="131103" name="TextBox 30">
            <a:extLst>
              <a:ext uri="{FF2B5EF4-FFF2-40B4-BE49-F238E27FC236}">
                <a16:creationId xmlns:a16="http://schemas.microsoft.com/office/drawing/2014/main" id="{309AC7D8-E2C4-8A47-9E61-84BB851BAF4C}"/>
              </a:ext>
            </a:extLst>
          </p:cNvPr>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Jacob</a:t>
            </a:r>
          </a:p>
        </p:txBody>
      </p:sp>
      <p:sp>
        <p:nvSpPr>
          <p:cNvPr id="131104" name="TextBox 31">
            <a:extLst>
              <a:ext uri="{FF2B5EF4-FFF2-40B4-BE49-F238E27FC236}">
                <a16:creationId xmlns:a16="http://schemas.microsoft.com/office/drawing/2014/main" id="{A3C84A59-CFDF-B14E-A986-5A55B4E54626}"/>
              </a:ext>
            </a:extLst>
          </p:cNvPr>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1105" name="TextBox 32">
            <a:extLst>
              <a:ext uri="{FF2B5EF4-FFF2-40B4-BE49-F238E27FC236}">
                <a16:creationId xmlns:a16="http://schemas.microsoft.com/office/drawing/2014/main" id="{8FF18689-2830-3F48-8F4F-ED4C2914B640}"/>
              </a:ext>
            </a:extLst>
          </p:cNvPr>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Perez</a:t>
            </a:r>
          </a:p>
        </p:txBody>
      </p:sp>
      <p:sp>
        <p:nvSpPr>
          <p:cNvPr id="131106" name="TextBox 33">
            <a:extLst>
              <a:ext uri="{FF2B5EF4-FFF2-40B4-BE49-F238E27FC236}">
                <a16:creationId xmlns:a16="http://schemas.microsoft.com/office/drawing/2014/main" id="{0A13C334-6227-3F46-89D1-10E348AA49B0}"/>
              </a:ext>
            </a:extLst>
          </p:cNvPr>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Hezron</a:t>
            </a:r>
          </a:p>
        </p:txBody>
      </p:sp>
      <p:sp>
        <p:nvSpPr>
          <p:cNvPr id="131107" name="TextBox 34">
            <a:extLst>
              <a:ext uri="{FF2B5EF4-FFF2-40B4-BE49-F238E27FC236}">
                <a16:creationId xmlns:a16="http://schemas.microsoft.com/office/drawing/2014/main" id="{2925EDE7-340F-7D4E-8B70-D7C40EFB5BEF}"/>
              </a:ext>
            </a:extLst>
          </p:cNvPr>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Ram</a:t>
            </a:r>
          </a:p>
        </p:txBody>
      </p:sp>
      <p:sp>
        <p:nvSpPr>
          <p:cNvPr id="131108" name="TextBox 35">
            <a:extLst>
              <a:ext uri="{FF2B5EF4-FFF2-40B4-BE49-F238E27FC236}">
                <a16:creationId xmlns:a16="http://schemas.microsoft.com/office/drawing/2014/main" id="{8FCAD844-7C83-7D44-B2E4-1441A8B63A6C}"/>
              </a:ext>
            </a:extLst>
          </p:cNvPr>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Amminadab</a:t>
            </a:r>
          </a:p>
        </p:txBody>
      </p:sp>
      <p:sp>
        <p:nvSpPr>
          <p:cNvPr id="131109" name="TextBox 36">
            <a:extLst>
              <a:ext uri="{FF2B5EF4-FFF2-40B4-BE49-F238E27FC236}">
                <a16:creationId xmlns:a16="http://schemas.microsoft.com/office/drawing/2014/main" id="{B7693806-1964-444D-BC0F-DEC4D489E459}"/>
              </a:ext>
            </a:extLst>
          </p:cNvPr>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Nahshon</a:t>
            </a:r>
          </a:p>
        </p:txBody>
      </p:sp>
      <p:sp>
        <p:nvSpPr>
          <p:cNvPr id="131110" name="TextBox 37">
            <a:extLst>
              <a:ext uri="{FF2B5EF4-FFF2-40B4-BE49-F238E27FC236}">
                <a16:creationId xmlns:a16="http://schemas.microsoft.com/office/drawing/2014/main" id="{DDCCFEE4-5512-D246-A7D2-F3D190B0BF5B}"/>
              </a:ext>
            </a:extLst>
          </p:cNvPr>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Salmon</a:t>
            </a:r>
          </a:p>
        </p:txBody>
      </p:sp>
      <p:sp>
        <p:nvSpPr>
          <p:cNvPr id="131111" name="TextBox 38">
            <a:extLst>
              <a:ext uri="{FF2B5EF4-FFF2-40B4-BE49-F238E27FC236}">
                <a16:creationId xmlns:a16="http://schemas.microsoft.com/office/drawing/2014/main" id="{9A903520-4DB7-5543-9C9C-4674EA55AC6F}"/>
              </a:ext>
            </a:extLst>
          </p:cNvPr>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Boaz</a:t>
            </a:r>
          </a:p>
        </p:txBody>
      </p:sp>
      <p:sp>
        <p:nvSpPr>
          <p:cNvPr id="131112" name="TextBox 39">
            <a:extLst>
              <a:ext uri="{FF2B5EF4-FFF2-40B4-BE49-F238E27FC236}">
                <a16:creationId xmlns:a16="http://schemas.microsoft.com/office/drawing/2014/main" id="{7DBD58EE-720A-514C-9711-7D09FD07AD26}"/>
              </a:ext>
            </a:extLst>
          </p:cNvPr>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Obed</a:t>
            </a:r>
          </a:p>
        </p:txBody>
      </p:sp>
      <p:sp>
        <p:nvSpPr>
          <p:cNvPr id="131113" name="TextBox 40">
            <a:extLst>
              <a:ext uri="{FF2B5EF4-FFF2-40B4-BE49-F238E27FC236}">
                <a16:creationId xmlns:a16="http://schemas.microsoft.com/office/drawing/2014/main" id="{493FD953-D47F-1A4D-A45D-B26584FE8D2E}"/>
              </a:ext>
            </a:extLst>
          </p:cNvPr>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Jesse</a:t>
            </a:r>
          </a:p>
        </p:txBody>
      </p:sp>
      <p:sp>
        <p:nvSpPr>
          <p:cNvPr id="131114" name="TextBox 41">
            <a:extLst>
              <a:ext uri="{FF2B5EF4-FFF2-40B4-BE49-F238E27FC236}">
                <a16:creationId xmlns:a16="http://schemas.microsoft.com/office/drawing/2014/main" id="{EABE673F-5A28-2C4E-99F6-475C0E964F7A}"/>
              </a:ext>
            </a:extLst>
          </p:cNvPr>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David</a:t>
            </a:r>
          </a:p>
          <a:p>
            <a:pPr eaLnBrk="1" hangingPunct="1"/>
            <a:r>
              <a:rPr lang="en-US" altLang="en-US" sz="1100" b="1">
                <a:solidFill>
                  <a:schemeClr val="bg1"/>
                </a:solidFill>
              </a:rPr>
              <a:t>c. 1085 BC</a:t>
            </a:r>
          </a:p>
        </p:txBody>
      </p:sp>
      <p:sp>
        <p:nvSpPr>
          <p:cNvPr id="131115" name="TextBox 42">
            <a:extLst>
              <a:ext uri="{FF2B5EF4-FFF2-40B4-BE49-F238E27FC236}">
                <a16:creationId xmlns:a16="http://schemas.microsoft.com/office/drawing/2014/main" id="{3C8682D0-F1D0-3A4E-A620-46550346EC33}"/>
              </a:ext>
            </a:extLst>
          </p:cNvPr>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Solomon</a:t>
            </a:r>
          </a:p>
        </p:txBody>
      </p:sp>
      <p:sp>
        <p:nvSpPr>
          <p:cNvPr id="131116" name="TextBox 43">
            <a:extLst>
              <a:ext uri="{FF2B5EF4-FFF2-40B4-BE49-F238E27FC236}">
                <a16:creationId xmlns:a16="http://schemas.microsoft.com/office/drawing/2014/main" id="{FA90543D-5AFD-644F-AA4E-AB8797303535}"/>
              </a:ext>
            </a:extLst>
          </p:cNvPr>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Rehoboam</a:t>
            </a:r>
          </a:p>
        </p:txBody>
      </p:sp>
      <p:sp>
        <p:nvSpPr>
          <p:cNvPr id="131117" name="TextBox 44">
            <a:extLst>
              <a:ext uri="{FF2B5EF4-FFF2-40B4-BE49-F238E27FC236}">
                <a16:creationId xmlns:a16="http://schemas.microsoft.com/office/drawing/2014/main" id="{1C98FE4F-7912-F94D-AC30-0A8FBF6EED0E}"/>
              </a:ext>
            </a:extLst>
          </p:cNvPr>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Abijah</a:t>
            </a:r>
          </a:p>
        </p:txBody>
      </p:sp>
      <p:sp>
        <p:nvSpPr>
          <p:cNvPr id="131118" name="TextBox 45">
            <a:extLst>
              <a:ext uri="{FF2B5EF4-FFF2-40B4-BE49-F238E27FC236}">
                <a16:creationId xmlns:a16="http://schemas.microsoft.com/office/drawing/2014/main" id="{6C3B3021-21DB-1C43-ACF0-FD4835E2876F}"/>
              </a:ext>
            </a:extLst>
          </p:cNvPr>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Asa</a:t>
            </a:r>
          </a:p>
        </p:txBody>
      </p:sp>
      <p:sp>
        <p:nvSpPr>
          <p:cNvPr id="131119" name="TextBox 46">
            <a:extLst>
              <a:ext uri="{FF2B5EF4-FFF2-40B4-BE49-F238E27FC236}">
                <a16:creationId xmlns:a16="http://schemas.microsoft.com/office/drawing/2014/main" id="{08A144B5-CF28-E44A-A23B-7B72F819584D}"/>
              </a:ext>
            </a:extLst>
          </p:cNvPr>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Jehoshaphat</a:t>
            </a:r>
          </a:p>
        </p:txBody>
      </p:sp>
      <p:sp>
        <p:nvSpPr>
          <p:cNvPr id="131120" name="TextBox 47">
            <a:extLst>
              <a:ext uri="{FF2B5EF4-FFF2-40B4-BE49-F238E27FC236}">
                <a16:creationId xmlns:a16="http://schemas.microsoft.com/office/drawing/2014/main" id="{D33BDD4E-4F9C-DD45-8203-2C064E00D036}"/>
              </a:ext>
            </a:extLst>
          </p:cNvPr>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Jehoram</a:t>
            </a:r>
          </a:p>
        </p:txBody>
      </p:sp>
      <p:sp>
        <p:nvSpPr>
          <p:cNvPr id="131121" name="TextBox 48">
            <a:extLst>
              <a:ext uri="{FF2B5EF4-FFF2-40B4-BE49-F238E27FC236}">
                <a16:creationId xmlns:a16="http://schemas.microsoft.com/office/drawing/2014/main" id="{774F39C0-F4CF-324E-A3C6-4E858C648E2C}"/>
              </a:ext>
            </a:extLst>
          </p:cNvPr>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Ahaziah</a:t>
            </a:r>
          </a:p>
        </p:txBody>
      </p:sp>
      <p:sp>
        <p:nvSpPr>
          <p:cNvPr id="131122" name="TextBox 49">
            <a:extLst>
              <a:ext uri="{FF2B5EF4-FFF2-40B4-BE49-F238E27FC236}">
                <a16:creationId xmlns:a16="http://schemas.microsoft.com/office/drawing/2014/main" id="{15508438-2B43-8240-9D65-987D74EE4821}"/>
              </a:ext>
            </a:extLst>
          </p:cNvPr>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Joash</a:t>
            </a:r>
          </a:p>
        </p:txBody>
      </p:sp>
      <p:sp>
        <p:nvSpPr>
          <p:cNvPr id="131123" name="TextBox 50">
            <a:extLst>
              <a:ext uri="{FF2B5EF4-FFF2-40B4-BE49-F238E27FC236}">
                <a16:creationId xmlns:a16="http://schemas.microsoft.com/office/drawing/2014/main" id="{719B7A4C-C4FC-9046-A9DE-2CAC8A0858D1}"/>
              </a:ext>
            </a:extLst>
          </p:cNvPr>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Amaziah</a:t>
            </a:r>
          </a:p>
        </p:txBody>
      </p:sp>
      <p:sp>
        <p:nvSpPr>
          <p:cNvPr id="131124" name="TextBox 51">
            <a:extLst>
              <a:ext uri="{FF2B5EF4-FFF2-40B4-BE49-F238E27FC236}">
                <a16:creationId xmlns:a16="http://schemas.microsoft.com/office/drawing/2014/main" id="{BD09FAB2-AFDC-264E-9E7A-A7E205AE2A91}"/>
              </a:ext>
            </a:extLst>
          </p:cNvPr>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Uzziah</a:t>
            </a:r>
          </a:p>
        </p:txBody>
      </p:sp>
      <p:sp>
        <p:nvSpPr>
          <p:cNvPr id="131125" name="TextBox 52">
            <a:extLst>
              <a:ext uri="{FF2B5EF4-FFF2-40B4-BE49-F238E27FC236}">
                <a16:creationId xmlns:a16="http://schemas.microsoft.com/office/drawing/2014/main" id="{0F750AFF-1C95-4F44-BE23-27B0411B93B9}"/>
              </a:ext>
            </a:extLst>
          </p:cNvPr>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Jotham</a:t>
            </a:r>
          </a:p>
        </p:txBody>
      </p:sp>
      <p:sp>
        <p:nvSpPr>
          <p:cNvPr id="131126" name="TextBox 53">
            <a:extLst>
              <a:ext uri="{FF2B5EF4-FFF2-40B4-BE49-F238E27FC236}">
                <a16:creationId xmlns:a16="http://schemas.microsoft.com/office/drawing/2014/main" id="{C0E1719C-4818-204F-95D8-1BC5250FFA24}"/>
              </a:ext>
            </a:extLst>
          </p:cNvPr>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Ahaz</a:t>
            </a:r>
          </a:p>
        </p:txBody>
      </p:sp>
      <p:sp>
        <p:nvSpPr>
          <p:cNvPr id="131127" name="TextBox 54">
            <a:extLst>
              <a:ext uri="{FF2B5EF4-FFF2-40B4-BE49-F238E27FC236}">
                <a16:creationId xmlns:a16="http://schemas.microsoft.com/office/drawing/2014/main" id="{74072019-2984-0047-8EC0-75C0757F970D}"/>
              </a:ext>
            </a:extLst>
          </p:cNvPr>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Hezekiah</a:t>
            </a:r>
          </a:p>
        </p:txBody>
      </p:sp>
      <p:sp>
        <p:nvSpPr>
          <p:cNvPr id="131128" name="TextBox 55">
            <a:extLst>
              <a:ext uri="{FF2B5EF4-FFF2-40B4-BE49-F238E27FC236}">
                <a16:creationId xmlns:a16="http://schemas.microsoft.com/office/drawing/2014/main" id="{1100F2E6-4609-F241-8447-BD57A4BB3E07}"/>
              </a:ext>
            </a:extLst>
          </p:cNvPr>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Manasseh</a:t>
            </a:r>
          </a:p>
        </p:txBody>
      </p:sp>
      <p:sp>
        <p:nvSpPr>
          <p:cNvPr id="131129" name="TextBox 56">
            <a:extLst>
              <a:ext uri="{FF2B5EF4-FFF2-40B4-BE49-F238E27FC236}">
                <a16:creationId xmlns:a16="http://schemas.microsoft.com/office/drawing/2014/main" id="{40C40C32-1C9C-FE49-89BB-73698EC6CB2F}"/>
              </a:ext>
            </a:extLst>
          </p:cNvPr>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Amon</a:t>
            </a:r>
          </a:p>
        </p:txBody>
      </p:sp>
      <p:sp>
        <p:nvSpPr>
          <p:cNvPr id="131130" name="TextBox 57">
            <a:extLst>
              <a:ext uri="{FF2B5EF4-FFF2-40B4-BE49-F238E27FC236}">
                <a16:creationId xmlns:a16="http://schemas.microsoft.com/office/drawing/2014/main" id="{43B8B41E-3B6C-1942-A128-2463DBA85220}"/>
              </a:ext>
            </a:extLst>
          </p:cNvPr>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Josiah</a:t>
            </a:r>
          </a:p>
        </p:txBody>
      </p:sp>
      <p:sp>
        <p:nvSpPr>
          <p:cNvPr id="131131" name="TextBox 58">
            <a:extLst>
              <a:ext uri="{FF2B5EF4-FFF2-40B4-BE49-F238E27FC236}">
                <a16:creationId xmlns:a16="http://schemas.microsoft.com/office/drawing/2014/main" id="{F0C5846D-18F2-8741-9266-39F2120B0138}"/>
              </a:ext>
            </a:extLst>
          </p:cNvPr>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Jehoiakim</a:t>
            </a:r>
          </a:p>
        </p:txBody>
      </p:sp>
      <p:sp>
        <p:nvSpPr>
          <p:cNvPr id="131132" name="TextBox 59">
            <a:extLst>
              <a:ext uri="{FF2B5EF4-FFF2-40B4-BE49-F238E27FC236}">
                <a16:creationId xmlns:a16="http://schemas.microsoft.com/office/drawing/2014/main" id="{3486D114-B2B1-D347-BDD1-76E3B08A7566}"/>
              </a:ext>
            </a:extLst>
          </p:cNvPr>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Jeconiah</a:t>
            </a:r>
          </a:p>
        </p:txBody>
      </p:sp>
      <p:sp>
        <p:nvSpPr>
          <p:cNvPr id="131133" name="TextBox 60">
            <a:extLst>
              <a:ext uri="{FF2B5EF4-FFF2-40B4-BE49-F238E27FC236}">
                <a16:creationId xmlns:a16="http://schemas.microsoft.com/office/drawing/2014/main" id="{81EFA181-8445-EB46-9F67-9A0656531BD6}"/>
              </a:ext>
            </a:extLst>
          </p:cNvPr>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Shealtiel</a:t>
            </a:r>
          </a:p>
        </p:txBody>
      </p:sp>
      <p:sp>
        <p:nvSpPr>
          <p:cNvPr id="131134" name="TextBox 61">
            <a:extLst>
              <a:ext uri="{FF2B5EF4-FFF2-40B4-BE49-F238E27FC236}">
                <a16:creationId xmlns:a16="http://schemas.microsoft.com/office/drawing/2014/main" id="{30AE10E1-2773-494D-85CB-31998FC03C6F}"/>
              </a:ext>
            </a:extLst>
          </p:cNvPr>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Zerubbabel</a:t>
            </a:r>
          </a:p>
        </p:txBody>
      </p:sp>
      <p:sp>
        <p:nvSpPr>
          <p:cNvPr id="131135" name="TextBox 62">
            <a:extLst>
              <a:ext uri="{FF2B5EF4-FFF2-40B4-BE49-F238E27FC236}">
                <a16:creationId xmlns:a16="http://schemas.microsoft.com/office/drawing/2014/main" id="{4E7C0773-7243-EC4D-853C-6A72E5FEC060}"/>
              </a:ext>
            </a:extLst>
          </p:cNvPr>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Abiud</a:t>
            </a:r>
          </a:p>
        </p:txBody>
      </p:sp>
      <p:sp>
        <p:nvSpPr>
          <p:cNvPr id="131136" name="TextBox 63">
            <a:extLst>
              <a:ext uri="{FF2B5EF4-FFF2-40B4-BE49-F238E27FC236}">
                <a16:creationId xmlns:a16="http://schemas.microsoft.com/office/drawing/2014/main" id="{AB2D6B6A-1857-3C42-A06E-336C2EA7B4CF}"/>
              </a:ext>
            </a:extLst>
          </p:cNvPr>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Eliakim</a:t>
            </a:r>
          </a:p>
        </p:txBody>
      </p:sp>
      <p:sp>
        <p:nvSpPr>
          <p:cNvPr id="131137" name="TextBox 64">
            <a:extLst>
              <a:ext uri="{FF2B5EF4-FFF2-40B4-BE49-F238E27FC236}">
                <a16:creationId xmlns:a16="http://schemas.microsoft.com/office/drawing/2014/main" id="{3735A211-FBD4-0947-8E1C-0FC246D15329}"/>
              </a:ext>
            </a:extLst>
          </p:cNvPr>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Azor</a:t>
            </a:r>
          </a:p>
        </p:txBody>
      </p:sp>
      <p:sp>
        <p:nvSpPr>
          <p:cNvPr id="131138" name="TextBox 65">
            <a:extLst>
              <a:ext uri="{FF2B5EF4-FFF2-40B4-BE49-F238E27FC236}">
                <a16:creationId xmlns:a16="http://schemas.microsoft.com/office/drawing/2014/main" id="{8DE20231-781A-8E41-AD6C-E2A2B6DB1231}"/>
              </a:ext>
            </a:extLst>
          </p:cNvPr>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Zadok</a:t>
            </a:r>
          </a:p>
        </p:txBody>
      </p:sp>
      <p:sp>
        <p:nvSpPr>
          <p:cNvPr id="131139" name="TextBox 66">
            <a:extLst>
              <a:ext uri="{FF2B5EF4-FFF2-40B4-BE49-F238E27FC236}">
                <a16:creationId xmlns:a16="http://schemas.microsoft.com/office/drawing/2014/main" id="{B5A46359-7A21-C841-99A1-54C80B9F8214}"/>
              </a:ext>
            </a:extLst>
          </p:cNvPr>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Achim</a:t>
            </a:r>
          </a:p>
        </p:txBody>
      </p:sp>
      <p:sp>
        <p:nvSpPr>
          <p:cNvPr id="131140" name="TextBox 67">
            <a:extLst>
              <a:ext uri="{FF2B5EF4-FFF2-40B4-BE49-F238E27FC236}">
                <a16:creationId xmlns:a16="http://schemas.microsoft.com/office/drawing/2014/main" id="{0536A2DC-0F1C-BF4A-BC87-D804C8B88446}"/>
              </a:ext>
            </a:extLst>
          </p:cNvPr>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Eliud</a:t>
            </a:r>
          </a:p>
        </p:txBody>
      </p:sp>
      <p:sp>
        <p:nvSpPr>
          <p:cNvPr id="131141" name="TextBox 68">
            <a:extLst>
              <a:ext uri="{FF2B5EF4-FFF2-40B4-BE49-F238E27FC236}">
                <a16:creationId xmlns:a16="http://schemas.microsoft.com/office/drawing/2014/main" id="{D94D50DF-7CEC-3445-9A68-D6A1CEB7F1E5}"/>
              </a:ext>
            </a:extLst>
          </p:cNvPr>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Eleazar</a:t>
            </a:r>
          </a:p>
        </p:txBody>
      </p:sp>
      <p:sp>
        <p:nvSpPr>
          <p:cNvPr id="131142" name="TextBox 69">
            <a:extLst>
              <a:ext uri="{FF2B5EF4-FFF2-40B4-BE49-F238E27FC236}">
                <a16:creationId xmlns:a16="http://schemas.microsoft.com/office/drawing/2014/main" id="{0E63D4FB-8FD5-E543-9755-8FE4B2F77201}"/>
              </a:ext>
            </a:extLst>
          </p:cNvPr>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Matthan</a:t>
            </a:r>
          </a:p>
        </p:txBody>
      </p:sp>
      <p:sp>
        <p:nvSpPr>
          <p:cNvPr id="131143" name="TextBox 70">
            <a:extLst>
              <a:ext uri="{FF2B5EF4-FFF2-40B4-BE49-F238E27FC236}">
                <a16:creationId xmlns:a16="http://schemas.microsoft.com/office/drawing/2014/main" id="{8F991340-7C6C-8445-991A-762E0F250A9E}"/>
              </a:ext>
            </a:extLst>
          </p:cNvPr>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Jacob</a:t>
            </a:r>
          </a:p>
        </p:txBody>
      </p:sp>
      <p:sp>
        <p:nvSpPr>
          <p:cNvPr id="131144" name="TextBox 71">
            <a:extLst>
              <a:ext uri="{FF2B5EF4-FFF2-40B4-BE49-F238E27FC236}">
                <a16:creationId xmlns:a16="http://schemas.microsoft.com/office/drawing/2014/main" id="{BD0A8B36-82BC-B642-A311-19B17BF824BD}"/>
              </a:ext>
            </a:extLst>
          </p:cNvPr>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t>Joseph</a:t>
            </a:r>
          </a:p>
        </p:txBody>
      </p:sp>
      <p:sp>
        <p:nvSpPr>
          <p:cNvPr id="131145" name="TextBox 72">
            <a:extLst>
              <a:ext uri="{FF2B5EF4-FFF2-40B4-BE49-F238E27FC236}">
                <a16:creationId xmlns:a16="http://schemas.microsoft.com/office/drawing/2014/main" id="{1980A8C0-2AFB-F544-AC65-50DA89D53BFE}"/>
              </a:ext>
            </a:extLst>
          </p:cNvPr>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1146" name="TextBox 73">
            <a:extLst>
              <a:ext uri="{FF2B5EF4-FFF2-40B4-BE49-F238E27FC236}">
                <a16:creationId xmlns:a16="http://schemas.microsoft.com/office/drawing/2014/main" id="{9ED9F399-B3D5-584E-9563-DBD71E21C018}"/>
              </a:ext>
            </a:extLst>
          </p:cNvPr>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Janna</a:t>
            </a:r>
          </a:p>
        </p:txBody>
      </p:sp>
      <p:sp>
        <p:nvSpPr>
          <p:cNvPr id="131147" name="TextBox 74">
            <a:extLst>
              <a:ext uri="{FF2B5EF4-FFF2-40B4-BE49-F238E27FC236}">
                <a16:creationId xmlns:a16="http://schemas.microsoft.com/office/drawing/2014/main" id="{537B0B1D-F25A-154B-BCBB-D728A06C6FDF}"/>
              </a:ext>
            </a:extLst>
          </p:cNvPr>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Melchi</a:t>
            </a:r>
          </a:p>
        </p:txBody>
      </p:sp>
      <p:sp>
        <p:nvSpPr>
          <p:cNvPr id="131148" name="TextBox 75">
            <a:extLst>
              <a:ext uri="{FF2B5EF4-FFF2-40B4-BE49-F238E27FC236}">
                <a16:creationId xmlns:a16="http://schemas.microsoft.com/office/drawing/2014/main" id="{1ED6776F-DB59-194B-854D-3DC90388DD26}"/>
              </a:ext>
            </a:extLst>
          </p:cNvPr>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Levi</a:t>
            </a:r>
          </a:p>
        </p:txBody>
      </p:sp>
      <p:sp>
        <p:nvSpPr>
          <p:cNvPr id="131149" name="TextBox 76">
            <a:extLst>
              <a:ext uri="{FF2B5EF4-FFF2-40B4-BE49-F238E27FC236}">
                <a16:creationId xmlns:a16="http://schemas.microsoft.com/office/drawing/2014/main" id="{C690B8F7-EF4B-394D-AE4E-D07C17D7A174}"/>
              </a:ext>
            </a:extLst>
          </p:cNvPr>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Matthat</a:t>
            </a:r>
          </a:p>
        </p:txBody>
      </p:sp>
      <p:sp>
        <p:nvSpPr>
          <p:cNvPr id="131150" name="TextBox 77">
            <a:extLst>
              <a:ext uri="{FF2B5EF4-FFF2-40B4-BE49-F238E27FC236}">
                <a16:creationId xmlns:a16="http://schemas.microsoft.com/office/drawing/2014/main" id="{B4A59B40-4E80-5D40-9DB7-FA16E99102CB}"/>
              </a:ext>
            </a:extLst>
          </p:cNvPr>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Heli</a:t>
            </a:r>
          </a:p>
        </p:txBody>
      </p:sp>
      <p:sp>
        <p:nvSpPr>
          <p:cNvPr id="131151" name="TextBox 78">
            <a:extLst>
              <a:ext uri="{FF2B5EF4-FFF2-40B4-BE49-F238E27FC236}">
                <a16:creationId xmlns:a16="http://schemas.microsoft.com/office/drawing/2014/main" id="{317A97F6-9283-F64B-A43C-06E2A55C820A}"/>
              </a:ext>
            </a:extLst>
          </p:cNvPr>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t>Mary</a:t>
            </a:r>
          </a:p>
        </p:txBody>
      </p:sp>
      <p:sp>
        <p:nvSpPr>
          <p:cNvPr id="131152" name="TextBox 79">
            <a:extLst>
              <a:ext uri="{FF2B5EF4-FFF2-40B4-BE49-F238E27FC236}">
                <a16:creationId xmlns:a16="http://schemas.microsoft.com/office/drawing/2014/main" id="{1AFC7866-C3BC-D54E-B339-567647942E98}"/>
              </a:ext>
            </a:extLst>
          </p:cNvPr>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Mattathiah</a:t>
            </a:r>
          </a:p>
        </p:txBody>
      </p:sp>
      <p:sp>
        <p:nvSpPr>
          <p:cNvPr id="131153" name="TextBox 80">
            <a:extLst>
              <a:ext uri="{FF2B5EF4-FFF2-40B4-BE49-F238E27FC236}">
                <a16:creationId xmlns:a16="http://schemas.microsoft.com/office/drawing/2014/main" id="{4974894A-BF86-7A4D-8B9F-AC5D7F340612}"/>
              </a:ext>
            </a:extLst>
          </p:cNvPr>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Amos</a:t>
            </a:r>
          </a:p>
        </p:txBody>
      </p:sp>
      <p:sp>
        <p:nvSpPr>
          <p:cNvPr id="131154" name="TextBox 81">
            <a:extLst>
              <a:ext uri="{FF2B5EF4-FFF2-40B4-BE49-F238E27FC236}">
                <a16:creationId xmlns:a16="http://schemas.microsoft.com/office/drawing/2014/main" id="{DC87F902-C393-444D-8846-92E4CF5D581B}"/>
              </a:ext>
            </a:extLst>
          </p:cNvPr>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Nahum</a:t>
            </a:r>
          </a:p>
        </p:txBody>
      </p:sp>
      <p:sp>
        <p:nvSpPr>
          <p:cNvPr id="131155" name="TextBox 82">
            <a:extLst>
              <a:ext uri="{FF2B5EF4-FFF2-40B4-BE49-F238E27FC236}">
                <a16:creationId xmlns:a16="http://schemas.microsoft.com/office/drawing/2014/main" id="{5D94F681-DAC6-F348-88F7-60DD556F0D8B}"/>
              </a:ext>
            </a:extLst>
          </p:cNvPr>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Esli</a:t>
            </a:r>
          </a:p>
        </p:txBody>
      </p:sp>
      <p:sp>
        <p:nvSpPr>
          <p:cNvPr id="131156" name="TextBox 83">
            <a:extLst>
              <a:ext uri="{FF2B5EF4-FFF2-40B4-BE49-F238E27FC236}">
                <a16:creationId xmlns:a16="http://schemas.microsoft.com/office/drawing/2014/main" id="{8EACC66B-6FF0-8340-BEB2-1579482BD204}"/>
              </a:ext>
            </a:extLst>
          </p:cNvPr>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Naggai</a:t>
            </a:r>
          </a:p>
        </p:txBody>
      </p:sp>
      <p:sp>
        <p:nvSpPr>
          <p:cNvPr id="131157" name="TextBox 84">
            <a:extLst>
              <a:ext uri="{FF2B5EF4-FFF2-40B4-BE49-F238E27FC236}">
                <a16:creationId xmlns:a16="http://schemas.microsoft.com/office/drawing/2014/main" id="{8B8540B6-655A-5A44-B369-9C1058117554}"/>
              </a:ext>
            </a:extLst>
          </p:cNvPr>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Maath</a:t>
            </a:r>
          </a:p>
        </p:txBody>
      </p:sp>
      <p:sp>
        <p:nvSpPr>
          <p:cNvPr id="131158" name="TextBox 85">
            <a:extLst>
              <a:ext uri="{FF2B5EF4-FFF2-40B4-BE49-F238E27FC236}">
                <a16:creationId xmlns:a16="http://schemas.microsoft.com/office/drawing/2014/main" id="{D08DF675-4D17-E64D-9587-5EAB40E64161}"/>
              </a:ext>
            </a:extLst>
          </p:cNvPr>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Mattathiah</a:t>
            </a:r>
          </a:p>
        </p:txBody>
      </p:sp>
      <p:sp>
        <p:nvSpPr>
          <p:cNvPr id="131159" name="TextBox 86">
            <a:extLst>
              <a:ext uri="{FF2B5EF4-FFF2-40B4-BE49-F238E27FC236}">
                <a16:creationId xmlns:a16="http://schemas.microsoft.com/office/drawing/2014/main" id="{0BA8ECC8-ECC3-9049-AEB4-8C35FD32282E}"/>
              </a:ext>
            </a:extLst>
          </p:cNvPr>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Semei</a:t>
            </a:r>
          </a:p>
        </p:txBody>
      </p:sp>
      <p:sp>
        <p:nvSpPr>
          <p:cNvPr id="131160" name="TextBox 87">
            <a:extLst>
              <a:ext uri="{FF2B5EF4-FFF2-40B4-BE49-F238E27FC236}">
                <a16:creationId xmlns:a16="http://schemas.microsoft.com/office/drawing/2014/main" id="{BC9F1ECB-032F-CE4C-9674-5025C47648D2}"/>
              </a:ext>
            </a:extLst>
          </p:cNvPr>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1161" name="TextBox 88">
            <a:extLst>
              <a:ext uri="{FF2B5EF4-FFF2-40B4-BE49-F238E27FC236}">
                <a16:creationId xmlns:a16="http://schemas.microsoft.com/office/drawing/2014/main" id="{F100AD36-3320-D648-8C2D-F44778966A09}"/>
              </a:ext>
            </a:extLst>
          </p:cNvPr>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1162" name="TextBox 89">
            <a:extLst>
              <a:ext uri="{FF2B5EF4-FFF2-40B4-BE49-F238E27FC236}">
                <a16:creationId xmlns:a16="http://schemas.microsoft.com/office/drawing/2014/main" id="{5AE4E8E1-E882-1F46-A5A0-97E07B3D2E59}"/>
              </a:ext>
            </a:extLst>
          </p:cNvPr>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Joannas</a:t>
            </a:r>
          </a:p>
        </p:txBody>
      </p:sp>
      <p:sp>
        <p:nvSpPr>
          <p:cNvPr id="131163" name="TextBox 90">
            <a:extLst>
              <a:ext uri="{FF2B5EF4-FFF2-40B4-BE49-F238E27FC236}">
                <a16:creationId xmlns:a16="http://schemas.microsoft.com/office/drawing/2014/main" id="{6632DC33-FBF6-1B48-AA5C-2167B182D459}"/>
              </a:ext>
            </a:extLst>
          </p:cNvPr>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Rhesa</a:t>
            </a:r>
          </a:p>
        </p:txBody>
      </p:sp>
      <p:sp>
        <p:nvSpPr>
          <p:cNvPr id="131164" name="TextBox 91">
            <a:extLst>
              <a:ext uri="{FF2B5EF4-FFF2-40B4-BE49-F238E27FC236}">
                <a16:creationId xmlns:a16="http://schemas.microsoft.com/office/drawing/2014/main" id="{F350AEAF-DA31-6C47-A6A1-3F712F8D16DC}"/>
              </a:ext>
            </a:extLst>
          </p:cNvPr>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Zerubbabel</a:t>
            </a:r>
          </a:p>
        </p:txBody>
      </p:sp>
      <p:sp>
        <p:nvSpPr>
          <p:cNvPr id="131165" name="TextBox 92">
            <a:extLst>
              <a:ext uri="{FF2B5EF4-FFF2-40B4-BE49-F238E27FC236}">
                <a16:creationId xmlns:a16="http://schemas.microsoft.com/office/drawing/2014/main" id="{03C9E8F2-88D9-E14A-A1F9-98A07787300B}"/>
              </a:ext>
            </a:extLst>
          </p:cNvPr>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Shealtiel</a:t>
            </a:r>
          </a:p>
        </p:txBody>
      </p:sp>
      <p:sp>
        <p:nvSpPr>
          <p:cNvPr id="131166" name="TextBox 93">
            <a:extLst>
              <a:ext uri="{FF2B5EF4-FFF2-40B4-BE49-F238E27FC236}">
                <a16:creationId xmlns:a16="http://schemas.microsoft.com/office/drawing/2014/main" id="{D81F3262-ADDA-7F4A-8EE1-69439D7A766F}"/>
              </a:ext>
            </a:extLst>
          </p:cNvPr>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Neri</a:t>
            </a:r>
          </a:p>
        </p:txBody>
      </p:sp>
      <p:sp>
        <p:nvSpPr>
          <p:cNvPr id="131167" name="TextBox 94">
            <a:extLst>
              <a:ext uri="{FF2B5EF4-FFF2-40B4-BE49-F238E27FC236}">
                <a16:creationId xmlns:a16="http://schemas.microsoft.com/office/drawing/2014/main" id="{76E804C5-5695-394D-9D03-BCA3567992AE}"/>
              </a:ext>
            </a:extLst>
          </p:cNvPr>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Melchi</a:t>
            </a:r>
          </a:p>
        </p:txBody>
      </p:sp>
      <p:sp>
        <p:nvSpPr>
          <p:cNvPr id="131168" name="TextBox 95">
            <a:extLst>
              <a:ext uri="{FF2B5EF4-FFF2-40B4-BE49-F238E27FC236}">
                <a16:creationId xmlns:a16="http://schemas.microsoft.com/office/drawing/2014/main" id="{726DDE8D-0E79-4D4A-B995-05D7CD2AF957}"/>
              </a:ext>
            </a:extLst>
          </p:cNvPr>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Addi</a:t>
            </a:r>
          </a:p>
        </p:txBody>
      </p:sp>
      <p:sp>
        <p:nvSpPr>
          <p:cNvPr id="131169" name="TextBox 96">
            <a:extLst>
              <a:ext uri="{FF2B5EF4-FFF2-40B4-BE49-F238E27FC236}">
                <a16:creationId xmlns:a16="http://schemas.microsoft.com/office/drawing/2014/main" id="{64823E1B-2597-134A-9D25-2ADDC8DAC550}"/>
              </a:ext>
            </a:extLst>
          </p:cNvPr>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Cosam</a:t>
            </a:r>
          </a:p>
        </p:txBody>
      </p:sp>
      <p:sp>
        <p:nvSpPr>
          <p:cNvPr id="131170" name="TextBox 97">
            <a:extLst>
              <a:ext uri="{FF2B5EF4-FFF2-40B4-BE49-F238E27FC236}">
                <a16:creationId xmlns:a16="http://schemas.microsoft.com/office/drawing/2014/main" id="{BF6BD33A-A43C-774A-8106-483A9CB8CD55}"/>
              </a:ext>
            </a:extLst>
          </p:cNvPr>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Elmodam</a:t>
            </a:r>
          </a:p>
        </p:txBody>
      </p:sp>
      <p:sp>
        <p:nvSpPr>
          <p:cNvPr id="131171" name="TextBox 98">
            <a:extLst>
              <a:ext uri="{FF2B5EF4-FFF2-40B4-BE49-F238E27FC236}">
                <a16:creationId xmlns:a16="http://schemas.microsoft.com/office/drawing/2014/main" id="{45AB11FD-DB19-7B44-8BD7-85227920C356}"/>
              </a:ext>
            </a:extLst>
          </p:cNvPr>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Er</a:t>
            </a:r>
          </a:p>
        </p:txBody>
      </p:sp>
      <p:sp>
        <p:nvSpPr>
          <p:cNvPr id="131172" name="TextBox 99">
            <a:extLst>
              <a:ext uri="{FF2B5EF4-FFF2-40B4-BE49-F238E27FC236}">
                <a16:creationId xmlns:a16="http://schemas.microsoft.com/office/drawing/2014/main" id="{45D6D851-F7EF-DB42-B45C-04125F0328C7}"/>
              </a:ext>
            </a:extLst>
          </p:cNvPr>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Joshua</a:t>
            </a:r>
          </a:p>
        </p:txBody>
      </p:sp>
      <p:sp>
        <p:nvSpPr>
          <p:cNvPr id="131173" name="TextBox 100">
            <a:extLst>
              <a:ext uri="{FF2B5EF4-FFF2-40B4-BE49-F238E27FC236}">
                <a16:creationId xmlns:a16="http://schemas.microsoft.com/office/drawing/2014/main" id="{44279375-508C-7F48-A995-EB0AF2D9047D}"/>
              </a:ext>
            </a:extLst>
          </p:cNvPr>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Eliezer</a:t>
            </a:r>
          </a:p>
        </p:txBody>
      </p:sp>
      <p:sp>
        <p:nvSpPr>
          <p:cNvPr id="131174" name="TextBox 101">
            <a:extLst>
              <a:ext uri="{FF2B5EF4-FFF2-40B4-BE49-F238E27FC236}">
                <a16:creationId xmlns:a16="http://schemas.microsoft.com/office/drawing/2014/main" id="{DB2034B6-BF42-2E4C-BEDD-2C402064AE1D}"/>
              </a:ext>
            </a:extLst>
          </p:cNvPr>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Jorim</a:t>
            </a:r>
          </a:p>
        </p:txBody>
      </p:sp>
      <p:sp>
        <p:nvSpPr>
          <p:cNvPr id="131175" name="TextBox 102">
            <a:extLst>
              <a:ext uri="{FF2B5EF4-FFF2-40B4-BE49-F238E27FC236}">
                <a16:creationId xmlns:a16="http://schemas.microsoft.com/office/drawing/2014/main" id="{D82E4523-8AE0-9C46-8315-613D4E5633CC}"/>
              </a:ext>
            </a:extLst>
          </p:cNvPr>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Matthat</a:t>
            </a:r>
          </a:p>
        </p:txBody>
      </p:sp>
      <p:sp>
        <p:nvSpPr>
          <p:cNvPr id="131176" name="TextBox 103">
            <a:extLst>
              <a:ext uri="{FF2B5EF4-FFF2-40B4-BE49-F238E27FC236}">
                <a16:creationId xmlns:a16="http://schemas.microsoft.com/office/drawing/2014/main" id="{0DE6F6AA-B41E-8942-8EF7-ECD2549BA0E6}"/>
              </a:ext>
            </a:extLst>
          </p:cNvPr>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Levi</a:t>
            </a:r>
          </a:p>
        </p:txBody>
      </p:sp>
      <p:sp>
        <p:nvSpPr>
          <p:cNvPr id="131177" name="TextBox 104">
            <a:extLst>
              <a:ext uri="{FF2B5EF4-FFF2-40B4-BE49-F238E27FC236}">
                <a16:creationId xmlns:a16="http://schemas.microsoft.com/office/drawing/2014/main" id="{6BAA3BC5-C7E0-8145-A34C-4FD40967F824}"/>
              </a:ext>
            </a:extLst>
          </p:cNvPr>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1100"/>
              <a:t>Simeon</a:t>
            </a:r>
          </a:p>
        </p:txBody>
      </p:sp>
      <p:sp>
        <p:nvSpPr>
          <p:cNvPr id="131178" name="TextBox 105">
            <a:extLst>
              <a:ext uri="{FF2B5EF4-FFF2-40B4-BE49-F238E27FC236}">
                <a16:creationId xmlns:a16="http://schemas.microsoft.com/office/drawing/2014/main" id="{61AE6472-C224-AE49-9EBC-14B12D69A5BC}"/>
              </a:ext>
            </a:extLst>
          </p:cNvPr>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1179" name="TextBox 106">
            <a:extLst>
              <a:ext uri="{FF2B5EF4-FFF2-40B4-BE49-F238E27FC236}">
                <a16:creationId xmlns:a16="http://schemas.microsoft.com/office/drawing/2014/main" id="{FB4C50B2-0623-A340-BCED-31C1C67BC9AF}"/>
              </a:ext>
            </a:extLst>
          </p:cNvPr>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1180" name="TextBox 107">
            <a:extLst>
              <a:ext uri="{FF2B5EF4-FFF2-40B4-BE49-F238E27FC236}">
                <a16:creationId xmlns:a16="http://schemas.microsoft.com/office/drawing/2014/main" id="{5153B519-CA3F-4049-9945-AD20A49B20AA}"/>
              </a:ext>
            </a:extLst>
          </p:cNvPr>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Jonan</a:t>
            </a:r>
          </a:p>
        </p:txBody>
      </p:sp>
      <p:sp>
        <p:nvSpPr>
          <p:cNvPr id="131181" name="TextBox 108">
            <a:extLst>
              <a:ext uri="{FF2B5EF4-FFF2-40B4-BE49-F238E27FC236}">
                <a16:creationId xmlns:a16="http://schemas.microsoft.com/office/drawing/2014/main" id="{D5032EC3-FE60-4C4B-83BF-887E87160EBF}"/>
              </a:ext>
            </a:extLst>
          </p:cNvPr>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Eliakim</a:t>
            </a:r>
          </a:p>
        </p:txBody>
      </p:sp>
      <p:sp>
        <p:nvSpPr>
          <p:cNvPr id="131182" name="TextBox 109">
            <a:extLst>
              <a:ext uri="{FF2B5EF4-FFF2-40B4-BE49-F238E27FC236}">
                <a16:creationId xmlns:a16="http://schemas.microsoft.com/office/drawing/2014/main" id="{A6420DF5-C828-8041-A80A-D220CE9E7EF9}"/>
              </a:ext>
            </a:extLst>
          </p:cNvPr>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Melea</a:t>
            </a:r>
          </a:p>
        </p:txBody>
      </p:sp>
      <p:sp>
        <p:nvSpPr>
          <p:cNvPr id="131183" name="TextBox 110">
            <a:extLst>
              <a:ext uri="{FF2B5EF4-FFF2-40B4-BE49-F238E27FC236}">
                <a16:creationId xmlns:a16="http://schemas.microsoft.com/office/drawing/2014/main" id="{CD175696-0D03-A346-859A-7F31128B54C9}"/>
              </a:ext>
            </a:extLst>
          </p:cNvPr>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Menan</a:t>
            </a:r>
          </a:p>
        </p:txBody>
      </p:sp>
      <p:sp>
        <p:nvSpPr>
          <p:cNvPr id="131184" name="TextBox 111">
            <a:extLst>
              <a:ext uri="{FF2B5EF4-FFF2-40B4-BE49-F238E27FC236}">
                <a16:creationId xmlns:a16="http://schemas.microsoft.com/office/drawing/2014/main" id="{4E6F02A1-6C56-664B-A76E-0C720FFC579F}"/>
              </a:ext>
            </a:extLst>
          </p:cNvPr>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Mattathah</a:t>
            </a:r>
          </a:p>
        </p:txBody>
      </p:sp>
      <p:sp>
        <p:nvSpPr>
          <p:cNvPr id="131185" name="TextBox 112">
            <a:extLst>
              <a:ext uri="{FF2B5EF4-FFF2-40B4-BE49-F238E27FC236}">
                <a16:creationId xmlns:a16="http://schemas.microsoft.com/office/drawing/2014/main" id="{744B15FC-C76E-5C40-A231-18D051E38208}"/>
              </a:ext>
            </a:extLst>
          </p:cNvPr>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Nathan</a:t>
            </a:r>
          </a:p>
        </p:txBody>
      </p:sp>
      <p:pic>
        <p:nvPicPr>
          <p:cNvPr id="131186" name="Picture 116" descr="\\.psf\Host\Users\mmurphy\Desktop\1 Genesis matters--slides to layer.014 copy.jpg">
            <a:extLst>
              <a:ext uri="{FF2B5EF4-FFF2-40B4-BE49-F238E27FC236}">
                <a16:creationId xmlns:a16="http://schemas.microsoft.com/office/drawing/2014/main" id="{530C4C8A-BD5B-424C-ABA8-E494AC79C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87" name="TextBox 2">
            <a:extLst>
              <a:ext uri="{FF2B5EF4-FFF2-40B4-BE49-F238E27FC236}">
                <a16:creationId xmlns:a16="http://schemas.microsoft.com/office/drawing/2014/main" id="{E98102FA-1B81-964E-8229-F5478B935C6B}"/>
              </a:ext>
            </a:extLst>
          </p:cNvPr>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Линия по Марии</a:t>
            </a:r>
            <a:endParaRPr lang="en-US" altLang="en-US" b="1"/>
          </a:p>
        </p:txBody>
      </p:sp>
      <p:sp>
        <p:nvSpPr>
          <p:cNvPr id="131188" name="TextBox 114">
            <a:extLst>
              <a:ext uri="{FF2B5EF4-FFF2-40B4-BE49-F238E27FC236}">
                <a16:creationId xmlns:a16="http://schemas.microsoft.com/office/drawing/2014/main" id="{6353D448-00CE-D44E-9CA7-6AE9634F14D2}"/>
              </a:ext>
            </a:extLst>
          </p:cNvPr>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Линия по Иосифу</a:t>
            </a:r>
            <a:endParaRPr lang="en-US" altLang="en-US" b="1"/>
          </a:p>
        </p:txBody>
      </p:sp>
      <p:sp>
        <p:nvSpPr>
          <p:cNvPr id="5920885" name="TextBox 3">
            <a:extLst>
              <a:ext uri="{FF2B5EF4-FFF2-40B4-BE49-F238E27FC236}">
                <a16:creationId xmlns:a16="http://schemas.microsoft.com/office/drawing/2014/main" id="{9F074BFC-8C11-0841-B257-90C15CE6A643}"/>
              </a:ext>
            </a:extLst>
          </p:cNvPr>
          <p:cNvSpPr txBox="1">
            <a:spLocks noChangeArrowheads="1"/>
          </p:cNvSpPr>
          <p:nvPr/>
        </p:nvSpPr>
        <p:spPr bwMode="auto">
          <a:xfrm>
            <a:off x="931863" y="142875"/>
            <a:ext cx="2971800" cy="400050"/>
          </a:xfrm>
          <a:prstGeom prst="rect">
            <a:avLst/>
          </a:prstGeom>
          <a:noFill/>
          <a:ln w="9525">
            <a:noFill/>
            <a:miter lim="800000"/>
            <a:headEnd/>
            <a:tailEnd/>
          </a:ln>
          <a:effectLst>
            <a:outerShdw dist="35921" dir="2700000" algn="ctr" rotWithShape="0">
              <a:schemeClr val="tx1"/>
            </a:outerShdw>
          </a:effectLst>
        </p:spPr>
        <p:txBody>
          <a:bodyPr anchor="ctr">
            <a:spAutoFit/>
          </a:bodyPr>
          <a:lstStyle/>
          <a:p>
            <a:pPr algn="l">
              <a:defRPr/>
            </a:pPr>
            <a:r>
              <a:rPr lang="ru-RU" sz="2000" b="1" dirty="0">
                <a:solidFill>
                  <a:schemeClr val="bg1"/>
                </a:solidFill>
                <a:latin typeface="Arial" charset="0"/>
              </a:rPr>
              <a:t>От Адама до Христа</a:t>
            </a:r>
            <a:r>
              <a:rPr lang="en-US" sz="2000" b="1" dirty="0">
                <a:solidFill>
                  <a:schemeClr val="bg1"/>
                </a:solidFill>
                <a:latin typeface="Arial" charset="0"/>
              </a:rPr>
              <a:t>!</a:t>
            </a:r>
          </a:p>
        </p:txBody>
      </p:sp>
      <p:sp>
        <p:nvSpPr>
          <p:cNvPr id="131190" name="TextBox 116">
            <a:extLst>
              <a:ext uri="{FF2B5EF4-FFF2-40B4-BE49-F238E27FC236}">
                <a16:creationId xmlns:a16="http://schemas.microsoft.com/office/drawing/2014/main" id="{15313063-E9BE-8047-88EB-5CBD54E11F9B}"/>
              </a:ext>
            </a:extLst>
          </p:cNvPr>
          <p:cNvSpPr txBox="1">
            <a:spLocks noChangeArrowheads="1"/>
          </p:cNvSpPr>
          <p:nvPr/>
        </p:nvSpPr>
        <p:spPr bwMode="auto">
          <a:xfrm>
            <a:off x="6172200" y="4603750"/>
            <a:ext cx="2971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3300" b="1">
                <a:solidFill>
                  <a:srgbClr val="C00000"/>
                </a:solidFill>
              </a:rPr>
              <a:t>ХРИСТОС</a:t>
            </a:r>
            <a:endParaRPr lang="en-US" altLang="en-US" sz="3300" b="1">
              <a:solidFill>
                <a:srgbClr val="C00000"/>
              </a:solidFill>
            </a:endParaRPr>
          </a:p>
        </p:txBody>
      </p:sp>
      <p:sp>
        <p:nvSpPr>
          <p:cNvPr id="131191" name="TextBox 114">
            <a:extLst>
              <a:ext uri="{FF2B5EF4-FFF2-40B4-BE49-F238E27FC236}">
                <a16:creationId xmlns:a16="http://schemas.microsoft.com/office/drawing/2014/main" id="{3A9171D9-0205-1946-9535-A5851FC2A40A}"/>
              </a:ext>
            </a:extLst>
          </p:cNvPr>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b="1"/>
              <a:t>Давид</a:t>
            </a:r>
            <a:endParaRPr lang="en-US" altLang="en-US" b="1"/>
          </a:p>
        </p:txBody>
      </p:sp>
      <p:sp>
        <p:nvSpPr>
          <p:cNvPr id="131192" name="TextBox 114">
            <a:extLst>
              <a:ext uri="{FF2B5EF4-FFF2-40B4-BE49-F238E27FC236}">
                <a16:creationId xmlns:a16="http://schemas.microsoft.com/office/drawing/2014/main" id="{2BA3DF22-78D0-4A4D-B1BE-2B3152F5F040}"/>
              </a:ext>
            </a:extLst>
          </p:cNvPr>
          <p:cNvSpPr txBox="1">
            <a:spLocks noChangeArrowheads="1"/>
          </p:cNvSpPr>
          <p:nvPr/>
        </p:nvSpPr>
        <p:spPr bwMode="auto">
          <a:xfrm>
            <a:off x="6362700" y="161131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Авраам</a:t>
            </a:r>
            <a:endParaRPr lang="en-US" altLang="en-US" b="1"/>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hidden="1">
            <a:extLst>
              <a:ext uri="{FF2B5EF4-FFF2-40B4-BE49-F238E27FC236}">
                <a16:creationId xmlns:a16="http://schemas.microsoft.com/office/drawing/2014/main" id="{D1A7ED16-181A-0F4E-989A-4B9CA9DA6ACF}"/>
              </a:ext>
            </a:extLst>
          </p:cNvPr>
          <p:cNvSpPr>
            <a:spLocks noGrp="1" noChangeArrowheads="1"/>
          </p:cNvSpPr>
          <p:nvPr>
            <p:ph type="title" idx="4294967295"/>
          </p:nvPr>
        </p:nvSpPr>
        <p:spPr/>
        <p:txBody>
          <a:bodyPr/>
          <a:lstStyle/>
          <a:p>
            <a:pPr eaLnBrk="1" hangingPunct="1"/>
            <a:r>
              <a:rPr lang="en-US" altLang="en-US"/>
              <a:t>Adam to Christ</a:t>
            </a:r>
          </a:p>
        </p:txBody>
      </p:sp>
      <p:sp>
        <p:nvSpPr>
          <p:cNvPr id="132099" name="Text Box 4">
            <a:extLst>
              <a:ext uri="{FF2B5EF4-FFF2-40B4-BE49-F238E27FC236}">
                <a16:creationId xmlns:a16="http://schemas.microsoft.com/office/drawing/2014/main" id="{D8CD78F4-853E-1E4C-A696-0E70EFAC4FBB}"/>
              </a:ext>
            </a:extLst>
          </p:cNvPr>
          <p:cNvSpPr txBox="1">
            <a:spLocks noChangeArrowheads="1"/>
          </p:cNvSpPr>
          <p:nvPr/>
        </p:nvSpPr>
        <p:spPr bwMode="auto">
          <a:xfrm>
            <a:off x="3200400" y="3505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t>Line of Joseph</a:t>
            </a:r>
          </a:p>
        </p:txBody>
      </p:sp>
      <p:sp>
        <p:nvSpPr>
          <p:cNvPr id="132100" name="Text Box 5">
            <a:extLst>
              <a:ext uri="{FF2B5EF4-FFF2-40B4-BE49-F238E27FC236}">
                <a16:creationId xmlns:a16="http://schemas.microsoft.com/office/drawing/2014/main" id="{F39C7410-14AF-1B48-B023-6AC343C4613A}"/>
              </a:ext>
            </a:extLst>
          </p:cNvPr>
          <p:cNvSpPr txBox="1">
            <a:spLocks noChangeArrowheads="1"/>
          </p:cNvSpPr>
          <p:nvPr/>
        </p:nvSpPr>
        <p:spPr bwMode="auto">
          <a:xfrm>
            <a:off x="3048000" y="5424488"/>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b="1"/>
              <a:t>Line of Mary</a:t>
            </a:r>
          </a:p>
        </p:txBody>
      </p:sp>
      <p:sp>
        <p:nvSpPr>
          <p:cNvPr id="132101" name="Text Box 6">
            <a:extLst>
              <a:ext uri="{FF2B5EF4-FFF2-40B4-BE49-F238E27FC236}">
                <a16:creationId xmlns:a16="http://schemas.microsoft.com/office/drawing/2014/main" id="{174F7DCB-EB59-7647-A9F8-3C77FC1B0C98}"/>
              </a:ext>
            </a:extLst>
          </p:cNvPr>
          <p:cNvSpPr txBox="1">
            <a:spLocks noChangeArrowheads="1"/>
          </p:cNvSpPr>
          <p:nvPr/>
        </p:nvSpPr>
        <p:spPr bwMode="auto">
          <a:xfrm>
            <a:off x="3276600" y="16764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t>David</a:t>
            </a:r>
          </a:p>
        </p:txBody>
      </p:sp>
      <p:sp>
        <p:nvSpPr>
          <p:cNvPr id="132102" name="Text Box 7">
            <a:extLst>
              <a:ext uri="{FF2B5EF4-FFF2-40B4-BE49-F238E27FC236}">
                <a16:creationId xmlns:a16="http://schemas.microsoft.com/office/drawing/2014/main" id="{8D958646-EC31-5F43-A24F-FB6245A1DC79}"/>
              </a:ext>
            </a:extLst>
          </p:cNvPr>
          <p:cNvSpPr txBox="1">
            <a:spLocks noChangeArrowheads="1"/>
          </p:cNvSpPr>
          <p:nvPr/>
        </p:nvSpPr>
        <p:spPr bwMode="auto">
          <a:xfrm>
            <a:off x="6172200" y="1524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000" b="1"/>
              <a:t>Abraham</a:t>
            </a:r>
          </a:p>
        </p:txBody>
      </p:sp>
      <p:pic>
        <p:nvPicPr>
          <p:cNvPr id="132103" name="Picture 8" descr="\\.psf\Host\Volumes\PresTeam\Maria Murphy\Keynote\TM_reworked_Slides\Adam to Christ 00028.jpg">
            <a:extLst>
              <a:ext uri="{FF2B5EF4-FFF2-40B4-BE49-F238E27FC236}">
                <a16:creationId xmlns:a16="http://schemas.microsoft.com/office/drawing/2014/main" id="{6DCA90BD-400C-F24B-87D5-357EED7AD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TextBox 1">
            <a:extLst>
              <a:ext uri="{FF2B5EF4-FFF2-40B4-BE49-F238E27FC236}">
                <a16:creationId xmlns:a16="http://schemas.microsoft.com/office/drawing/2014/main" id="{75BBCB86-ED1B-284D-B208-CDF1AF98C873}"/>
              </a:ext>
            </a:extLst>
          </p:cNvPr>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Adam</a:t>
            </a:r>
          </a:p>
        </p:txBody>
      </p:sp>
      <p:sp>
        <p:nvSpPr>
          <p:cNvPr id="132105" name="TextBox 9">
            <a:extLst>
              <a:ext uri="{FF2B5EF4-FFF2-40B4-BE49-F238E27FC236}">
                <a16:creationId xmlns:a16="http://schemas.microsoft.com/office/drawing/2014/main" id="{2F8EC34D-3423-044A-840F-711B084986D0}"/>
              </a:ext>
            </a:extLst>
          </p:cNvPr>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Seth</a:t>
            </a:r>
          </a:p>
        </p:txBody>
      </p:sp>
      <p:sp>
        <p:nvSpPr>
          <p:cNvPr id="132106" name="TextBox 10">
            <a:extLst>
              <a:ext uri="{FF2B5EF4-FFF2-40B4-BE49-F238E27FC236}">
                <a16:creationId xmlns:a16="http://schemas.microsoft.com/office/drawing/2014/main" id="{C8DE7699-E05A-CE4D-9600-5D3C4CA2B6A7}"/>
              </a:ext>
            </a:extLst>
          </p:cNvPr>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Enos</a:t>
            </a:r>
          </a:p>
        </p:txBody>
      </p:sp>
      <p:sp>
        <p:nvSpPr>
          <p:cNvPr id="132107" name="TextBox 11">
            <a:extLst>
              <a:ext uri="{FF2B5EF4-FFF2-40B4-BE49-F238E27FC236}">
                <a16:creationId xmlns:a16="http://schemas.microsoft.com/office/drawing/2014/main" id="{814CECF2-BF5E-D443-A1B6-B4246000948F}"/>
              </a:ext>
            </a:extLst>
          </p:cNvPr>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Cainan</a:t>
            </a:r>
          </a:p>
        </p:txBody>
      </p:sp>
      <p:sp>
        <p:nvSpPr>
          <p:cNvPr id="132108" name="TextBox 12">
            <a:extLst>
              <a:ext uri="{FF2B5EF4-FFF2-40B4-BE49-F238E27FC236}">
                <a16:creationId xmlns:a16="http://schemas.microsoft.com/office/drawing/2014/main" id="{FF3EE4AB-36D7-7F42-B372-E1A0D70EBA8F}"/>
              </a:ext>
            </a:extLst>
          </p:cNvPr>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Mahalaleel</a:t>
            </a:r>
          </a:p>
        </p:txBody>
      </p:sp>
      <p:sp>
        <p:nvSpPr>
          <p:cNvPr id="132109" name="TextBox 13">
            <a:extLst>
              <a:ext uri="{FF2B5EF4-FFF2-40B4-BE49-F238E27FC236}">
                <a16:creationId xmlns:a16="http://schemas.microsoft.com/office/drawing/2014/main" id="{893B3A1F-5D08-1D49-A4FE-3159DFB74B22}"/>
              </a:ext>
            </a:extLst>
          </p:cNvPr>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Jared</a:t>
            </a:r>
          </a:p>
        </p:txBody>
      </p:sp>
      <p:sp>
        <p:nvSpPr>
          <p:cNvPr id="132110" name="TextBox 14">
            <a:extLst>
              <a:ext uri="{FF2B5EF4-FFF2-40B4-BE49-F238E27FC236}">
                <a16:creationId xmlns:a16="http://schemas.microsoft.com/office/drawing/2014/main" id="{E64A2E24-22EA-394F-9578-DEE88BD52EAC}"/>
              </a:ext>
            </a:extLst>
          </p:cNvPr>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Enoch</a:t>
            </a:r>
          </a:p>
        </p:txBody>
      </p:sp>
      <p:sp>
        <p:nvSpPr>
          <p:cNvPr id="132111" name="TextBox 15">
            <a:extLst>
              <a:ext uri="{FF2B5EF4-FFF2-40B4-BE49-F238E27FC236}">
                <a16:creationId xmlns:a16="http://schemas.microsoft.com/office/drawing/2014/main" id="{B83FB9F0-DC1C-294F-97AB-8086DB56DF68}"/>
              </a:ext>
            </a:extLst>
          </p:cNvPr>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Methuselah</a:t>
            </a:r>
          </a:p>
        </p:txBody>
      </p:sp>
      <p:sp>
        <p:nvSpPr>
          <p:cNvPr id="132112" name="TextBox 16">
            <a:extLst>
              <a:ext uri="{FF2B5EF4-FFF2-40B4-BE49-F238E27FC236}">
                <a16:creationId xmlns:a16="http://schemas.microsoft.com/office/drawing/2014/main" id="{B07E72AF-D952-3A4A-959B-53EC6EBC3E16}"/>
              </a:ext>
            </a:extLst>
          </p:cNvPr>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Lamech</a:t>
            </a:r>
          </a:p>
        </p:txBody>
      </p:sp>
      <p:sp>
        <p:nvSpPr>
          <p:cNvPr id="132113" name="TextBox 17">
            <a:extLst>
              <a:ext uri="{FF2B5EF4-FFF2-40B4-BE49-F238E27FC236}">
                <a16:creationId xmlns:a16="http://schemas.microsoft.com/office/drawing/2014/main" id="{E87F2246-D1CB-6240-B2D6-63654A9BF684}"/>
              </a:ext>
            </a:extLst>
          </p:cNvPr>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chemeClr val="bg1"/>
                </a:solidFill>
              </a:rPr>
              <a:t>Noah</a:t>
            </a:r>
          </a:p>
        </p:txBody>
      </p:sp>
      <p:sp>
        <p:nvSpPr>
          <p:cNvPr id="132114" name="TextBox 18">
            <a:extLst>
              <a:ext uri="{FF2B5EF4-FFF2-40B4-BE49-F238E27FC236}">
                <a16:creationId xmlns:a16="http://schemas.microsoft.com/office/drawing/2014/main" id="{BD12D257-E070-2441-B2D1-8CDAD0C38988}"/>
              </a:ext>
            </a:extLst>
          </p:cNvPr>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Shem</a:t>
            </a:r>
          </a:p>
        </p:txBody>
      </p:sp>
      <p:sp>
        <p:nvSpPr>
          <p:cNvPr id="132115" name="TextBox 19">
            <a:extLst>
              <a:ext uri="{FF2B5EF4-FFF2-40B4-BE49-F238E27FC236}">
                <a16:creationId xmlns:a16="http://schemas.microsoft.com/office/drawing/2014/main" id="{0EFD0887-047A-4145-B243-AE020059F914}"/>
              </a:ext>
            </a:extLst>
          </p:cNvPr>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Arphaxed</a:t>
            </a:r>
          </a:p>
        </p:txBody>
      </p:sp>
      <p:sp>
        <p:nvSpPr>
          <p:cNvPr id="132116" name="TextBox 20">
            <a:extLst>
              <a:ext uri="{FF2B5EF4-FFF2-40B4-BE49-F238E27FC236}">
                <a16:creationId xmlns:a16="http://schemas.microsoft.com/office/drawing/2014/main" id="{5E569D88-7018-8346-A3A4-06B0BC5E69B4}"/>
              </a:ext>
            </a:extLst>
          </p:cNvPr>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Salah</a:t>
            </a:r>
          </a:p>
        </p:txBody>
      </p:sp>
      <p:sp>
        <p:nvSpPr>
          <p:cNvPr id="132117" name="TextBox 21">
            <a:extLst>
              <a:ext uri="{FF2B5EF4-FFF2-40B4-BE49-F238E27FC236}">
                <a16:creationId xmlns:a16="http://schemas.microsoft.com/office/drawing/2014/main" id="{7FB3AFCA-5B30-C741-B7CF-853266D087BF}"/>
              </a:ext>
            </a:extLst>
          </p:cNvPr>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Eber</a:t>
            </a:r>
          </a:p>
        </p:txBody>
      </p:sp>
      <p:sp>
        <p:nvSpPr>
          <p:cNvPr id="132118" name="TextBox 22">
            <a:extLst>
              <a:ext uri="{FF2B5EF4-FFF2-40B4-BE49-F238E27FC236}">
                <a16:creationId xmlns:a16="http://schemas.microsoft.com/office/drawing/2014/main" id="{C96E172E-31D5-E448-AC13-5B4384EC270A}"/>
              </a:ext>
            </a:extLst>
          </p:cNvPr>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Peleg</a:t>
            </a:r>
          </a:p>
        </p:txBody>
      </p:sp>
      <p:sp>
        <p:nvSpPr>
          <p:cNvPr id="132119" name="TextBox 23">
            <a:extLst>
              <a:ext uri="{FF2B5EF4-FFF2-40B4-BE49-F238E27FC236}">
                <a16:creationId xmlns:a16="http://schemas.microsoft.com/office/drawing/2014/main" id="{4C331C3F-4085-4E40-A6E2-E89D9CEB679F}"/>
              </a:ext>
            </a:extLst>
          </p:cNvPr>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Reu</a:t>
            </a:r>
          </a:p>
        </p:txBody>
      </p:sp>
      <p:sp>
        <p:nvSpPr>
          <p:cNvPr id="132120" name="TextBox 24">
            <a:extLst>
              <a:ext uri="{FF2B5EF4-FFF2-40B4-BE49-F238E27FC236}">
                <a16:creationId xmlns:a16="http://schemas.microsoft.com/office/drawing/2014/main" id="{BD0CDEF0-321E-A142-BE26-443D86C27985}"/>
              </a:ext>
            </a:extLst>
          </p:cNvPr>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Serug</a:t>
            </a:r>
          </a:p>
        </p:txBody>
      </p:sp>
      <p:sp>
        <p:nvSpPr>
          <p:cNvPr id="132121" name="TextBox 25">
            <a:extLst>
              <a:ext uri="{FF2B5EF4-FFF2-40B4-BE49-F238E27FC236}">
                <a16:creationId xmlns:a16="http://schemas.microsoft.com/office/drawing/2014/main" id="{AFEAFD4E-6B16-2344-AA10-4E4CC41D6833}"/>
              </a:ext>
            </a:extLst>
          </p:cNvPr>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Nahor</a:t>
            </a:r>
          </a:p>
        </p:txBody>
      </p:sp>
      <p:sp>
        <p:nvSpPr>
          <p:cNvPr id="132122" name="TextBox 26">
            <a:extLst>
              <a:ext uri="{FF2B5EF4-FFF2-40B4-BE49-F238E27FC236}">
                <a16:creationId xmlns:a16="http://schemas.microsoft.com/office/drawing/2014/main" id="{7D862309-96B1-4545-AF87-76BC240D4F83}"/>
              </a:ext>
            </a:extLst>
          </p:cNvPr>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Terah</a:t>
            </a:r>
          </a:p>
        </p:txBody>
      </p:sp>
      <p:sp>
        <p:nvSpPr>
          <p:cNvPr id="132123" name="TextBox 27">
            <a:extLst>
              <a:ext uri="{FF2B5EF4-FFF2-40B4-BE49-F238E27FC236}">
                <a16:creationId xmlns:a16="http://schemas.microsoft.com/office/drawing/2014/main" id="{285B8C25-7A3A-ED48-990D-F32EE3E3FE85}"/>
              </a:ext>
            </a:extLst>
          </p:cNvPr>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chemeClr val="bg1"/>
                </a:solidFill>
              </a:rPr>
              <a:t>Abraham</a:t>
            </a:r>
          </a:p>
        </p:txBody>
      </p:sp>
      <p:sp>
        <p:nvSpPr>
          <p:cNvPr id="132124" name="TextBox 29">
            <a:extLst>
              <a:ext uri="{FF2B5EF4-FFF2-40B4-BE49-F238E27FC236}">
                <a16:creationId xmlns:a16="http://schemas.microsoft.com/office/drawing/2014/main" id="{9FE3BBE8-E1EB-4E40-8555-A64CFFC83C30}"/>
              </a:ext>
            </a:extLst>
          </p:cNvPr>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Isaac</a:t>
            </a:r>
          </a:p>
        </p:txBody>
      </p:sp>
      <p:sp>
        <p:nvSpPr>
          <p:cNvPr id="132125" name="TextBox 30">
            <a:extLst>
              <a:ext uri="{FF2B5EF4-FFF2-40B4-BE49-F238E27FC236}">
                <a16:creationId xmlns:a16="http://schemas.microsoft.com/office/drawing/2014/main" id="{97F8A43B-B147-4546-863E-12364108A451}"/>
              </a:ext>
            </a:extLst>
          </p:cNvPr>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Jacob</a:t>
            </a:r>
          </a:p>
        </p:txBody>
      </p:sp>
      <p:sp>
        <p:nvSpPr>
          <p:cNvPr id="132126" name="TextBox 31">
            <a:extLst>
              <a:ext uri="{FF2B5EF4-FFF2-40B4-BE49-F238E27FC236}">
                <a16:creationId xmlns:a16="http://schemas.microsoft.com/office/drawing/2014/main" id="{B2218DA0-D288-C14C-9C9F-2A264DDAB938}"/>
              </a:ext>
            </a:extLst>
          </p:cNvPr>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2127" name="TextBox 32">
            <a:extLst>
              <a:ext uri="{FF2B5EF4-FFF2-40B4-BE49-F238E27FC236}">
                <a16:creationId xmlns:a16="http://schemas.microsoft.com/office/drawing/2014/main" id="{2BF244FB-009E-8946-911E-BF5733F1ADA1}"/>
              </a:ext>
            </a:extLst>
          </p:cNvPr>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Perez</a:t>
            </a:r>
          </a:p>
        </p:txBody>
      </p:sp>
      <p:sp>
        <p:nvSpPr>
          <p:cNvPr id="132128" name="TextBox 33">
            <a:extLst>
              <a:ext uri="{FF2B5EF4-FFF2-40B4-BE49-F238E27FC236}">
                <a16:creationId xmlns:a16="http://schemas.microsoft.com/office/drawing/2014/main" id="{4F65CA0F-1664-C842-85BD-10170EB08A93}"/>
              </a:ext>
            </a:extLst>
          </p:cNvPr>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Hezron</a:t>
            </a:r>
          </a:p>
        </p:txBody>
      </p:sp>
      <p:sp>
        <p:nvSpPr>
          <p:cNvPr id="132129" name="TextBox 34">
            <a:extLst>
              <a:ext uri="{FF2B5EF4-FFF2-40B4-BE49-F238E27FC236}">
                <a16:creationId xmlns:a16="http://schemas.microsoft.com/office/drawing/2014/main" id="{26723C42-BE28-2E4C-A4AE-BBB8576744DB}"/>
              </a:ext>
            </a:extLst>
          </p:cNvPr>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Ram</a:t>
            </a:r>
          </a:p>
        </p:txBody>
      </p:sp>
      <p:sp>
        <p:nvSpPr>
          <p:cNvPr id="132130" name="TextBox 35">
            <a:extLst>
              <a:ext uri="{FF2B5EF4-FFF2-40B4-BE49-F238E27FC236}">
                <a16:creationId xmlns:a16="http://schemas.microsoft.com/office/drawing/2014/main" id="{BAD3543A-B6B8-B041-84AC-A718B1AABB99}"/>
              </a:ext>
            </a:extLst>
          </p:cNvPr>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Amminadab</a:t>
            </a:r>
          </a:p>
        </p:txBody>
      </p:sp>
      <p:sp>
        <p:nvSpPr>
          <p:cNvPr id="132131" name="TextBox 36">
            <a:extLst>
              <a:ext uri="{FF2B5EF4-FFF2-40B4-BE49-F238E27FC236}">
                <a16:creationId xmlns:a16="http://schemas.microsoft.com/office/drawing/2014/main" id="{759506DB-795E-534E-9D92-DDBE10387118}"/>
              </a:ext>
            </a:extLst>
          </p:cNvPr>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Nahshon</a:t>
            </a:r>
          </a:p>
        </p:txBody>
      </p:sp>
      <p:sp>
        <p:nvSpPr>
          <p:cNvPr id="132132" name="TextBox 37">
            <a:extLst>
              <a:ext uri="{FF2B5EF4-FFF2-40B4-BE49-F238E27FC236}">
                <a16:creationId xmlns:a16="http://schemas.microsoft.com/office/drawing/2014/main" id="{D8F2F944-86C2-D345-A747-36F43F4A9F84}"/>
              </a:ext>
            </a:extLst>
          </p:cNvPr>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Salmon</a:t>
            </a:r>
          </a:p>
        </p:txBody>
      </p:sp>
      <p:sp>
        <p:nvSpPr>
          <p:cNvPr id="132133" name="TextBox 38">
            <a:extLst>
              <a:ext uri="{FF2B5EF4-FFF2-40B4-BE49-F238E27FC236}">
                <a16:creationId xmlns:a16="http://schemas.microsoft.com/office/drawing/2014/main" id="{2DB3778D-26C6-5C42-ABF5-3DBF1D4A4DDB}"/>
              </a:ext>
            </a:extLst>
          </p:cNvPr>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Boaz</a:t>
            </a:r>
          </a:p>
        </p:txBody>
      </p:sp>
      <p:sp>
        <p:nvSpPr>
          <p:cNvPr id="132134" name="TextBox 39">
            <a:extLst>
              <a:ext uri="{FF2B5EF4-FFF2-40B4-BE49-F238E27FC236}">
                <a16:creationId xmlns:a16="http://schemas.microsoft.com/office/drawing/2014/main" id="{6D2CF916-F4D2-9D45-B848-77523B05967F}"/>
              </a:ext>
            </a:extLst>
          </p:cNvPr>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Obed</a:t>
            </a:r>
          </a:p>
        </p:txBody>
      </p:sp>
      <p:sp>
        <p:nvSpPr>
          <p:cNvPr id="132135" name="TextBox 40">
            <a:extLst>
              <a:ext uri="{FF2B5EF4-FFF2-40B4-BE49-F238E27FC236}">
                <a16:creationId xmlns:a16="http://schemas.microsoft.com/office/drawing/2014/main" id="{36F34EBD-01BE-4842-B4BD-3FE0300C61F1}"/>
              </a:ext>
            </a:extLst>
          </p:cNvPr>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Jesse</a:t>
            </a:r>
          </a:p>
        </p:txBody>
      </p:sp>
      <p:sp>
        <p:nvSpPr>
          <p:cNvPr id="132136" name="TextBox 41">
            <a:extLst>
              <a:ext uri="{FF2B5EF4-FFF2-40B4-BE49-F238E27FC236}">
                <a16:creationId xmlns:a16="http://schemas.microsoft.com/office/drawing/2014/main" id="{10251226-F2A8-B245-9E82-A347EF02968F}"/>
              </a:ext>
            </a:extLst>
          </p:cNvPr>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David</a:t>
            </a:r>
          </a:p>
          <a:p>
            <a:pPr eaLnBrk="1" hangingPunct="1"/>
            <a:r>
              <a:rPr lang="en-US" altLang="en-US" sz="1100" b="1">
                <a:solidFill>
                  <a:schemeClr val="bg1"/>
                </a:solidFill>
              </a:rPr>
              <a:t>c. 1085 BC</a:t>
            </a:r>
          </a:p>
        </p:txBody>
      </p:sp>
      <p:sp>
        <p:nvSpPr>
          <p:cNvPr id="132137" name="TextBox 42">
            <a:extLst>
              <a:ext uri="{FF2B5EF4-FFF2-40B4-BE49-F238E27FC236}">
                <a16:creationId xmlns:a16="http://schemas.microsoft.com/office/drawing/2014/main" id="{8C8A05C8-4456-9F40-A3BF-9A310B2FA79B}"/>
              </a:ext>
            </a:extLst>
          </p:cNvPr>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Solomon</a:t>
            </a:r>
          </a:p>
        </p:txBody>
      </p:sp>
      <p:sp>
        <p:nvSpPr>
          <p:cNvPr id="132138" name="TextBox 43">
            <a:extLst>
              <a:ext uri="{FF2B5EF4-FFF2-40B4-BE49-F238E27FC236}">
                <a16:creationId xmlns:a16="http://schemas.microsoft.com/office/drawing/2014/main" id="{AAC0A5B5-E981-C542-A9D6-EF9BA401EF5E}"/>
              </a:ext>
            </a:extLst>
          </p:cNvPr>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Rehoboam</a:t>
            </a:r>
          </a:p>
        </p:txBody>
      </p:sp>
      <p:sp>
        <p:nvSpPr>
          <p:cNvPr id="132139" name="TextBox 44">
            <a:extLst>
              <a:ext uri="{FF2B5EF4-FFF2-40B4-BE49-F238E27FC236}">
                <a16:creationId xmlns:a16="http://schemas.microsoft.com/office/drawing/2014/main" id="{3CA2F25B-5998-1242-958D-3A431BE55763}"/>
              </a:ext>
            </a:extLst>
          </p:cNvPr>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Abijah</a:t>
            </a:r>
          </a:p>
        </p:txBody>
      </p:sp>
      <p:sp>
        <p:nvSpPr>
          <p:cNvPr id="132140" name="TextBox 45">
            <a:extLst>
              <a:ext uri="{FF2B5EF4-FFF2-40B4-BE49-F238E27FC236}">
                <a16:creationId xmlns:a16="http://schemas.microsoft.com/office/drawing/2014/main" id="{4780E916-DE3A-9A45-9727-D5A3D4251CAC}"/>
              </a:ext>
            </a:extLst>
          </p:cNvPr>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Asa</a:t>
            </a:r>
          </a:p>
        </p:txBody>
      </p:sp>
      <p:sp>
        <p:nvSpPr>
          <p:cNvPr id="132141" name="TextBox 46">
            <a:extLst>
              <a:ext uri="{FF2B5EF4-FFF2-40B4-BE49-F238E27FC236}">
                <a16:creationId xmlns:a16="http://schemas.microsoft.com/office/drawing/2014/main" id="{3C2E008D-DEF2-6248-8B21-43D2F9A2444C}"/>
              </a:ext>
            </a:extLst>
          </p:cNvPr>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Jehoshaphat</a:t>
            </a:r>
          </a:p>
        </p:txBody>
      </p:sp>
      <p:sp>
        <p:nvSpPr>
          <p:cNvPr id="132142" name="TextBox 47">
            <a:extLst>
              <a:ext uri="{FF2B5EF4-FFF2-40B4-BE49-F238E27FC236}">
                <a16:creationId xmlns:a16="http://schemas.microsoft.com/office/drawing/2014/main" id="{BAA68712-E998-5241-8132-62D2D90613E7}"/>
              </a:ext>
            </a:extLst>
          </p:cNvPr>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Jehoram</a:t>
            </a:r>
          </a:p>
        </p:txBody>
      </p:sp>
      <p:sp>
        <p:nvSpPr>
          <p:cNvPr id="132143" name="TextBox 48">
            <a:extLst>
              <a:ext uri="{FF2B5EF4-FFF2-40B4-BE49-F238E27FC236}">
                <a16:creationId xmlns:a16="http://schemas.microsoft.com/office/drawing/2014/main" id="{4EE57655-6804-CE49-8F3C-898ED3E279CF}"/>
              </a:ext>
            </a:extLst>
          </p:cNvPr>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Ahaziah</a:t>
            </a:r>
          </a:p>
        </p:txBody>
      </p:sp>
      <p:sp>
        <p:nvSpPr>
          <p:cNvPr id="132144" name="TextBox 49">
            <a:extLst>
              <a:ext uri="{FF2B5EF4-FFF2-40B4-BE49-F238E27FC236}">
                <a16:creationId xmlns:a16="http://schemas.microsoft.com/office/drawing/2014/main" id="{BD6F28E2-DAF4-6E44-A7E9-4B7D2F7E13E2}"/>
              </a:ext>
            </a:extLst>
          </p:cNvPr>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Joash</a:t>
            </a:r>
          </a:p>
        </p:txBody>
      </p:sp>
      <p:sp>
        <p:nvSpPr>
          <p:cNvPr id="132145" name="TextBox 50">
            <a:extLst>
              <a:ext uri="{FF2B5EF4-FFF2-40B4-BE49-F238E27FC236}">
                <a16:creationId xmlns:a16="http://schemas.microsoft.com/office/drawing/2014/main" id="{FCA6EE0B-91C5-5647-8A05-54866D2CF1B0}"/>
              </a:ext>
            </a:extLst>
          </p:cNvPr>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Amaziah</a:t>
            </a:r>
          </a:p>
        </p:txBody>
      </p:sp>
      <p:sp>
        <p:nvSpPr>
          <p:cNvPr id="132146" name="TextBox 51">
            <a:extLst>
              <a:ext uri="{FF2B5EF4-FFF2-40B4-BE49-F238E27FC236}">
                <a16:creationId xmlns:a16="http://schemas.microsoft.com/office/drawing/2014/main" id="{C8AD7D0C-8747-0444-8A86-AE7A2F691396}"/>
              </a:ext>
            </a:extLst>
          </p:cNvPr>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Uzziah</a:t>
            </a:r>
          </a:p>
        </p:txBody>
      </p:sp>
      <p:sp>
        <p:nvSpPr>
          <p:cNvPr id="132147" name="TextBox 52">
            <a:extLst>
              <a:ext uri="{FF2B5EF4-FFF2-40B4-BE49-F238E27FC236}">
                <a16:creationId xmlns:a16="http://schemas.microsoft.com/office/drawing/2014/main" id="{BB75E96A-4E18-0A4D-AE21-7AA680FCBA54}"/>
              </a:ext>
            </a:extLst>
          </p:cNvPr>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Jotham</a:t>
            </a:r>
          </a:p>
        </p:txBody>
      </p:sp>
      <p:sp>
        <p:nvSpPr>
          <p:cNvPr id="132148" name="TextBox 53">
            <a:extLst>
              <a:ext uri="{FF2B5EF4-FFF2-40B4-BE49-F238E27FC236}">
                <a16:creationId xmlns:a16="http://schemas.microsoft.com/office/drawing/2014/main" id="{45D753E5-95DD-0040-89F4-13AAAB10FA02}"/>
              </a:ext>
            </a:extLst>
          </p:cNvPr>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Ahaz</a:t>
            </a:r>
          </a:p>
        </p:txBody>
      </p:sp>
      <p:sp>
        <p:nvSpPr>
          <p:cNvPr id="132149" name="TextBox 54">
            <a:extLst>
              <a:ext uri="{FF2B5EF4-FFF2-40B4-BE49-F238E27FC236}">
                <a16:creationId xmlns:a16="http://schemas.microsoft.com/office/drawing/2014/main" id="{D93187D8-C211-E748-A34B-9688D5BAA29F}"/>
              </a:ext>
            </a:extLst>
          </p:cNvPr>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Hezekiah</a:t>
            </a:r>
          </a:p>
        </p:txBody>
      </p:sp>
      <p:sp>
        <p:nvSpPr>
          <p:cNvPr id="132150" name="TextBox 55">
            <a:extLst>
              <a:ext uri="{FF2B5EF4-FFF2-40B4-BE49-F238E27FC236}">
                <a16:creationId xmlns:a16="http://schemas.microsoft.com/office/drawing/2014/main" id="{5D908E61-E20B-F949-82E1-C477FFD0AB58}"/>
              </a:ext>
            </a:extLst>
          </p:cNvPr>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Manasseh</a:t>
            </a:r>
          </a:p>
        </p:txBody>
      </p:sp>
      <p:sp>
        <p:nvSpPr>
          <p:cNvPr id="132151" name="TextBox 56">
            <a:extLst>
              <a:ext uri="{FF2B5EF4-FFF2-40B4-BE49-F238E27FC236}">
                <a16:creationId xmlns:a16="http://schemas.microsoft.com/office/drawing/2014/main" id="{ECAB4135-0F45-254C-8BF8-05FF4A4AFC0C}"/>
              </a:ext>
            </a:extLst>
          </p:cNvPr>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Amon</a:t>
            </a:r>
          </a:p>
        </p:txBody>
      </p:sp>
      <p:sp>
        <p:nvSpPr>
          <p:cNvPr id="132152" name="TextBox 57">
            <a:extLst>
              <a:ext uri="{FF2B5EF4-FFF2-40B4-BE49-F238E27FC236}">
                <a16:creationId xmlns:a16="http://schemas.microsoft.com/office/drawing/2014/main" id="{5C1952F3-E9AA-0D40-AEBD-85EC469C6C39}"/>
              </a:ext>
            </a:extLst>
          </p:cNvPr>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Josiah</a:t>
            </a:r>
          </a:p>
        </p:txBody>
      </p:sp>
      <p:sp>
        <p:nvSpPr>
          <p:cNvPr id="132153" name="TextBox 58">
            <a:extLst>
              <a:ext uri="{FF2B5EF4-FFF2-40B4-BE49-F238E27FC236}">
                <a16:creationId xmlns:a16="http://schemas.microsoft.com/office/drawing/2014/main" id="{7BCF7B25-17A4-6441-BFE8-222828D5AAB7}"/>
              </a:ext>
            </a:extLst>
          </p:cNvPr>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Jehoiakim</a:t>
            </a:r>
          </a:p>
        </p:txBody>
      </p:sp>
      <p:sp>
        <p:nvSpPr>
          <p:cNvPr id="132154" name="TextBox 59">
            <a:extLst>
              <a:ext uri="{FF2B5EF4-FFF2-40B4-BE49-F238E27FC236}">
                <a16:creationId xmlns:a16="http://schemas.microsoft.com/office/drawing/2014/main" id="{C0B9DBDB-AF12-4648-ABBB-CBC76AEA736F}"/>
              </a:ext>
            </a:extLst>
          </p:cNvPr>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solidFill>
                  <a:srgbClr val="FFFF00"/>
                </a:solidFill>
              </a:rPr>
              <a:t>Jeconiah</a:t>
            </a:r>
          </a:p>
        </p:txBody>
      </p:sp>
      <p:sp>
        <p:nvSpPr>
          <p:cNvPr id="132155" name="TextBox 60">
            <a:extLst>
              <a:ext uri="{FF2B5EF4-FFF2-40B4-BE49-F238E27FC236}">
                <a16:creationId xmlns:a16="http://schemas.microsoft.com/office/drawing/2014/main" id="{03D7B793-B47D-434B-A928-F8BB0E74BE6D}"/>
              </a:ext>
            </a:extLst>
          </p:cNvPr>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Shealtiel</a:t>
            </a:r>
          </a:p>
        </p:txBody>
      </p:sp>
      <p:sp>
        <p:nvSpPr>
          <p:cNvPr id="132156" name="TextBox 61">
            <a:extLst>
              <a:ext uri="{FF2B5EF4-FFF2-40B4-BE49-F238E27FC236}">
                <a16:creationId xmlns:a16="http://schemas.microsoft.com/office/drawing/2014/main" id="{7FF27CFE-E5AF-AA40-9DBC-81281CD4933D}"/>
              </a:ext>
            </a:extLst>
          </p:cNvPr>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Zerubbabel</a:t>
            </a:r>
          </a:p>
        </p:txBody>
      </p:sp>
      <p:sp>
        <p:nvSpPr>
          <p:cNvPr id="132157" name="TextBox 62">
            <a:extLst>
              <a:ext uri="{FF2B5EF4-FFF2-40B4-BE49-F238E27FC236}">
                <a16:creationId xmlns:a16="http://schemas.microsoft.com/office/drawing/2014/main" id="{2D3070F3-705B-F046-90C4-B0E84BD05486}"/>
              </a:ext>
            </a:extLst>
          </p:cNvPr>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Abiud</a:t>
            </a:r>
          </a:p>
        </p:txBody>
      </p:sp>
      <p:sp>
        <p:nvSpPr>
          <p:cNvPr id="132158" name="TextBox 63">
            <a:extLst>
              <a:ext uri="{FF2B5EF4-FFF2-40B4-BE49-F238E27FC236}">
                <a16:creationId xmlns:a16="http://schemas.microsoft.com/office/drawing/2014/main" id="{B80D7C4F-26F6-A74E-A505-11F535B0127C}"/>
              </a:ext>
            </a:extLst>
          </p:cNvPr>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Eliakim</a:t>
            </a:r>
          </a:p>
        </p:txBody>
      </p:sp>
      <p:sp>
        <p:nvSpPr>
          <p:cNvPr id="132159" name="TextBox 64">
            <a:extLst>
              <a:ext uri="{FF2B5EF4-FFF2-40B4-BE49-F238E27FC236}">
                <a16:creationId xmlns:a16="http://schemas.microsoft.com/office/drawing/2014/main" id="{363343A1-D418-7D4D-BDFC-4E0BEBBC7E57}"/>
              </a:ext>
            </a:extLst>
          </p:cNvPr>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Azor</a:t>
            </a:r>
          </a:p>
        </p:txBody>
      </p:sp>
      <p:sp>
        <p:nvSpPr>
          <p:cNvPr id="132160" name="TextBox 65">
            <a:extLst>
              <a:ext uri="{FF2B5EF4-FFF2-40B4-BE49-F238E27FC236}">
                <a16:creationId xmlns:a16="http://schemas.microsoft.com/office/drawing/2014/main" id="{875510FA-CC1B-394D-89CC-7C802D01AAE6}"/>
              </a:ext>
            </a:extLst>
          </p:cNvPr>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Zadok</a:t>
            </a:r>
          </a:p>
        </p:txBody>
      </p:sp>
      <p:sp>
        <p:nvSpPr>
          <p:cNvPr id="132161" name="TextBox 66">
            <a:extLst>
              <a:ext uri="{FF2B5EF4-FFF2-40B4-BE49-F238E27FC236}">
                <a16:creationId xmlns:a16="http://schemas.microsoft.com/office/drawing/2014/main" id="{87EA990D-BC8E-8440-A9B5-E4FCB3160877}"/>
              </a:ext>
            </a:extLst>
          </p:cNvPr>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Achim</a:t>
            </a:r>
          </a:p>
        </p:txBody>
      </p:sp>
      <p:sp>
        <p:nvSpPr>
          <p:cNvPr id="132162" name="TextBox 67">
            <a:extLst>
              <a:ext uri="{FF2B5EF4-FFF2-40B4-BE49-F238E27FC236}">
                <a16:creationId xmlns:a16="http://schemas.microsoft.com/office/drawing/2014/main" id="{7246A2CB-4975-944E-A9C0-8866347A34EF}"/>
              </a:ext>
            </a:extLst>
          </p:cNvPr>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Eliud</a:t>
            </a:r>
          </a:p>
        </p:txBody>
      </p:sp>
      <p:sp>
        <p:nvSpPr>
          <p:cNvPr id="132163" name="TextBox 68">
            <a:extLst>
              <a:ext uri="{FF2B5EF4-FFF2-40B4-BE49-F238E27FC236}">
                <a16:creationId xmlns:a16="http://schemas.microsoft.com/office/drawing/2014/main" id="{F86C0746-2F04-0B41-B1CC-5445C3CC8CF8}"/>
              </a:ext>
            </a:extLst>
          </p:cNvPr>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Eleazar</a:t>
            </a:r>
          </a:p>
        </p:txBody>
      </p:sp>
      <p:sp>
        <p:nvSpPr>
          <p:cNvPr id="132164" name="TextBox 69">
            <a:extLst>
              <a:ext uri="{FF2B5EF4-FFF2-40B4-BE49-F238E27FC236}">
                <a16:creationId xmlns:a16="http://schemas.microsoft.com/office/drawing/2014/main" id="{43486B22-6241-0F44-A0F0-3711D6DC30D8}"/>
              </a:ext>
            </a:extLst>
          </p:cNvPr>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Matthan</a:t>
            </a:r>
          </a:p>
        </p:txBody>
      </p:sp>
      <p:sp>
        <p:nvSpPr>
          <p:cNvPr id="132165" name="TextBox 70">
            <a:extLst>
              <a:ext uri="{FF2B5EF4-FFF2-40B4-BE49-F238E27FC236}">
                <a16:creationId xmlns:a16="http://schemas.microsoft.com/office/drawing/2014/main" id="{D5BD9E94-7544-DF4C-B5FF-CF84ED91BA78}"/>
              </a:ext>
            </a:extLst>
          </p:cNvPr>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Jacob</a:t>
            </a:r>
          </a:p>
        </p:txBody>
      </p:sp>
      <p:sp>
        <p:nvSpPr>
          <p:cNvPr id="132166" name="TextBox 71">
            <a:extLst>
              <a:ext uri="{FF2B5EF4-FFF2-40B4-BE49-F238E27FC236}">
                <a16:creationId xmlns:a16="http://schemas.microsoft.com/office/drawing/2014/main" id="{06FB2ABE-99EB-2A44-8190-336C7D7C8584}"/>
              </a:ext>
            </a:extLst>
          </p:cNvPr>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t>Joseph</a:t>
            </a:r>
          </a:p>
        </p:txBody>
      </p:sp>
      <p:sp>
        <p:nvSpPr>
          <p:cNvPr id="132167" name="TextBox 72">
            <a:extLst>
              <a:ext uri="{FF2B5EF4-FFF2-40B4-BE49-F238E27FC236}">
                <a16:creationId xmlns:a16="http://schemas.microsoft.com/office/drawing/2014/main" id="{63BBECD0-05FE-E547-84A1-77607A0B4FE9}"/>
              </a:ext>
            </a:extLst>
          </p:cNvPr>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2168" name="TextBox 73">
            <a:extLst>
              <a:ext uri="{FF2B5EF4-FFF2-40B4-BE49-F238E27FC236}">
                <a16:creationId xmlns:a16="http://schemas.microsoft.com/office/drawing/2014/main" id="{E6FF438C-E1D6-4B40-8769-35D493D4F1A8}"/>
              </a:ext>
            </a:extLst>
          </p:cNvPr>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Janna</a:t>
            </a:r>
          </a:p>
        </p:txBody>
      </p:sp>
      <p:sp>
        <p:nvSpPr>
          <p:cNvPr id="132169" name="TextBox 74">
            <a:extLst>
              <a:ext uri="{FF2B5EF4-FFF2-40B4-BE49-F238E27FC236}">
                <a16:creationId xmlns:a16="http://schemas.microsoft.com/office/drawing/2014/main" id="{87190D92-4BFD-724B-9AC9-D320D78645AA}"/>
              </a:ext>
            </a:extLst>
          </p:cNvPr>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Melchi</a:t>
            </a:r>
          </a:p>
        </p:txBody>
      </p:sp>
      <p:sp>
        <p:nvSpPr>
          <p:cNvPr id="132170" name="TextBox 75">
            <a:extLst>
              <a:ext uri="{FF2B5EF4-FFF2-40B4-BE49-F238E27FC236}">
                <a16:creationId xmlns:a16="http://schemas.microsoft.com/office/drawing/2014/main" id="{5CE1F725-76F8-A843-A107-4EA073A8C074}"/>
              </a:ext>
            </a:extLst>
          </p:cNvPr>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Levi</a:t>
            </a:r>
          </a:p>
        </p:txBody>
      </p:sp>
      <p:sp>
        <p:nvSpPr>
          <p:cNvPr id="132171" name="TextBox 76">
            <a:extLst>
              <a:ext uri="{FF2B5EF4-FFF2-40B4-BE49-F238E27FC236}">
                <a16:creationId xmlns:a16="http://schemas.microsoft.com/office/drawing/2014/main" id="{5130C88C-D840-8048-92AE-D010180888FD}"/>
              </a:ext>
            </a:extLst>
          </p:cNvPr>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Matthat</a:t>
            </a:r>
          </a:p>
        </p:txBody>
      </p:sp>
      <p:sp>
        <p:nvSpPr>
          <p:cNvPr id="132172" name="TextBox 77">
            <a:extLst>
              <a:ext uri="{FF2B5EF4-FFF2-40B4-BE49-F238E27FC236}">
                <a16:creationId xmlns:a16="http://schemas.microsoft.com/office/drawing/2014/main" id="{DF4A849C-3F65-634F-ADD5-CA5A1128F452}"/>
              </a:ext>
            </a:extLst>
          </p:cNvPr>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Heli</a:t>
            </a:r>
          </a:p>
        </p:txBody>
      </p:sp>
      <p:sp>
        <p:nvSpPr>
          <p:cNvPr id="132173" name="TextBox 78">
            <a:extLst>
              <a:ext uri="{FF2B5EF4-FFF2-40B4-BE49-F238E27FC236}">
                <a16:creationId xmlns:a16="http://schemas.microsoft.com/office/drawing/2014/main" id="{12452677-7025-6A43-ADEB-809C285624A1}"/>
              </a:ext>
            </a:extLst>
          </p:cNvPr>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t>Mary</a:t>
            </a:r>
          </a:p>
        </p:txBody>
      </p:sp>
      <p:sp>
        <p:nvSpPr>
          <p:cNvPr id="132174" name="TextBox 79">
            <a:extLst>
              <a:ext uri="{FF2B5EF4-FFF2-40B4-BE49-F238E27FC236}">
                <a16:creationId xmlns:a16="http://schemas.microsoft.com/office/drawing/2014/main" id="{1E4FC8DA-AEF2-1A4C-8C8D-A1A8F4BCA752}"/>
              </a:ext>
            </a:extLst>
          </p:cNvPr>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Mattathiah</a:t>
            </a:r>
          </a:p>
        </p:txBody>
      </p:sp>
      <p:sp>
        <p:nvSpPr>
          <p:cNvPr id="132175" name="TextBox 80">
            <a:extLst>
              <a:ext uri="{FF2B5EF4-FFF2-40B4-BE49-F238E27FC236}">
                <a16:creationId xmlns:a16="http://schemas.microsoft.com/office/drawing/2014/main" id="{9E80B7FF-51EF-2749-9260-55DA24731800}"/>
              </a:ext>
            </a:extLst>
          </p:cNvPr>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Amos</a:t>
            </a:r>
          </a:p>
        </p:txBody>
      </p:sp>
      <p:sp>
        <p:nvSpPr>
          <p:cNvPr id="132176" name="TextBox 81">
            <a:extLst>
              <a:ext uri="{FF2B5EF4-FFF2-40B4-BE49-F238E27FC236}">
                <a16:creationId xmlns:a16="http://schemas.microsoft.com/office/drawing/2014/main" id="{DDDEC511-971B-F844-BBE5-C72D92AC0FFD}"/>
              </a:ext>
            </a:extLst>
          </p:cNvPr>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Nahum</a:t>
            </a:r>
          </a:p>
        </p:txBody>
      </p:sp>
      <p:sp>
        <p:nvSpPr>
          <p:cNvPr id="132177" name="TextBox 82">
            <a:extLst>
              <a:ext uri="{FF2B5EF4-FFF2-40B4-BE49-F238E27FC236}">
                <a16:creationId xmlns:a16="http://schemas.microsoft.com/office/drawing/2014/main" id="{2DA8CCA3-1847-8F42-9A79-E0A0AA1BF93C}"/>
              </a:ext>
            </a:extLst>
          </p:cNvPr>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Esli</a:t>
            </a:r>
          </a:p>
        </p:txBody>
      </p:sp>
      <p:sp>
        <p:nvSpPr>
          <p:cNvPr id="132178" name="TextBox 83">
            <a:extLst>
              <a:ext uri="{FF2B5EF4-FFF2-40B4-BE49-F238E27FC236}">
                <a16:creationId xmlns:a16="http://schemas.microsoft.com/office/drawing/2014/main" id="{98AF8730-1034-464D-95AF-26F51A5BE8D6}"/>
              </a:ext>
            </a:extLst>
          </p:cNvPr>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Naggai</a:t>
            </a:r>
          </a:p>
        </p:txBody>
      </p:sp>
      <p:sp>
        <p:nvSpPr>
          <p:cNvPr id="132179" name="TextBox 84">
            <a:extLst>
              <a:ext uri="{FF2B5EF4-FFF2-40B4-BE49-F238E27FC236}">
                <a16:creationId xmlns:a16="http://schemas.microsoft.com/office/drawing/2014/main" id="{4A347B4A-AFE4-074E-B300-D70A459A7EA5}"/>
              </a:ext>
            </a:extLst>
          </p:cNvPr>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Maath</a:t>
            </a:r>
          </a:p>
        </p:txBody>
      </p:sp>
      <p:sp>
        <p:nvSpPr>
          <p:cNvPr id="132180" name="TextBox 85">
            <a:extLst>
              <a:ext uri="{FF2B5EF4-FFF2-40B4-BE49-F238E27FC236}">
                <a16:creationId xmlns:a16="http://schemas.microsoft.com/office/drawing/2014/main" id="{6E27DB05-BEF7-4343-945F-C33783EB5368}"/>
              </a:ext>
            </a:extLst>
          </p:cNvPr>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Mattathiah</a:t>
            </a:r>
          </a:p>
        </p:txBody>
      </p:sp>
      <p:sp>
        <p:nvSpPr>
          <p:cNvPr id="132181" name="TextBox 86">
            <a:extLst>
              <a:ext uri="{FF2B5EF4-FFF2-40B4-BE49-F238E27FC236}">
                <a16:creationId xmlns:a16="http://schemas.microsoft.com/office/drawing/2014/main" id="{08850186-811E-A44C-A8FF-4C0F53A64D66}"/>
              </a:ext>
            </a:extLst>
          </p:cNvPr>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Semei</a:t>
            </a:r>
          </a:p>
        </p:txBody>
      </p:sp>
      <p:sp>
        <p:nvSpPr>
          <p:cNvPr id="132182" name="TextBox 87">
            <a:extLst>
              <a:ext uri="{FF2B5EF4-FFF2-40B4-BE49-F238E27FC236}">
                <a16:creationId xmlns:a16="http://schemas.microsoft.com/office/drawing/2014/main" id="{AC397AA2-8557-9147-875C-CBC2B9ADF469}"/>
              </a:ext>
            </a:extLst>
          </p:cNvPr>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2183" name="TextBox 88">
            <a:extLst>
              <a:ext uri="{FF2B5EF4-FFF2-40B4-BE49-F238E27FC236}">
                <a16:creationId xmlns:a16="http://schemas.microsoft.com/office/drawing/2014/main" id="{BE016F2B-4520-4041-A4EE-31D5C2CA69EA}"/>
              </a:ext>
            </a:extLst>
          </p:cNvPr>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2184" name="TextBox 89">
            <a:extLst>
              <a:ext uri="{FF2B5EF4-FFF2-40B4-BE49-F238E27FC236}">
                <a16:creationId xmlns:a16="http://schemas.microsoft.com/office/drawing/2014/main" id="{3F39725A-0296-4843-9A64-6B0AC0BBA647}"/>
              </a:ext>
            </a:extLst>
          </p:cNvPr>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Joannas</a:t>
            </a:r>
          </a:p>
        </p:txBody>
      </p:sp>
      <p:sp>
        <p:nvSpPr>
          <p:cNvPr id="132185" name="TextBox 90">
            <a:extLst>
              <a:ext uri="{FF2B5EF4-FFF2-40B4-BE49-F238E27FC236}">
                <a16:creationId xmlns:a16="http://schemas.microsoft.com/office/drawing/2014/main" id="{E3F7C323-0FE6-934C-A023-8063D061E867}"/>
              </a:ext>
            </a:extLst>
          </p:cNvPr>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Rhesa</a:t>
            </a:r>
          </a:p>
        </p:txBody>
      </p:sp>
      <p:sp>
        <p:nvSpPr>
          <p:cNvPr id="132186" name="TextBox 91">
            <a:extLst>
              <a:ext uri="{FF2B5EF4-FFF2-40B4-BE49-F238E27FC236}">
                <a16:creationId xmlns:a16="http://schemas.microsoft.com/office/drawing/2014/main" id="{66FF5E40-5872-6246-9D8F-CE024EE31DB0}"/>
              </a:ext>
            </a:extLst>
          </p:cNvPr>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Zerubbabel</a:t>
            </a:r>
          </a:p>
        </p:txBody>
      </p:sp>
      <p:sp>
        <p:nvSpPr>
          <p:cNvPr id="132187" name="TextBox 92">
            <a:extLst>
              <a:ext uri="{FF2B5EF4-FFF2-40B4-BE49-F238E27FC236}">
                <a16:creationId xmlns:a16="http://schemas.microsoft.com/office/drawing/2014/main" id="{07D855F1-D634-394B-8FCC-7BA9F12E183F}"/>
              </a:ext>
            </a:extLst>
          </p:cNvPr>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Shealtiel</a:t>
            </a:r>
          </a:p>
        </p:txBody>
      </p:sp>
      <p:sp>
        <p:nvSpPr>
          <p:cNvPr id="132188" name="TextBox 93">
            <a:extLst>
              <a:ext uri="{FF2B5EF4-FFF2-40B4-BE49-F238E27FC236}">
                <a16:creationId xmlns:a16="http://schemas.microsoft.com/office/drawing/2014/main" id="{2E5C7265-7B12-D248-BC92-01EB55523785}"/>
              </a:ext>
            </a:extLst>
          </p:cNvPr>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Neri</a:t>
            </a:r>
          </a:p>
        </p:txBody>
      </p:sp>
      <p:sp>
        <p:nvSpPr>
          <p:cNvPr id="132189" name="TextBox 94">
            <a:extLst>
              <a:ext uri="{FF2B5EF4-FFF2-40B4-BE49-F238E27FC236}">
                <a16:creationId xmlns:a16="http://schemas.microsoft.com/office/drawing/2014/main" id="{ED5FD215-5010-2C40-8B81-940C7A6D22CD}"/>
              </a:ext>
            </a:extLst>
          </p:cNvPr>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Melchi</a:t>
            </a:r>
          </a:p>
        </p:txBody>
      </p:sp>
      <p:sp>
        <p:nvSpPr>
          <p:cNvPr id="132190" name="TextBox 95">
            <a:extLst>
              <a:ext uri="{FF2B5EF4-FFF2-40B4-BE49-F238E27FC236}">
                <a16:creationId xmlns:a16="http://schemas.microsoft.com/office/drawing/2014/main" id="{B562E1C3-0423-0643-B0B8-501422D3EACE}"/>
              </a:ext>
            </a:extLst>
          </p:cNvPr>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Addi</a:t>
            </a:r>
          </a:p>
        </p:txBody>
      </p:sp>
      <p:sp>
        <p:nvSpPr>
          <p:cNvPr id="132191" name="TextBox 96">
            <a:extLst>
              <a:ext uri="{FF2B5EF4-FFF2-40B4-BE49-F238E27FC236}">
                <a16:creationId xmlns:a16="http://schemas.microsoft.com/office/drawing/2014/main" id="{B209FE65-62FF-914D-AEBC-731B67A7637C}"/>
              </a:ext>
            </a:extLst>
          </p:cNvPr>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Cosam</a:t>
            </a:r>
          </a:p>
        </p:txBody>
      </p:sp>
      <p:sp>
        <p:nvSpPr>
          <p:cNvPr id="132192" name="TextBox 97">
            <a:extLst>
              <a:ext uri="{FF2B5EF4-FFF2-40B4-BE49-F238E27FC236}">
                <a16:creationId xmlns:a16="http://schemas.microsoft.com/office/drawing/2014/main" id="{16A1DE6A-A065-0B43-B92B-F5355359C9B5}"/>
              </a:ext>
            </a:extLst>
          </p:cNvPr>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Elmodam</a:t>
            </a:r>
          </a:p>
        </p:txBody>
      </p:sp>
      <p:sp>
        <p:nvSpPr>
          <p:cNvPr id="132193" name="TextBox 98">
            <a:extLst>
              <a:ext uri="{FF2B5EF4-FFF2-40B4-BE49-F238E27FC236}">
                <a16:creationId xmlns:a16="http://schemas.microsoft.com/office/drawing/2014/main" id="{D5EB740F-5BF4-BF46-8698-7925963DA79F}"/>
              </a:ext>
            </a:extLst>
          </p:cNvPr>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Er</a:t>
            </a:r>
          </a:p>
        </p:txBody>
      </p:sp>
      <p:sp>
        <p:nvSpPr>
          <p:cNvPr id="132194" name="TextBox 99">
            <a:extLst>
              <a:ext uri="{FF2B5EF4-FFF2-40B4-BE49-F238E27FC236}">
                <a16:creationId xmlns:a16="http://schemas.microsoft.com/office/drawing/2014/main" id="{7986BC3E-AA4C-C84D-A69D-D3227126AACA}"/>
              </a:ext>
            </a:extLst>
          </p:cNvPr>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Joshua</a:t>
            </a:r>
          </a:p>
        </p:txBody>
      </p:sp>
      <p:sp>
        <p:nvSpPr>
          <p:cNvPr id="132195" name="TextBox 100">
            <a:extLst>
              <a:ext uri="{FF2B5EF4-FFF2-40B4-BE49-F238E27FC236}">
                <a16:creationId xmlns:a16="http://schemas.microsoft.com/office/drawing/2014/main" id="{4489AE93-AE8F-3341-80B7-6AF6381B469F}"/>
              </a:ext>
            </a:extLst>
          </p:cNvPr>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Eliezer</a:t>
            </a:r>
          </a:p>
        </p:txBody>
      </p:sp>
      <p:sp>
        <p:nvSpPr>
          <p:cNvPr id="132196" name="TextBox 101">
            <a:extLst>
              <a:ext uri="{FF2B5EF4-FFF2-40B4-BE49-F238E27FC236}">
                <a16:creationId xmlns:a16="http://schemas.microsoft.com/office/drawing/2014/main" id="{BBD4590C-3677-A944-97BD-8E8BD9C4B3AF}"/>
              </a:ext>
            </a:extLst>
          </p:cNvPr>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Jorim</a:t>
            </a:r>
          </a:p>
        </p:txBody>
      </p:sp>
      <p:sp>
        <p:nvSpPr>
          <p:cNvPr id="132197" name="TextBox 102">
            <a:extLst>
              <a:ext uri="{FF2B5EF4-FFF2-40B4-BE49-F238E27FC236}">
                <a16:creationId xmlns:a16="http://schemas.microsoft.com/office/drawing/2014/main" id="{826B4C5D-B389-A34F-A4FF-C61CDFD3D50F}"/>
              </a:ext>
            </a:extLst>
          </p:cNvPr>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Matthat</a:t>
            </a:r>
          </a:p>
        </p:txBody>
      </p:sp>
      <p:sp>
        <p:nvSpPr>
          <p:cNvPr id="132198" name="TextBox 103">
            <a:extLst>
              <a:ext uri="{FF2B5EF4-FFF2-40B4-BE49-F238E27FC236}">
                <a16:creationId xmlns:a16="http://schemas.microsoft.com/office/drawing/2014/main" id="{5B6C8C16-0A33-1649-8514-D3D695888F82}"/>
              </a:ext>
            </a:extLst>
          </p:cNvPr>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Levi</a:t>
            </a:r>
          </a:p>
        </p:txBody>
      </p:sp>
      <p:sp>
        <p:nvSpPr>
          <p:cNvPr id="132199" name="TextBox 104">
            <a:extLst>
              <a:ext uri="{FF2B5EF4-FFF2-40B4-BE49-F238E27FC236}">
                <a16:creationId xmlns:a16="http://schemas.microsoft.com/office/drawing/2014/main" id="{7206EA7F-B7A9-3D40-914E-424D958F33EE}"/>
              </a:ext>
            </a:extLst>
          </p:cNvPr>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1100"/>
              <a:t>Simeon</a:t>
            </a:r>
          </a:p>
        </p:txBody>
      </p:sp>
      <p:sp>
        <p:nvSpPr>
          <p:cNvPr id="132200" name="TextBox 105">
            <a:extLst>
              <a:ext uri="{FF2B5EF4-FFF2-40B4-BE49-F238E27FC236}">
                <a16:creationId xmlns:a16="http://schemas.microsoft.com/office/drawing/2014/main" id="{3ABCA717-CC5C-924E-88BF-C833B74D549A}"/>
              </a:ext>
            </a:extLst>
          </p:cNvPr>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Judah</a:t>
            </a:r>
          </a:p>
        </p:txBody>
      </p:sp>
      <p:sp>
        <p:nvSpPr>
          <p:cNvPr id="132201" name="TextBox 106">
            <a:extLst>
              <a:ext uri="{FF2B5EF4-FFF2-40B4-BE49-F238E27FC236}">
                <a16:creationId xmlns:a16="http://schemas.microsoft.com/office/drawing/2014/main" id="{1234C578-9F4A-AB4A-BFE0-8C288A0985C3}"/>
              </a:ext>
            </a:extLst>
          </p:cNvPr>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Joseph</a:t>
            </a:r>
          </a:p>
        </p:txBody>
      </p:sp>
      <p:sp>
        <p:nvSpPr>
          <p:cNvPr id="132202" name="TextBox 107">
            <a:extLst>
              <a:ext uri="{FF2B5EF4-FFF2-40B4-BE49-F238E27FC236}">
                <a16:creationId xmlns:a16="http://schemas.microsoft.com/office/drawing/2014/main" id="{672C68FE-4F82-AA45-8C7A-9EDB76A24C3D}"/>
              </a:ext>
            </a:extLst>
          </p:cNvPr>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Jonan</a:t>
            </a:r>
          </a:p>
        </p:txBody>
      </p:sp>
      <p:sp>
        <p:nvSpPr>
          <p:cNvPr id="132203" name="TextBox 108">
            <a:extLst>
              <a:ext uri="{FF2B5EF4-FFF2-40B4-BE49-F238E27FC236}">
                <a16:creationId xmlns:a16="http://schemas.microsoft.com/office/drawing/2014/main" id="{E640F243-3956-EA46-9F84-8EB7FEA9A71E}"/>
              </a:ext>
            </a:extLst>
          </p:cNvPr>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Eliakim</a:t>
            </a:r>
          </a:p>
        </p:txBody>
      </p:sp>
      <p:sp>
        <p:nvSpPr>
          <p:cNvPr id="132204" name="TextBox 109">
            <a:extLst>
              <a:ext uri="{FF2B5EF4-FFF2-40B4-BE49-F238E27FC236}">
                <a16:creationId xmlns:a16="http://schemas.microsoft.com/office/drawing/2014/main" id="{8351F437-8784-B749-9E4E-6B957E4BF631}"/>
              </a:ext>
            </a:extLst>
          </p:cNvPr>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Melea</a:t>
            </a:r>
          </a:p>
        </p:txBody>
      </p:sp>
      <p:sp>
        <p:nvSpPr>
          <p:cNvPr id="132205" name="TextBox 110">
            <a:extLst>
              <a:ext uri="{FF2B5EF4-FFF2-40B4-BE49-F238E27FC236}">
                <a16:creationId xmlns:a16="http://schemas.microsoft.com/office/drawing/2014/main" id="{8CFE6390-8B78-7641-9734-3940A1E87D51}"/>
              </a:ext>
            </a:extLst>
          </p:cNvPr>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Menan</a:t>
            </a:r>
          </a:p>
        </p:txBody>
      </p:sp>
      <p:sp>
        <p:nvSpPr>
          <p:cNvPr id="132206" name="TextBox 111">
            <a:extLst>
              <a:ext uri="{FF2B5EF4-FFF2-40B4-BE49-F238E27FC236}">
                <a16:creationId xmlns:a16="http://schemas.microsoft.com/office/drawing/2014/main" id="{16957F03-5DAA-2043-8A88-A79FAECA9B0F}"/>
              </a:ext>
            </a:extLst>
          </p:cNvPr>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Mattathah</a:t>
            </a:r>
          </a:p>
        </p:txBody>
      </p:sp>
      <p:sp>
        <p:nvSpPr>
          <p:cNvPr id="132207" name="TextBox 112">
            <a:extLst>
              <a:ext uri="{FF2B5EF4-FFF2-40B4-BE49-F238E27FC236}">
                <a16:creationId xmlns:a16="http://schemas.microsoft.com/office/drawing/2014/main" id="{E82E0796-A091-5443-8FE8-4F510AF359FF}"/>
              </a:ext>
            </a:extLst>
          </p:cNvPr>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Nathan</a:t>
            </a:r>
          </a:p>
        </p:txBody>
      </p:sp>
      <p:sp>
        <p:nvSpPr>
          <p:cNvPr id="132208" name="TextBox 2">
            <a:extLst>
              <a:ext uri="{FF2B5EF4-FFF2-40B4-BE49-F238E27FC236}">
                <a16:creationId xmlns:a16="http://schemas.microsoft.com/office/drawing/2014/main" id="{E6EB7995-8FE1-6346-9EAD-2B458B8575F3}"/>
              </a:ext>
            </a:extLst>
          </p:cNvPr>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Line of Mary</a:t>
            </a:r>
          </a:p>
        </p:txBody>
      </p:sp>
      <p:sp>
        <p:nvSpPr>
          <p:cNvPr id="132209" name="TextBox 114">
            <a:extLst>
              <a:ext uri="{FF2B5EF4-FFF2-40B4-BE49-F238E27FC236}">
                <a16:creationId xmlns:a16="http://schemas.microsoft.com/office/drawing/2014/main" id="{ADC98887-DB36-D841-A02C-B4F4AE4CE3C2}"/>
              </a:ext>
            </a:extLst>
          </p:cNvPr>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Line of Joseph</a:t>
            </a:r>
          </a:p>
        </p:txBody>
      </p:sp>
      <p:sp>
        <p:nvSpPr>
          <p:cNvPr id="132210" name="TextBox 3">
            <a:extLst>
              <a:ext uri="{FF2B5EF4-FFF2-40B4-BE49-F238E27FC236}">
                <a16:creationId xmlns:a16="http://schemas.microsoft.com/office/drawing/2014/main" id="{73D00E55-009C-5844-B4AD-406586E59E0E}"/>
              </a:ext>
            </a:extLst>
          </p:cNvPr>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1600" b="1">
                <a:solidFill>
                  <a:schemeClr val="bg1"/>
                </a:solidFill>
              </a:rPr>
              <a:t>From </a:t>
            </a:r>
            <a:r>
              <a:rPr lang="en-US" altLang="en-US" sz="1600" b="1">
                <a:solidFill>
                  <a:srgbClr val="FFFF00"/>
                </a:solidFill>
              </a:rPr>
              <a:t>Metaphor</a:t>
            </a:r>
            <a:r>
              <a:rPr lang="en-US" altLang="en-US" sz="1600" b="1">
                <a:solidFill>
                  <a:schemeClr val="bg1"/>
                </a:solidFill>
              </a:rPr>
              <a:t> to Christ?</a:t>
            </a:r>
          </a:p>
        </p:txBody>
      </p:sp>
      <p:sp>
        <p:nvSpPr>
          <p:cNvPr id="132211" name="TextBox 116">
            <a:extLst>
              <a:ext uri="{FF2B5EF4-FFF2-40B4-BE49-F238E27FC236}">
                <a16:creationId xmlns:a16="http://schemas.microsoft.com/office/drawing/2014/main" id="{10D3DC10-0245-9B43-A967-85D1BFFF4799}"/>
              </a:ext>
            </a:extLst>
          </p:cNvPr>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sz="4000" b="1">
                <a:solidFill>
                  <a:srgbClr val="C00000"/>
                </a:solidFill>
              </a:rPr>
              <a:t>CHRIST</a:t>
            </a:r>
          </a:p>
        </p:txBody>
      </p:sp>
      <p:pic>
        <p:nvPicPr>
          <p:cNvPr id="132212" name="Picture 3" descr="\\.psf\Host\Users\mmurphy\Desktop\Metaphor_Adam to Christ 00028 layered resized 2.png">
            <a:extLst>
              <a:ext uri="{FF2B5EF4-FFF2-40B4-BE49-F238E27FC236}">
                <a16:creationId xmlns:a16="http://schemas.microsoft.com/office/drawing/2014/main" id="{C1AF4882-C290-364C-A8F9-0008AD951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13" name="Picture 117" descr="\\.psf\Host\Users\mmurphy\Desktop\1 Genesis matters--slides to layer.015 copy.jpg">
            <a:extLst>
              <a:ext uri="{FF2B5EF4-FFF2-40B4-BE49-F238E27FC236}">
                <a16:creationId xmlns:a16="http://schemas.microsoft.com/office/drawing/2014/main" id="{AD135F57-37E5-9940-A200-21E6F1B26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1111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14" name="Picture 3" descr="\\.psf\Host\Users\mmurphy\Desktop\Metaphor_Adam to Christ 00028 layered resized 2.png">
            <a:extLst>
              <a:ext uri="{FF2B5EF4-FFF2-40B4-BE49-F238E27FC236}">
                <a16:creationId xmlns:a16="http://schemas.microsoft.com/office/drawing/2014/main" id="{60A132B5-3761-4D47-896C-560FECF30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215" name="TextBox 2">
            <a:extLst>
              <a:ext uri="{FF2B5EF4-FFF2-40B4-BE49-F238E27FC236}">
                <a16:creationId xmlns:a16="http://schemas.microsoft.com/office/drawing/2014/main" id="{AEF1B630-4996-0543-9D10-3B8E1B55FA80}"/>
              </a:ext>
            </a:extLst>
          </p:cNvPr>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Линия по Марии</a:t>
            </a:r>
            <a:endParaRPr lang="en-US" altLang="en-US" b="1"/>
          </a:p>
        </p:txBody>
      </p:sp>
      <p:sp>
        <p:nvSpPr>
          <p:cNvPr id="132216" name="TextBox 114">
            <a:extLst>
              <a:ext uri="{FF2B5EF4-FFF2-40B4-BE49-F238E27FC236}">
                <a16:creationId xmlns:a16="http://schemas.microsoft.com/office/drawing/2014/main" id="{E8C7E3E8-0513-7F46-982E-D0E855F81E74}"/>
              </a:ext>
            </a:extLst>
          </p:cNvPr>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Линия по Иосифу</a:t>
            </a:r>
            <a:endParaRPr lang="en-US" altLang="en-US" b="1"/>
          </a:p>
        </p:txBody>
      </p:sp>
      <p:sp>
        <p:nvSpPr>
          <p:cNvPr id="5922937" name="TextBox 3">
            <a:extLst>
              <a:ext uri="{FF2B5EF4-FFF2-40B4-BE49-F238E27FC236}">
                <a16:creationId xmlns:a16="http://schemas.microsoft.com/office/drawing/2014/main" id="{62B7579B-B081-034B-ADD5-0303562D3DD0}"/>
              </a:ext>
            </a:extLst>
          </p:cNvPr>
          <p:cNvSpPr txBox="1">
            <a:spLocks noChangeArrowheads="1"/>
          </p:cNvSpPr>
          <p:nvPr/>
        </p:nvSpPr>
        <p:spPr bwMode="auto">
          <a:xfrm>
            <a:off x="685800" y="142875"/>
            <a:ext cx="3427413" cy="400050"/>
          </a:xfrm>
          <a:prstGeom prst="rect">
            <a:avLst/>
          </a:prstGeom>
          <a:noFill/>
          <a:ln w="9525">
            <a:noFill/>
            <a:miter lim="800000"/>
            <a:headEnd/>
            <a:tailEnd/>
          </a:ln>
          <a:effectLst>
            <a:outerShdw dist="35921" dir="2700000" algn="ctr" rotWithShape="0">
              <a:schemeClr val="tx1"/>
            </a:outerShdw>
          </a:effectLst>
        </p:spPr>
        <p:txBody>
          <a:bodyPr anchor="ctr">
            <a:spAutoFit/>
          </a:bodyPr>
          <a:lstStyle/>
          <a:p>
            <a:pPr algn="l">
              <a:defRPr/>
            </a:pPr>
            <a:r>
              <a:rPr lang="ru-RU" sz="2000" b="1" dirty="0">
                <a:solidFill>
                  <a:schemeClr val="bg1"/>
                </a:solidFill>
                <a:latin typeface="Arial" charset="0"/>
              </a:rPr>
              <a:t>От</a:t>
            </a:r>
            <a:r>
              <a:rPr lang="en-US" sz="2000" b="1" dirty="0">
                <a:solidFill>
                  <a:schemeClr val="bg1"/>
                </a:solidFill>
                <a:latin typeface="Arial" charset="0"/>
              </a:rPr>
              <a:t> </a:t>
            </a:r>
            <a:r>
              <a:rPr lang="ru-RU" sz="2000" b="1" dirty="0">
                <a:solidFill>
                  <a:srgbClr val="FFFF00"/>
                </a:solidFill>
                <a:latin typeface="Arial" charset="0"/>
              </a:rPr>
              <a:t>метафоры</a:t>
            </a:r>
            <a:r>
              <a:rPr lang="en-US" sz="2000" b="1" dirty="0">
                <a:solidFill>
                  <a:schemeClr val="bg1"/>
                </a:solidFill>
                <a:latin typeface="Arial" charset="0"/>
              </a:rPr>
              <a:t> </a:t>
            </a:r>
            <a:r>
              <a:rPr lang="ru-RU" sz="2000" b="1" dirty="0">
                <a:solidFill>
                  <a:schemeClr val="bg1"/>
                </a:solidFill>
                <a:latin typeface="Arial" charset="0"/>
              </a:rPr>
              <a:t>до</a:t>
            </a:r>
            <a:r>
              <a:rPr lang="en-US" sz="2000" b="1" dirty="0">
                <a:solidFill>
                  <a:schemeClr val="bg1"/>
                </a:solidFill>
                <a:latin typeface="Arial" charset="0"/>
              </a:rPr>
              <a:t> </a:t>
            </a:r>
            <a:r>
              <a:rPr lang="ru-RU" sz="2000" b="1" dirty="0">
                <a:solidFill>
                  <a:schemeClr val="bg1"/>
                </a:solidFill>
                <a:latin typeface="Arial" charset="0"/>
              </a:rPr>
              <a:t>Христа</a:t>
            </a:r>
            <a:r>
              <a:rPr lang="en-US" sz="2000" b="1" dirty="0">
                <a:solidFill>
                  <a:srgbClr val="FFFF00"/>
                </a:solidFill>
                <a:latin typeface="Arial" charset="0"/>
              </a:rPr>
              <a:t>?</a:t>
            </a:r>
          </a:p>
        </p:txBody>
      </p:sp>
      <p:sp>
        <p:nvSpPr>
          <p:cNvPr id="132218" name="TextBox 116">
            <a:extLst>
              <a:ext uri="{FF2B5EF4-FFF2-40B4-BE49-F238E27FC236}">
                <a16:creationId xmlns:a16="http://schemas.microsoft.com/office/drawing/2014/main" id="{5159A935-823E-4346-A7B0-7AC7588FF47C}"/>
              </a:ext>
            </a:extLst>
          </p:cNvPr>
          <p:cNvSpPr txBox="1">
            <a:spLocks noChangeArrowheads="1"/>
          </p:cNvSpPr>
          <p:nvPr/>
        </p:nvSpPr>
        <p:spPr bwMode="auto">
          <a:xfrm>
            <a:off x="6172200" y="4603750"/>
            <a:ext cx="2971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sz="3300" b="1">
                <a:solidFill>
                  <a:srgbClr val="C00000"/>
                </a:solidFill>
              </a:rPr>
              <a:t>ХРИСТОС</a:t>
            </a:r>
            <a:endParaRPr lang="en-US" altLang="en-US" sz="3300" b="1">
              <a:solidFill>
                <a:srgbClr val="C00000"/>
              </a:solidFill>
            </a:endParaRPr>
          </a:p>
        </p:txBody>
      </p:sp>
      <p:sp>
        <p:nvSpPr>
          <p:cNvPr id="132219" name="TextBox 114">
            <a:extLst>
              <a:ext uri="{FF2B5EF4-FFF2-40B4-BE49-F238E27FC236}">
                <a16:creationId xmlns:a16="http://schemas.microsoft.com/office/drawing/2014/main" id="{FECF729A-1C65-C24D-8312-49B5E4B02AC6}"/>
              </a:ext>
            </a:extLst>
          </p:cNvPr>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en-US" b="1"/>
              <a:t>Давид</a:t>
            </a:r>
            <a:endParaRPr lang="en-US" altLang="en-US" b="1"/>
          </a:p>
        </p:txBody>
      </p:sp>
      <p:sp>
        <p:nvSpPr>
          <p:cNvPr id="132220" name="TextBox 114">
            <a:extLst>
              <a:ext uri="{FF2B5EF4-FFF2-40B4-BE49-F238E27FC236}">
                <a16:creationId xmlns:a16="http://schemas.microsoft.com/office/drawing/2014/main" id="{6EAD3398-53AE-D64E-A8EE-52E411797C1F}"/>
              </a:ext>
            </a:extLst>
          </p:cNvPr>
          <p:cNvSpPr txBox="1">
            <a:spLocks noChangeArrowheads="1"/>
          </p:cNvSpPr>
          <p:nvPr/>
        </p:nvSpPr>
        <p:spPr bwMode="auto">
          <a:xfrm>
            <a:off x="6324600" y="161131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en-US" b="1"/>
              <a:t>Авраам</a:t>
            </a:r>
            <a:endParaRPr lang="en-US" altLang="en-US" b="1"/>
          </a:p>
        </p:txBody>
      </p:sp>
      <p:sp>
        <p:nvSpPr>
          <p:cNvPr id="132221" name="TextBox 1">
            <a:extLst>
              <a:ext uri="{FF2B5EF4-FFF2-40B4-BE49-F238E27FC236}">
                <a16:creationId xmlns:a16="http://schemas.microsoft.com/office/drawing/2014/main" id="{256596A5-15D1-CC4C-A584-38E6FD3BA3A8}"/>
              </a:ext>
            </a:extLst>
          </p:cNvPr>
          <p:cNvSpPr txBox="1">
            <a:spLocks noChangeArrowheads="1"/>
          </p:cNvSpPr>
          <p:nvPr/>
        </p:nvSpPr>
        <p:spPr bwMode="auto">
          <a:xfrm>
            <a:off x="-623888" y="1154113"/>
            <a:ext cx="2452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400" b="1">
                <a:solidFill>
                  <a:srgbClr val="FFFF00"/>
                </a:solidFill>
              </a:rPr>
              <a:t>МЕТАФОРА</a:t>
            </a:r>
            <a:endParaRPr lang="en-US" altLang="en-US" sz="1400" b="1">
              <a:solidFill>
                <a:srgbClr val="FFFF00"/>
              </a:solidFill>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3" descr="\\.psf\Host\Users\mmurphy\Desktop\Castle-Lots of Balloons 01374 copy.jpg">
            <a:extLst>
              <a:ext uri="{FF2B5EF4-FFF2-40B4-BE49-F238E27FC236}">
                <a16:creationId xmlns:a16="http://schemas.microsoft.com/office/drawing/2014/main" id="{78C14C6B-26A3-A846-91A8-413E83326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3" name="Group 1">
            <a:extLst>
              <a:ext uri="{FF2B5EF4-FFF2-40B4-BE49-F238E27FC236}">
                <a16:creationId xmlns:a16="http://schemas.microsoft.com/office/drawing/2014/main" id="{8BEF86C2-C4E6-044F-98F2-0748B77C532E}"/>
              </a:ext>
            </a:extLst>
          </p:cNvPr>
          <p:cNvGrpSpPr>
            <a:grpSpLocks/>
          </p:cNvGrpSpPr>
          <p:nvPr/>
        </p:nvGrpSpPr>
        <p:grpSpPr bwMode="auto">
          <a:xfrm>
            <a:off x="-76200" y="0"/>
            <a:ext cx="9220200" cy="4953000"/>
            <a:chOff x="-76200" y="0"/>
            <a:chExt cx="9220200" cy="4952663"/>
          </a:xfrm>
        </p:grpSpPr>
        <p:sp>
          <p:nvSpPr>
            <p:cNvPr id="133125" name="TextBox 2">
              <a:extLst>
                <a:ext uri="{FF2B5EF4-FFF2-40B4-BE49-F238E27FC236}">
                  <a16:creationId xmlns:a16="http://schemas.microsoft.com/office/drawing/2014/main" id="{15CCB9E1-2D12-A94B-BC6C-BF4CF5FC9F94}"/>
                </a:ext>
              </a:extLst>
            </p:cNvPr>
            <p:cNvSpPr txBox="1">
              <a:spLocks noChangeArrowheads="1"/>
            </p:cNvSpPr>
            <p:nvPr/>
          </p:nvSpPr>
          <p:spPr bwMode="auto">
            <a:xfrm>
              <a:off x="-76200" y="228600"/>
              <a:ext cx="2057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ИСКЛЮЧЕНИЕ БОГА ИЗ КЛЯТВЫ ВЕРНОСТИ</a:t>
              </a:r>
              <a:endParaRPr lang="en-US" altLang="en-US" sz="2000" b="1">
                <a:solidFill>
                  <a:schemeClr val="bg1"/>
                </a:solidFill>
              </a:endParaRPr>
            </a:p>
          </p:txBody>
        </p:sp>
        <p:sp>
          <p:nvSpPr>
            <p:cNvPr id="133126" name="TextBox 5">
              <a:extLst>
                <a:ext uri="{FF2B5EF4-FFF2-40B4-BE49-F238E27FC236}">
                  <a16:creationId xmlns:a16="http://schemas.microsoft.com/office/drawing/2014/main" id="{09AB606C-3D1D-854D-AFC1-87BE117ADB8D}"/>
                </a:ext>
              </a:extLst>
            </p:cNvPr>
            <p:cNvSpPr txBox="1">
              <a:spLocks noChangeArrowheads="1"/>
            </p:cNvSpPr>
            <p:nvPr/>
          </p:nvSpPr>
          <p:spPr bwMode="auto">
            <a:xfrm>
              <a:off x="-76200" y="2092325"/>
              <a:ext cx="1981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600" b="1">
                  <a:solidFill>
                    <a:schemeClr val="bg1"/>
                  </a:solidFill>
                </a:rPr>
                <a:t>УДАЛЕНИЕ КРЕАЦИОНИЗМА ИЗ ОБЩЕСТВЕН-НЫХ ШКОЛ</a:t>
              </a:r>
              <a:endParaRPr lang="en-US" altLang="en-US" sz="1600" b="1">
                <a:solidFill>
                  <a:schemeClr val="bg1"/>
                </a:solidFill>
              </a:endParaRPr>
            </a:p>
          </p:txBody>
        </p:sp>
        <p:sp>
          <p:nvSpPr>
            <p:cNvPr id="133127" name="TextBox 6">
              <a:extLst>
                <a:ext uri="{FF2B5EF4-FFF2-40B4-BE49-F238E27FC236}">
                  <a16:creationId xmlns:a16="http://schemas.microsoft.com/office/drawing/2014/main" id="{160088A5-DD9B-CC4B-9172-E27C40E3AE4C}"/>
                </a:ext>
              </a:extLst>
            </p:cNvPr>
            <p:cNvSpPr txBox="1">
              <a:spLocks noChangeArrowheads="1"/>
            </p:cNvSpPr>
            <p:nvPr/>
          </p:nvSpPr>
          <p:spPr bwMode="auto">
            <a:xfrm>
              <a:off x="1905000" y="152400"/>
              <a:ext cx="1752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УДАЛЕНИЕ КРЕСТА С ОБЩЕСТ-ВЕННЫХ ЗДАНИЙ</a:t>
              </a:r>
              <a:endParaRPr lang="en-US" altLang="en-US" sz="2000" b="1">
                <a:solidFill>
                  <a:schemeClr val="bg1"/>
                </a:solidFill>
              </a:endParaRPr>
            </a:p>
          </p:txBody>
        </p:sp>
        <p:sp>
          <p:nvSpPr>
            <p:cNvPr id="133128" name="TextBox 1">
              <a:extLst>
                <a:ext uri="{FF2B5EF4-FFF2-40B4-BE49-F238E27FC236}">
                  <a16:creationId xmlns:a16="http://schemas.microsoft.com/office/drawing/2014/main" id="{27E438B3-82AF-B945-8DB9-3035B7D44E3D}"/>
                </a:ext>
              </a:extLst>
            </p:cNvPr>
            <p:cNvSpPr txBox="1">
              <a:spLocks noChangeArrowheads="1"/>
            </p:cNvSpPr>
            <p:nvPr/>
          </p:nvSpPr>
          <p:spPr bwMode="auto">
            <a:xfrm>
              <a:off x="3810000" y="0"/>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ОТКАЗ ОТ МОЛИТВЫ В ОБЩЕСТВЕН-НЫХ ШКОЛАХ</a:t>
              </a:r>
              <a:endParaRPr lang="en-US" altLang="en-US" b="1">
                <a:solidFill>
                  <a:schemeClr val="bg1"/>
                </a:solidFill>
              </a:endParaRPr>
            </a:p>
          </p:txBody>
        </p:sp>
        <p:sp>
          <p:nvSpPr>
            <p:cNvPr id="133129" name="TextBox 9">
              <a:extLst>
                <a:ext uri="{FF2B5EF4-FFF2-40B4-BE49-F238E27FC236}">
                  <a16:creationId xmlns:a16="http://schemas.microsoft.com/office/drawing/2014/main" id="{42D45721-B301-BC46-ADD2-4814B7B0B6F4}"/>
                </a:ext>
              </a:extLst>
            </p:cNvPr>
            <p:cNvSpPr txBox="1">
              <a:spLocks noChangeArrowheads="1"/>
            </p:cNvSpPr>
            <p:nvPr/>
          </p:nvSpPr>
          <p:spPr bwMode="auto">
            <a:xfrm>
              <a:off x="6172200" y="76200"/>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РОЖДЕСТВО БЕЗ ХРИСТА</a:t>
              </a:r>
              <a:endParaRPr lang="en-US" altLang="en-US" b="1">
                <a:solidFill>
                  <a:schemeClr val="bg1"/>
                </a:solidFill>
              </a:endParaRPr>
            </a:p>
          </p:txBody>
        </p:sp>
        <p:sp>
          <p:nvSpPr>
            <p:cNvPr id="133130" name="TextBox 10">
              <a:extLst>
                <a:ext uri="{FF2B5EF4-FFF2-40B4-BE49-F238E27FC236}">
                  <a16:creationId xmlns:a16="http://schemas.microsoft.com/office/drawing/2014/main" id="{5DF6379A-5F7C-AB48-A4C7-7D9EC81CE460}"/>
                </a:ext>
              </a:extLst>
            </p:cNvPr>
            <p:cNvSpPr txBox="1">
              <a:spLocks noChangeArrowheads="1"/>
            </p:cNvSpPr>
            <p:nvPr/>
          </p:nvSpPr>
          <p:spPr bwMode="auto">
            <a:xfrm>
              <a:off x="7196137" y="838200"/>
              <a:ext cx="1947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       ОДНОПО-  ЛЫЕ БРАКИ</a:t>
              </a:r>
              <a:endParaRPr lang="en-US" altLang="en-US" sz="2000" b="1">
                <a:solidFill>
                  <a:schemeClr val="bg1"/>
                </a:solidFill>
              </a:endParaRPr>
            </a:p>
          </p:txBody>
        </p:sp>
        <p:sp>
          <p:nvSpPr>
            <p:cNvPr id="133131" name="TextBox 11">
              <a:extLst>
                <a:ext uri="{FF2B5EF4-FFF2-40B4-BE49-F238E27FC236}">
                  <a16:creationId xmlns:a16="http://schemas.microsoft.com/office/drawing/2014/main" id="{E1BC83CA-6592-7C43-8C77-8F1A1F5B29FD}"/>
                </a:ext>
              </a:extLst>
            </p:cNvPr>
            <p:cNvSpPr txBox="1">
              <a:spLocks noChangeArrowheads="1"/>
            </p:cNvSpPr>
            <p:nvPr/>
          </p:nvSpPr>
          <p:spPr bwMode="auto">
            <a:xfrm>
              <a:off x="5316538" y="1123950"/>
              <a:ext cx="198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ОТКАЗ ОТ РОЖДЕСТВЕН-СКИХ СЦЕН</a:t>
              </a:r>
              <a:endParaRPr lang="en-US" altLang="en-US" b="1">
                <a:solidFill>
                  <a:schemeClr val="bg1"/>
                </a:solidFill>
              </a:endParaRPr>
            </a:p>
          </p:txBody>
        </p:sp>
        <p:sp>
          <p:nvSpPr>
            <p:cNvPr id="133132" name="TextBox 12">
              <a:extLst>
                <a:ext uri="{FF2B5EF4-FFF2-40B4-BE49-F238E27FC236}">
                  <a16:creationId xmlns:a16="http://schemas.microsoft.com/office/drawing/2014/main" id="{E69349E0-FAA2-A748-ABDB-B527CA94523B}"/>
                </a:ext>
              </a:extLst>
            </p:cNvPr>
            <p:cNvSpPr txBox="1">
              <a:spLocks noChangeArrowheads="1"/>
            </p:cNvSpPr>
            <p:nvPr/>
          </p:nvSpPr>
          <p:spPr bwMode="auto">
            <a:xfrm>
              <a:off x="3335338" y="1447800"/>
              <a:ext cx="1981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200" b="1">
                  <a:solidFill>
                    <a:schemeClr val="bg1"/>
                  </a:solidFill>
                </a:rPr>
                <a:t>ШКОЛЬНОЕ НАСИЛИЕ</a:t>
              </a:r>
              <a:endParaRPr lang="en-US" altLang="en-US" sz="2200" b="1">
                <a:solidFill>
                  <a:schemeClr val="bg1"/>
                </a:solidFill>
              </a:endParaRPr>
            </a:p>
          </p:txBody>
        </p:sp>
        <p:sp>
          <p:nvSpPr>
            <p:cNvPr id="133133" name="TextBox 13">
              <a:extLst>
                <a:ext uri="{FF2B5EF4-FFF2-40B4-BE49-F238E27FC236}">
                  <a16:creationId xmlns:a16="http://schemas.microsoft.com/office/drawing/2014/main" id="{0A9C5EF8-7E0C-A44C-A270-2591818CF07C}"/>
                </a:ext>
              </a:extLst>
            </p:cNvPr>
            <p:cNvSpPr txBox="1">
              <a:spLocks noChangeArrowheads="1"/>
            </p:cNvSpPr>
            <p:nvPr/>
          </p:nvSpPr>
          <p:spPr bwMode="auto">
            <a:xfrm>
              <a:off x="1752600" y="2338388"/>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РАСПАД СЕМЬИ</a:t>
              </a:r>
              <a:endParaRPr lang="en-US" altLang="en-US" sz="2400" b="1">
                <a:solidFill>
                  <a:schemeClr val="bg1"/>
                </a:solidFill>
              </a:endParaRPr>
            </a:p>
          </p:txBody>
        </p:sp>
        <p:sp>
          <p:nvSpPr>
            <p:cNvPr id="133134" name="TextBox 14">
              <a:extLst>
                <a:ext uri="{FF2B5EF4-FFF2-40B4-BE49-F238E27FC236}">
                  <a16:creationId xmlns:a16="http://schemas.microsoft.com/office/drawing/2014/main" id="{1B0808D2-0FF2-C34D-A099-B756F63D5B8A}"/>
                </a:ext>
              </a:extLst>
            </p:cNvPr>
            <p:cNvSpPr txBox="1">
              <a:spLocks noChangeArrowheads="1"/>
            </p:cNvSpPr>
            <p:nvPr/>
          </p:nvSpPr>
          <p:spPr bwMode="auto">
            <a:xfrm>
              <a:off x="3505200" y="27400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РАСИЗМ</a:t>
              </a:r>
              <a:endParaRPr lang="en-US" altLang="en-US" sz="2400" b="1">
                <a:solidFill>
                  <a:schemeClr val="bg1"/>
                </a:solidFill>
              </a:endParaRPr>
            </a:p>
          </p:txBody>
        </p:sp>
        <p:sp>
          <p:nvSpPr>
            <p:cNvPr id="133135" name="TextBox 15">
              <a:extLst>
                <a:ext uri="{FF2B5EF4-FFF2-40B4-BE49-F238E27FC236}">
                  <a16:creationId xmlns:a16="http://schemas.microsoft.com/office/drawing/2014/main" id="{82DF6419-8489-8C4D-BD52-D949D12B206D}"/>
                </a:ext>
              </a:extLst>
            </p:cNvPr>
            <p:cNvSpPr txBox="1">
              <a:spLocks noChangeArrowheads="1"/>
            </p:cNvSpPr>
            <p:nvPr/>
          </p:nvSpPr>
          <p:spPr bwMode="auto">
            <a:xfrm>
              <a:off x="5029200" y="2401888"/>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ГОМО-СЕКСУАЛИЗМ</a:t>
              </a:r>
              <a:endParaRPr lang="en-US" altLang="en-US" b="1">
                <a:solidFill>
                  <a:schemeClr val="bg1"/>
                </a:solidFill>
              </a:endParaRPr>
            </a:p>
          </p:txBody>
        </p:sp>
        <p:sp>
          <p:nvSpPr>
            <p:cNvPr id="133136" name="TextBox 16">
              <a:extLst>
                <a:ext uri="{FF2B5EF4-FFF2-40B4-BE49-F238E27FC236}">
                  <a16:creationId xmlns:a16="http://schemas.microsoft.com/office/drawing/2014/main" id="{8524F633-0E3D-EC4E-BC7B-83A3C27000B8}"/>
                </a:ext>
              </a:extLst>
            </p:cNvPr>
            <p:cNvSpPr txBox="1">
              <a:spLocks noChangeArrowheads="1"/>
            </p:cNvSpPr>
            <p:nvPr/>
          </p:nvSpPr>
          <p:spPr bwMode="auto">
            <a:xfrm>
              <a:off x="7086600" y="2057400"/>
              <a:ext cx="1981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1600" b="1">
                  <a:solidFill>
                    <a:schemeClr val="bg1"/>
                  </a:solidFill>
                </a:rPr>
                <a:t>ТРАГЕДИИ ИСКЛЮЧАЮТ СУЩЕСТВОВА-НИЕ ЛЮБЯЩЕГО БОГА</a:t>
              </a:r>
              <a:endParaRPr lang="en-US" altLang="en-US" sz="1600" b="1">
                <a:solidFill>
                  <a:schemeClr val="bg1"/>
                </a:solidFill>
              </a:endParaRPr>
            </a:p>
          </p:txBody>
        </p:sp>
        <p:sp>
          <p:nvSpPr>
            <p:cNvPr id="133137" name="TextBox 17">
              <a:extLst>
                <a:ext uri="{FF2B5EF4-FFF2-40B4-BE49-F238E27FC236}">
                  <a16:creationId xmlns:a16="http://schemas.microsoft.com/office/drawing/2014/main" id="{B8C5F035-FB85-8041-AEF8-7F2F644018CA}"/>
                </a:ext>
              </a:extLst>
            </p:cNvPr>
            <p:cNvSpPr txBox="1">
              <a:spLocks noChangeArrowheads="1"/>
            </p:cNvSpPr>
            <p:nvPr/>
          </p:nvSpPr>
          <p:spPr bwMode="auto">
            <a:xfrm>
              <a:off x="6781800" y="3937000"/>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ОТВЕРЖЕНИЕ ДЕСЯТИ ЗАПОВЕДЕЙ</a:t>
              </a:r>
              <a:endParaRPr lang="en-US" altLang="en-US" sz="2000" b="1">
                <a:solidFill>
                  <a:schemeClr val="bg1"/>
                </a:solidFill>
              </a:endParaRPr>
            </a:p>
          </p:txBody>
        </p:sp>
        <p:sp>
          <p:nvSpPr>
            <p:cNvPr id="133138" name="TextBox 18">
              <a:extLst>
                <a:ext uri="{FF2B5EF4-FFF2-40B4-BE49-F238E27FC236}">
                  <a16:creationId xmlns:a16="http://schemas.microsoft.com/office/drawing/2014/main" id="{95D78DDF-050F-B342-9722-82B8DF642380}"/>
                </a:ext>
              </a:extLst>
            </p:cNvPr>
            <p:cNvSpPr txBox="1">
              <a:spLocks noChangeArrowheads="1"/>
            </p:cNvSpPr>
            <p:nvPr/>
          </p:nvSpPr>
          <p:spPr bwMode="auto">
            <a:xfrm>
              <a:off x="4267200" y="379095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ПОРНОГРАФИЯ</a:t>
              </a:r>
              <a:endParaRPr lang="en-US" altLang="en-US" sz="2000" b="1">
                <a:solidFill>
                  <a:schemeClr val="bg1"/>
                </a:solidFill>
              </a:endParaRPr>
            </a:p>
          </p:txBody>
        </p:sp>
        <p:sp>
          <p:nvSpPr>
            <p:cNvPr id="133139" name="TextBox 19">
              <a:extLst>
                <a:ext uri="{FF2B5EF4-FFF2-40B4-BE49-F238E27FC236}">
                  <a16:creationId xmlns:a16="http://schemas.microsoft.com/office/drawing/2014/main" id="{A48C1865-1FBE-0D48-93BB-F3BB3020AD12}"/>
                </a:ext>
              </a:extLst>
            </p:cNvPr>
            <p:cNvSpPr txBox="1">
              <a:spLocks noChangeArrowheads="1"/>
            </p:cNvSpPr>
            <p:nvPr/>
          </p:nvSpPr>
          <p:spPr bwMode="auto">
            <a:xfrm>
              <a:off x="2667000" y="3933825"/>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400" b="1">
                  <a:solidFill>
                    <a:schemeClr val="bg1"/>
                  </a:solidFill>
                </a:rPr>
                <a:t>АБОРТЫ</a:t>
              </a:r>
              <a:endParaRPr lang="en-US" altLang="en-US" sz="2400" b="1">
                <a:solidFill>
                  <a:schemeClr val="bg1"/>
                </a:solidFill>
              </a:endParaRPr>
            </a:p>
          </p:txBody>
        </p:sp>
        <p:sp>
          <p:nvSpPr>
            <p:cNvPr id="133140" name="TextBox 20">
              <a:extLst>
                <a:ext uri="{FF2B5EF4-FFF2-40B4-BE49-F238E27FC236}">
                  <a16:creationId xmlns:a16="http://schemas.microsoft.com/office/drawing/2014/main" id="{026A0E95-64D6-5A47-A444-5CCFEB20338D}"/>
                </a:ext>
              </a:extLst>
            </p:cNvPr>
            <p:cNvSpPr txBox="1">
              <a:spLocks noChangeArrowheads="1"/>
            </p:cNvSpPr>
            <p:nvPr/>
          </p:nvSpPr>
          <p:spPr bwMode="auto">
            <a:xfrm>
              <a:off x="533400" y="4062413"/>
              <a:ext cx="2247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200" b="1">
                  <a:solidFill>
                    <a:schemeClr val="bg1"/>
                  </a:solidFill>
                </a:rPr>
                <a:t>ЭВТАНАЗИЯ</a:t>
              </a:r>
              <a:endParaRPr lang="en-US" altLang="en-US" sz="2200" b="1">
                <a:solidFill>
                  <a:schemeClr val="bg1"/>
                </a:solidFill>
              </a:endParaRPr>
            </a:p>
          </p:txBody>
        </p:sp>
      </p:grpSp>
      <p:sp>
        <p:nvSpPr>
          <p:cNvPr id="133124" name="TextBox 2">
            <a:extLst>
              <a:ext uri="{FF2B5EF4-FFF2-40B4-BE49-F238E27FC236}">
                <a16:creationId xmlns:a16="http://schemas.microsoft.com/office/drawing/2014/main" id="{8A9FC00F-3AEB-F240-84C4-0CC46CAB9DFB}"/>
              </a:ext>
            </a:extLst>
          </p:cNvPr>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ГУМАНИЗМ</a:t>
            </a:r>
            <a:endParaRPr lang="en-US" altLang="en-US" b="1"/>
          </a:p>
        </p:txBody>
      </p:sp>
    </p:spTree>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17EF3A9C-E4BB-AD4A-84BE-803E0C10E8FA}"/>
              </a:ext>
            </a:extLst>
          </p:cNvPr>
          <p:cNvSpPr>
            <a:spLocks noGrp="1" noChangeArrowheads="1"/>
          </p:cNvSpPr>
          <p:nvPr>
            <p:ph type="title"/>
          </p:nvPr>
        </p:nvSpPr>
        <p:spPr/>
        <p:txBody>
          <a:bodyPr/>
          <a:lstStyle/>
          <a:p>
            <a:pPr eaLnBrk="1" hangingPunct="1"/>
            <a:r>
              <a:rPr lang="en-US" altLang="en-US">
                <a:solidFill>
                  <a:schemeClr val="tx1"/>
                </a:solidFill>
              </a:rPr>
              <a:t>blank</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A7269B8-6444-BB4E-B3FC-4E3FFA45FE80}"/>
              </a:ext>
            </a:extLst>
          </p:cNvPr>
          <p:cNvSpPr>
            <a:spLocks noGrp="1" noChangeArrowheads="1"/>
          </p:cNvSpPr>
          <p:nvPr>
            <p:ph type="title"/>
          </p:nvPr>
        </p:nvSpPr>
        <p:spPr/>
        <p:txBody>
          <a:bodyPr/>
          <a:lstStyle/>
          <a:p>
            <a:pPr eaLnBrk="1" hangingPunct="1"/>
            <a:r>
              <a:rPr lang="en-US" altLang="en-US">
                <a:solidFill>
                  <a:schemeClr val="tx1"/>
                </a:solidFill>
              </a:rPr>
              <a:t>blank</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B56E5657-C6F4-7C4F-B1D2-EE2196995360}"/>
              </a:ext>
            </a:extLst>
          </p:cNvPr>
          <p:cNvSpPr>
            <a:spLocks noGrp="1" noChangeArrowheads="1"/>
          </p:cNvSpPr>
          <p:nvPr>
            <p:ph type="title"/>
          </p:nvPr>
        </p:nvSpPr>
        <p:spPr>
          <a:solidFill>
            <a:schemeClr val="bg1"/>
          </a:solidFill>
        </p:spPr>
        <p:txBody>
          <a:bodyPr/>
          <a:lstStyle/>
          <a:p>
            <a:pPr eaLnBrk="1" hangingPunct="1"/>
            <a:r>
              <a:rPr lang="en-US" altLang="en-US"/>
              <a:t>Man at Grave angry</a:t>
            </a:r>
          </a:p>
        </p:txBody>
      </p:sp>
      <p:pic>
        <p:nvPicPr>
          <p:cNvPr id="136195" name="Picture 3" descr="man at grave anger 2001">
            <a:extLst>
              <a:ext uri="{FF2B5EF4-FFF2-40B4-BE49-F238E27FC236}">
                <a16:creationId xmlns:a16="http://schemas.microsoft.com/office/drawing/2014/main" id="{B1468567-0F74-0741-8D1B-1BD09DA15F9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6196" name="Oval 4">
            <a:extLst>
              <a:ext uri="{FF2B5EF4-FFF2-40B4-BE49-F238E27FC236}">
                <a16:creationId xmlns:a16="http://schemas.microsoft.com/office/drawing/2014/main" id="{2B8C2456-A93C-CF42-8986-E42654B3EB58}"/>
              </a:ext>
            </a:extLst>
          </p:cNvPr>
          <p:cNvSpPr>
            <a:spLocks noChangeArrowheads="1"/>
          </p:cNvSpPr>
          <p:nvPr/>
        </p:nvSpPr>
        <p:spPr bwMode="auto">
          <a:xfrm>
            <a:off x="76200" y="152400"/>
            <a:ext cx="3581400" cy="205740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6197" name="WordArt 5">
            <a:extLst>
              <a:ext uri="{FF2B5EF4-FFF2-40B4-BE49-F238E27FC236}">
                <a16:creationId xmlns:a16="http://schemas.microsoft.com/office/drawing/2014/main" id="{4595FF51-BCF7-D04A-9F53-641F90C5EDC4}"/>
              </a:ext>
            </a:extLst>
          </p:cNvPr>
          <p:cNvSpPr>
            <a:spLocks noChangeArrowheads="1" noChangeShapeType="1" noTextEdit="1"/>
          </p:cNvSpPr>
          <p:nvPr/>
        </p:nvSpPr>
        <p:spPr bwMode="auto">
          <a:xfrm rot="2056450">
            <a:off x="660400" y="-228600"/>
            <a:ext cx="2209800" cy="2819400"/>
          </a:xfrm>
          <a:prstGeom prst="rect">
            <a:avLst/>
          </a:prstGeom>
        </p:spPr>
        <p:txBody>
          <a:bodyPr wrap="none" fromWordArt="1">
            <a:prstTxWarp prst="textSlantUp">
              <a:avLst>
                <a:gd name="adj" fmla="val 55556"/>
              </a:avLst>
            </a:prstTxWarp>
          </a:bodyPr>
          <a:lstStyle/>
          <a:p>
            <a:pPr algn="r"/>
            <a:r>
              <a:rPr lang="ru-RU" sz="2000" b="1"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Если ты такой </a:t>
            </a:r>
          </a:p>
          <a:p>
            <a:pPr algn="r"/>
            <a:r>
              <a:rPr lang="ru-RU" sz="2000" b="1"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"Бог любящий", </a:t>
            </a:r>
          </a:p>
          <a:p>
            <a:pPr algn="r"/>
            <a:r>
              <a:rPr lang="ru-RU" sz="2000" b="1"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то почему </a:t>
            </a:r>
          </a:p>
          <a:p>
            <a:pPr algn="r"/>
            <a:r>
              <a:rPr lang="ru-RU" sz="2000" b="1"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допустил это?</a:t>
            </a:r>
            <a:endParaRPr lang="en-US" sz="2000" b="1"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0A0F46-C8E1-F948-B2CE-64F07807F778}"/>
              </a:ext>
            </a:extLst>
          </p:cNvPr>
          <p:cNvSpPr>
            <a:spLocks noGrp="1" noChangeArrowheads="1"/>
          </p:cNvSpPr>
          <p:nvPr>
            <p:ph type="title"/>
          </p:nvPr>
        </p:nvSpPr>
        <p:spPr/>
        <p:txBody>
          <a:bodyPr/>
          <a:lstStyle/>
          <a:p>
            <a:pPr eaLnBrk="1" hangingPunct="1"/>
            <a:r>
              <a:rPr lang="en-US" altLang="en-US"/>
              <a:t>Q 899 Barna</a:t>
            </a:r>
          </a:p>
        </p:txBody>
      </p:sp>
      <p:pic>
        <p:nvPicPr>
          <p:cNvPr id="60419" name="Picture 3" descr="Green Quote Background">
            <a:extLst>
              <a:ext uri="{FF2B5EF4-FFF2-40B4-BE49-F238E27FC236}">
                <a16:creationId xmlns:a16="http://schemas.microsoft.com/office/drawing/2014/main" id="{1C838F63-3E24-2D42-97CE-78B3A9A28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084" name="Text Box 4">
            <a:extLst>
              <a:ext uri="{FF2B5EF4-FFF2-40B4-BE49-F238E27FC236}">
                <a16:creationId xmlns:a16="http://schemas.microsoft.com/office/drawing/2014/main" id="{70D177CB-E943-844A-9FD1-81F934869304}"/>
              </a:ext>
            </a:extLst>
          </p:cNvPr>
          <p:cNvSpPr txBox="1">
            <a:spLocks noChangeArrowheads="1"/>
          </p:cNvSpPr>
          <p:nvPr/>
        </p:nvSpPr>
        <p:spPr bwMode="auto">
          <a:xfrm>
            <a:off x="914400" y="4876800"/>
            <a:ext cx="7315200" cy="1422400"/>
          </a:xfrm>
          <a:prstGeom prst="rect">
            <a:avLst/>
          </a:prstGeom>
          <a:noFill/>
          <a:ln w="9525">
            <a:noFill/>
            <a:miter lim="800000"/>
            <a:headEnd/>
            <a:tailEnd/>
          </a:ln>
          <a:effectLst>
            <a:outerShdw dist="35921" dir="2700000" algn="ctr" rotWithShape="0">
              <a:srgbClr val="000000"/>
            </a:outerShdw>
          </a:effectLst>
        </p:spPr>
        <p:txBody>
          <a:bodyPr>
            <a:spAutoFit/>
          </a:bodyPr>
          <a:lstStyle/>
          <a:p>
            <a:pPr algn="l">
              <a:lnSpc>
                <a:spcPct val="90000"/>
              </a:lnSpc>
              <a:spcBef>
                <a:spcPct val="50000"/>
              </a:spcBef>
              <a:defRPr/>
            </a:pPr>
            <a:r>
              <a:rPr lang="ru-RU" sz="2400" b="1" dirty="0">
                <a:solidFill>
                  <a:schemeClr val="bg1"/>
                </a:solidFill>
                <a:latin typeface="Arial" charset="0"/>
              </a:rPr>
              <a:t>Исследовательский центр Барны он-лайн</a:t>
            </a:r>
            <a:r>
              <a:rPr lang="en-US" sz="2400" b="1" dirty="0">
                <a:solidFill>
                  <a:schemeClr val="bg1"/>
                </a:solidFill>
                <a:latin typeface="Arial" charset="0"/>
              </a:rPr>
              <a:t>, </a:t>
            </a:r>
            <a:r>
              <a:rPr lang="ru-RU" sz="2400" b="1" dirty="0">
                <a:solidFill>
                  <a:schemeClr val="bg1"/>
                </a:solidFill>
                <a:latin typeface="Arial" charset="0"/>
              </a:rPr>
              <a:t>«Самые удивительные открытия года</a:t>
            </a:r>
            <a:r>
              <a:rPr lang="en-US" sz="2400" b="1" dirty="0">
                <a:solidFill>
                  <a:schemeClr val="bg1"/>
                </a:solidFill>
                <a:latin typeface="Arial" charset="0"/>
              </a:rPr>
              <a:t>, </a:t>
            </a:r>
            <a:r>
              <a:rPr lang="ru-RU" sz="2400" b="1" dirty="0">
                <a:solidFill>
                  <a:schemeClr val="bg1"/>
                </a:solidFill>
                <a:latin typeface="Arial" charset="0"/>
              </a:rPr>
              <a:t>от Исследовательского центра Барны»,</a:t>
            </a:r>
            <a:r>
              <a:rPr lang="en-US" sz="2400" b="1" dirty="0">
                <a:solidFill>
                  <a:schemeClr val="bg1"/>
                </a:solidFill>
                <a:latin typeface="Arial" charset="0"/>
              </a:rPr>
              <a:t> 12</a:t>
            </a:r>
            <a:r>
              <a:rPr lang="ru-RU" sz="2400" b="1" dirty="0">
                <a:solidFill>
                  <a:schemeClr val="bg1"/>
                </a:solidFill>
                <a:latin typeface="Arial" charset="0"/>
              </a:rPr>
              <a:t> декабря</a:t>
            </a:r>
            <a:r>
              <a:rPr lang="en-US" sz="2400" b="1" dirty="0">
                <a:solidFill>
                  <a:schemeClr val="bg1"/>
                </a:solidFill>
                <a:latin typeface="Arial" charset="0"/>
              </a:rPr>
              <a:t> 2000, www.barna.org.</a:t>
            </a:r>
          </a:p>
        </p:txBody>
      </p:sp>
      <p:sp>
        <p:nvSpPr>
          <p:cNvPr id="4526085" name="Text Box 5">
            <a:extLst>
              <a:ext uri="{FF2B5EF4-FFF2-40B4-BE49-F238E27FC236}">
                <a16:creationId xmlns:a16="http://schemas.microsoft.com/office/drawing/2014/main" id="{ADF00C64-BF29-0346-A4FD-E59BF561D452}"/>
              </a:ext>
            </a:extLst>
          </p:cNvPr>
          <p:cNvSpPr txBox="1">
            <a:spLocks noChangeArrowheads="1"/>
          </p:cNvSpPr>
          <p:nvPr/>
        </p:nvSpPr>
        <p:spPr bwMode="auto">
          <a:xfrm>
            <a:off x="914400" y="755650"/>
            <a:ext cx="7315200" cy="3776663"/>
          </a:xfrm>
          <a:prstGeom prst="rect">
            <a:avLst/>
          </a:prstGeom>
          <a:noFill/>
          <a:ln w="9525">
            <a:noFill/>
            <a:miter lim="800000"/>
            <a:headEnd/>
            <a:tailEnd/>
          </a:ln>
          <a:effectLst>
            <a:outerShdw dist="35921" dir="2700000" algn="ctr" rotWithShape="0">
              <a:srgbClr val="000000"/>
            </a:outerShdw>
          </a:effectLst>
        </p:spPr>
        <p:txBody>
          <a:bodyPr>
            <a:spAutoFit/>
          </a:bodyPr>
          <a:lstStyle/>
          <a:p>
            <a:pPr>
              <a:lnSpc>
                <a:spcPct val="90000"/>
              </a:lnSpc>
              <a:spcBef>
                <a:spcPct val="50000"/>
              </a:spcBef>
              <a:defRPr/>
            </a:pPr>
            <a:r>
              <a:rPr lang="ru-RU" sz="3800" b="1" dirty="0">
                <a:solidFill>
                  <a:schemeClr val="bg1"/>
                </a:solidFill>
                <a:latin typeface="Arial" charset="0"/>
              </a:rPr>
              <a:t>«Меньшинство возрожденных</a:t>
            </a:r>
            <a:r>
              <a:rPr lang="en-US" sz="3800" b="1" dirty="0">
                <a:solidFill>
                  <a:schemeClr val="bg1"/>
                </a:solidFill>
                <a:latin typeface="Arial" charset="0"/>
              </a:rPr>
              <a:t> </a:t>
            </a:r>
            <a:r>
              <a:rPr lang="ru-RU" sz="3800" b="1" dirty="0">
                <a:solidFill>
                  <a:srgbClr val="FFFF00"/>
                </a:solidFill>
                <a:latin typeface="Arial" charset="0"/>
              </a:rPr>
              <a:t>взрослых</a:t>
            </a:r>
            <a:r>
              <a:rPr lang="en-US" sz="3800" b="1" dirty="0">
                <a:solidFill>
                  <a:srgbClr val="FFFF00"/>
                </a:solidFill>
                <a:latin typeface="Arial" charset="0"/>
              </a:rPr>
              <a:t> (44%)</a:t>
            </a:r>
            <a:r>
              <a:rPr lang="en-US" sz="3800" b="1" dirty="0">
                <a:solidFill>
                  <a:schemeClr val="bg1"/>
                </a:solidFill>
                <a:latin typeface="Arial" charset="0"/>
              </a:rPr>
              <a:t> </a:t>
            </a:r>
            <a:r>
              <a:rPr lang="ru-RU" sz="3800" b="1" dirty="0">
                <a:solidFill>
                  <a:schemeClr val="bg1"/>
                </a:solidFill>
                <a:latin typeface="Arial" charset="0"/>
              </a:rPr>
              <a:t>и еще меньший процент</a:t>
            </a:r>
            <a:r>
              <a:rPr lang="en-US" sz="3800" b="1" dirty="0">
                <a:solidFill>
                  <a:schemeClr val="bg1"/>
                </a:solidFill>
                <a:latin typeface="Arial" charset="0"/>
              </a:rPr>
              <a:t> </a:t>
            </a:r>
            <a:r>
              <a:rPr lang="ru-RU" sz="3800" b="1" dirty="0">
                <a:solidFill>
                  <a:schemeClr val="bg1"/>
                </a:solidFill>
                <a:latin typeface="Arial" charset="0"/>
              </a:rPr>
              <a:t>возрожденных</a:t>
            </a:r>
            <a:r>
              <a:rPr lang="en-US" sz="3800" b="1" dirty="0">
                <a:solidFill>
                  <a:schemeClr val="bg1"/>
                </a:solidFill>
                <a:latin typeface="Arial" charset="0"/>
              </a:rPr>
              <a:t> </a:t>
            </a:r>
            <a:r>
              <a:rPr lang="ru-RU" sz="3800" b="1" dirty="0">
                <a:solidFill>
                  <a:srgbClr val="FFFF00"/>
                </a:solidFill>
                <a:latin typeface="Arial" charset="0"/>
              </a:rPr>
              <a:t>подростков</a:t>
            </a:r>
            <a:r>
              <a:rPr lang="en-US" sz="3800" b="1" dirty="0">
                <a:solidFill>
                  <a:srgbClr val="FFFF00"/>
                </a:solidFill>
                <a:latin typeface="Arial" charset="0"/>
              </a:rPr>
              <a:t> (9%)</a:t>
            </a:r>
            <a:r>
              <a:rPr lang="en-US" sz="3800" b="1" dirty="0">
                <a:solidFill>
                  <a:schemeClr val="bg1"/>
                </a:solidFill>
                <a:latin typeface="Arial" charset="0"/>
              </a:rPr>
              <a:t> </a:t>
            </a:r>
            <a:r>
              <a:rPr lang="ru-RU" sz="3800" b="1" dirty="0">
                <a:solidFill>
                  <a:schemeClr val="bg1"/>
                </a:solidFill>
                <a:latin typeface="Arial" charset="0"/>
              </a:rPr>
              <a:t>уверены в существовании абсолютной моральной истины».</a:t>
            </a:r>
            <a:endParaRPr lang="en-US" sz="3800" b="1" i="1" dirty="0">
              <a:solidFill>
                <a:schemeClr val="bg1"/>
              </a:solidFill>
              <a:latin typeface="Arial"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8D0501D-5DDB-EF43-A48B-312B9AFD2E9F}"/>
              </a:ext>
            </a:extLst>
          </p:cNvPr>
          <p:cNvSpPr>
            <a:spLocks noGrp="1" noChangeArrowheads="1"/>
          </p:cNvSpPr>
          <p:nvPr>
            <p:ph type="title" idx="4294967295"/>
          </p:nvPr>
        </p:nvSpPr>
        <p:spPr/>
        <p:txBody>
          <a:bodyPr/>
          <a:lstStyle/>
          <a:p>
            <a:pPr eaLnBrk="1" hangingPunct="1"/>
            <a:r>
              <a:rPr lang="en-US" altLang="en-US"/>
              <a:t>Common Element 4</a:t>
            </a:r>
          </a:p>
        </p:txBody>
      </p:sp>
      <p:pic>
        <p:nvPicPr>
          <p:cNvPr id="137219" name="Picture 4" descr="\\.psf\Host\Users\mmurphy\Desktop\Common Element 01192.jpg">
            <a:extLst>
              <a:ext uri="{FF2B5EF4-FFF2-40B4-BE49-F238E27FC236}">
                <a16:creationId xmlns:a16="http://schemas.microsoft.com/office/drawing/2014/main" id="{AA70DF3F-4908-8F4F-8547-4A8BB499D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Box 1">
            <a:extLst>
              <a:ext uri="{FF2B5EF4-FFF2-40B4-BE49-F238E27FC236}">
                <a16:creationId xmlns:a16="http://schemas.microsoft.com/office/drawing/2014/main" id="{6EC76D33-4895-3149-AA89-824A03E5B7EE}"/>
              </a:ext>
            </a:extLst>
          </p:cNvPr>
          <p:cNvSpPr txBox="1">
            <a:spLocks noChangeArrowheads="1"/>
          </p:cNvSpPr>
          <p:nvPr/>
        </p:nvSpPr>
        <p:spPr bwMode="auto">
          <a:xfrm>
            <a:off x="2286000" y="2057400"/>
            <a:ext cx="487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4500" b="1"/>
              <a:t>Объединяющий</a:t>
            </a:r>
            <a:r>
              <a:rPr lang="en-US" altLang="en-US" sz="4500" b="1"/>
              <a:t> </a:t>
            </a:r>
            <a:r>
              <a:rPr lang="ru-RU" altLang="en-US" sz="4500" b="1"/>
              <a:t>Фактор</a:t>
            </a:r>
            <a:endParaRPr lang="en-US" altLang="en-US" sz="4500" b="1"/>
          </a:p>
        </p:txBody>
      </p:sp>
      <p:sp>
        <p:nvSpPr>
          <p:cNvPr id="137221" name="TextBox 2">
            <a:extLst>
              <a:ext uri="{FF2B5EF4-FFF2-40B4-BE49-F238E27FC236}">
                <a16:creationId xmlns:a16="http://schemas.microsoft.com/office/drawing/2014/main" id="{4AB56978-6481-2245-BCF9-4124425FD14A}"/>
              </a:ext>
            </a:extLst>
          </p:cNvPr>
          <p:cNvSpPr txBox="1">
            <a:spLocks noChangeArrowheads="1"/>
          </p:cNvSpPr>
          <p:nvPr/>
        </p:nvSpPr>
        <p:spPr bwMode="auto">
          <a:xfrm>
            <a:off x="0" y="990600"/>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ПРОГРЕССИВНЫЙ КРЕАЦИОНИЗМ</a:t>
            </a:r>
            <a:endParaRPr lang="en-US" altLang="en-US" sz="2000" b="1">
              <a:solidFill>
                <a:schemeClr val="bg1"/>
              </a:solidFill>
            </a:endParaRPr>
          </a:p>
        </p:txBody>
      </p:sp>
      <p:sp>
        <p:nvSpPr>
          <p:cNvPr id="137222" name="TextBox 8">
            <a:extLst>
              <a:ext uri="{FF2B5EF4-FFF2-40B4-BE49-F238E27FC236}">
                <a16:creationId xmlns:a16="http://schemas.microsoft.com/office/drawing/2014/main" id="{EAA35DA2-DC54-9444-9086-B2499CF912B8}"/>
              </a:ext>
            </a:extLst>
          </p:cNvPr>
          <p:cNvSpPr txBox="1">
            <a:spLocks noChangeArrowheads="1"/>
          </p:cNvSpPr>
          <p:nvPr/>
        </p:nvSpPr>
        <p:spPr bwMode="auto">
          <a:xfrm>
            <a:off x="0" y="4267200"/>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ЛИТЕРАТУРНО-ИЗОБРАЗИТЕЛЬНАЯ ГИПОТЕЗА</a:t>
            </a:r>
            <a:endParaRPr lang="en-US" altLang="en-US" b="1">
              <a:solidFill>
                <a:schemeClr val="bg1"/>
              </a:solidFill>
            </a:endParaRPr>
          </a:p>
        </p:txBody>
      </p:sp>
      <p:sp>
        <p:nvSpPr>
          <p:cNvPr id="137223" name="TextBox 9">
            <a:extLst>
              <a:ext uri="{FF2B5EF4-FFF2-40B4-BE49-F238E27FC236}">
                <a16:creationId xmlns:a16="http://schemas.microsoft.com/office/drawing/2014/main" id="{EB6C751B-3802-4F4A-9471-DE6A50DED5DE}"/>
              </a:ext>
            </a:extLst>
          </p:cNvPr>
          <p:cNvSpPr txBox="1">
            <a:spLocks noChangeArrowheads="1"/>
          </p:cNvSpPr>
          <p:nvPr/>
        </p:nvSpPr>
        <p:spPr bwMode="auto">
          <a:xfrm>
            <a:off x="3429000" y="5257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ТЕОРИЯ ПРОМЕЖУТКА</a:t>
            </a:r>
            <a:endParaRPr lang="en-US" altLang="en-US" sz="2000" b="1">
              <a:solidFill>
                <a:schemeClr val="bg1"/>
              </a:solidFill>
            </a:endParaRPr>
          </a:p>
        </p:txBody>
      </p:sp>
      <p:sp>
        <p:nvSpPr>
          <p:cNvPr id="137224" name="TextBox 10">
            <a:extLst>
              <a:ext uri="{FF2B5EF4-FFF2-40B4-BE49-F238E27FC236}">
                <a16:creationId xmlns:a16="http://schemas.microsoft.com/office/drawing/2014/main" id="{344AC45D-CBED-F94B-B7F7-BCB408CDF228}"/>
              </a:ext>
            </a:extLst>
          </p:cNvPr>
          <p:cNvSpPr txBox="1">
            <a:spLocks noChangeArrowheads="1"/>
          </p:cNvSpPr>
          <p:nvPr/>
        </p:nvSpPr>
        <p:spPr bwMode="auto">
          <a:xfrm>
            <a:off x="6477000" y="42672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ПРОЧИЕ КОМПРОМИССНЫЕ ПОЗИЦИИ</a:t>
            </a:r>
            <a:endParaRPr lang="en-US" altLang="en-US" sz="2000" b="1">
              <a:solidFill>
                <a:schemeClr val="bg1"/>
              </a:solidFill>
            </a:endParaRPr>
          </a:p>
        </p:txBody>
      </p:sp>
      <p:sp>
        <p:nvSpPr>
          <p:cNvPr id="137225" name="TextBox 11">
            <a:extLst>
              <a:ext uri="{FF2B5EF4-FFF2-40B4-BE49-F238E27FC236}">
                <a16:creationId xmlns:a16="http://schemas.microsoft.com/office/drawing/2014/main" id="{3A41C273-8A86-1141-B513-EDFD629CA752}"/>
              </a:ext>
            </a:extLst>
          </p:cNvPr>
          <p:cNvSpPr txBox="1">
            <a:spLocks noChangeArrowheads="1"/>
          </p:cNvSpPr>
          <p:nvPr/>
        </p:nvSpPr>
        <p:spPr bwMode="auto">
          <a:xfrm>
            <a:off x="6705600" y="762000"/>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ТЕИСТИЧЕСКАЯ ЭВОЛЮЦИЯ</a:t>
            </a:r>
            <a:endParaRPr lang="en-US" altLang="en-US" sz="2000" b="1">
              <a:solidFill>
                <a:schemeClr val="bg1"/>
              </a:solidFill>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35ACA6D-30A0-B148-B5E1-25A854451521}"/>
              </a:ext>
            </a:extLst>
          </p:cNvPr>
          <p:cNvSpPr>
            <a:spLocks noGrp="1" noChangeArrowheads="1"/>
          </p:cNvSpPr>
          <p:nvPr>
            <p:ph type="title" idx="4294967295"/>
          </p:nvPr>
        </p:nvSpPr>
        <p:spPr/>
        <p:txBody>
          <a:bodyPr/>
          <a:lstStyle/>
          <a:p>
            <a:pPr eaLnBrk="1" hangingPunct="1"/>
            <a:r>
              <a:rPr lang="en-US" altLang="en-US"/>
              <a:t>Common Element 5</a:t>
            </a:r>
          </a:p>
        </p:txBody>
      </p:sp>
      <p:pic>
        <p:nvPicPr>
          <p:cNvPr id="138243" name="Picture 5" descr="\\.psf\Host\Users\mmurphy\Desktop\Common Element 2.jpg">
            <a:extLst>
              <a:ext uri="{FF2B5EF4-FFF2-40B4-BE49-F238E27FC236}">
                <a16:creationId xmlns:a16="http://schemas.microsoft.com/office/drawing/2014/main" id="{845E9D4B-8437-5140-B663-0EF192F83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0318FA-5C39-8444-AAE4-4D3FFBF9BDA0}"/>
              </a:ext>
            </a:extLst>
          </p:cNvPr>
          <p:cNvSpPr/>
          <p:nvPr/>
        </p:nvSpPr>
        <p:spPr>
          <a:xfrm>
            <a:off x="2743200" y="0"/>
            <a:ext cx="39624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8245" name="TextBox 2">
            <a:extLst>
              <a:ext uri="{FF2B5EF4-FFF2-40B4-BE49-F238E27FC236}">
                <a16:creationId xmlns:a16="http://schemas.microsoft.com/office/drawing/2014/main" id="{77338AC7-5C11-4E44-BFB7-9D463B8B6606}"/>
              </a:ext>
            </a:extLst>
          </p:cNvPr>
          <p:cNvSpPr txBox="1">
            <a:spLocks noChangeArrowheads="1"/>
          </p:cNvSpPr>
          <p:nvPr/>
        </p:nvSpPr>
        <p:spPr bwMode="auto">
          <a:xfrm>
            <a:off x="2743200" y="142875"/>
            <a:ext cx="3886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ru-RU" altLang="en-US" sz="4000" b="1">
                <a:latin typeface="Arial Black" panose="020B0604020202020204" pitchFamily="34" charset="0"/>
              </a:rPr>
              <a:t>МИЛЛИОНЫ ЛЕТ</a:t>
            </a:r>
            <a:endParaRPr lang="en-US" altLang="en-US" sz="4000" b="1">
              <a:latin typeface="Arial Black" panose="020B0604020202020204" pitchFamily="34" charset="0"/>
            </a:endParaRPr>
          </a:p>
        </p:txBody>
      </p:sp>
      <p:sp>
        <p:nvSpPr>
          <p:cNvPr id="138246" name="TextBox 8">
            <a:extLst>
              <a:ext uri="{FF2B5EF4-FFF2-40B4-BE49-F238E27FC236}">
                <a16:creationId xmlns:a16="http://schemas.microsoft.com/office/drawing/2014/main" id="{62BBDE64-8C9D-4F4D-9AD9-EBD78153D847}"/>
              </a:ext>
            </a:extLst>
          </p:cNvPr>
          <p:cNvSpPr txBox="1">
            <a:spLocks noChangeArrowheads="1"/>
          </p:cNvSpPr>
          <p:nvPr/>
        </p:nvSpPr>
        <p:spPr bwMode="auto">
          <a:xfrm>
            <a:off x="152400" y="990600"/>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ПРОГРЕССИВНЫЙ КРЕАЦИОНИЗМ</a:t>
            </a:r>
            <a:endParaRPr lang="en-US" altLang="en-US" sz="2000" b="1">
              <a:solidFill>
                <a:schemeClr val="bg1"/>
              </a:solidFill>
            </a:endParaRPr>
          </a:p>
        </p:txBody>
      </p:sp>
      <p:sp>
        <p:nvSpPr>
          <p:cNvPr id="138247" name="TextBox 9">
            <a:extLst>
              <a:ext uri="{FF2B5EF4-FFF2-40B4-BE49-F238E27FC236}">
                <a16:creationId xmlns:a16="http://schemas.microsoft.com/office/drawing/2014/main" id="{389B60CF-8AC1-7C44-803A-45929D6A3850}"/>
              </a:ext>
            </a:extLst>
          </p:cNvPr>
          <p:cNvSpPr txBox="1">
            <a:spLocks noChangeArrowheads="1"/>
          </p:cNvSpPr>
          <p:nvPr/>
        </p:nvSpPr>
        <p:spPr bwMode="auto">
          <a:xfrm>
            <a:off x="0" y="4240213"/>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solidFill>
                  <a:schemeClr val="bg1"/>
                </a:solidFill>
              </a:rPr>
              <a:t>ЛИТЕРАТУРНО-ИЗОБРАЗИТЕЛЬНАЯ ГИПОТЕЗА</a:t>
            </a:r>
            <a:endParaRPr lang="en-US" altLang="en-US" b="1">
              <a:solidFill>
                <a:schemeClr val="bg1"/>
              </a:solidFill>
            </a:endParaRPr>
          </a:p>
        </p:txBody>
      </p:sp>
      <p:sp>
        <p:nvSpPr>
          <p:cNvPr id="138248" name="TextBox 10">
            <a:extLst>
              <a:ext uri="{FF2B5EF4-FFF2-40B4-BE49-F238E27FC236}">
                <a16:creationId xmlns:a16="http://schemas.microsoft.com/office/drawing/2014/main" id="{BD3B0B4A-70AA-B646-ACF4-F90A7208263F}"/>
              </a:ext>
            </a:extLst>
          </p:cNvPr>
          <p:cNvSpPr txBox="1">
            <a:spLocks noChangeArrowheads="1"/>
          </p:cNvSpPr>
          <p:nvPr/>
        </p:nvSpPr>
        <p:spPr bwMode="auto">
          <a:xfrm>
            <a:off x="3429000" y="5257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ТЕОРИЯ ПРОМЕЖУТКА</a:t>
            </a:r>
            <a:endParaRPr lang="en-US" altLang="en-US" sz="2000" b="1">
              <a:solidFill>
                <a:schemeClr val="bg1"/>
              </a:solidFill>
            </a:endParaRPr>
          </a:p>
        </p:txBody>
      </p:sp>
      <p:sp>
        <p:nvSpPr>
          <p:cNvPr id="138249" name="TextBox 11">
            <a:extLst>
              <a:ext uri="{FF2B5EF4-FFF2-40B4-BE49-F238E27FC236}">
                <a16:creationId xmlns:a16="http://schemas.microsoft.com/office/drawing/2014/main" id="{DDE34C40-91CC-7E4D-B94E-F0CEBA315D2B}"/>
              </a:ext>
            </a:extLst>
          </p:cNvPr>
          <p:cNvSpPr txBox="1">
            <a:spLocks noChangeArrowheads="1"/>
          </p:cNvSpPr>
          <p:nvPr/>
        </p:nvSpPr>
        <p:spPr bwMode="auto">
          <a:xfrm>
            <a:off x="6477000" y="42672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ПРОЧИЕ КОМПРОМИССНЫЕ ПОЗИЦИИ</a:t>
            </a:r>
            <a:endParaRPr lang="en-US" altLang="en-US" sz="2000" b="1">
              <a:solidFill>
                <a:schemeClr val="bg1"/>
              </a:solidFill>
            </a:endParaRPr>
          </a:p>
        </p:txBody>
      </p:sp>
      <p:sp>
        <p:nvSpPr>
          <p:cNvPr id="138250" name="TextBox 12">
            <a:extLst>
              <a:ext uri="{FF2B5EF4-FFF2-40B4-BE49-F238E27FC236}">
                <a16:creationId xmlns:a16="http://schemas.microsoft.com/office/drawing/2014/main" id="{83E16D5D-479B-ED48-8D6F-41365DB4D1CA}"/>
              </a:ext>
            </a:extLst>
          </p:cNvPr>
          <p:cNvSpPr txBox="1">
            <a:spLocks noChangeArrowheads="1"/>
          </p:cNvSpPr>
          <p:nvPr/>
        </p:nvSpPr>
        <p:spPr bwMode="auto">
          <a:xfrm>
            <a:off x="6746875" y="7620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sz="2000" b="1">
                <a:solidFill>
                  <a:schemeClr val="bg1"/>
                </a:solidFill>
              </a:rPr>
              <a:t>ТЕИСТИЧЕСКАЯ ЭВОЛЮЦИЯ</a:t>
            </a:r>
            <a:endParaRPr lang="en-US" altLang="en-US" sz="2000" b="1">
              <a:solidFill>
                <a:schemeClr val="bg1"/>
              </a:solidFill>
            </a:endParaRPr>
          </a:p>
        </p:txBody>
      </p:sp>
      <p:sp>
        <p:nvSpPr>
          <p:cNvPr id="16" name="TextBox 15">
            <a:extLst>
              <a:ext uri="{FF2B5EF4-FFF2-40B4-BE49-F238E27FC236}">
                <a16:creationId xmlns:a16="http://schemas.microsoft.com/office/drawing/2014/main" id="{AD168C3E-D00B-F144-A0FA-F92451D2FC85}"/>
              </a:ext>
            </a:extLst>
          </p:cNvPr>
          <p:cNvSpPr txBox="1">
            <a:spLocks noChangeArrowheads="1"/>
          </p:cNvSpPr>
          <p:nvPr/>
        </p:nvSpPr>
        <p:spPr bwMode="auto">
          <a:xfrm>
            <a:off x="4724400" y="1219200"/>
            <a:ext cx="2590800" cy="2759075"/>
          </a:xfrm>
          <a:prstGeom prst="rect">
            <a:avLst/>
          </a:prstGeom>
          <a:noFill/>
          <a:ln w="9525">
            <a:noFill/>
            <a:miter lim="800000"/>
            <a:headEnd/>
            <a:tailEnd/>
          </a:ln>
          <a:effectLst>
            <a:outerShdw dist="35921" dir="2700000" algn="ctr" rotWithShape="0">
              <a:srgbClr val="FFFF00"/>
            </a:outerShdw>
          </a:effectLst>
        </p:spPr>
        <p:txBody>
          <a:bodyPr>
            <a:spAutoFit/>
          </a:bodyPr>
          <a:lstStyle/>
          <a:p>
            <a:pPr algn="l">
              <a:defRPr/>
            </a:pPr>
            <a:r>
              <a:rPr lang="ru-RU" sz="2500" b="1" dirty="0">
                <a:solidFill>
                  <a:srgbClr val="FF0000"/>
                </a:solidFill>
                <a:effectLst>
                  <a:outerShdw blurRad="38100" dist="38100" dir="2700000" algn="tl">
                    <a:srgbClr val="FFFFFF"/>
                  </a:outerShdw>
                </a:effectLst>
                <a:latin typeface="Arial Black" pitchFamily="34" charset="0"/>
              </a:rPr>
              <a:t>БОЛЬ</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СМЕРТЬ</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УБИЙСТВО</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БОЛЕЗНЬ</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БОРЬБА</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СТРАДАНИЯ</a:t>
            </a:r>
            <a:endParaRPr lang="en-US" sz="2500" b="1" dirty="0">
              <a:solidFill>
                <a:srgbClr val="FF0000"/>
              </a:solidFill>
              <a:effectLst>
                <a:outerShdw blurRad="38100" dist="38100" dir="2700000" algn="tl">
                  <a:srgbClr val="FFFFFF"/>
                </a:outerShdw>
              </a:effectLst>
              <a:latin typeface="Arial Black" pitchFamily="34" charset="0"/>
            </a:endParaRPr>
          </a:p>
          <a:p>
            <a:pPr algn="l">
              <a:defRPr/>
            </a:pPr>
            <a:r>
              <a:rPr lang="ru-RU" sz="2500" b="1" dirty="0">
                <a:solidFill>
                  <a:srgbClr val="FF0000"/>
                </a:solidFill>
                <a:effectLst>
                  <a:outerShdw blurRad="38100" dist="38100" dir="2700000" algn="tl">
                    <a:srgbClr val="FFFFFF"/>
                  </a:outerShdw>
                </a:effectLst>
                <a:latin typeface="Arial Black" pitchFamily="34" charset="0"/>
              </a:rPr>
              <a:t>ВЫМИРАНИЕ</a:t>
            </a:r>
            <a:endParaRPr lang="en-US" sz="2500" b="1" dirty="0">
              <a:solidFill>
                <a:srgbClr val="FF0000"/>
              </a:solidFill>
              <a:effectLst>
                <a:outerShdw blurRad="38100" dist="38100" dir="2700000" algn="tl">
                  <a:srgbClr val="FFFFFF"/>
                </a:outerShdw>
              </a:effectLst>
              <a:latin typeface="Arial Black" pitchFamily="34" charset="0"/>
            </a:endParaRPr>
          </a:p>
        </p:txBody>
      </p:sp>
      <p:sp>
        <p:nvSpPr>
          <p:cNvPr id="6084620" name="WordArt 12">
            <a:extLst>
              <a:ext uri="{FF2B5EF4-FFF2-40B4-BE49-F238E27FC236}">
                <a16:creationId xmlns:a16="http://schemas.microsoft.com/office/drawing/2014/main" id="{0CA47F44-2ADD-C04B-BBD2-1E871F32AAC1}"/>
              </a:ext>
            </a:extLst>
          </p:cNvPr>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84621" name="WordArt 13">
            <a:extLst>
              <a:ext uri="{FF2B5EF4-FFF2-40B4-BE49-F238E27FC236}">
                <a16:creationId xmlns:a16="http://schemas.microsoft.com/office/drawing/2014/main" id="{A26A3E72-10B9-D741-8C34-3D8C19C85FAA}"/>
              </a:ext>
            </a:extLst>
          </p:cNvPr>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84622" name="WordArt 14">
            <a:extLst>
              <a:ext uri="{FF2B5EF4-FFF2-40B4-BE49-F238E27FC236}">
                <a16:creationId xmlns:a16="http://schemas.microsoft.com/office/drawing/2014/main" id="{2CDEFB3E-4734-184F-8907-BAD21BC79E9B}"/>
              </a:ext>
            </a:extLst>
          </p:cNvPr>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84623" name="WordArt 15">
            <a:extLst>
              <a:ext uri="{FF2B5EF4-FFF2-40B4-BE49-F238E27FC236}">
                <a16:creationId xmlns:a16="http://schemas.microsoft.com/office/drawing/2014/main" id="{DF8EBCDE-7145-4249-8A70-255247620148}"/>
              </a:ext>
            </a:extLst>
          </p:cNvPr>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84624" name="WordArt 16">
            <a:extLst>
              <a:ext uri="{FF2B5EF4-FFF2-40B4-BE49-F238E27FC236}">
                <a16:creationId xmlns:a16="http://schemas.microsoft.com/office/drawing/2014/main" id="{851C0AE1-9DD7-4640-B580-1142E7B90924}"/>
              </a:ext>
            </a:extLst>
          </p:cNvPr>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panose="020B0604020202020204" pitchFamily="34" charset="0"/>
                <a:cs typeface="Arial Black" panose="020B0604020202020204" pitchFamily="34" charset="0"/>
              </a:rPr>
              <a:t>X</a:t>
            </a:r>
          </a:p>
        </p:txBody>
      </p:sp>
      <p:sp>
        <p:nvSpPr>
          <p:cNvPr id="6084625" name="WordArt 17">
            <a:extLst>
              <a:ext uri="{FF2B5EF4-FFF2-40B4-BE49-F238E27FC236}">
                <a16:creationId xmlns:a16="http://schemas.microsoft.com/office/drawing/2014/main" id="{D6E9E78F-B63B-4A46-A52C-B3FBCCCA6BAC}"/>
              </a:ext>
            </a:extLst>
          </p:cNvPr>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panose="020B0604020202020204" pitchFamily="34" charset="0"/>
                <a:cs typeface="Arial Black" panose="020B0604020202020204" pitchFamily="34" charset="0"/>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084620"/>
                                        </p:tgtEl>
                                        <p:attrNameLst>
                                          <p:attrName>style.visibility</p:attrName>
                                        </p:attrNameLst>
                                      </p:cBhvr>
                                      <p:to>
                                        <p:strVal val="visible"/>
                                      </p:to>
                                    </p:set>
                                    <p:anim calcmode="lin" valueType="num">
                                      <p:cBhvr>
                                        <p:cTn id="7" dur="500" fill="hold"/>
                                        <p:tgtEl>
                                          <p:spTgt spid="6084620"/>
                                        </p:tgtEl>
                                        <p:attrNameLst>
                                          <p:attrName>ppt_w</p:attrName>
                                        </p:attrNameLst>
                                      </p:cBhvr>
                                      <p:tavLst>
                                        <p:tav tm="0">
                                          <p:val>
                                            <p:fltVal val="0"/>
                                          </p:val>
                                        </p:tav>
                                        <p:tav tm="100000">
                                          <p:val>
                                            <p:strVal val="#ppt_w"/>
                                          </p:val>
                                        </p:tav>
                                      </p:tavLst>
                                    </p:anim>
                                    <p:anim calcmode="lin" valueType="num">
                                      <p:cBhvr>
                                        <p:cTn id="8" dur="500" fill="hold"/>
                                        <p:tgtEl>
                                          <p:spTgt spid="6084620"/>
                                        </p:tgtEl>
                                        <p:attrNameLst>
                                          <p:attrName>ppt_h</p:attrName>
                                        </p:attrNameLst>
                                      </p:cBhvr>
                                      <p:tavLst>
                                        <p:tav tm="0">
                                          <p:val>
                                            <p:fltVal val="0"/>
                                          </p:val>
                                        </p:tav>
                                        <p:tav tm="100000">
                                          <p:val>
                                            <p:strVal val="#ppt_h"/>
                                          </p:val>
                                        </p:tav>
                                      </p:tavLst>
                                    </p:anim>
                                    <p:animEffect transition="in" filter="fade">
                                      <p:cBhvr>
                                        <p:cTn id="9" dur="500"/>
                                        <p:tgtEl>
                                          <p:spTgt spid="6084620"/>
                                        </p:tgtEl>
                                      </p:cBhvr>
                                    </p:animEffect>
                                  </p:childTnLst>
                                </p:cTn>
                              </p:par>
                              <p:par>
                                <p:cTn id="10" presetID="53" presetClass="entr" presetSubtype="0" fill="hold" nodeType="withEffect">
                                  <p:stCondLst>
                                    <p:cond delay="0"/>
                                  </p:stCondLst>
                                  <p:childTnLst>
                                    <p:set>
                                      <p:cBhvr>
                                        <p:cTn id="11" dur="1" fill="hold">
                                          <p:stCondLst>
                                            <p:cond delay="0"/>
                                          </p:stCondLst>
                                        </p:cTn>
                                        <p:tgtEl>
                                          <p:spTgt spid="6084621"/>
                                        </p:tgtEl>
                                        <p:attrNameLst>
                                          <p:attrName>style.visibility</p:attrName>
                                        </p:attrNameLst>
                                      </p:cBhvr>
                                      <p:to>
                                        <p:strVal val="visible"/>
                                      </p:to>
                                    </p:set>
                                    <p:anim calcmode="lin" valueType="num">
                                      <p:cBhvr>
                                        <p:cTn id="12" dur="500" fill="hold"/>
                                        <p:tgtEl>
                                          <p:spTgt spid="6084621"/>
                                        </p:tgtEl>
                                        <p:attrNameLst>
                                          <p:attrName>ppt_w</p:attrName>
                                        </p:attrNameLst>
                                      </p:cBhvr>
                                      <p:tavLst>
                                        <p:tav tm="0">
                                          <p:val>
                                            <p:fltVal val="0"/>
                                          </p:val>
                                        </p:tav>
                                        <p:tav tm="100000">
                                          <p:val>
                                            <p:strVal val="#ppt_w"/>
                                          </p:val>
                                        </p:tav>
                                      </p:tavLst>
                                    </p:anim>
                                    <p:anim calcmode="lin" valueType="num">
                                      <p:cBhvr>
                                        <p:cTn id="13" dur="500" fill="hold"/>
                                        <p:tgtEl>
                                          <p:spTgt spid="6084621"/>
                                        </p:tgtEl>
                                        <p:attrNameLst>
                                          <p:attrName>ppt_h</p:attrName>
                                        </p:attrNameLst>
                                      </p:cBhvr>
                                      <p:tavLst>
                                        <p:tav tm="0">
                                          <p:val>
                                            <p:fltVal val="0"/>
                                          </p:val>
                                        </p:tav>
                                        <p:tav tm="100000">
                                          <p:val>
                                            <p:strVal val="#ppt_h"/>
                                          </p:val>
                                        </p:tav>
                                      </p:tavLst>
                                    </p:anim>
                                    <p:animEffect transition="in" filter="fade">
                                      <p:cBhvr>
                                        <p:cTn id="14" dur="500"/>
                                        <p:tgtEl>
                                          <p:spTgt spid="6084621"/>
                                        </p:tgtEl>
                                      </p:cBhvr>
                                    </p:animEffect>
                                  </p:childTnLst>
                                </p:cTn>
                              </p:par>
                              <p:par>
                                <p:cTn id="15" presetID="53" presetClass="entr" presetSubtype="0" fill="hold" nodeType="withEffect">
                                  <p:stCondLst>
                                    <p:cond delay="0"/>
                                  </p:stCondLst>
                                  <p:childTnLst>
                                    <p:set>
                                      <p:cBhvr>
                                        <p:cTn id="16" dur="1" fill="hold">
                                          <p:stCondLst>
                                            <p:cond delay="0"/>
                                          </p:stCondLst>
                                        </p:cTn>
                                        <p:tgtEl>
                                          <p:spTgt spid="6084624"/>
                                        </p:tgtEl>
                                        <p:attrNameLst>
                                          <p:attrName>style.visibility</p:attrName>
                                        </p:attrNameLst>
                                      </p:cBhvr>
                                      <p:to>
                                        <p:strVal val="visible"/>
                                      </p:to>
                                    </p:set>
                                    <p:anim calcmode="lin" valueType="num">
                                      <p:cBhvr>
                                        <p:cTn id="17" dur="500" fill="hold"/>
                                        <p:tgtEl>
                                          <p:spTgt spid="6084624"/>
                                        </p:tgtEl>
                                        <p:attrNameLst>
                                          <p:attrName>ppt_w</p:attrName>
                                        </p:attrNameLst>
                                      </p:cBhvr>
                                      <p:tavLst>
                                        <p:tav tm="0">
                                          <p:val>
                                            <p:fltVal val="0"/>
                                          </p:val>
                                        </p:tav>
                                        <p:tav tm="100000">
                                          <p:val>
                                            <p:strVal val="#ppt_w"/>
                                          </p:val>
                                        </p:tav>
                                      </p:tavLst>
                                    </p:anim>
                                    <p:anim calcmode="lin" valueType="num">
                                      <p:cBhvr>
                                        <p:cTn id="18" dur="500" fill="hold"/>
                                        <p:tgtEl>
                                          <p:spTgt spid="6084624"/>
                                        </p:tgtEl>
                                        <p:attrNameLst>
                                          <p:attrName>ppt_h</p:attrName>
                                        </p:attrNameLst>
                                      </p:cBhvr>
                                      <p:tavLst>
                                        <p:tav tm="0">
                                          <p:val>
                                            <p:fltVal val="0"/>
                                          </p:val>
                                        </p:tav>
                                        <p:tav tm="100000">
                                          <p:val>
                                            <p:strVal val="#ppt_h"/>
                                          </p:val>
                                        </p:tav>
                                      </p:tavLst>
                                    </p:anim>
                                    <p:animEffect transition="in" filter="fade">
                                      <p:cBhvr>
                                        <p:cTn id="19" dur="500"/>
                                        <p:tgtEl>
                                          <p:spTgt spid="6084624"/>
                                        </p:tgtEl>
                                      </p:cBhvr>
                                    </p:animEffect>
                                  </p:childTnLst>
                                </p:cTn>
                              </p:par>
                              <p:par>
                                <p:cTn id="20" presetID="53" presetClass="entr" presetSubtype="0" fill="hold" nodeType="withEffect">
                                  <p:stCondLst>
                                    <p:cond delay="0"/>
                                  </p:stCondLst>
                                  <p:childTnLst>
                                    <p:set>
                                      <p:cBhvr>
                                        <p:cTn id="21" dur="1" fill="hold">
                                          <p:stCondLst>
                                            <p:cond delay="0"/>
                                          </p:stCondLst>
                                        </p:cTn>
                                        <p:tgtEl>
                                          <p:spTgt spid="6084623"/>
                                        </p:tgtEl>
                                        <p:attrNameLst>
                                          <p:attrName>style.visibility</p:attrName>
                                        </p:attrNameLst>
                                      </p:cBhvr>
                                      <p:to>
                                        <p:strVal val="visible"/>
                                      </p:to>
                                    </p:set>
                                    <p:anim calcmode="lin" valueType="num">
                                      <p:cBhvr>
                                        <p:cTn id="22" dur="500" fill="hold"/>
                                        <p:tgtEl>
                                          <p:spTgt spid="6084623"/>
                                        </p:tgtEl>
                                        <p:attrNameLst>
                                          <p:attrName>ppt_w</p:attrName>
                                        </p:attrNameLst>
                                      </p:cBhvr>
                                      <p:tavLst>
                                        <p:tav tm="0">
                                          <p:val>
                                            <p:fltVal val="0"/>
                                          </p:val>
                                        </p:tav>
                                        <p:tav tm="100000">
                                          <p:val>
                                            <p:strVal val="#ppt_w"/>
                                          </p:val>
                                        </p:tav>
                                      </p:tavLst>
                                    </p:anim>
                                    <p:anim calcmode="lin" valueType="num">
                                      <p:cBhvr>
                                        <p:cTn id="23" dur="500" fill="hold"/>
                                        <p:tgtEl>
                                          <p:spTgt spid="6084623"/>
                                        </p:tgtEl>
                                        <p:attrNameLst>
                                          <p:attrName>ppt_h</p:attrName>
                                        </p:attrNameLst>
                                      </p:cBhvr>
                                      <p:tavLst>
                                        <p:tav tm="0">
                                          <p:val>
                                            <p:fltVal val="0"/>
                                          </p:val>
                                        </p:tav>
                                        <p:tav tm="100000">
                                          <p:val>
                                            <p:strVal val="#ppt_h"/>
                                          </p:val>
                                        </p:tav>
                                      </p:tavLst>
                                    </p:anim>
                                    <p:animEffect transition="in" filter="fade">
                                      <p:cBhvr>
                                        <p:cTn id="24" dur="500"/>
                                        <p:tgtEl>
                                          <p:spTgt spid="6084623"/>
                                        </p:tgtEl>
                                      </p:cBhvr>
                                    </p:animEffect>
                                  </p:childTnLst>
                                </p:cTn>
                              </p:par>
                              <p:par>
                                <p:cTn id="25" presetID="53" presetClass="entr" presetSubtype="0" fill="hold" nodeType="withEffect">
                                  <p:stCondLst>
                                    <p:cond delay="0"/>
                                  </p:stCondLst>
                                  <p:childTnLst>
                                    <p:set>
                                      <p:cBhvr>
                                        <p:cTn id="26" dur="1" fill="hold">
                                          <p:stCondLst>
                                            <p:cond delay="0"/>
                                          </p:stCondLst>
                                        </p:cTn>
                                        <p:tgtEl>
                                          <p:spTgt spid="6084622"/>
                                        </p:tgtEl>
                                        <p:attrNameLst>
                                          <p:attrName>style.visibility</p:attrName>
                                        </p:attrNameLst>
                                      </p:cBhvr>
                                      <p:to>
                                        <p:strVal val="visible"/>
                                      </p:to>
                                    </p:set>
                                    <p:anim calcmode="lin" valueType="num">
                                      <p:cBhvr>
                                        <p:cTn id="27" dur="500" fill="hold"/>
                                        <p:tgtEl>
                                          <p:spTgt spid="6084622"/>
                                        </p:tgtEl>
                                        <p:attrNameLst>
                                          <p:attrName>ppt_w</p:attrName>
                                        </p:attrNameLst>
                                      </p:cBhvr>
                                      <p:tavLst>
                                        <p:tav tm="0">
                                          <p:val>
                                            <p:fltVal val="0"/>
                                          </p:val>
                                        </p:tav>
                                        <p:tav tm="100000">
                                          <p:val>
                                            <p:strVal val="#ppt_w"/>
                                          </p:val>
                                        </p:tav>
                                      </p:tavLst>
                                    </p:anim>
                                    <p:anim calcmode="lin" valueType="num">
                                      <p:cBhvr>
                                        <p:cTn id="28" dur="500" fill="hold"/>
                                        <p:tgtEl>
                                          <p:spTgt spid="6084622"/>
                                        </p:tgtEl>
                                        <p:attrNameLst>
                                          <p:attrName>ppt_h</p:attrName>
                                        </p:attrNameLst>
                                      </p:cBhvr>
                                      <p:tavLst>
                                        <p:tav tm="0">
                                          <p:val>
                                            <p:fltVal val="0"/>
                                          </p:val>
                                        </p:tav>
                                        <p:tav tm="100000">
                                          <p:val>
                                            <p:strVal val="#ppt_h"/>
                                          </p:val>
                                        </p:tav>
                                      </p:tavLst>
                                    </p:anim>
                                    <p:animEffect transition="in" filter="fade">
                                      <p:cBhvr>
                                        <p:cTn id="29" dur="500"/>
                                        <p:tgtEl>
                                          <p:spTgt spid="60846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6084625"/>
                                        </p:tgtEl>
                                        <p:attrNameLst>
                                          <p:attrName>style.visibility</p:attrName>
                                        </p:attrNameLst>
                                      </p:cBhvr>
                                      <p:to>
                                        <p:strVal val="visible"/>
                                      </p:to>
                                    </p:set>
                                    <p:anim calcmode="lin" valueType="num">
                                      <p:cBhvr>
                                        <p:cTn id="34" dur="500" fill="hold"/>
                                        <p:tgtEl>
                                          <p:spTgt spid="6084625"/>
                                        </p:tgtEl>
                                        <p:attrNameLst>
                                          <p:attrName>ppt_w</p:attrName>
                                        </p:attrNameLst>
                                      </p:cBhvr>
                                      <p:tavLst>
                                        <p:tav tm="0">
                                          <p:val>
                                            <p:fltVal val="0"/>
                                          </p:val>
                                        </p:tav>
                                        <p:tav tm="100000">
                                          <p:val>
                                            <p:strVal val="#ppt_w"/>
                                          </p:val>
                                        </p:tav>
                                      </p:tavLst>
                                    </p:anim>
                                    <p:anim calcmode="lin" valueType="num">
                                      <p:cBhvr>
                                        <p:cTn id="35" dur="500" fill="hold"/>
                                        <p:tgtEl>
                                          <p:spTgt spid="6084625"/>
                                        </p:tgtEl>
                                        <p:attrNameLst>
                                          <p:attrName>ppt_h</p:attrName>
                                        </p:attrNameLst>
                                      </p:cBhvr>
                                      <p:tavLst>
                                        <p:tav tm="0">
                                          <p:val>
                                            <p:fltVal val="0"/>
                                          </p:val>
                                        </p:tav>
                                        <p:tav tm="100000">
                                          <p:val>
                                            <p:strVal val="#ppt_h"/>
                                          </p:val>
                                        </p:tav>
                                      </p:tavLst>
                                    </p:anim>
                                    <p:animEffect transition="in" filter="fade">
                                      <p:cBhvr>
                                        <p:cTn id="36" dur="500"/>
                                        <p:tgtEl>
                                          <p:spTgt spid="6084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a:extLst>
              <a:ext uri="{FF2B5EF4-FFF2-40B4-BE49-F238E27FC236}">
                <a16:creationId xmlns:a16="http://schemas.microsoft.com/office/drawing/2014/main" id="{62A4062A-3BE2-2149-8EE5-CC44153E5EA6}"/>
              </a:ext>
            </a:extLst>
          </p:cNvPr>
          <p:cNvSpPr>
            <a:spLocks noGrp="1" noChangeArrowheads="1"/>
          </p:cNvSpPr>
          <p:nvPr>
            <p:ph type="title"/>
          </p:nvPr>
        </p:nvSpPr>
        <p:spPr/>
        <p:txBody>
          <a:bodyPr/>
          <a:lstStyle/>
          <a:p>
            <a:pPr eaLnBrk="1" hangingPunct="1"/>
            <a:r>
              <a:rPr lang="en-US" altLang="en-US"/>
              <a:t>Castle Problem – Jan 2004</a:t>
            </a:r>
          </a:p>
        </p:txBody>
      </p:sp>
      <p:pic>
        <p:nvPicPr>
          <p:cNvPr id="139267" name="Picture 3" descr="Castle-Prob Mil + 6Ds 10Com 02428">
            <a:extLst>
              <a:ext uri="{FF2B5EF4-FFF2-40B4-BE49-F238E27FC236}">
                <a16:creationId xmlns:a16="http://schemas.microsoft.com/office/drawing/2014/main" id="{A11E59F6-2DB1-2F49-8591-9C1775D9A3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139268" name="WordArt 3">
            <a:extLst>
              <a:ext uri="{FF2B5EF4-FFF2-40B4-BE49-F238E27FC236}">
                <a16:creationId xmlns:a16="http://schemas.microsoft.com/office/drawing/2014/main" id="{D368CC63-9FBD-7D42-8725-44606EEF3252}"/>
              </a:ext>
            </a:extLst>
          </p:cNvPr>
          <p:cNvSpPr>
            <a:spLocks noChangeArrowheads="1" noChangeShapeType="1" noTextEdit="1"/>
          </p:cNvSpPr>
          <p:nvPr/>
        </p:nvSpPr>
        <p:spPr bwMode="auto">
          <a:xfrm>
            <a:off x="1331913" y="620713"/>
            <a:ext cx="1200150" cy="428625"/>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АБОРТЫ</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69" name="WordArt 4">
            <a:extLst>
              <a:ext uri="{FF2B5EF4-FFF2-40B4-BE49-F238E27FC236}">
                <a16:creationId xmlns:a16="http://schemas.microsoft.com/office/drawing/2014/main" id="{C3E10B79-33C3-B342-B9B5-E05A1E3723D4}"/>
              </a:ext>
            </a:extLst>
          </p:cNvPr>
          <p:cNvSpPr>
            <a:spLocks noChangeArrowheads="1" noChangeShapeType="1" noTextEdit="1"/>
          </p:cNvSpPr>
          <p:nvPr/>
        </p:nvSpPr>
        <p:spPr bwMode="auto">
          <a:xfrm>
            <a:off x="3995738" y="404813"/>
            <a:ext cx="1152525" cy="647700"/>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ГОМОСЕК-</a:t>
            </a:r>
          </a:p>
          <a:p>
            <a:r>
              <a:rPr lang="ru-RU" sz="2800" kern="10">
                <a:solidFill>
                  <a:schemeClr val="bg1"/>
                </a:solidFill>
                <a:effectLst>
                  <a:outerShdw dist="35921" dir="2700000" algn="ctr" rotWithShape="0">
                    <a:srgbClr val="990000"/>
                  </a:outerShdw>
                </a:effectLst>
                <a:latin typeface="Impact" panose="020B0806030902050204" pitchFamily="34" charset="0"/>
              </a:rPr>
              <a:t>СУАЛИЗМ</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70" name="WordArt 5">
            <a:extLst>
              <a:ext uri="{FF2B5EF4-FFF2-40B4-BE49-F238E27FC236}">
                <a16:creationId xmlns:a16="http://schemas.microsoft.com/office/drawing/2014/main" id="{D85D7A29-FE1C-5945-BB6F-827A914EBD84}"/>
              </a:ext>
            </a:extLst>
          </p:cNvPr>
          <p:cNvSpPr>
            <a:spLocks noChangeArrowheads="1" noChangeShapeType="1" noTextEdit="1"/>
          </p:cNvSpPr>
          <p:nvPr/>
        </p:nvSpPr>
        <p:spPr bwMode="auto">
          <a:xfrm>
            <a:off x="3995738" y="1557338"/>
            <a:ext cx="912812" cy="428625"/>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РАСИЗМ</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71" name="WordArt 6">
            <a:extLst>
              <a:ext uri="{FF2B5EF4-FFF2-40B4-BE49-F238E27FC236}">
                <a16:creationId xmlns:a16="http://schemas.microsoft.com/office/drawing/2014/main" id="{751D2141-E9C3-954B-8F3A-00CC234DF36A}"/>
              </a:ext>
            </a:extLst>
          </p:cNvPr>
          <p:cNvSpPr>
            <a:spLocks noChangeArrowheads="1" noChangeShapeType="1" noTextEdit="1"/>
          </p:cNvSpPr>
          <p:nvPr/>
        </p:nvSpPr>
        <p:spPr bwMode="auto">
          <a:xfrm>
            <a:off x="1547813" y="1700213"/>
            <a:ext cx="1055687" cy="649287"/>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ШКОЛЬНОЕ</a:t>
            </a:r>
          </a:p>
          <a:p>
            <a:r>
              <a:rPr lang="ru-RU" sz="2800" kern="10">
                <a:solidFill>
                  <a:schemeClr val="bg1"/>
                </a:solidFill>
                <a:effectLst>
                  <a:outerShdw dist="35921" dir="2700000" algn="ctr" rotWithShape="0">
                    <a:srgbClr val="990000"/>
                  </a:outerShdw>
                </a:effectLst>
                <a:latin typeface="Impact" panose="020B0806030902050204" pitchFamily="34" charset="0"/>
              </a:rPr>
              <a:t>НАСИЛИЕ</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72" name="WordArt 7">
            <a:extLst>
              <a:ext uri="{FF2B5EF4-FFF2-40B4-BE49-F238E27FC236}">
                <a16:creationId xmlns:a16="http://schemas.microsoft.com/office/drawing/2014/main" id="{E3D4ACFF-5D5B-DA4E-9EAF-A1805F58EF00}"/>
              </a:ext>
            </a:extLst>
          </p:cNvPr>
          <p:cNvSpPr>
            <a:spLocks noChangeArrowheads="1" noChangeShapeType="1" noTextEdit="1"/>
          </p:cNvSpPr>
          <p:nvPr/>
        </p:nvSpPr>
        <p:spPr bwMode="auto">
          <a:xfrm>
            <a:off x="2700338" y="1700213"/>
            <a:ext cx="1200150" cy="428625"/>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ПОРНОГРАФИЯ</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73" name="WordArt 8">
            <a:extLst>
              <a:ext uri="{FF2B5EF4-FFF2-40B4-BE49-F238E27FC236}">
                <a16:creationId xmlns:a16="http://schemas.microsoft.com/office/drawing/2014/main" id="{AB809793-3BA3-A440-BDB0-293DB044DAB7}"/>
              </a:ext>
            </a:extLst>
          </p:cNvPr>
          <p:cNvSpPr>
            <a:spLocks noChangeArrowheads="1" noChangeShapeType="1" noTextEdit="1"/>
          </p:cNvSpPr>
          <p:nvPr/>
        </p:nvSpPr>
        <p:spPr bwMode="auto">
          <a:xfrm>
            <a:off x="2700338" y="549275"/>
            <a:ext cx="1200150" cy="576263"/>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РАСПАД</a:t>
            </a:r>
          </a:p>
          <a:p>
            <a:r>
              <a:rPr lang="ru-RU" sz="2800" kern="10">
                <a:solidFill>
                  <a:schemeClr val="bg1"/>
                </a:solidFill>
                <a:effectLst>
                  <a:outerShdw dist="35921" dir="2700000" algn="ctr" rotWithShape="0">
                    <a:srgbClr val="990000"/>
                  </a:outerShdw>
                </a:effectLst>
                <a:latin typeface="Impact" panose="020B0806030902050204" pitchFamily="34" charset="0"/>
              </a:rPr>
              <a:t>СЕМЬИ</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39274" name="WordArt 9">
            <a:extLst>
              <a:ext uri="{FF2B5EF4-FFF2-40B4-BE49-F238E27FC236}">
                <a16:creationId xmlns:a16="http://schemas.microsoft.com/office/drawing/2014/main" id="{BD20821A-8C16-9246-B737-4A9C16FF538C}"/>
              </a:ext>
            </a:extLst>
          </p:cNvPr>
          <p:cNvSpPr>
            <a:spLocks noChangeArrowheads="1" noChangeShapeType="1" noTextEdit="1"/>
          </p:cNvSpPr>
          <p:nvPr/>
        </p:nvSpPr>
        <p:spPr bwMode="auto">
          <a:xfrm rot="454658">
            <a:off x="7092950" y="3573463"/>
            <a:ext cx="719138" cy="215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5157"/>
                <a:gd name="adj2" fmla="val 2759"/>
              </a:avLst>
            </a:prstTxWarp>
          </a:bodyPr>
          <a:lstStyle/>
          <a:p>
            <a:r>
              <a:rPr lang="ru-RU"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ХРИСТИАНСТВО</a:t>
            </a:r>
            <a:endParaRPr lang="en-US"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39275" name="WordArt 10">
            <a:extLst>
              <a:ext uri="{FF2B5EF4-FFF2-40B4-BE49-F238E27FC236}">
                <a16:creationId xmlns:a16="http://schemas.microsoft.com/office/drawing/2014/main" id="{A63BB142-946B-FB47-81B8-21EA14679AF7}"/>
              </a:ext>
            </a:extLst>
          </p:cNvPr>
          <p:cNvSpPr>
            <a:spLocks noChangeArrowheads="1" noChangeShapeType="1" noTextEdit="1"/>
          </p:cNvSpPr>
          <p:nvPr/>
        </p:nvSpPr>
        <p:spPr bwMode="auto">
          <a:xfrm>
            <a:off x="6084888" y="620713"/>
            <a:ext cx="2590800" cy="504825"/>
          </a:xfrm>
          <a:prstGeom prst="rect">
            <a:avLst/>
          </a:prstGeom>
        </p:spPr>
        <p:txBody>
          <a:bodyPr wrap="none" fromWordArt="1">
            <a:prstTxWarp prst="textPlain">
              <a:avLst>
                <a:gd name="adj" fmla="val 50000"/>
              </a:avLst>
            </a:prstTxWarp>
          </a:bodyPr>
          <a:lstStyle/>
          <a:p>
            <a:r>
              <a:rPr lang="ru-RU" sz="3600" kern="10">
                <a:ln w="9525">
                  <a:solidFill>
                    <a:schemeClr val="bg1"/>
                  </a:solidFill>
                  <a:round/>
                  <a:headEnd/>
                  <a:tailEnd/>
                </a:ln>
                <a:effectLst>
                  <a:outerShdw dist="35921" dir="2700000" algn="ctr" rotWithShape="0">
                    <a:srgbClr val="990000"/>
                  </a:outerShdw>
                </a:effectLst>
                <a:latin typeface="Impact" panose="020B0806030902050204" pitchFamily="34" charset="0"/>
              </a:rPr>
              <a:t>ПРОБЛЕМА</a:t>
            </a:r>
            <a:endParaRPr lang="en-US" sz="3600" kern="10">
              <a:ln w="9525">
                <a:solidFill>
                  <a:schemeClr val="bg1"/>
                </a:solidFill>
                <a:round/>
                <a:headEnd/>
                <a:tailEnd/>
              </a:ln>
              <a:effectLst>
                <a:outerShdw dist="35921" dir="2700000" algn="ctr" rotWithShape="0">
                  <a:srgbClr val="990000"/>
                </a:outerShdw>
              </a:effectLst>
              <a:latin typeface="Impact" panose="020B0806030902050204" pitchFamily="34" charset="0"/>
            </a:endParaRPr>
          </a:p>
        </p:txBody>
      </p:sp>
      <p:sp>
        <p:nvSpPr>
          <p:cNvPr id="139276" name="WordArt 11">
            <a:extLst>
              <a:ext uri="{FF2B5EF4-FFF2-40B4-BE49-F238E27FC236}">
                <a16:creationId xmlns:a16="http://schemas.microsoft.com/office/drawing/2014/main" id="{0050E596-9530-5E49-B41A-0ECBA583FF1C}"/>
              </a:ext>
            </a:extLst>
          </p:cNvPr>
          <p:cNvSpPr>
            <a:spLocks noChangeArrowheads="1" noChangeShapeType="1" noTextEdit="1"/>
          </p:cNvSpPr>
          <p:nvPr/>
        </p:nvSpPr>
        <p:spPr bwMode="auto">
          <a:xfrm>
            <a:off x="6477000" y="1295400"/>
            <a:ext cx="1871663" cy="215900"/>
          </a:xfrm>
          <a:prstGeom prst="rect">
            <a:avLst/>
          </a:prstGeom>
        </p:spPr>
        <p:txBody>
          <a:bodyPr wrap="none" fromWordArt="1">
            <a:prstTxWarp prst="textPlain">
              <a:avLst>
                <a:gd name="adj" fmla="val 50000"/>
              </a:avLst>
            </a:prstTxWarp>
          </a:bodyPr>
          <a:lstStyle/>
          <a:p>
            <a:r>
              <a:rPr lang="ru-RU" sz="3600" kern="10">
                <a:ln w="9525">
                  <a:solidFill>
                    <a:srgbClr val="000000"/>
                  </a:solidFill>
                  <a:round/>
                  <a:headEnd/>
                  <a:tailEnd/>
                </a:ln>
                <a:latin typeface="Arial Narrow" panose="020B0604020202020204" pitchFamily="34" charset="0"/>
                <a:cs typeface="Arial Narrow" panose="020B0604020202020204" pitchFamily="34" charset="0"/>
              </a:rPr>
              <a:t>Псалом 10:3</a:t>
            </a:r>
            <a:endParaRPr lang="en-US" sz="3600" kern="10">
              <a:ln w="9525">
                <a:solidFill>
                  <a:srgbClr val="000000"/>
                </a:solidFill>
                <a:round/>
                <a:headEnd/>
                <a:tailEnd/>
              </a:ln>
              <a:latin typeface="Arial Narrow" panose="020B0604020202020204" pitchFamily="34" charset="0"/>
              <a:cs typeface="Arial Narrow" panose="020B0604020202020204" pitchFamily="34" charset="0"/>
            </a:endParaRPr>
          </a:p>
        </p:txBody>
      </p:sp>
      <p:sp>
        <p:nvSpPr>
          <p:cNvPr id="139277" name="WordArt 12">
            <a:extLst>
              <a:ext uri="{FF2B5EF4-FFF2-40B4-BE49-F238E27FC236}">
                <a16:creationId xmlns:a16="http://schemas.microsoft.com/office/drawing/2014/main" id="{FDF41ABE-8768-7F47-A917-76555AD73436}"/>
              </a:ext>
            </a:extLst>
          </p:cNvPr>
          <p:cNvSpPr>
            <a:spLocks noChangeArrowheads="1" noChangeShapeType="1" noTextEdit="1"/>
          </p:cNvSpPr>
          <p:nvPr/>
        </p:nvSpPr>
        <p:spPr bwMode="auto">
          <a:xfrm>
            <a:off x="2700338" y="5486400"/>
            <a:ext cx="1439862" cy="319088"/>
          </a:xfrm>
          <a:prstGeom prst="rect">
            <a:avLst/>
          </a:prstGeom>
        </p:spPr>
        <p:txBody>
          <a:bodyPr wrap="none" fromWordArt="1">
            <a:prstTxWarp prst="textPlain">
              <a:avLst>
                <a:gd name="adj" fmla="val 50000"/>
              </a:avLst>
            </a:prstTxWarp>
          </a:bodyPr>
          <a:lstStyle/>
          <a:p>
            <a:r>
              <a:rPr lang="ru-RU" sz="3600" kern="10">
                <a:ln w="28575">
                  <a:solidFill>
                    <a:schemeClr val="bg1"/>
                  </a:solidFill>
                  <a:round/>
                  <a:headEnd/>
                  <a:tailEnd/>
                </a:ln>
                <a:effectLst>
                  <a:outerShdw dist="35921" dir="2700000" algn="ctr" rotWithShape="0">
                    <a:srgbClr val="990000"/>
                  </a:outerShdw>
                </a:effectLst>
                <a:latin typeface="Impact" panose="020B0806030902050204" pitchFamily="34" charset="0"/>
              </a:rPr>
              <a:t>ЭВОЛЮЦИЯ</a:t>
            </a:r>
            <a:endParaRPr lang="en-US" sz="3600" kern="10">
              <a:ln w="28575">
                <a:solidFill>
                  <a:schemeClr val="bg1"/>
                </a:solidFill>
                <a:round/>
                <a:headEnd/>
                <a:tailEnd/>
              </a:ln>
              <a:effectLst>
                <a:outerShdw dist="35921" dir="2700000" algn="ctr" rotWithShape="0">
                  <a:srgbClr val="990000"/>
                </a:outerShdw>
              </a:effectLst>
              <a:latin typeface="Impact" panose="020B0806030902050204" pitchFamily="34" charset="0"/>
            </a:endParaRPr>
          </a:p>
        </p:txBody>
      </p:sp>
      <p:sp>
        <p:nvSpPr>
          <p:cNvPr id="139278" name="WordArt 13">
            <a:extLst>
              <a:ext uri="{FF2B5EF4-FFF2-40B4-BE49-F238E27FC236}">
                <a16:creationId xmlns:a16="http://schemas.microsoft.com/office/drawing/2014/main" id="{EF874A56-17D6-9D46-B783-71D9AEFA0DFD}"/>
              </a:ext>
            </a:extLst>
          </p:cNvPr>
          <p:cNvSpPr>
            <a:spLocks noChangeArrowheads="1" noChangeShapeType="1" noTextEdit="1"/>
          </p:cNvSpPr>
          <p:nvPr/>
        </p:nvSpPr>
        <p:spPr bwMode="auto">
          <a:xfrm>
            <a:off x="2411413" y="5805488"/>
            <a:ext cx="2016125" cy="215900"/>
          </a:xfrm>
          <a:prstGeom prst="rect">
            <a:avLst/>
          </a:prstGeom>
        </p:spPr>
        <p:txBody>
          <a:bodyPr wrap="none" fromWordArt="1">
            <a:prstTxWarp prst="textPlain">
              <a:avLst>
                <a:gd name="adj" fmla="val 50000"/>
              </a:avLst>
            </a:prstTxWarp>
          </a:bodyPr>
          <a:lstStyle/>
          <a:p>
            <a:r>
              <a:rPr lang="ru-RU"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ЧЕЛОВЕК определяет «ИСТИНУ»</a:t>
            </a:r>
            <a:endPar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endParaRPr>
          </a:p>
        </p:txBody>
      </p:sp>
      <p:sp>
        <p:nvSpPr>
          <p:cNvPr id="139279" name="WordArt 14">
            <a:extLst>
              <a:ext uri="{FF2B5EF4-FFF2-40B4-BE49-F238E27FC236}">
                <a16:creationId xmlns:a16="http://schemas.microsoft.com/office/drawing/2014/main" id="{D63B7C43-FEEF-3F48-881B-9496FD5955C9}"/>
              </a:ext>
            </a:extLst>
          </p:cNvPr>
          <p:cNvSpPr>
            <a:spLocks noChangeArrowheads="1" noChangeShapeType="1" noTextEdit="1"/>
          </p:cNvSpPr>
          <p:nvPr/>
        </p:nvSpPr>
        <p:spPr bwMode="auto">
          <a:xfrm>
            <a:off x="5651500" y="5373688"/>
            <a:ext cx="1295400" cy="215900"/>
          </a:xfrm>
          <a:prstGeom prst="rect">
            <a:avLst/>
          </a:prstGeom>
        </p:spPr>
        <p:txBody>
          <a:bodyPr wrap="none" fromWordArt="1">
            <a:prstTxWarp prst="textPlain">
              <a:avLst>
                <a:gd name="adj" fmla="val 50000"/>
              </a:avLst>
            </a:prstTxWarp>
          </a:bodyPr>
          <a:lstStyle/>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Impact" panose="020B0806030902050204" pitchFamily="34" charset="0"/>
              </a:rPr>
              <a:t>СОТВОРЕНИЕ</a:t>
            </a:r>
            <a:endParaRPr lang="en-US"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Impact" panose="020B0806030902050204" pitchFamily="34" charset="0"/>
            </a:endParaRPr>
          </a:p>
        </p:txBody>
      </p:sp>
      <p:sp>
        <p:nvSpPr>
          <p:cNvPr id="139280" name="WordArt 15">
            <a:extLst>
              <a:ext uri="{FF2B5EF4-FFF2-40B4-BE49-F238E27FC236}">
                <a16:creationId xmlns:a16="http://schemas.microsoft.com/office/drawing/2014/main" id="{3D966525-34F6-9C46-A94F-B7CE5E1B79D2}"/>
              </a:ext>
            </a:extLst>
          </p:cNvPr>
          <p:cNvSpPr>
            <a:spLocks noChangeArrowheads="1" noChangeShapeType="1" noTextEdit="1"/>
          </p:cNvSpPr>
          <p:nvPr/>
        </p:nvSpPr>
        <p:spPr bwMode="auto">
          <a:xfrm>
            <a:off x="5651500" y="5661025"/>
            <a:ext cx="1370013" cy="358775"/>
          </a:xfrm>
          <a:prstGeom prst="rect">
            <a:avLst/>
          </a:prstGeom>
        </p:spPr>
        <p:txBody>
          <a:bodyPr wrap="none" fromWordArt="1">
            <a:prstTxWarp prst="textPlain">
              <a:avLst>
                <a:gd name="adj" fmla="val 50000"/>
              </a:avLst>
            </a:prstTxWarp>
          </a:bodyPr>
          <a:lstStyle/>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rPr>
              <a:t>СЛОВО БОЖЬЕ </a:t>
            </a:r>
          </a:p>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rPr>
              <a:t>ЕСТЬ ИСТИНА</a:t>
            </a:r>
            <a:endParaRPr lang="en-US"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endParaRPr>
          </a:p>
        </p:txBody>
      </p:sp>
      <p:sp>
        <p:nvSpPr>
          <p:cNvPr id="139281" name="WordArt 17">
            <a:extLst>
              <a:ext uri="{FF2B5EF4-FFF2-40B4-BE49-F238E27FC236}">
                <a16:creationId xmlns:a16="http://schemas.microsoft.com/office/drawing/2014/main" id="{D0B80DEF-CB33-5644-965F-C71161881D70}"/>
              </a:ext>
            </a:extLst>
          </p:cNvPr>
          <p:cNvSpPr>
            <a:spLocks noChangeArrowheads="1" noChangeShapeType="1" noTextEdit="1"/>
          </p:cNvSpPr>
          <p:nvPr/>
        </p:nvSpPr>
        <p:spPr bwMode="auto">
          <a:xfrm rot="-955638">
            <a:off x="2124075" y="3500438"/>
            <a:ext cx="568325" cy="200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5157"/>
                <a:gd name="adj2" fmla="val -4407"/>
              </a:avLst>
            </a:prstTxWarp>
          </a:bodyPr>
          <a:lstStyle/>
          <a:p>
            <a:r>
              <a:rPr lang="ru-RU"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ГУМАНИЗМ</a:t>
            </a:r>
            <a:endParaRPr lang="en-US"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39282" name="Text Box 18">
            <a:extLst>
              <a:ext uri="{FF2B5EF4-FFF2-40B4-BE49-F238E27FC236}">
                <a16:creationId xmlns:a16="http://schemas.microsoft.com/office/drawing/2014/main" id="{B1FDBDB7-0FD4-2C48-B588-FB8E922DCB89}"/>
              </a:ext>
            </a:extLst>
          </p:cNvPr>
          <p:cNvSpPr txBox="1">
            <a:spLocks noChangeArrowheads="1"/>
          </p:cNvSpPr>
          <p:nvPr/>
        </p:nvSpPr>
        <p:spPr bwMode="auto">
          <a:xfrm>
            <a:off x="3851275" y="24923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800"/>
              <a:t>БУХ!</a:t>
            </a:r>
            <a:endParaRPr lang="en-US" altLang="en-US" sz="800"/>
          </a:p>
        </p:txBody>
      </p:sp>
      <p:sp>
        <p:nvSpPr>
          <p:cNvPr id="139283" name="Text Box 19">
            <a:extLst>
              <a:ext uri="{FF2B5EF4-FFF2-40B4-BE49-F238E27FC236}">
                <a16:creationId xmlns:a16="http://schemas.microsoft.com/office/drawing/2014/main" id="{E9F17AA8-F693-2C47-B394-1288DF74861C}"/>
              </a:ext>
            </a:extLst>
          </p:cNvPr>
          <p:cNvSpPr txBox="1">
            <a:spLocks noChangeArrowheads="1"/>
          </p:cNvSpPr>
          <p:nvPr/>
        </p:nvSpPr>
        <p:spPr bwMode="auto">
          <a:xfrm>
            <a:off x="5003800" y="5300663"/>
            <a:ext cx="72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1600" b="1"/>
              <a:t>БАМ!</a:t>
            </a:r>
            <a:endParaRPr lang="en-US" altLang="en-US" sz="1600" b="1"/>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0F9ECB5E-6744-624C-A46C-AD13F647D0F2}"/>
              </a:ext>
            </a:extLst>
          </p:cNvPr>
          <p:cNvSpPr>
            <a:spLocks noGrp="1" noChangeArrowheads="1"/>
          </p:cNvSpPr>
          <p:nvPr>
            <p:ph type="title"/>
          </p:nvPr>
        </p:nvSpPr>
        <p:spPr/>
        <p:txBody>
          <a:bodyPr/>
          <a:lstStyle/>
          <a:p>
            <a:pPr eaLnBrk="1" hangingPunct="1"/>
            <a:r>
              <a:rPr lang="en-US" altLang="en-US"/>
              <a:t>Castles-Solution: Evolution &amp; Creation 00409</a:t>
            </a:r>
          </a:p>
        </p:txBody>
      </p:sp>
      <p:pic>
        <p:nvPicPr>
          <p:cNvPr id="140291" name="Picture 3" descr="Castle-Sol Mil + 6Ds 02429">
            <a:extLst>
              <a:ext uri="{FF2B5EF4-FFF2-40B4-BE49-F238E27FC236}">
                <a16:creationId xmlns:a16="http://schemas.microsoft.com/office/drawing/2014/main" id="{3E232EBE-6307-6243-8E6A-D6B5C7F8A6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140292" name="WordArt 3">
            <a:extLst>
              <a:ext uri="{FF2B5EF4-FFF2-40B4-BE49-F238E27FC236}">
                <a16:creationId xmlns:a16="http://schemas.microsoft.com/office/drawing/2014/main" id="{39D1CA77-9A7F-8644-87B4-31050544C63A}"/>
              </a:ext>
            </a:extLst>
          </p:cNvPr>
          <p:cNvSpPr>
            <a:spLocks noChangeArrowheads="1" noChangeShapeType="1" noTextEdit="1"/>
          </p:cNvSpPr>
          <p:nvPr/>
        </p:nvSpPr>
        <p:spPr bwMode="auto">
          <a:xfrm rot="277948">
            <a:off x="6804025" y="2635250"/>
            <a:ext cx="862013" cy="36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5157"/>
                <a:gd name="adj2" fmla="val 1315"/>
              </a:avLst>
            </a:prstTxWarp>
          </a:bodyPr>
          <a:lstStyle/>
          <a:p>
            <a:r>
              <a:rPr lang="ru-RU"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ХРИСТИАНСТВО</a:t>
            </a:r>
            <a:endParaRPr lang="en-US"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40293" name="WordArt 4">
            <a:extLst>
              <a:ext uri="{FF2B5EF4-FFF2-40B4-BE49-F238E27FC236}">
                <a16:creationId xmlns:a16="http://schemas.microsoft.com/office/drawing/2014/main" id="{0CE62B26-933F-A545-84C6-CB99CAD976ED}"/>
              </a:ext>
            </a:extLst>
          </p:cNvPr>
          <p:cNvSpPr>
            <a:spLocks noChangeArrowheads="1" noChangeShapeType="1" noTextEdit="1"/>
          </p:cNvSpPr>
          <p:nvPr/>
        </p:nvSpPr>
        <p:spPr bwMode="auto">
          <a:xfrm rot="-1445147">
            <a:off x="2101850" y="3400425"/>
            <a:ext cx="719138" cy="2714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5157"/>
                <a:gd name="adj2" fmla="val -4407"/>
              </a:avLst>
            </a:prstTxWarp>
          </a:bodyPr>
          <a:lstStyle/>
          <a:p>
            <a:r>
              <a:rPr lang="ru-RU"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ГУМАНИЗМ</a:t>
            </a:r>
            <a:endParaRPr lang="en-US" sz="3600"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40294" name="WordArt 5">
            <a:extLst>
              <a:ext uri="{FF2B5EF4-FFF2-40B4-BE49-F238E27FC236}">
                <a16:creationId xmlns:a16="http://schemas.microsoft.com/office/drawing/2014/main" id="{BE183630-6813-1D4A-B169-E46E8DFE39F8}"/>
              </a:ext>
            </a:extLst>
          </p:cNvPr>
          <p:cNvSpPr>
            <a:spLocks noChangeArrowheads="1" noChangeShapeType="1" noTextEdit="1"/>
          </p:cNvSpPr>
          <p:nvPr/>
        </p:nvSpPr>
        <p:spPr bwMode="auto">
          <a:xfrm>
            <a:off x="1908175" y="1773238"/>
            <a:ext cx="1055688" cy="649287"/>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ШКОЛЬНОЕ</a:t>
            </a:r>
          </a:p>
          <a:p>
            <a:r>
              <a:rPr lang="ru-RU" sz="2800" kern="10">
                <a:solidFill>
                  <a:schemeClr val="bg1"/>
                </a:solidFill>
                <a:effectLst>
                  <a:outerShdw dist="35921" dir="2700000" algn="ctr" rotWithShape="0">
                    <a:srgbClr val="990000"/>
                  </a:outerShdw>
                </a:effectLst>
                <a:latin typeface="Impact" panose="020B0806030902050204" pitchFamily="34" charset="0"/>
              </a:rPr>
              <a:t>НАСИЛИЕ</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40295" name="WordArt 6">
            <a:extLst>
              <a:ext uri="{FF2B5EF4-FFF2-40B4-BE49-F238E27FC236}">
                <a16:creationId xmlns:a16="http://schemas.microsoft.com/office/drawing/2014/main" id="{F3D5257A-6D7F-5E4C-9CF0-167B00E0C83B}"/>
              </a:ext>
            </a:extLst>
          </p:cNvPr>
          <p:cNvSpPr>
            <a:spLocks noChangeArrowheads="1" noChangeShapeType="1" noTextEdit="1"/>
          </p:cNvSpPr>
          <p:nvPr/>
        </p:nvSpPr>
        <p:spPr bwMode="auto">
          <a:xfrm>
            <a:off x="1403350" y="765175"/>
            <a:ext cx="1152525" cy="647700"/>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ГОМОСЕК-</a:t>
            </a:r>
          </a:p>
          <a:p>
            <a:r>
              <a:rPr lang="ru-RU" sz="2800" kern="10">
                <a:solidFill>
                  <a:schemeClr val="bg1"/>
                </a:solidFill>
                <a:effectLst>
                  <a:outerShdw dist="35921" dir="2700000" algn="ctr" rotWithShape="0">
                    <a:srgbClr val="990000"/>
                  </a:outerShdw>
                </a:effectLst>
                <a:latin typeface="Impact" panose="020B0806030902050204" pitchFamily="34" charset="0"/>
              </a:rPr>
              <a:t>СУАЛИЗМ</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40296" name="WordArt 7">
            <a:extLst>
              <a:ext uri="{FF2B5EF4-FFF2-40B4-BE49-F238E27FC236}">
                <a16:creationId xmlns:a16="http://schemas.microsoft.com/office/drawing/2014/main" id="{ADE8DA0B-824D-864D-8F38-60EE3014825B}"/>
              </a:ext>
            </a:extLst>
          </p:cNvPr>
          <p:cNvSpPr>
            <a:spLocks noChangeArrowheads="1" noChangeShapeType="1" noTextEdit="1"/>
          </p:cNvSpPr>
          <p:nvPr/>
        </p:nvSpPr>
        <p:spPr bwMode="auto">
          <a:xfrm>
            <a:off x="2627313" y="908050"/>
            <a:ext cx="1200150" cy="576263"/>
          </a:xfrm>
          <a:prstGeom prst="rect">
            <a:avLst/>
          </a:prstGeom>
          <a:extLst>
            <a:ext uri="{91240B29-F687-4F45-9708-019B960494DF}">
              <a14:hiddenLine xmlns:a14="http://schemas.microsoft.com/office/drawing/2010/main" w="25400">
                <a:solidFill>
                  <a:srgbClr val="000000"/>
                </a:solidFill>
                <a:round/>
                <a:headEnd/>
                <a:tailEnd/>
              </a14:hiddenLine>
            </a:ext>
          </a:extLst>
        </p:spPr>
        <p:txBody>
          <a:bodyPr wrap="none" fromWordArt="1">
            <a:prstTxWarp prst="textPlain">
              <a:avLst>
                <a:gd name="adj" fmla="val 50000"/>
              </a:avLst>
            </a:prstTxWarp>
          </a:bodyPr>
          <a:lstStyle/>
          <a:p>
            <a:r>
              <a:rPr lang="ru-RU" sz="2800" kern="10">
                <a:solidFill>
                  <a:schemeClr val="bg1"/>
                </a:solidFill>
                <a:effectLst>
                  <a:outerShdw dist="35921" dir="2700000" algn="ctr" rotWithShape="0">
                    <a:srgbClr val="990000"/>
                  </a:outerShdw>
                </a:effectLst>
                <a:latin typeface="Impact" panose="020B0806030902050204" pitchFamily="34" charset="0"/>
              </a:rPr>
              <a:t>РАСПАД</a:t>
            </a:r>
          </a:p>
          <a:p>
            <a:r>
              <a:rPr lang="ru-RU" sz="2800" kern="10">
                <a:solidFill>
                  <a:schemeClr val="bg1"/>
                </a:solidFill>
                <a:effectLst>
                  <a:outerShdw dist="35921" dir="2700000" algn="ctr" rotWithShape="0">
                    <a:srgbClr val="990000"/>
                  </a:outerShdw>
                </a:effectLst>
                <a:latin typeface="Impact" panose="020B0806030902050204" pitchFamily="34" charset="0"/>
              </a:rPr>
              <a:t>СЕМЬИ</a:t>
            </a:r>
            <a:endParaRPr lang="en-US" sz="2800" kern="10">
              <a:solidFill>
                <a:schemeClr val="bg1"/>
              </a:solidFill>
              <a:effectLst>
                <a:outerShdw dist="35921" dir="2700000" algn="ctr" rotWithShape="0">
                  <a:srgbClr val="990000"/>
                </a:outerShdw>
              </a:effectLst>
              <a:latin typeface="Impact" panose="020B0806030902050204" pitchFamily="34" charset="0"/>
            </a:endParaRPr>
          </a:p>
        </p:txBody>
      </p:sp>
      <p:sp>
        <p:nvSpPr>
          <p:cNvPr id="140297" name="WordArt 13">
            <a:extLst>
              <a:ext uri="{FF2B5EF4-FFF2-40B4-BE49-F238E27FC236}">
                <a16:creationId xmlns:a16="http://schemas.microsoft.com/office/drawing/2014/main" id="{D94B6036-1DBD-2E4E-B8D6-713B6C5CD9F1}"/>
              </a:ext>
            </a:extLst>
          </p:cNvPr>
          <p:cNvSpPr>
            <a:spLocks noChangeArrowheads="1" noChangeShapeType="1" noTextEdit="1"/>
          </p:cNvSpPr>
          <p:nvPr/>
        </p:nvSpPr>
        <p:spPr bwMode="auto">
          <a:xfrm>
            <a:off x="6084888" y="620713"/>
            <a:ext cx="2590800" cy="504825"/>
          </a:xfrm>
          <a:prstGeom prst="rect">
            <a:avLst/>
          </a:prstGeom>
        </p:spPr>
        <p:txBody>
          <a:bodyPr wrap="none" fromWordArt="1">
            <a:prstTxWarp prst="textPlain">
              <a:avLst>
                <a:gd name="adj" fmla="val 50000"/>
              </a:avLst>
            </a:prstTxWarp>
          </a:bodyPr>
          <a:lstStyle/>
          <a:p>
            <a:r>
              <a:rPr lang="ru-RU" sz="3600" kern="10">
                <a:ln w="9525">
                  <a:solidFill>
                    <a:schemeClr val="bg1"/>
                  </a:solidFill>
                  <a:round/>
                  <a:headEnd/>
                  <a:tailEnd/>
                </a:ln>
                <a:effectLst>
                  <a:outerShdw dist="35921" dir="2700000" algn="ctr" rotWithShape="0">
                    <a:srgbClr val="990000"/>
                  </a:outerShdw>
                </a:effectLst>
                <a:latin typeface="Impact" panose="020B0806030902050204" pitchFamily="34" charset="0"/>
              </a:rPr>
              <a:t>РАЗРЕШЕНИЕ</a:t>
            </a:r>
            <a:endParaRPr lang="en-US" sz="3600" kern="10">
              <a:ln w="9525">
                <a:solidFill>
                  <a:schemeClr val="bg1"/>
                </a:solidFill>
                <a:round/>
                <a:headEnd/>
                <a:tailEnd/>
              </a:ln>
              <a:effectLst>
                <a:outerShdw dist="35921" dir="2700000" algn="ctr" rotWithShape="0">
                  <a:srgbClr val="990000"/>
                </a:outerShdw>
              </a:effectLst>
              <a:latin typeface="Impact" panose="020B0806030902050204" pitchFamily="34" charset="0"/>
            </a:endParaRPr>
          </a:p>
        </p:txBody>
      </p:sp>
      <p:sp>
        <p:nvSpPr>
          <p:cNvPr id="140298" name="WordArt 14">
            <a:extLst>
              <a:ext uri="{FF2B5EF4-FFF2-40B4-BE49-F238E27FC236}">
                <a16:creationId xmlns:a16="http://schemas.microsoft.com/office/drawing/2014/main" id="{F799F7EE-6573-374B-8B57-3F4B1082A0DE}"/>
              </a:ext>
            </a:extLst>
          </p:cNvPr>
          <p:cNvSpPr>
            <a:spLocks noChangeArrowheads="1" noChangeShapeType="1" noTextEdit="1"/>
          </p:cNvSpPr>
          <p:nvPr/>
        </p:nvSpPr>
        <p:spPr bwMode="auto">
          <a:xfrm>
            <a:off x="6477000" y="1295400"/>
            <a:ext cx="1871663" cy="215900"/>
          </a:xfrm>
          <a:prstGeom prst="rect">
            <a:avLst/>
          </a:prstGeom>
        </p:spPr>
        <p:txBody>
          <a:bodyPr wrap="none" fromWordArt="1">
            <a:prstTxWarp prst="textPlain">
              <a:avLst>
                <a:gd name="adj" fmla="val 50000"/>
              </a:avLst>
            </a:prstTxWarp>
          </a:bodyPr>
          <a:lstStyle/>
          <a:p>
            <a:r>
              <a:rPr lang="ru-RU" sz="3600" kern="10">
                <a:ln w="9525">
                  <a:solidFill>
                    <a:srgbClr val="000000"/>
                  </a:solidFill>
                  <a:round/>
                  <a:headEnd/>
                  <a:tailEnd/>
                </a:ln>
                <a:latin typeface="Arial Narrow" panose="020B0604020202020204" pitchFamily="34" charset="0"/>
                <a:cs typeface="Arial Narrow" panose="020B0604020202020204" pitchFamily="34" charset="0"/>
              </a:rPr>
              <a:t> Исаия 58:12</a:t>
            </a:r>
            <a:endParaRPr lang="en-US" sz="3600" kern="10">
              <a:ln w="9525">
                <a:solidFill>
                  <a:srgbClr val="000000"/>
                </a:solidFill>
                <a:round/>
                <a:headEnd/>
                <a:tailEnd/>
              </a:ln>
              <a:latin typeface="Arial Narrow" panose="020B0604020202020204" pitchFamily="34" charset="0"/>
              <a:cs typeface="Arial Narrow" panose="020B0604020202020204" pitchFamily="34" charset="0"/>
            </a:endParaRPr>
          </a:p>
        </p:txBody>
      </p:sp>
      <p:sp>
        <p:nvSpPr>
          <p:cNvPr id="140299" name="Text Box 15">
            <a:extLst>
              <a:ext uri="{FF2B5EF4-FFF2-40B4-BE49-F238E27FC236}">
                <a16:creationId xmlns:a16="http://schemas.microsoft.com/office/drawing/2014/main" id="{D2FDA1C6-505D-8849-A68F-CBEFD9EFFDB6}"/>
              </a:ext>
            </a:extLst>
          </p:cNvPr>
          <p:cNvSpPr txBox="1">
            <a:spLocks noChangeArrowheads="1"/>
          </p:cNvSpPr>
          <p:nvPr/>
        </p:nvSpPr>
        <p:spPr bwMode="auto">
          <a:xfrm>
            <a:off x="4067175" y="5300663"/>
            <a:ext cx="72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1600" b="1"/>
              <a:t>БАМ!</a:t>
            </a:r>
            <a:endParaRPr lang="en-US" altLang="en-US" sz="1600" b="1"/>
          </a:p>
        </p:txBody>
      </p:sp>
      <p:sp>
        <p:nvSpPr>
          <p:cNvPr id="140300" name="Text Box 16">
            <a:extLst>
              <a:ext uri="{FF2B5EF4-FFF2-40B4-BE49-F238E27FC236}">
                <a16:creationId xmlns:a16="http://schemas.microsoft.com/office/drawing/2014/main" id="{C30DB3CC-DB26-6746-B8BB-CD3CCABD8185}"/>
              </a:ext>
            </a:extLst>
          </p:cNvPr>
          <p:cNvSpPr txBox="1">
            <a:spLocks noChangeArrowheads="1"/>
          </p:cNvSpPr>
          <p:nvPr/>
        </p:nvSpPr>
        <p:spPr bwMode="auto">
          <a:xfrm>
            <a:off x="3708400" y="22764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800"/>
              <a:t>БУХ!</a:t>
            </a:r>
            <a:endParaRPr lang="en-US" altLang="en-US" sz="800"/>
          </a:p>
        </p:txBody>
      </p:sp>
      <p:sp>
        <p:nvSpPr>
          <p:cNvPr id="140301" name="Text Box 17">
            <a:extLst>
              <a:ext uri="{FF2B5EF4-FFF2-40B4-BE49-F238E27FC236}">
                <a16:creationId xmlns:a16="http://schemas.microsoft.com/office/drawing/2014/main" id="{64FA8A91-248D-6F4B-94A2-FF195BB3EBFD}"/>
              </a:ext>
            </a:extLst>
          </p:cNvPr>
          <p:cNvSpPr txBox="1">
            <a:spLocks noChangeArrowheads="1"/>
          </p:cNvSpPr>
          <p:nvPr/>
        </p:nvSpPr>
        <p:spPr bwMode="auto">
          <a:xfrm>
            <a:off x="3276600" y="20605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800"/>
              <a:t>БУХ!</a:t>
            </a:r>
            <a:endParaRPr lang="en-US" altLang="en-US" sz="800"/>
          </a:p>
        </p:txBody>
      </p:sp>
      <p:sp>
        <p:nvSpPr>
          <p:cNvPr id="140302" name="Text Box 18">
            <a:extLst>
              <a:ext uri="{FF2B5EF4-FFF2-40B4-BE49-F238E27FC236}">
                <a16:creationId xmlns:a16="http://schemas.microsoft.com/office/drawing/2014/main" id="{49C18AB9-28A6-D248-B0A8-08A3B03FD4AD}"/>
              </a:ext>
            </a:extLst>
          </p:cNvPr>
          <p:cNvSpPr txBox="1">
            <a:spLocks noChangeArrowheads="1"/>
          </p:cNvSpPr>
          <p:nvPr/>
        </p:nvSpPr>
        <p:spPr bwMode="auto">
          <a:xfrm>
            <a:off x="3276600" y="2565400"/>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ru-RU" altLang="en-US" sz="800"/>
              <a:t>БУХ!</a:t>
            </a:r>
            <a:endParaRPr lang="en-US" altLang="en-US" sz="800"/>
          </a:p>
        </p:txBody>
      </p:sp>
      <p:sp>
        <p:nvSpPr>
          <p:cNvPr id="140303" name="WordArt 12">
            <a:extLst>
              <a:ext uri="{FF2B5EF4-FFF2-40B4-BE49-F238E27FC236}">
                <a16:creationId xmlns:a16="http://schemas.microsoft.com/office/drawing/2014/main" id="{976B3455-4DD0-9F41-B032-39407ECA2674}"/>
              </a:ext>
            </a:extLst>
          </p:cNvPr>
          <p:cNvSpPr>
            <a:spLocks noChangeArrowheads="1" noChangeShapeType="1" noTextEdit="1"/>
          </p:cNvSpPr>
          <p:nvPr/>
        </p:nvSpPr>
        <p:spPr bwMode="auto">
          <a:xfrm>
            <a:off x="2700338" y="5486400"/>
            <a:ext cx="1439862" cy="319088"/>
          </a:xfrm>
          <a:prstGeom prst="rect">
            <a:avLst/>
          </a:prstGeom>
        </p:spPr>
        <p:txBody>
          <a:bodyPr wrap="none" fromWordArt="1">
            <a:prstTxWarp prst="textPlain">
              <a:avLst>
                <a:gd name="adj" fmla="val 50000"/>
              </a:avLst>
            </a:prstTxWarp>
          </a:bodyPr>
          <a:lstStyle/>
          <a:p>
            <a:r>
              <a:rPr lang="ru-RU" sz="3600" kern="10">
                <a:ln w="28575">
                  <a:solidFill>
                    <a:schemeClr val="bg1"/>
                  </a:solidFill>
                  <a:round/>
                  <a:headEnd/>
                  <a:tailEnd/>
                </a:ln>
                <a:effectLst>
                  <a:outerShdw dist="35921" dir="2700000" algn="ctr" rotWithShape="0">
                    <a:srgbClr val="990000"/>
                  </a:outerShdw>
                </a:effectLst>
                <a:latin typeface="Impact" panose="020B0806030902050204" pitchFamily="34" charset="0"/>
              </a:rPr>
              <a:t>ЭВОЛЮЦИЯ</a:t>
            </a:r>
            <a:endParaRPr lang="en-US" sz="3600" kern="10">
              <a:ln w="28575">
                <a:solidFill>
                  <a:schemeClr val="bg1"/>
                </a:solidFill>
                <a:round/>
                <a:headEnd/>
                <a:tailEnd/>
              </a:ln>
              <a:effectLst>
                <a:outerShdw dist="35921" dir="2700000" algn="ctr" rotWithShape="0">
                  <a:srgbClr val="990000"/>
                </a:outerShdw>
              </a:effectLst>
              <a:latin typeface="Impact" panose="020B0806030902050204" pitchFamily="34" charset="0"/>
            </a:endParaRPr>
          </a:p>
        </p:txBody>
      </p:sp>
      <p:sp>
        <p:nvSpPr>
          <p:cNvPr id="140304" name="WordArt 13">
            <a:extLst>
              <a:ext uri="{FF2B5EF4-FFF2-40B4-BE49-F238E27FC236}">
                <a16:creationId xmlns:a16="http://schemas.microsoft.com/office/drawing/2014/main" id="{EA899C3C-178F-614B-972E-8DA3555F744E}"/>
              </a:ext>
            </a:extLst>
          </p:cNvPr>
          <p:cNvSpPr>
            <a:spLocks noChangeArrowheads="1" noChangeShapeType="1" noTextEdit="1"/>
          </p:cNvSpPr>
          <p:nvPr/>
        </p:nvSpPr>
        <p:spPr bwMode="auto">
          <a:xfrm>
            <a:off x="2411413" y="5805488"/>
            <a:ext cx="2016125" cy="215900"/>
          </a:xfrm>
          <a:prstGeom prst="rect">
            <a:avLst/>
          </a:prstGeom>
        </p:spPr>
        <p:txBody>
          <a:bodyPr wrap="none" fromWordArt="1">
            <a:prstTxWarp prst="textPlain">
              <a:avLst>
                <a:gd name="adj" fmla="val 50000"/>
              </a:avLst>
            </a:prstTxWarp>
          </a:bodyPr>
          <a:lstStyle/>
          <a:p>
            <a:r>
              <a:rPr lang="ru-RU"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ЧЕЛОВЕК определяет «ИСТИНУ»</a:t>
            </a:r>
            <a:endPar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endParaRPr>
          </a:p>
        </p:txBody>
      </p:sp>
      <p:sp>
        <p:nvSpPr>
          <p:cNvPr id="140305" name="WordArt 14">
            <a:extLst>
              <a:ext uri="{FF2B5EF4-FFF2-40B4-BE49-F238E27FC236}">
                <a16:creationId xmlns:a16="http://schemas.microsoft.com/office/drawing/2014/main" id="{3A549E04-6E7C-B44B-8825-D5249B76B625}"/>
              </a:ext>
            </a:extLst>
          </p:cNvPr>
          <p:cNvSpPr>
            <a:spLocks noChangeArrowheads="1" noChangeShapeType="1" noTextEdit="1"/>
          </p:cNvSpPr>
          <p:nvPr/>
        </p:nvSpPr>
        <p:spPr bwMode="auto">
          <a:xfrm>
            <a:off x="5651500" y="5373688"/>
            <a:ext cx="1295400" cy="215900"/>
          </a:xfrm>
          <a:prstGeom prst="rect">
            <a:avLst/>
          </a:prstGeom>
        </p:spPr>
        <p:txBody>
          <a:bodyPr wrap="none" fromWordArt="1">
            <a:prstTxWarp prst="textPlain">
              <a:avLst>
                <a:gd name="adj" fmla="val 50000"/>
              </a:avLst>
            </a:prstTxWarp>
          </a:bodyPr>
          <a:lstStyle/>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Impact" panose="020B0806030902050204" pitchFamily="34" charset="0"/>
              </a:rPr>
              <a:t>СОТВОРЕНИЕ</a:t>
            </a:r>
            <a:endParaRPr lang="en-US"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Impact" panose="020B0806030902050204" pitchFamily="34" charset="0"/>
            </a:endParaRPr>
          </a:p>
        </p:txBody>
      </p:sp>
      <p:sp>
        <p:nvSpPr>
          <p:cNvPr id="140306" name="WordArt 15">
            <a:extLst>
              <a:ext uri="{FF2B5EF4-FFF2-40B4-BE49-F238E27FC236}">
                <a16:creationId xmlns:a16="http://schemas.microsoft.com/office/drawing/2014/main" id="{4568A76E-1FDC-6B4C-AA7F-0F83FB72BEA9}"/>
              </a:ext>
            </a:extLst>
          </p:cNvPr>
          <p:cNvSpPr>
            <a:spLocks noChangeArrowheads="1" noChangeShapeType="1" noTextEdit="1"/>
          </p:cNvSpPr>
          <p:nvPr/>
        </p:nvSpPr>
        <p:spPr bwMode="auto">
          <a:xfrm>
            <a:off x="5651500" y="5661025"/>
            <a:ext cx="1370013" cy="358775"/>
          </a:xfrm>
          <a:prstGeom prst="rect">
            <a:avLst/>
          </a:prstGeom>
        </p:spPr>
        <p:txBody>
          <a:bodyPr wrap="none" fromWordArt="1">
            <a:prstTxWarp prst="textPlain">
              <a:avLst>
                <a:gd name="adj" fmla="val 50000"/>
              </a:avLst>
            </a:prstTxWarp>
          </a:bodyPr>
          <a:lstStyle/>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rPr>
              <a:t>СЛОВО БОЖЬЕ </a:t>
            </a:r>
          </a:p>
          <a:p>
            <a:r>
              <a:rPr lang="ru-RU"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rPr>
              <a:t>ЕСТЬ ИСТИНА</a:t>
            </a:r>
            <a:endParaRPr lang="en-US" sz="3600" b="1" kern="1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algn="tl" rotWithShape="0">
                  <a:srgbClr val="000000"/>
                </a:outerShdw>
              </a:effectLst>
              <a:latin typeface="Arial Black" panose="020B0604020202020204" pitchFamily="34" charset="0"/>
              <a:cs typeface="Arial Black" panose="020B0604020202020204" pitchFamily="34" charset="0"/>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F1DED90-0A91-CA40-8755-A59B01FC1D08}"/>
              </a:ext>
            </a:extLst>
          </p:cNvPr>
          <p:cNvSpPr>
            <a:spLocks noGrp="1" noChangeArrowheads="1"/>
          </p:cNvSpPr>
          <p:nvPr>
            <p:ph type="title"/>
          </p:nvPr>
        </p:nvSpPr>
        <p:spPr/>
        <p:txBody>
          <a:bodyPr/>
          <a:lstStyle/>
          <a:p>
            <a:pPr eaLnBrk="1" hangingPunct="1"/>
            <a:r>
              <a:rPr lang="ru-RU" altLang="en-US">
                <a:solidFill>
                  <a:schemeClr val="accent2"/>
                </a:solidFill>
              </a:rPr>
              <a:t>Что если?</a:t>
            </a:r>
            <a:endParaRPr lang="en-US" altLang="en-US">
              <a:solidFill>
                <a:schemeClr val="accent2"/>
              </a:solidFill>
            </a:endParaRPr>
          </a:p>
        </p:txBody>
      </p:sp>
      <p:sp>
        <p:nvSpPr>
          <p:cNvPr id="5924867" name="Text Box 3">
            <a:extLst>
              <a:ext uri="{FF2B5EF4-FFF2-40B4-BE49-F238E27FC236}">
                <a16:creationId xmlns:a16="http://schemas.microsoft.com/office/drawing/2014/main" id="{0C2966DC-38EF-454E-B4AC-8E06C063427A}"/>
              </a:ext>
            </a:extLst>
          </p:cNvPr>
          <p:cNvSpPr txBox="1">
            <a:spLocks noChangeArrowheads="1"/>
          </p:cNvSpPr>
          <p:nvPr/>
        </p:nvSpPr>
        <p:spPr bwMode="auto">
          <a:xfrm>
            <a:off x="457200" y="228600"/>
            <a:ext cx="8153400" cy="11811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85000"/>
              </a:lnSpc>
              <a:spcBef>
                <a:spcPct val="50000"/>
              </a:spcBef>
              <a:defRPr/>
            </a:pPr>
            <a:r>
              <a:rPr lang="ru-RU" sz="4200" b="1">
                <a:solidFill>
                  <a:schemeClr val="bg1"/>
                </a:solidFill>
                <a:latin typeface="Arial" charset="0"/>
              </a:rPr>
              <a:t>Что если Бог действительно</a:t>
            </a:r>
            <a:r>
              <a:rPr lang="en-US" sz="4200" b="1">
                <a:solidFill>
                  <a:schemeClr val="bg1"/>
                </a:solidFill>
                <a:latin typeface="Arial" charset="0"/>
              </a:rPr>
              <a:t> </a:t>
            </a:r>
            <a:r>
              <a:rPr lang="ru-RU" sz="4200" b="1">
                <a:solidFill>
                  <a:schemeClr val="bg1"/>
                </a:solidFill>
                <a:latin typeface="Arial" charset="0"/>
              </a:rPr>
              <a:t>сотворил все за 6 дней</a:t>
            </a:r>
            <a:r>
              <a:rPr lang="en-US" sz="4200" b="1">
                <a:solidFill>
                  <a:schemeClr val="bg1"/>
                </a:solidFill>
                <a:latin typeface="Arial" charset="0"/>
              </a:rPr>
              <a:t>?</a:t>
            </a:r>
          </a:p>
        </p:txBody>
      </p:sp>
      <p:sp>
        <p:nvSpPr>
          <p:cNvPr id="5924868" name="Text Box 4">
            <a:extLst>
              <a:ext uri="{FF2B5EF4-FFF2-40B4-BE49-F238E27FC236}">
                <a16:creationId xmlns:a16="http://schemas.microsoft.com/office/drawing/2014/main" id="{C06F1408-5A27-9745-BFD6-A1284D84B2B9}"/>
              </a:ext>
            </a:extLst>
          </p:cNvPr>
          <p:cNvSpPr txBox="1">
            <a:spLocks noChangeArrowheads="1"/>
          </p:cNvSpPr>
          <p:nvPr/>
        </p:nvSpPr>
        <p:spPr bwMode="auto">
          <a:xfrm>
            <a:off x="457200" y="1447800"/>
            <a:ext cx="8686800" cy="519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2800" b="1">
                <a:solidFill>
                  <a:schemeClr val="accent1"/>
                </a:solidFill>
                <a:latin typeface="Arial" charset="0"/>
              </a:rPr>
              <a:t>Брак</a:t>
            </a:r>
            <a:r>
              <a:rPr lang="en-US" sz="2800" b="1">
                <a:solidFill>
                  <a:schemeClr val="accent1"/>
                </a:solidFill>
                <a:latin typeface="Arial" charset="0"/>
              </a:rPr>
              <a:t> </a:t>
            </a:r>
            <a:r>
              <a:rPr lang="ru-RU" sz="2800" b="1">
                <a:solidFill>
                  <a:schemeClr val="accent1"/>
                </a:solidFill>
                <a:latin typeface="Arial" charset="0"/>
              </a:rPr>
              <a:t>одного мужа и одной жены</a:t>
            </a:r>
            <a:r>
              <a:rPr lang="en-US" sz="2800" b="1">
                <a:solidFill>
                  <a:schemeClr val="accent1"/>
                </a:solidFill>
                <a:latin typeface="Arial" charset="0"/>
              </a:rPr>
              <a:t> </a:t>
            </a:r>
            <a:r>
              <a:rPr lang="ru-RU" sz="2800" b="1">
                <a:solidFill>
                  <a:schemeClr val="accent1"/>
                </a:solidFill>
                <a:latin typeface="Arial" charset="0"/>
              </a:rPr>
              <a:t>на всю жизнь</a:t>
            </a:r>
            <a:r>
              <a:rPr lang="en-US" sz="2800" b="1">
                <a:solidFill>
                  <a:schemeClr val="accent1"/>
                </a:solidFill>
                <a:latin typeface="Arial" charset="0"/>
              </a:rPr>
              <a:t>.</a:t>
            </a:r>
          </a:p>
        </p:txBody>
      </p:sp>
      <p:sp>
        <p:nvSpPr>
          <p:cNvPr id="5924869" name="Text Box 5">
            <a:extLst>
              <a:ext uri="{FF2B5EF4-FFF2-40B4-BE49-F238E27FC236}">
                <a16:creationId xmlns:a16="http://schemas.microsoft.com/office/drawing/2014/main" id="{E5DEDA52-2867-0A4B-9E01-7CFD17E67862}"/>
              </a:ext>
            </a:extLst>
          </p:cNvPr>
          <p:cNvSpPr txBox="1">
            <a:spLocks noChangeArrowheads="1"/>
          </p:cNvSpPr>
          <p:nvPr/>
        </p:nvSpPr>
        <p:spPr bwMode="auto">
          <a:xfrm>
            <a:off x="457200" y="2057400"/>
            <a:ext cx="8686800" cy="519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2800" b="1">
                <a:solidFill>
                  <a:schemeClr val="accent1"/>
                </a:solidFill>
                <a:latin typeface="Arial" charset="0"/>
              </a:rPr>
              <a:t>Одежды должны быть</a:t>
            </a:r>
            <a:r>
              <a:rPr lang="en-US" sz="2800" b="1">
                <a:solidFill>
                  <a:schemeClr val="accent1"/>
                </a:solidFill>
                <a:latin typeface="Arial" charset="0"/>
              </a:rPr>
              <a:t> </a:t>
            </a:r>
            <a:r>
              <a:rPr lang="ru-RU" sz="2800" b="1">
                <a:solidFill>
                  <a:schemeClr val="accent1"/>
                </a:solidFill>
                <a:latin typeface="Arial" charset="0"/>
              </a:rPr>
              <a:t>скромными</a:t>
            </a:r>
            <a:r>
              <a:rPr lang="en-US" sz="2800" b="1">
                <a:solidFill>
                  <a:schemeClr val="accent1"/>
                </a:solidFill>
                <a:latin typeface="Arial" charset="0"/>
              </a:rPr>
              <a:t>.</a:t>
            </a:r>
          </a:p>
        </p:txBody>
      </p:sp>
      <p:sp>
        <p:nvSpPr>
          <p:cNvPr id="5924870" name="Text Box 6">
            <a:extLst>
              <a:ext uri="{FF2B5EF4-FFF2-40B4-BE49-F238E27FC236}">
                <a16:creationId xmlns:a16="http://schemas.microsoft.com/office/drawing/2014/main" id="{50B94558-2DB5-AC4A-B3BE-3BA993942993}"/>
              </a:ext>
            </a:extLst>
          </p:cNvPr>
          <p:cNvSpPr txBox="1">
            <a:spLocks noChangeArrowheads="1"/>
          </p:cNvSpPr>
          <p:nvPr/>
        </p:nvSpPr>
        <p:spPr bwMode="auto">
          <a:xfrm>
            <a:off x="457200" y="2743200"/>
            <a:ext cx="7848600" cy="54927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3000" b="1">
                <a:solidFill>
                  <a:schemeClr val="accent1"/>
                </a:solidFill>
                <a:latin typeface="Arial" charset="0"/>
              </a:rPr>
              <a:t>Никакой смерти перед грехопадением</a:t>
            </a:r>
            <a:r>
              <a:rPr lang="en-US" sz="3000" b="1">
                <a:solidFill>
                  <a:schemeClr val="accent1"/>
                </a:solidFill>
                <a:latin typeface="Arial" charset="0"/>
              </a:rPr>
              <a:t>.</a:t>
            </a:r>
          </a:p>
        </p:txBody>
      </p:sp>
      <p:sp>
        <p:nvSpPr>
          <p:cNvPr id="5924871" name="Text Box 7">
            <a:extLst>
              <a:ext uri="{FF2B5EF4-FFF2-40B4-BE49-F238E27FC236}">
                <a16:creationId xmlns:a16="http://schemas.microsoft.com/office/drawing/2014/main" id="{5B4EB2FE-339A-C845-80C3-352F4F521627}"/>
              </a:ext>
            </a:extLst>
          </p:cNvPr>
          <p:cNvSpPr txBox="1">
            <a:spLocks noChangeArrowheads="1"/>
          </p:cNvSpPr>
          <p:nvPr/>
        </p:nvSpPr>
        <p:spPr bwMode="auto">
          <a:xfrm>
            <a:off x="457200" y="3429000"/>
            <a:ext cx="8305800" cy="54927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3000" b="1">
                <a:solidFill>
                  <a:schemeClr val="accent1"/>
                </a:solidFill>
                <a:latin typeface="Arial" charset="0"/>
              </a:rPr>
              <a:t>Иисус</a:t>
            </a:r>
            <a:r>
              <a:rPr lang="en-US" sz="3000" b="1">
                <a:solidFill>
                  <a:schemeClr val="accent1"/>
                </a:solidFill>
                <a:latin typeface="Arial" charset="0"/>
              </a:rPr>
              <a:t>, </a:t>
            </a:r>
            <a:r>
              <a:rPr lang="ru-RU" sz="3000" b="1">
                <a:solidFill>
                  <a:schemeClr val="accent1"/>
                </a:solidFill>
                <a:latin typeface="Arial" charset="0"/>
              </a:rPr>
              <a:t>последний Адам</a:t>
            </a:r>
            <a:r>
              <a:rPr lang="en-US" sz="3000" b="1">
                <a:solidFill>
                  <a:schemeClr val="accent1"/>
                </a:solidFill>
                <a:latin typeface="Arial" charset="0"/>
              </a:rPr>
              <a:t>, </a:t>
            </a:r>
            <a:r>
              <a:rPr lang="ru-RU" sz="3000" b="1">
                <a:solidFill>
                  <a:schemeClr val="accent1"/>
                </a:solidFill>
                <a:latin typeface="Arial" charset="0"/>
              </a:rPr>
              <a:t>истинно спасает</a:t>
            </a:r>
            <a:r>
              <a:rPr lang="en-US" sz="3000" b="1">
                <a:solidFill>
                  <a:schemeClr val="accent1"/>
                </a:solidFill>
                <a:latin typeface="Arial" charset="0"/>
              </a:rPr>
              <a:t>.</a:t>
            </a:r>
          </a:p>
        </p:txBody>
      </p:sp>
      <p:sp>
        <p:nvSpPr>
          <p:cNvPr id="5924872" name="Text Box 8">
            <a:extLst>
              <a:ext uri="{FF2B5EF4-FFF2-40B4-BE49-F238E27FC236}">
                <a16:creationId xmlns:a16="http://schemas.microsoft.com/office/drawing/2014/main" id="{F0BF89D2-5EF5-C345-AF53-DB213D0F2DC2}"/>
              </a:ext>
            </a:extLst>
          </p:cNvPr>
          <p:cNvSpPr txBox="1">
            <a:spLocks noChangeArrowheads="1"/>
          </p:cNvSpPr>
          <p:nvPr/>
        </p:nvSpPr>
        <p:spPr bwMode="auto">
          <a:xfrm>
            <a:off x="457200" y="4114800"/>
            <a:ext cx="7924800" cy="549275"/>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l">
              <a:spcBef>
                <a:spcPct val="50000"/>
              </a:spcBef>
              <a:defRPr/>
            </a:pPr>
            <a:r>
              <a:rPr lang="ru-RU" sz="3000" b="1">
                <a:solidFill>
                  <a:schemeClr val="accent1"/>
                </a:solidFill>
                <a:latin typeface="Arial" charset="0"/>
              </a:rPr>
              <a:t>Бог диктует правила</a:t>
            </a:r>
            <a:r>
              <a:rPr lang="en-US" sz="3000" b="1">
                <a:solidFill>
                  <a:schemeClr val="accent1"/>
                </a:solidFill>
                <a:latin typeface="Arial" charset="0"/>
              </a:rPr>
              <a:t>, </a:t>
            </a:r>
            <a:r>
              <a:rPr lang="ru-RU" sz="3000" b="1">
                <a:solidFill>
                  <a:schemeClr val="accent1"/>
                </a:solidFill>
                <a:latin typeface="Arial" charset="0"/>
              </a:rPr>
              <a:t>а не человек</a:t>
            </a:r>
            <a:r>
              <a:rPr lang="en-US" sz="3000" b="1">
                <a:solidFill>
                  <a:schemeClr val="accent1"/>
                </a:solidFill>
                <a:latin typeface="Arial" charset="0"/>
              </a:rPr>
              <a:t>.</a:t>
            </a:r>
          </a:p>
        </p:txBody>
      </p:sp>
      <p:sp>
        <p:nvSpPr>
          <p:cNvPr id="5924873" name="Text Box 9">
            <a:extLst>
              <a:ext uri="{FF2B5EF4-FFF2-40B4-BE49-F238E27FC236}">
                <a16:creationId xmlns:a16="http://schemas.microsoft.com/office/drawing/2014/main" id="{773E77C9-396E-EA4E-9B70-6D97E8FE019A}"/>
              </a:ext>
            </a:extLst>
          </p:cNvPr>
          <p:cNvSpPr txBox="1">
            <a:spLocks noChangeArrowheads="1"/>
          </p:cNvSpPr>
          <p:nvPr/>
        </p:nvSpPr>
        <p:spPr bwMode="auto">
          <a:xfrm>
            <a:off x="914400" y="4953000"/>
            <a:ext cx="7010400" cy="10795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nSpc>
                <a:spcPct val="90000"/>
              </a:lnSpc>
              <a:defRPr/>
            </a:pPr>
            <a:r>
              <a:rPr lang="ru-RU" sz="3600" b="1">
                <a:solidFill>
                  <a:srgbClr val="FFFF00"/>
                </a:solidFill>
                <a:latin typeface="Arial" charset="0"/>
              </a:rPr>
              <a:t>Эволюция</a:t>
            </a:r>
            <a:r>
              <a:rPr lang="en-US" sz="3600" b="1">
                <a:solidFill>
                  <a:srgbClr val="FFFF00"/>
                </a:solidFill>
                <a:latin typeface="Arial" charset="0"/>
              </a:rPr>
              <a:t> </a:t>
            </a:r>
            <a:r>
              <a:rPr lang="ru-RU" sz="3600" b="1">
                <a:solidFill>
                  <a:srgbClr val="FFFF00"/>
                </a:solidFill>
                <a:latin typeface="Arial" charset="0"/>
              </a:rPr>
              <a:t>и миллионы лет – это БОЛЬШАЯ ЛОЖЬ!</a:t>
            </a:r>
            <a:endParaRPr lang="en-US" sz="3600" b="1">
              <a:solidFill>
                <a:srgbClr val="FFFF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24868"/>
                                        </p:tgtEl>
                                        <p:attrNameLst>
                                          <p:attrName>style.visibility</p:attrName>
                                        </p:attrNameLst>
                                      </p:cBhvr>
                                      <p:to>
                                        <p:strVal val="visible"/>
                                      </p:to>
                                    </p:set>
                                    <p:animEffect transition="in" filter="wipe(left)">
                                      <p:cBhvr>
                                        <p:cTn id="7" dur="500"/>
                                        <p:tgtEl>
                                          <p:spTgt spid="592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24869"/>
                                        </p:tgtEl>
                                        <p:attrNameLst>
                                          <p:attrName>style.visibility</p:attrName>
                                        </p:attrNameLst>
                                      </p:cBhvr>
                                      <p:to>
                                        <p:strVal val="visible"/>
                                      </p:to>
                                    </p:set>
                                    <p:animEffect transition="in" filter="wipe(left)">
                                      <p:cBhvr>
                                        <p:cTn id="12" dur="500"/>
                                        <p:tgtEl>
                                          <p:spTgt spid="592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24870"/>
                                        </p:tgtEl>
                                        <p:attrNameLst>
                                          <p:attrName>style.visibility</p:attrName>
                                        </p:attrNameLst>
                                      </p:cBhvr>
                                      <p:to>
                                        <p:strVal val="visible"/>
                                      </p:to>
                                    </p:set>
                                    <p:animEffect transition="in" filter="wipe(left)">
                                      <p:cBhvr>
                                        <p:cTn id="17" dur="500"/>
                                        <p:tgtEl>
                                          <p:spTgt spid="592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24871"/>
                                        </p:tgtEl>
                                        <p:attrNameLst>
                                          <p:attrName>style.visibility</p:attrName>
                                        </p:attrNameLst>
                                      </p:cBhvr>
                                      <p:to>
                                        <p:strVal val="visible"/>
                                      </p:to>
                                    </p:set>
                                    <p:animEffect transition="in" filter="wipe(left)">
                                      <p:cBhvr>
                                        <p:cTn id="22" dur="500"/>
                                        <p:tgtEl>
                                          <p:spTgt spid="592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24872"/>
                                        </p:tgtEl>
                                        <p:attrNameLst>
                                          <p:attrName>style.visibility</p:attrName>
                                        </p:attrNameLst>
                                      </p:cBhvr>
                                      <p:to>
                                        <p:strVal val="visible"/>
                                      </p:to>
                                    </p:set>
                                    <p:animEffect transition="in" filter="wipe(left)">
                                      <p:cBhvr>
                                        <p:cTn id="27" dur="500"/>
                                        <p:tgtEl>
                                          <p:spTgt spid="592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924873"/>
                                        </p:tgtEl>
                                        <p:attrNameLst>
                                          <p:attrName>style.visibility</p:attrName>
                                        </p:attrNameLst>
                                      </p:cBhvr>
                                      <p:to>
                                        <p:strVal val="visible"/>
                                      </p:to>
                                    </p:set>
                                    <p:animEffect transition="in" filter="wipe(up)">
                                      <p:cBhvr>
                                        <p:cTn id="32" dur="500"/>
                                        <p:tgtEl>
                                          <p:spTgt spid="592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4868" grpId="0"/>
      <p:bldP spid="5924869" grpId="0"/>
      <p:bldP spid="5924870" grpId="0"/>
      <p:bldP spid="5924871" grpId="0"/>
      <p:bldP spid="5924872" grpId="0"/>
      <p:bldP spid="592487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F851DBC5-13F7-6843-A942-6DC7C6DB1508}"/>
              </a:ext>
            </a:extLst>
          </p:cNvPr>
          <p:cNvSpPr>
            <a:spLocks noGrp="1" noChangeArrowheads="1"/>
          </p:cNvSpPr>
          <p:nvPr>
            <p:ph type="title"/>
          </p:nvPr>
        </p:nvSpPr>
        <p:spPr/>
        <p:txBody>
          <a:bodyPr/>
          <a:lstStyle/>
          <a:p>
            <a:pPr eaLnBrk="1" hangingPunct="1"/>
            <a:r>
              <a:rPr lang="en-US" altLang="en-US"/>
              <a:t>Green – theological quote--blank</a:t>
            </a:r>
          </a:p>
        </p:txBody>
      </p:sp>
      <p:pic>
        <p:nvPicPr>
          <p:cNvPr id="142339" name="Picture 3" descr="Green Quote Background">
            <a:extLst>
              <a:ext uri="{FF2B5EF4-FFF2-40B4-BE49-F238E27FC236}">
                <a16:creationId xmlns:a16="http://schemas.microsoft.com/office/drawing/2014/main" id="{C3A3CF17-BCE1-5C41-9769-A314C8C0E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1012" name="Text Box 4">
            <a:extLst>
              <a:ext uri="{FF2B5EF4-FFF2-40B4-BE49-F238E27FC236}">
                <a16:creationId xmlns:a16="http://schemas.microsoft.com/office/drawing/2014/main" id="{6C376B89-F34F-5D49-B035-B422E7C4BFEC}"/>
              </a:ext>
            </a:extLst>
          </p:cNvPr>
          <p:cNvSpPr txBox="1">
            <a:spLocks noChangeArrowheads="1"/>
          </p:cNvSpPr>
          <p:nvPr/>
        </p:nvSpPr>
        <p:spPr bwMode="auto">
          <a:xfrm>
            <a:off x="685800" y="381000"/>
            <a:ext cx="7848600" cy="5534025"/>
          </a:xfrm>
          <a:prstGeom prst="rect">
            <a:avLst/>
          </a:prstGeom>
          <a:noFill/>
          <a:ln w="9525">
            <a:noFill/>
            <a:miter lim="800000"/>
            <a:headEnd/>
            <a:tailEnd/>
          </a:ln>
          <a:effectLst>
            <a:outerShdw dist="35921" dir="2700000" algn="ctr" rotWithShape="0">
              <a:srgbClr val="000000"/>
            </a:outerShdw>
          </a:effectLst>
        </p:spPr>
        <p:txBody>
          <a:bodyPr>
            <a:spAutoFit/>
          </a:bodyPr>
          <a:lstStyle/>
          <a:p>
            <a:pPr algn="l">
              <a:lnSpc>
                <a:spcPct val="85000"/>
              </a:lnSpc>
              <a:defRPr/>
            </a:pPr>
            <a:r>
              <a:rPr lang="ru-RU" sz="3200" b="1" dirty="0">
                <a:solidFill>
                  <a:schemeClr val="bg1"/>
                </a:solidFill>
                <a:latin typeface="Arial" charset="0"/>
              </a:rPr>
              <a:t>«Я думаю, что </a:t>
            </a:r>
            <a:r>
              <a:rPr lang="ru-RU" sz="3200" b="1" dirty="0">
                <a:solidFill>
                  <a:srgbClr val="FFFF00"/>
                </a:solidFill>
                <a:latin typeface="Arial" charset="0"/>
              </a:rPr>
              <a:t>для нашей </a:t>
            </a:r>
            <a:endParaRPr lang="en-US" sz="3200" b="1" dirty="0">
              <a:solidFill>
                <a:srgbClr val="FFFF00"/>
              </a:solidFill>
              <a:latin typeface="Arial" charset="0"/>
            </a:endParaRPr>
          </a:p>
          <a:p>
            <a:pPr algn="l">
              <a:lnSpc>
                <a:spcPct val="85000"/>
              </a:lnSpc>
              <a:defRPr/>
            </a:pPr>
            <a:r>
              <a:rPr lang="ru-RU" sz="3200" b="1" dirty="0">
                <a:solidFill>
                  <a:srgbClr val="FFFF00"/>
                </a:solidFill>
                <a:latin typeface="Arial" charset="0"/>
              </a:rPr>
              <a:t>веры в Бога практически безразлично, как </a:t>
            </a:r>
            <a:endParaRPr lang="en-US" sz="3200" b="1" dirty="0">
              <a:solidFill>
                <a:srgbClr val="FFFF00"/>
              </a:solidFill>
              <a:latin typeface="Arial" charset="0"/>
            </a:endParaRPr>
          </a:p>
          <a:p>
            <a:pPr algn="l">
              <a:lnSpc>
                <a:spcPct val="85000"/>
              </a:lnSpc>
              <a:defRPr/>
            </a:pPr>
            <a:r>
              <a:rPr lang="ru-RU" sz="3200" b="1" dirty="0">
                <a:solidFill>
                  <a:srgbClr val="FFFF00"/>
                </a:solidFill>
                <a:latin typeface="Arial" charset="0"/>
              </a:rPr>
              <a:t>совершалось творение</a:t>
            </a:r>
            <a:r>
              <a:rPr lang="ru-RU" sz="3200" b="1" dirty="0">
                <a:solidFill>
                  <a:schemeClr val="bg1"/>
                </a:solidFill>
                <a:latin typeface="Arial" charset="0"/>
              </a:rPr>
              <a:t>, </a:t>
            </a:r>
            <a:endParaRPr lang="en-US" sz="3200" b="1" dirty="0">
              <a:solidFill>
                <a:schemeClr val="bg1"/>
              </a:solidFill>
              <a:latin typeface="Arial" charset="0"/>
            </a:endParaRPr>
          </a:p>
          <a:p>
            <a:pPr algn="l">
              <a:lnSpc>
                <a:spcPct val="85000"/>
              </a:lnSpc>
              <a:defRPr/>
            </a:pPr>
            <a:r>
              <a:rPr lang="ru-RU" sz="3200" b="1" dirty="0">
                <a:solidFill>
                  <a:schemeClr val="bg1"/>
                </a:solidFill>
                <a:latin typeface="Arial" charset="0"/>
              </a:rPr>
              <a:t>какими способами, из чего </a:t>
            </a:r>
            <a:endParaRPr lang="en-US" sz="3200" b="1" dirty="0">
              <a:solidFill>
                <a:schemeClr val="bg1"/>
              </a:solidFill>
              <a:latin typeface="Arial" charset="0"/>
            </a:endParaRPr>
          </a:p>
          <a:p>
            <a:pPr algn="l">
              <a:lnSpc>
                <a:spcPct val="85000"/>
              </a:lnSpc>
              <a:defRPr/>
            </a:pPr>
            <a:r>
              <a:rPr lang="ru-RU" sz="3200" b="1" dirty="0">
                <a:solidFill>
                  <a:schemeClr val="bg1"/>
                </a:solidFill>
                <a:latin typeface="Arial" charset="0"/>
              </a:rPr>
              <a:t>Бог создал человека. </a:t>
            </a:r>
            <a:endParaRPr lang="en-US" sz="3200" b="1" dirty="0">
              <a:solidFill>
                <a:schemeClr val="bg1"/>
              </a:solidFill>
              <a:latin typeface="Arial" charset="0"/>
            </a:endParaRPr>
          </a:p>
          <a:p>
            <a:pPr algn="l">
              <a:lnSpc>
                <a:spcPct val="85000"/>
              </a:lnSpc>
              <a:defRPr/>
            </a:pPr>
            <a:r>
              <a:rPr lang="ru-RU" sz="3200" b="1" dirty="0">
                <a:solidFill>
                  <a:schemeClr val="bg1"/>
                </a:solidFill>
                <a:latin typeface="Arial" charset="0"/>
              </a:rPr>
              <a:t>Лично я считаю, что из </a:t>
            </a:r>
            <a:endParaRPr lang="en-US" sz="3200" b="1" dirty="0">
              <a:solidFill>
                <a:schemeClr val="bg1"/>
              </a:solidFill>
              <a:latin typeface="Arial" charset="0"/>
            </a:endParaRPr>
          </a:p>
          <a:p>
            <a:pPr algn="l">
              <a:lnSpc>
                <a:spcPct val="85000"/>
              </a:lnSpc>
              <a:defRPr/>
            </a:pPr>
            <a:r>
              <a:rPr lang="ru-RU" sz="3200" b="1" dirty="0">
                <a:solidFill>
                  <a:schemeClr val="bg1"/>
                </a:solidFill>
                <a:latin typeface="Arial" charset="0"/>
              </a:rPr>
              <a:t>всех концепций происхождения мира </a:t>
            </a:r>
            <a:r>
              <a:rPr lang="ru-RU" sz="3200" b="1" dirty="0">
                <a:solidFill>
                  <a:srgbClr val="FFFF00"/>
                </a:solidFill>
                <a:latin typeface="Arial" charset="0"/>
              </a:rPr>
              <a:t>христианскому пониманию эволюционизм подходит более всего</a:t>
            </a:r>
            <a:r>
              <a:rPr lang="ru-RU" sz="3200" b="1" dirty="0">
                <a:solidFill>
                  <a:schemeClr val="bg1"/>
                </a:solidFill>
                <a:latin typeface="Arial" charset="0"/>
              </a:rPr>
              <a:t>. Есть люди, которые эволюционную теорию отвергают, но это вопрос чисто научный».</a:t>
            </a:r>
            <a:endParaRPr lang="en-US" sz="3200" b="1" dirty="0">
              <a:solidFill>
                <a:schemeClr val="bg1"/>
              </a:solidFill>
              <a:latin typeface="Arial" charset="0"/>
            </a:endParaRPr>
          </a:p>
        </p:txBody>
      </p:sp>
      <p:sp>
        <p:nvSpPr>
          <p:cNvPr id="5931013" name="Text Box 5">
            <a:extLst>
              <a:ext uri="{FF2B5EF4-FFF2-40B4-BE49-F238E27FC236}">
                <a16:creationId xmlns:a16="http://schemas.microsoft.com/office/drawing/2014/main" id="{47247449-D96F-464A-BFDE-4F6122D52626}"/>
              </a:ext>
            </a:extLst>
          </p:cNvPr>
          <p:cNvSpPr txBox="1">
            <a:spLocks noChangeArrowheads="1"/>
          </p:cNvSpPr>
          <p:nvPr/>
        </p:nvSpPr>
        <p:spPr bwMode="auto">
          <a:xfrm>
            <a:off x="685800" y="5867400"/>
            <a:ext cx="7924800" cy="668338"/>
          </a:xfrm>
          <a:prstGeom prst="rect">
            <a:avLst/>
          </a:prstGeom>
          <a:noFill/>
          <a:ln w="9525">
            <a:noFill/>
            <a:miter lim="800000"/>
            <a:headEnd/>
            <a:tailEnd/>
          </a:ln>
          <a:effectLst>
            <a:outerShdw dist="35921" dir="2700000" algn="ctr" rotWithShape="0">
              <a:srgbClr val="000000"/>
            </a:outerShdw>
          </a:effectLst>
        </p:spPr>
        <p:txBody>
          <a:bodyPr>
            <a:spAutoFit/>
          </a:bodyPr>
          <a:lstStyle/>
          <a:p>
            <a:pPr algn="l">
              <a:lnSpc>
                <a:spcPct val="85000"/>
              </a:lnSpc>
              <a:defRPr/>
            </a:pPr>
            <a:r>
              <a:rPr lang="ru-RU" altLang="ja-JP" sz="2200" b="1" dirty="0">
                <a:solidFill>
                  <a:schemeClr val="bg1"/>
                </a:solidFill>
                <a:latin typeface="Arial" charset="0"/>
              </a:rPr>
              <a:t>Александр Мень. </a:t>
            </a:r>
            <a:r>
              <a:rPr lang="ru-RU" altLang="ja-JP" sz="2200" b="1" i="1" dirty="0">
                <a:solidFill>
                  <a:schemeClr val="bg1"/>
                </a:solidFill>
                <a:latin typeface="Arial" charset="0"/>
              </a:rPr>
              <a:t>Отец Александр Мень отвечает на вопросы</a:t>
            </a:r>
            <a:r>
              <a:rPr lang="ru-RU" altLang="ja-JP" sz="2200" b="1" dirty="0">
                <a:solidFill>
                  <a:schemeClr val="bg1"/>
                </a:solidFill>
                <a:latin typeface="Arial" charset="0"/>
              </a:rPr>
              <a:t>. Москва: Истина и Жизнь, 1999. С. 58-59.</a:t>
            </a:r>
            <a:endParaRPr lang="en-US" sz="2200" b="1" dirty="0">
              <a:solidFill>
                <a:schemeClr val="bg1"/>
              </a:solidFill>
              <a:latin typeface="Arial" charset="0"/>
            </a:endParaRPr>
          </a:p>
        </p:txBody>
      </p:sp>
      <p:pic>
        <p:nvPicPr>
          <p:cNvPr id="142342" name="Picture 6" descr="Alexander Men">
            <a:extLst>
              <a:ext uri="{FF2B5EF4-FFF2-40B4-BE49-F238E27FC236}">
                <a16:creationId xmlns:a16="http://schemas.microsoft.com/office/drawing/2014/main" id="{62666BC4-8970-C64C-8A23-D279278E6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38" y="496888"/>
            <a:ext cx="1846262"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
        <a:cs typeface="Arial"/>
      </a:majorFont>
      <a:minorFont>
        <a:latin typeface="Gill San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
        <a:cs typeface="Arial"/>
      </a:majorFont>
      <a:minorFont>
        <a:latin typeface="Gill San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19150</TotalTime>
  <Words>5374</Words>
  <Application>Microsoft Macintosh PowerPoint</Application>
  <PresentationFormat>On-screen Show (4:3)</PresentationFormat>
  <Paragraphs>1010</Paragraphs>
  <Slides>95</Slides>
  <Notes>91</Notes>
  <HiddenSlides>0</HiddenSlides>
  <MMClips>0</MMClips>
  <ScaleCrop>false</ScaleCrop>
  <HeadingPairs>
    <vt:vector size="6" baseType="variant">
      <vt:variant>
        <vt:lpstr>Fonts Used</vt:lpstr>
      </vt:variant>
      <vt:variant>
        <vt:i4>16</vt:i4>
      </vt:variant>
      <vt:variant>
        <vt:lpstr>Theme</vt:lpstr>
      </vt:variant>
      <vt:variant>
        <vt:i4>55</vt:i4>
      </vt:variant>
      <vt:variant>
        <vt:lpstr>Slide Titles</vt:lpstr>
      </vt:variant>
      <vt:variant>
        <vt:i4>95</vt:i4>
      </vt:variant>
    </vt:vector>
  </HeadingPairs>
  <TitlesOfParts>
    <vt:vector size="166" baseType="lpstr">
      <vt:lpstr>MS PGothic</vt:lpstr>
      <vt:lpstr>MS PGothic</vt:lpstr>
      <vt:lpstr>Myriad Pro Bold</vt:lpstr>
      <vt:lpstr>Myriad Pro Light</vt:lpstr>
      <vt:lpstr>ヒラギノ角ゴ Pro W3</vt:lpstr>
      <vt:lpstr>Arial</vt:lpstr>
      <vt:lpstr>Arial Black</vt:lpstr>
      <vt:lpstr>Arial Narrow</vt:lpstr>
      <vt:lpstr>Candara</vt:lpstr>
      <vt:lpstr>Futura XBlk BT</vt:lpstr>
      <vt:lpstr>Gill Sans</vt:lpstr>
      <vt:lpstr>Impact</vt:lpstr>
      <vt:lpstr>Lucida Grande</vt:lpstr>
      <vt:lpstr>Times</vt:lpstr>
      <vt:lpstr>Times New Roman</vt:lpstr>
      <vt:lpstr>Verdana</vt:lpstr>
      <vt:lpstr>Default Design</vt:lpstr>
      <vt:lpstr>1_Default Design</vt:lpstr>
      <vt:lpstr>2_Default Design</vt:lpstr>
      <vt:lpstr>6_Blank Presentation</vt:lpstr>
      <vt:lpstr>4_Default Design</vt:lpstr>
      <vt:lpstr>3_Default Design</vt:lpstr>
      <vt:lpstr>19_Office Theme</vt:lpstr>
      <vt:lpstr>17_Office Theme</vt:lpstr>
      <vt:lpstr>29_Office Theme</vt:lpstr>
      <vt:lpstr>20_Office Theme</vt:lpstr>
      <vt:lpstr>14_Office Theme</vt:lpstr>
      <vt:lpstr>26_Default Design</vt:lpstr>
      <vt:lpstr>3_Custom Design</vt:lpstr>
      <vt:lpstr>39_Office Theme</vt:lpstr>
      <vt:lpstr>33_Office Theme</vt:lpstr>
      <vt:lpstr>1_Office Theme</vt:lpstr>
      <vt:lpstr>18_Office Theme</vt:lpstr>
      <vt:lpstr>41_Office Theme</vt:lpstr>
      <vt:lpstr>26_Office Theme</vt:lpstr>
      <vt:lpstr>Blank Black</vt:lpstr>
      <vt:lpstr>44_Office Theme</vt:lpstr>
      <vt:lpstr>50_Office Theme</vt:lpstr>
      <vt:lpstr>4_Office Theme</vt:lpstr>
      <vt:lpstr>15_Office Theme</vt:lpstr>
      <vt:lpstr>16_Office Theme</vt:lpstr>
      <vt:lpstr>2_Office Theme</vt:lpstr>
      <vt:lpstr>21_Office Theme</vt:lpstr>
      <vt:lpstr>22_Office Theme</vt:lpstr>
      <vt:lpstr>66_Office Theme</vt:lpstr>
      <vt:lpstr>69_Office Theme</vt:lpstr>
      <vt:lpstr>23_Office Theme</vt:lpstr>
      <vt:lpstr>45_Office Theme</vt:lpstr>
      <vt:lpstr>70_Office Theme</vt:lpstr>
      <vt:lpstr>27_Office Theme</vt:lpstr>
      <vt:lpstr>3_Office Theme</vt:lpstr>
      <vt:lpstr>5_Office Theme</vt:lpstr>
      <vt:lpstr>6_Office Theme</vt:lpstr>
      <vt:lpstr>28_Office Theme</vt:lpstr>
      <vt:lpstr>24_Office Theme</vt:lpstr>
      <vt:lpstr>64_Office Theme</vt:lpstr>
      <vt:lpstr>51_Office Theme</vt:lpstr>
      <vt:lpstr>46_Office Theme</vt:lpstr>
      <vt:lpstr>49_Office Theme</vt:lpstr>
      <vt:lpstr>25_Office Theme</vt:lpstr>
      <vt:lpstr>Title - Top</vt:lpstr>
      <vt:lpstr>43_Office Theme</vt:lpstr>
      <vt:lpstr>40_Office Theme</vt:lpstr>
      <vt:lpstr>54_Office Theme</vt:lpstr>
      <vt:lpstr>5_Default Design</vt:lpstr>
      <vt:lpstr>1_Blank Black</vt:lpstr>
      <vt:lpstr>6_Default Design</vt:lpstr>
      <vt:lpstr>7_Default Design</vt:lpstr>
      <vt:lpstr>Bullets</vt:lpstr>
      <vt:lpstr>9_Default Design</vt:lpstr>
      <vt:lpstr>4_Custom Design</vt:lpstr>
      <vt:lpstr>AiG web site #1</vt:lpstr>
      <vt:lpstr>AiG web site #1</vt:lpstr>
      <vt:lpstr>blank</vt:lpstr>
      <vt:lpstr>PowerPoint Presentation</vt:lpstr>
      <vt:lpstr>Title slide</vt:lpstr>
      <vt:lpstr>America—largest number of…</vt:lpstr>
      <vt:lpstr>America—largest number of…</vt:lpstr>
      <vt:lpstr>Balloons </vt:lpstr>
      <vt:lpstr>Q 899 Barna</vt:lpstr>
      <vt:lpstr>Foster Letter 2002</vt:lpstr>
      <vt:lpstr>Already Gone 04802</vt:lpstr>
      <vt:lpstr>Посещаемость старших классов школы</vt:lpstr>
      <vt:lpstr>Если вы не верите в Бога, когда у вас впервые появились сомнения?</vt:lpstr>
      <vt:lpstr>Что из приведенного ниже побуждает вас сомневаться в Библии больше всего?</vt:lpstr>
      <vt:lpstr>Что из приведенного ниже побуждает вас сомневаться в Библии больше всего?</vt:lpstr>
      <vt:lpstr>Psalm 11:3 NAS</vt:lpstr>
      <vt:lpstr>Typical House</vt:lpstr>
      <vt:lpstr>Typical House collapsed</vt:lpstr>
      <vt:lpstr>Blocks-Genesis + Doctrine 00874</vt:lpstr>
      <vt:lpstr>Blocks – Genesis/doctrine/sin grey</vt:lpstr>
      <vt:lpstr>Blocks – Genesis/doctrine/clothing grey</vt:lpstr>
      <vt:lpstr>Blks-Gen Doc + Doc</vt:lpstr>
      <vt:lpstr>Blocks – Genesis/doctrine/marriage grey</vt:lpstr>
      <vt:lpstr>Marriage silhouettes</vt:lpstr>
      <vt:lpstr>Blocks-Genesis + Gospel 00872</vt:lpstr>
      <vt:lpstr>PowerPoint Presentation</vt:lpstr>
      <vt:lpstr>PowerPoint Presentation</vt:lpstr>
      <vt:lpstr>Fossil dinosaur with scientist</vt:lpstr>
      <vt:lpstr>Millions of years &amp; fossils</vt:lpstr>
      <vt:lpstr>Evolution Millions of Years + Creation 01133</vt:lpstr>
      <vt:lpstr>Gen. 1:29-30 NAS</vt:lpstr>
      <vt:lpstr>Gen. 3:18 &amp; fossil thorns NAS</vt:lpstr>
      <vt:lpstr>Whitehead 2003—dino cancer</vt:lpstr>
      <vt:lpstr>Two Histories of Death Both </vt:lpstr>
      <vt:lpstr>Death 2 views</vt:lpstr>
      <vt:lpstr>A&amp;E on bones animated</vt:lpstr>
      <vt:lpstr>Fossils on Garden of Eden</vt:lpstr>
      <vt:lpstr>Common Element 4</vt:lpstr>
      <vt:lpstr>PowerPoint Presentation</vt:lpstr>
      <vt:lpstr>Blocks-Genesis + Gospel 00872</vt:lpstr>
      <vt:lpstr>Blocks-Genesis + Gospel 00872</vt:lpstr>
      <vt:lpstr>Gen. 3:15 KJV</vt:lpstr>
      <vt:lpstr>First/last Adam</vt:lpstr>
      <vt:lpstr>PowerPoint Presentation</vt:lpstr>
      <vt:lpstr>PowerPoint Presentation</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PowerPoint Presentation</vt:lpstr>
      <vt:lpstr>Dinosaurs &amp; Kids - 3</vt:lpstr>
      <vt:lpstr>Grand Canyon--yellowish</vt:lpstr>
      <vt:lpstr>UK – British Museum on Natural History</vt:lpstr>
      <vt:lpstr>High School biology textbooks 2006</vt:lpstr>
      <vt:lpstr>PowerPoint Presentation</vt:lpstr>
      <vt:lpstr>Purple blank</vt:lpstr>
      <vt:lpstr>Pakicetus ….7 years on</vt:lpstr>
      <vt:lpstr>UC Berkeley deception—whale evolution</vt:lpstr>
      <vt:lpstr>Turning “Jews” into “Greeks” 02027</vt:lpstr>
      <vt:lpstr>Christian College 1</vt:lpstr>
      <vt:lpstr>Christian College 2</vt:lpstr>
      <vt:lpstr>Balloons problem—man’s vs God’s word</vt:lpstr>
      <vt:lpstr>I Peter 3:15 NAS</vt:lpstr>
      <vt:lpstr>AiG web site #1</vt:lpstr>
      <vt:lpstr>AiG web site #1</vt:lpstr>
      <vt:lpstr>blank</vt:lpstr>
      <vt:lpstr>blank</vt:lpstr>
      <vt:lpstr>Nailing Genesis 1-11 to church</vt:lpstr>
      <vt:lpstr>blank</vt:lpstr>
      <vt:lpstr>blank</vt:lpstr>
      <vt:lpstr>Gap Where Fit Mil of Yrs 00845</vt:lpstr>
      <vt:lpstr>Ex. 20:11 KJV</vt:lpstr>
      <vt:lpstr>Day 3 Ways 02007</vt:lpstr>
      <vt:lpstr>Literal Days 1-6 animated</vt:lpstr>
      <vt:lpstr>Genesis 1:1 NAS</vt:lpstr>
      <vt:lpstr>Literal Days 1-6 animated</vt:lpstr>
      <vt:lpstr>Gen. 1:14 NAS</vt:lpstr>
      <vt:lpstr>Template Suite 1-Blank 01362</vt:lpstr>
      <vt:lpstr>Big Bang and Bible order compared</vt:lpstr>
      <vt:lpstr>Evolution vs Bible timeline</vt:lpstr>
      <vt:lpstr>PowerPoint Presentation</vt:lpstr>
      <vt:lpstr>Adam to Christ</vt:lpstr>
      <vt:lpstr>Adam to Christ</vt:lpstr>
      <vt:lpstr>PowerPoint Presentation</vt:lpstr>
      <vt:lpstr>blank</vt:lpstr>
      <vt:lpstr>blank</vt:lpstr>
      <vt:lpstr>Man at Grave angry</vt:lpstr>
      <vt:lpstr>Common Element 4</vt:lpstr>
      <vt:lpstr>Common Element 5</vt:lpstr>
      <vt:lpstr>Castle Problem – Jan 2004</vt:lpstr>
      <vt:lpstr>Castles-Solution: Evolution &amp; Creation 00409</vt:lpstr>
      <vt:lpstr>Что если?</vt:lpstr>
      <vt:lpstr>Green – theological quote--blank</vt:lpstr>
    </vt:vector>
  </TitlesOfParts>
  <Company>Answers in Genesis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611</cp:revision>
  <dcterms:created xsi:type="dcterms:W3CDTF">2002-07-05T19:44:56Z</dcterms:created>
  <dcterms:modified xsi:type="dcterms:W3CDTF">2018-11-03T02:12:20Z</dcterms:modified>
</cp:coreProperties>
</file>