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7.xml" ContentType="application/vnd.openxmlformats-officedocument.presentationml.tags+xml"/>
  <Override PartName="/ppt/notesSlides/notesSlide2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0.xml" ContentType="application/vnd.openxmlformats-officedocument.presentationml.tags+xml"/>
  <Override PartName="/ppt/notesSlides/notesSlide2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6"/>
  </p:notesMasterIdLst>
  <p:handoutMasterIdLst>
    <p:handoutMasterId r:id="rId37"/>
  </p:handoutMasterIdLst>
  <p:sldIdLst>
    <p:sldId id="652" r:id="rId2"/>
    <p:sldId id="400" r:id="rId3"/>
    <p:sldId id="612" r:id="rId4"/>
    <p:sldId id="402" r:id="rId5"/>
    <p:sldId id="520" r:id="rId6"/>
    <p:sldId id="622" r:id="rId7"/>
    <p:sldId id="621" r:id="rId8"/>
    <p:sldId id="632" r:id="rId9"/>
    <p:sldId id="631" r:id="rId10"/>
    <p:sldId id="587" r:id="rId11"/>
    <p:sldId id="634" r:id="rId12"/>
    <p:sldId id="669" r:id="rId13"/>
    <p:sldId id="638" r:id="rId14"/>
    <p:sldId id="408" r:id="rId15"/>
    <p:sldId id="682" r:id="rId16"/>
    <p:sldId id="673" r:id="rId17"/>
    <p:sldId id="630" r:id="rId18"/>
    <p:sldId id="681" r:id="rId19"/>
    <p:sldId id="683" r:id="rId20"/>
    <p:sldId id="521" r:id="rId21"/>
    <p:sldId id="637" r:id="rId22"/>
    <p:sldId id="524" r:id="rId23"/>
    <p:sldId id="527" r:id="rId24"/>
    <p:sldId id="526" r:id="rId25"/>
    <p:sldId id="410" r:id="rId26"/>
    <p:sldId id="411" r:id="rId27"/>
    <p:sldId id="643" r:id="rId28"/>
    <p:sldId id="642" r:id="rId29"/>
    <p:sldId id="684" r:id="rId30"/>
    <p:sldId id="670" r:id="rId31"/>
    <p:sldId id="678" r:id="rId32"/>
    <p:sldId id="646" r:id="rId33"/>
    <p:sldId id="679" r:id="rId34"/>
    <p:sldId id="641" r:id="rId35"/>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5pPr>
    <a:lvl6pPr marL="2286000" algn="l" defTabSz="457200" rtl="0" eaLnBrk="1" latinLnBrk="0" hangingPunct="1">
      <a:defRPr sz="1600" b="1" kern="1200">
        <a:solidFill>
          <a:srgbClr val="00DFCA"/>
        </a:solidFill>
        <a:latin typeface="Comic Sans MS" charset="0"/>
        <a:ea typeface="ＭＳ Ｐゴシック" charset="0"/>
        <a:cs typeface="ＭＳ Ｐゴシック" charset="0"/>
      </a:defRPr>
    </a:lvl6pPr>
    <a:lvl7pPr marL="2743200" algn="l" defTabSz="457200" rtl="0" eaLnBrk="1" latinLnBrk="0" hangingPunct="1">
      <a:defRPr sz="1600" b="1" kern="1200">
        <a:solidFill>
          <a:srgbClr val="00DFCA"/>
        </a:solidFill>
        <a:latin typeface="Comic Sans MS" charset="0"/>
        <a:ea typeface="ＭＳ Ｐゴシック" charset="0"/>
        <a:cs typeface="ＭＳ Ｐゴシック" charset="0"/>
      </a:defRPr>
    </a:lvl7pPr>
    <a:lvl8pPr marL="3200400" algn="l" defTabSz="457200" rtl="0" eaLnBrk="1" latinLnBrk="0" hangingPunct="1">
      <a:defRPr sz="1600" b="1" kern="1200">
        <a:solidFill>
          <a:srgbClr val="00DFCA"/>
        </a:solidFill>
        <a:latin typeface="Comic Sans MS" charset="0"/>
        <a:ea typeface="ＭＳ Ｐゴシック" charset="0"/>
        <a:cs typeface="ＭＳ Ｐゴシック" charset="0"/>
      </a:defRPr>
    </a:lvl8pPr>
    <a:lvl9pPr marL="3657600" algn="l" defTabSz="457200" rtl="0" eaLnBrk="1" latinLnBrk="0" hangingPunct="1">
      <a:defRPr sz="1600" b="1" kern="1200">
        <a:solidFill>
          <a:srgbClr val="00DFCA"/>
        </a:solidFill>
        <a:latin typeface="Comic Sans M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A0004"/>
    <a:srgbClr val="FFFF00"/>
    <a:srgbClr val="00DFCA"/>
    <a:srgbClr val="9E065D"/>
    <a:srgbClr val="750545"/>
    <a:srgbClr val="B35A17"/>
    <a:srgbClr val="00FF00"/>
    <a:srgbClr val="011A5F"/>
    <a:srgbClr val="FF00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80186" autoAdjust="0"/>
  </p:normalViewPr>
  <p:slideViewPr>
    <p:cSldViewPr snapToGrid="0">
      <p:cViewPr varScale="1">
        <p:scale>
          <a:sx n="86" d="100"/>
          <a:sy n="86" d="100"/>
        </p:scale>
        <p:origin x="-1336" y="-112"/>
      </p:cViewPr>
      <p:guideLst>
        <p:guide orient="horz" pos="2697"/>
        <p:guide orient="horz" pos="4222"/>
        <p:guide orient="horz" pos="607"/>
        <p:guide orient="horz" pos="4160"/>
        <p:guide pos="2875"/>
        <p:guide pos="4822"/>
        <p:guide pos="5471"/>
        <p:guide pos="51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856"/>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73BF09DE-57CC-C345-A13B-0B9CA265BB55}"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1309102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7E907888-39CD-4B48-83DF-4FEB700A3A95}"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23770005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pitchFamily="-108"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Rot="1" noChangeAspect="1" noChangeArrowheads="1" noTextEdit="1"/>
          </p:cNvSpPr>
          <p:nvPr>
            <p:ph type="sldImg"/>
          </p:nvPr>
        </p:nvSpPr>
        <p:spPr>
          <a:xfrm>
            <a:off x="1150938" y="692150"/>
            <a:ext cx="4556125" cy="3416300"/>
          </a:xfrm>
          <a:ln/>
        </p:spPr>
      </p:sp>
      <p:sp>
        <p:nvSpPr>
          <p:cNvPr id="51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   Continuing THE BIBLE FILE…we have set up the CREATION file…THE FOUR GREAT PEOPLE….THE THREE SOCIETIES…TIED TOGETHER IN MEANING AND PURPOSE BY FOUR UNCONDITIONAL BIBLICAL</a:t>
            </a:r>
            <a:r>
              <a:rPr lang="ru-RU"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COVENANTS…and now we</a:t>
            </a:r>
            <a:r>
              <a:rPr lang="fr-FR" altLang="ja-JP"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re moving to a place actually outside of Scripture but at the same time, outlining a set of events that tie together both</a:t>
            </a:r>
            <a:r>
              <a:rPr lang="ru-RU" altLang="ja-JP" b="1">
                <a:latin typeface="Times New Roman" charset="0"/>
                <a:ea typeface="ＭＳ Ｐゴシック" charset="0"/>
                <a:cs typeface="ＭＳ Ｐゴシック" charset="0"/>
              </a:rPr>
              <a:t> </a:t>
            </a:r>
            <a:r>
              <a:rPr lang="en-US" altLang="ja-JP" b="1">
                <a:latin typeface="Times New Roman" charset="0"/>
                <a:ea typeface="ＭＳ Ｐゴシック" charset="0"/>
                <a:cs typeface="ＭＳ Ｐゴシック" charset="0"/>
              </a:rPr>
              <a:t>the Old and the New Testaments.</a:t>
            </a:r>
          </a:p>
          <a:p>
            <a:r>
              <a:rPr lang="en-US" b="1">
                <a:latin typeface="Times New Roman" charset="0"/>
                <a:ea typeface="ＭＳ Ｐゴシック" charset="0"/>
                <a:cs typeface="ＭＳ Ｐゴシック" charset="0"/>
              </a:rPr>
              <a:t>////   We call it the period of Biblical SILENCE.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1150938" y="692150"/>
            <a:ext cx="4556125" cy="3416300"/>
          </a:xfrm>
          <a:ln/>
        </p:spPr>
      </p:sp>
      <p:sp>
        <p:nvSpPr>
          <p:cNvPr id="235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Besides the Greek language spreading everywhere…remember, too, all the other accomplishments of Hellenism...such as Greek architectural and engineering skills... examples: the Athenian Acropolis and the smaller Temple of Nike.  The remains of ancient Corinth…Paul lived there…still with us today</a:t>
            </a:r>
            <a:r>
              <a:rPr lang="ru-RU" b="1" dirty="0">
                <a:latin typeface="Times" charset="0"/>
                <a:ea typeface="ＭＳ Ｐゴシック" charset="0"/>
                <a:cs typeface="ＭＳ Ｐゴシック" charset="0"/>
              </a:rPr>
              <a:t>!</a:t>
            </a:r>
            <a:endParaRPr lang="en-US" dirty="0">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xfrm>
            <a:off x="1150938" y="692150"/>
            <a:ext cx="4556125" cy="3416300"/>
          </a:xfrm>
          <a:ln/>
        </p:spPr>
      </p:sp>
      <p:sp>
        <p:nvSpPr>
          <p:cNvPr id="256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Throughout Alexander</a:t>
            </a:r>
            <a:r>
              <a:rPr lang="fr-FR" altLang="ja-JP"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imperial lands, he built dozens of cities, which he named in his own honor.  </a:t>
            </a:r>
          </a:p>
          <a:p>
            <a:r>
              <a:rPr lang="en-US" b="1">
                <a:latin typeface="Times New Roman" charset="0"/>
                <a:ea typeface="ＭＳ Ｐゴシック" charset="0"/>
                <a:cs typeface="ＭＳ Ｐゴシック" charset="0"/>
              </a:rPr>
              <a:t>////	One among them was Egyptian Alexandria on the Nile Delta.  </a:t>
            </a:r>
          </a:p>
          <a:p>
            <a:r>
              <a:rPr lang="en-US" b="1">
                <a:latin typeface="Times New Roman" charset="0"/>
                <a:ea typeface="ＭＳ Ｐゴシック" charset="0"/>
                <a:cs typeface="ＭＳ Ｐゴシック" charset="0"/>
              </a:rPr>
              <a:t>////	Modern Alexandria exists today.  At his great new city on the Mediterranean coast, Alexander established a fabulous center of international scholarship and commerce.  </a:t>
            </a:r>
          </a:p>
          <a:p>
            <a:endParaRPr lang="en-US" b="1">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xfrm>
            <a:off x="1150938" y="692150"/>
            <a:ext cx="4556125" cy="3416300"/>
          </a:xfrm>
          <a:ln/>
        </p:spPr>
      </p:sp>
      <p:sp>
        <p:nvSpPr>
          <p:cNvPr id="276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Ancient records tell us that the Alexandrian library was a repository for all the world</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learning up to that time.  Tragedy struck in 272 A.D. when fire destroyed the library...containing at the time original works of the great Greek philosophers, poets and dramatists. With a collection of just under a half million catalogued scrolls, it was a loss of incalculable value.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xfrm>
            <a:off x="1150938" y="692150"/>
            <a:ext cx="4556125" cy="3416300"/>
          </a:xfrm>
          <a:ln/>
        </p:spPr>
      </p:sp>
      <p:sp>
        <p:nvSpPr>
          <p:cNvPr id="296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To this day, the works and accomplishments of Alexander the Great fascinate historians on every continent.  </a:t>
            </a:r>
          </a:p>
          <a:p>
            <a:r>
              <a:rPr lang="en-US" b="1">
                <a:latin typeface="Times New Roman" charset="0"/>
                <a:ea typeface="ＭＳ Ｐゴシック" charset="0"/>
                <a:cs typeface="ＭＳ Ｐゴシック" charset="0"/>
              </a:rPr>
              <a:t>////	Looking at the stage of action between the Testaments – with Study Help #5 –– you realize that this one individual played a central role by preparing the Mediterranean world for the arrival of the Lord Jesus Christ…and for the rest of the planet</a:t>
            </a:r>
            <a:r>
              <a:rPr lang="fr-FR" altLang="ja-JP"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history.</a:t>
            </a:r>
            <a:endParaRPr lang="en-US" b="1">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xfrm>
            <a:off x="1150938" y="692150"/>
            <a:ext cx="4556125" cy="3416300"/>
          </a:xfrm>
          <a:ln/>
        </p:spPr>
      </p:sp>
      <p:sp>
        <p:nvSpPr>
          <p:cNvPr id="317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Alexander died at age 33 in the 300s B.C.</a:t>
            </a:r>
          </a:p>
          <a:p>
            <a:r>
              <a:rPr lang="en-US" b="1">
                <a:latin typeface="Times New Roman" charset="0"/>
                <a:ea typeface="ＭＳ Ｐゴシック" charset="0"/>
                <a:cs typeface="ＭＳ Ｐゴシック" charset="0"/>
              </a:rPr>
              <a:t>////	In his will his empire was divided among his four closest generals...</a:t>
            </a:r>
          </a:p>
          <a:p>
            <a:r>
              <a:rPr lang="en-US" b="1">
                <a:latin typeface="Times New Roman" charset="0"/>
                <a:ea typeface="ＭＳ Ｐゴシック" charset="0"/>
                <a:cs typeface="ＭＳ Ｐゴシック" charset="0"/>
              </a:rPr>
              <a:t>	Among the lands that surrounded the eastern end of the Mediterranean Sea were… </a:t>
            </a:r>
          </a:p>
          <a:p>
            <a:r>
              <a:rPr lang="en-US" b="1">
                <a:latin typeface="Times New Roman" charset="0"/>
                <a:ea typeface="ＭＳ Ｐゴシック" charset="0"/>
                <a:cs typeface="ＭＳ Ｐゴシック" charset="0"/>
              </a:rPr>
              <a:t>////	Greece,</a:t>
            </a:r>
          </a:p>
          <a:p>
            <a:r>
              <a:rPr lang="en-US" b="1">
                <a:latin typeface="Times New Roman" charset="0"/>
                <a:ea typeface="ＭＳ Ｐゴシック" charset="0"/>
                <a:cs typeface="ＭＳ Ｐゴシック" charset="0"/>
              </a:rPr>
              <a:t>////	Asia Minor,</a:t>
            </a:r>
          </a:p>
          <a:p>
            <a:r>
              <a:rPr lang="en-US" b="1">
                <a:latin typeface="Times New Roman" charset="0"/>
                <a:ea typeface="ＭＳ Ｐゴシック" charset="0"/>
                <a:cs typeface="ＭＳ Ｐゴシック" charset="0"/>
              </a:rPr>
              <a:t>////	Syria, and</a:t>
            </a:r>
          </a:p>
          <a:p>
            <a:r>
              <a:rPr lang="en-US" b="1">
                <a:latin typeface="Times New Roman" charset="0"/>
                <a:ea typeface="ＭＳ Ｐゴシック" charset="0"/>
                <a:cs typeface="ＭＳ Ｐゴシック" charset="0"/>
              </a:rPr>
              <a:t>////	Egypt...</a:t>
            </a:r>
          </a:p>
          <a:p>
            <a:r>
              <a:rPr lang="en-US" b="1">
                <a:latin typeface="Times New Roman" charset="0"/>
                <a:ea typeface="ＭＳ Ｐゴシック" charset="0"/>
                <a:cs typeface="ＭＳ Ｐゴシック" charset="0"/>
              </a:rPr>
              <a:t>All these lands bordering the Mediterranean Sea were in Alexander</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estate when it passed to </a:t>
            </a:r>
          </a:p>
          <a:p>
            <a:r>
              <a:rPr lang="en-US" b="1">
                <a:latin typeface="Times New Roman" charset="0"/>
                <a:ea typeface="ＭＳ Ｐゴシック" charset="0"/>
                <a:cs typeface="ＭＳ Ｐゴシック" charset="0"/>
              </a:rPr>
              <a:t>////	General Cassander, inheriting Greece…</a:t>
            </a:r>
          </a:p>
          <a:p>
            <a:r>
              <a:rPr lang="en-US" b="1">
                <a:latin typeface="Times New Roman" charset="0"/>
                <a:ea typeface="ＭＳ Ｐゴシック" charset="0"/>
                <a:cs typeface="ＭＳ Ｐゴシック" charset="0"/>
              </a:rPr>
              <a:t>////	Asia Minor to General Lysimachus…</a:t>
            </a:r>
          </a:p>
          <a:p>
            <a:r>
              <a:rPr lang="en-US" b="1">
                <a:latin typeface="Times New Roman" charset="0"/>
                <a:ea typeface="ＭＳ Ｐゴシック" charset="0"/>
                <a:cs typeface="ＭＳ Ｐゴシック" charset="0"/>
              </a:rPr>
              <a:t>////	Syria to General Seleucus...</a:t>
            </a:r>
          </a:p>
          <a:p>
            <a:r>
              <a:rPr lang="en-US" b="1">
                <a:latin typeface="Times New Roman" charset="0"/>
                <a:ea typeface="ＭＳ Ｐゴシック" charset="0"/>
                <a:cs typeface="ＭＳ Ｐゴシック" charset="0"/>
              </a:rPr>
              <a:t>////	and Egypt to General Ptolemy.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xfrm>
            <a:off x="1150938" y="692150"/>
            <a:ext cx="4556125" cy="3416300"/>
          </a:xfrm>
          <a:ln/>
        </p:spPr>
      </p:sp>
      <p:sp>
        <p:nvSpPr>
          <p:cNvPr id="337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And right there in the middle, with decades of tension and struggle to follow, lay tiny Israel or Palestine -- as that region would be called in the near future.</a:t>
            </a:r>
          </a:p>
          <a:p>
            <a:r>
              <a:rPr lang="en-US" b="1">
                <a:latin typeface="Times New Roman" charset="0"/>
                <a:ea typeface="ＭＳ Ｐゴシック" charset="0"/>
                <a:cs typeface="ＭＳ Ｐゴシック" charset="0"/>
              </a:rPr>
              <a:t>In fact, as we know, many of the ancients called this region the very navel of the earth…a crucial pivot for events that redirected the history of our planet! Here are the beginnings of </a:t>
            </a:r>
          </a:p>
          <a:p>
            <a:r>
              <a:rPr lang="en-US" b="1">
                <a:latin typeface="Times New Roman" charset="0"/>
                <a:ea typeface="ＭＳ Ｐゴシック" charset="0"/>
                <a:cs typeface="ＭＳ Ｐゴシック" charset="0"/>
              </a:rPr>
              <a:t>////   the cruel Selucid Emperors of Syria and </a:t>
            </a:r>
          </a:p>
          <a:p>
            <a:r>
              <a:rPr lang="en-US" b="1">
                <a:latin typeface="Times New Roman" charset="0"/>
                <a:ea typeface="ＭＳ Ｐゴシック" charset="0"/>
                <a:cs typeface="ＭＳ Ｐゴシック" charset="0"/>
              </a:rPr>
              <a:t>////   the Ptolemaic Pharaohs of Egypt…of which Cleopatra was the most famous queen.  She was Greek, by the way!</a:t>
            </a:r>
          </a:p>
          <a:p>
            <a:r>
              <a:rPr lang="en-US" b="1">
                <a:latin typeface="Times New Roman" charset="0"/>
                <a:ea typeface="ＭＳ Ｐゴシック" charset="0"/>
                <a:cs typeface="ＭＳ Ｐゴシック" charset="0"/>
              </a:rPr>
              <a:t>And these two royal houses became flash points for incredible evil and distress for the Jews…massively important events soon to follow.</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xfrm>
            <a:off x="1150938" y="692150"/>
            <a:ext cx="4556125" cy="3416300"/>
          </a:xfrm>
          <a:ln/>
        </p:spPr>
      </p:sp>
      <p:sp>
        <p:nvSpPr>
          <p:cNvPr id="358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It</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also through this extended period of some 400 years between the Old and the New Testaments…</a:t>
            </a:r>
          </a:p>
          <a:p>
            <a:r>
              <a:rPr lang="en-US" b="1">
                <a:latin typeface="Times New Roman" charset="0"/>
                <a:ea typeface="ＭＳ Ｐゴシック" charset="0"/>
                <a:cs typeface="ＭＳ Ｐゴシック" charset="0"/>
              </a:rPr>
              <a:t>////  …that the 15 books of the Apocrypha emerged.  Although there is much valuable lore and information available from these works…</a:t>
            </a:r>
          </a:p>
          <a:p>
            <a:r>
              <a:rPr lang="en-US" b="1">
                <a:latin typeface="Times New Roman" charset="0"/>
                <a:ea typeface="ＭＳ Ｐゴシック" charset="0"/>
                <a:cs typeface="ＭＳ Ｐゴシック" charset="0"/>
              </a:rPr>
              <a:t>////  …the Protestant sector of Christianity has never admitted the books into its official collection of Biblical literature …its canon… believing them NOT to be of divine origin. </a:t>
            </a:r>
          </a:p>
          <a:p>
            <a:r>
              <a:rPr lang="en-US" b="1">
                <a:solidFill>
                  <a:srgbClr val="000000"/>
                </a:solidFill>
                <a:latin typeface="Times New Roman" charset="0"/>
                <a:ea typeface="ＭＳ Ｐゴシック" charset="0"/>
                <a:cs typeface="ＭＳ Ｐゴシック" charset="0"/>
              </a:rPr>
              <a:t>////   Roman Catholics, however, admitted seven and only seven of them into their Catholic Bible, their canon…and that only as late as the sixteenth century.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xfrm>
            <a:off x="1150938" y="692150"/>
            <a:ext cx="4556125" cy="3416300"/>
          </a:xfrm>
          <a:ln/>
        </p:spPr>
      </p:sp>
      <p:sp>
        <p:nvSpPr>
          <p:cNvPr id="378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Here are the titles of the Apocryphal Books…15 in all.  Among them there are two that merit special attention: First and Second Maccabees…and of those two…</a:t>
            </a:r>
          </a:p>
          <a:p>
            <a:r>
              <a:rPr lang="en-US" b="1">
                <a:latin typeface="Times New Roman" charset="0"/>
                <a:ea typeface="ＭＳ Ｐゴシック" charset="0"/>
                <a:cs typeface="ＭＳ Ｐゴシック" charset="0"/>
              </a:rPr>
              <a:t>////	…the book of First Maccabees is a primary source for historical details of the Silent Period…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xfrm>
            <a:off x="1150938" y="692150"/>
            <a:ext cx="4556125" cy="3416300"/>
          </a:xfrm>
          <a:ln/>
        </p:spPr>
      </p:sp>
      <p:sp>
        <p:nvSpPr>
          <p:cNvPr id="378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Here are the titles of the Apocryphal Books…15 in all.  Among them there are two that merit special attention: First and Second Maccabees…and of those two…</a:t>
            </a:r>
          </a:p>
          <a:p>
            <a:r>
              <a:rPr lang="en-US" b="1">
                <a:latin typeface="Times New Roman" charset="0"/>
                <a:ea typeface="ＭＳ Ｐゴシック" charset="0"/>
                <a:cs typeface="ＭＳ Ｐゴシック" charset="0"/>
              </a:rPr>
              <a:t>////	…the book of First Maccabees is a primary source for historical details of the Silent Period…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xfrm>
            <a:off x="1150938" y="692150"/>
            <a:ext cx="4556125" cy="3416300"/>
          </a:xfrm>
          <a:ln/>
        </p:spPr>
      </p:sp>
      <p:sp>
        <p:nvSpPr>
          <p:cNvPr id="419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Here are a few other world events and great accomplishments in the SILENCE period during the times of Alexander the Great and later...</a:t>
            </a:r>
          </a:p>
          <a:p>
            <a:r>
              <a:rPr lang="en-US" b="1">
                <a:latin typeface="Times New Roman" charset="0"/>
                <a:ea typeface="ＭＳ Ｐゴシック" charset="0"/>
                <a:cs typeface="ＭＳ Ｐゴシック" charset="0"/>
              </a:rPr>
              <a:t>////	ARISTOTLE was ALEXANDER</a:t>
            </a:r>
            <a:r>
              <a:rPr lang="fr-FR" altLang="ja-JP"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TEACHER</a:t>
            </a:r>
          </a:p>
          <a:p>
            <a:r>
              <a:rPr lang="en-US" b="1">
                <a:latin typeface="Times New Roman" charset="0"/>
                <a:ea typeface="ＭＳ Ｐゴシック" charset="0"/>
                <a:cs typeface="ＭＳ Ｐゴシック" charset="0"/>
              </a:rPr>
              <a:t>////	ARISTOTLE develops his system of MUSIC THEORY</a:t>
            </a:r>
          </a:p>
          <a:p>
            <a:r>
              <a:rPr lang="en-US" b="1">
                <a:latin typeface="Times New Roman" charset="0"/>
                <a:ea typeface="ＭＳ Ｐゴシック" charset="0"/>
                <a:cs typeface="ＭＳ Ｐゴシック" charset="0"/>
              </a:rPr>
              <a:t>////	GREAT WALL OF CHINA arises</a:t>
            </a:r>
          </a:p>
          <a:p>
            <a:r>
              <a:rPr lang="en-US" b="1">
                <a:latin typeface="Times New Roman" charset="0"/>
                <a:ea typeface="ＭＳ Ｐゴシック" charset="0"/>
                <a:cs typeface="ＭＳ Ｐゴシック" charset="0"/>
              </a:rPr>
              <a:t>////	IRON USED IN CHINA</a:t>
            </a:r>
          </a:p>
          <a:p>
            <a:r>
              <a:rPr lang="en-US" b="1">
                <a:latin typeface="Times New Roman" charset="0"/>
                <a:ea typeface="ＭＳ Ｐゴシック" charset="0"/>
                <a:cs typeface="ＭＳ Ｐゴシック" charset="0"/>
              </a:rPr>
              <a:t>////	ALEXANDRIA becomes a CENTER OF GREEK  LEARNING</a:t>
            </a:r>
          </a:p>
          <a:p>
            <a:r>
              <a:rPr lang="en-US" b="1">
                <a:latin typeface="Times New Roman" charset="0"/>
                <a:ea typeface="ＭＳ Ｐゴシック" charset="0"/>
                <a:cs typeface="ＭＳ Ｐゴシック" charset="0"/>
              </a:rPr>
              <a:t>////	EUCLID: writes a STANDARD WORK IN GEOMETRY</a:t>
            </a:r>
          </a:p>
          <a:p>
            <a:r>
              <a:rPr lang="en-US" b="1">
                <a:latin typeface="Times New Roman" charset="0"/>
                <a:ea typeface="ＭＳ Ｐゴシック" charset="0"/>
                <a:cs typeface="ＭＳ Ｐゴシック" charset="0"/>
              </a:rPr>
              <a:t>////	FIRST ROMAN COINS come into use</a:t>
            </a:r>
          </a:p>
          <a:p>
            <a:r>
              <a:rPr lang="en-US" b="1">
                <a:latin typeface="Times New Roman" charset="0"/>
                <a:ea typeface="ＭＳ Ｐゴシック" charset="0"/>
                <a:cs typeface="ＭＳ Ｐゴシック" charset="0"/>
              </a:rPr>
              <a:t>////	CORINTH BECOMES a great TRADING CENTER</a:t>
            </a:r>
          </a:p>
          <a:p>
            <a:r>
              <a:rPr lang="en-US" b="1">
                <a:latin typeface="Times New Roman" charset="0"/>
                <a:ea typeface="ＭＳ Ｐゴシック" charset="0"/>
                <a:cs typeface="ＭＳ Ｐゴシック" charset="0"/>
              </a:rPr>
              <a:t>////	JEWISH TRADING CENTERS develop IN EGYPT</a:t>
            </a:r>
          </a:p>
          <a:p>
            <a:r>
              <a:rPr lang="en-US" b="1">
                <a:latin typeface="Times New Roman" charset="0"/>
                <a:ea typeface="ＭＳ Ｐゴシック" charset="0"/>
                <a:cs typeface="ＭＳ Ｐゴシック" charset="0"/>
              </a:rPr>
              <a:t>And of course...</a:t>
            </a:r>
          </a:p>
          <a:p>
            <a:r>
              <a:rPr lang="en-US" b="1">
                <a:latin typeface="Times New Roman" charset="0"/>
                <a:ea typeface="ＭＳ Ｐゴシック" charset="0"/>
                <a:cs typeface="ＭＳ Ｐゴシック" charset="0"/>
              </a:rPr>
              <a:t>////	the Influence of HELLENISM and the GREEK CITIES</a:t>
            </a:r>
          </a:p>
          <a:p>
            <a:r>
              <a:rPr lang="en-US" b="1">
                <a:latin typeface="Times New Roman" charset="0"/>
                <a:ea typeface="ＭＳ Ｐゴシック" charset="0"/>
                <a:cs typeface="ＭＳ Ｐゴシック" charset="0"/>
              </a:rPr>
              <a:t>together with </a:t>
            </a:r>
          </a:p>
          <a:p>
            <a:r>
              <a:rPr lang="en-US" b="1">
                <a:latin typeface="Times New Roman" charset="0"/>
                <a:ea typeface="ＭＳ Ｐゴシック" charset="0"/>
                <a:cs typeface="ＭＳ Ｐゴシック" charset="0"/>
              </a:rPr>
              <a:t>////	GREEK STYLES OF LIVING…and most important…</a:t>
            </a:r>
          </a:p>
          <a:p>
            <a:r>
              <a:rPr lang="en-US" b="1">
                <a:latin typeface="Times New Roman" charset="0"/>
                <a:ea typeface="ＭＳ Ｐゴシック" charset="0"/>
                <a:cs typeface="ＭＳ Ｐゴシック" charset="0"/>
              </a:rPr>
              <a:t>////	the wide adoption of the GREEK LANGUAGE.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Rot="1" noChangeAspect="1" noChangeArrowheads="1" noTextEdit="1"/>
          </p:cNvSpPr>
          <p:nvPr>
            <p:ph type="sldImg"/>
          </p:nvPr>
        </p:nvSpPr>
        <p:spPr>
          <a:xfrm>
            <a:off x="1150938" y="692150"/>
            <a:ext cx="4556125" cy="3416300"/>
          </a:xfrm>
          <a:ln/>
        </p:spPr>
      </p:sp>
      <p:sp>
        <p:nvSpPr>
          <p:cNvPr id="71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At this point, the biblical time line remains at about 500 B.C.  A fascinating period of history follows, setting the stage for all that will shortly happen.  Remember that the world is being prepared for the entrance of the Savior…yet some centuries away.  Will events occur to prepare the way?  Yes, indeed…significantly!  Watch them unfold.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xfrm>
            <a:off x="1150938" y="692150"/>
            <a:ext cx="4556125" cy="3416300"/>
          </a:xfrm>
          <a:ln/>
        </p:spPr>
      </p:sp>
      <p:sp>
        <p:nvSpPr>
          <p:cNvPr id="440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Still within the Bible File of SILENCE…around 500 B.C…..As ALEXANDER passes from the scene…the ROMAN EMPIRE enters world history with its ROMAN SYSTEMS of </a:t>
            </a:r>
          </a:p>
          <a:p>
            <a:r>
              <a:rPr lang="en-US" b="1">
                <a:latin typeface="Times New Roman" charset="0"/>
                <a:ea typeface="ＭＳ Ｐゴシック" charset="0"/>
                <a:cs typeface="ＭＳ Ｐゴシック" charset="0"/>
              </a:rPr>
              <a:t>////	civil and military administration, </a:t>
            </a:r>
          </a:p>
          <a:p>
            <a:r>
              <a:rPr lang="en-US" b="1">
                <a:latin typeface="Times New Roman" charset="0"/>
                <a:ea typeface="ＭＳ Ｐゴシック" charset="0"/>
                <a:cs typeface="ＭＳ Ｐゴシック" charset="0"/>
              </a:rPr>
              <a:t>////	law, </a:t>
            </a:r>
          </a:p>
          <a:p>
            <a:r>
              <a:rPr lang="en-US" b="1">
                <a:latin typeface="Times New Roman" charset="0"/>
                <a:ea typeface="ＭＳ Ｐゴシック" charset="0"/>
                <a:cs typeface="ＭＳ Ｐゴシック" charset="0"/>
              </a:rPr>
              <a:t>////	communication, </a:t>
            </a:r>
          </a:p>
          <a:p>
            <a:r>
              <a:rPr lang="en-US" b="1">
                <a:latin typeface="Times New Roman" charset="0"/>
                <a:ea typeface="ＭＳ Ｐゴシック" charset="0"/>
                <a:cs typeface="ＭＳ Ｐゴシック" charset="0"/>
              </a:rPr>
              <a:t>////	transportation, </a:t>
            </a:r>
          </a:p>
          <a:p>
            <a:r>
              <a:rPr lang="en-US" b="1">
                <a:latin typeface="Times New Roman" charset="0"/>
                <a:ea typeface="ＭＳ Ｐゴシック" charset="0"/>
                <a:cs typeface="ＭＳ Ｐゴシック" charset="0"/>
              </a:rPr>
              <a:t>////	banking and taxation. And cruel though it may have been, </a:t>
            </a:r>
          </a:p>
          <a:p>
            <a:r>
              <a:rPr lang="en-US" b="1">
                <a:latin typeface="Times New Roman" charset="0"/>
                <a:ea typeface="ＭＳ Ｐゴシック" charset="0"/>
                <a:cs typeface="ＭＳ Ｐゴシック" charset="0"/>
              </a:rPr>
              <a:t>////	Rome</a:t>
            </a:r>
            <a:r>
              <a:rPr lang="fr-FR" altLang="ja-JP"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famous Pax Romana, the Peace of Rome, spreading across the continents as the most extensive era of relative peace the world had known up to that time…cruel though it was!</a:t>
            </a:r>
            <a:endParaRPr lang="en-US" b="1">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xfrm>
            <a:off x="1150938" y="692150"/>
            <a:ext cx="4556125" cy="3416300"/>
          </a:xfrm>
          <a:ln/>
        </p:spPr>
      </p:sp>
      <p:sp>
        <p:nvSpPr>
          <p:cNvPr id="460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latin typeface="Times New Roman" charset="0"/>
                <a:ea typeface="ＭＳ Ｐゴシック" charset="0"/>
                <a:cs typeface="ＭＳ Ｐゴシック" charset="0"/>
              </a:rPr>
              <a:t>Lands of the Roman Empire extended from England to Northern Arabia, and </a:t>
            </a:r>
          </a:p>
          <a:p>
            <a:r>
              <a:rPr lang="en-US" b="1" dirty="0" smtClean="0">
                <a:latin typeface="Times New Roman" charset="0"/>
                <a:ea typeface="ＭＳ Ｐゴシック" charset="0"/>
                <a:cs typeface="ＭＳ Ｐゴシック" charset="0"/>
              </a:rPr>
              <a:t>////   from North Africa to today</a:t>
            </a:r>
            <a:r>
              <a:rPr lang="fr-FR" b="1" dirty="0" smtClean="0">
                <a:latin typeface="Times New Roman" charset="0"/>
                <a:ea typeface="ＭＳ Ｐゴシック" charset="0"/>
                <a:cs typeface="ＭＳ Ｐゴシック" charset="0"/>
              </a:rPr>
              <a:t>'</a:t>
            </a:r>
            <a:r>
              <a:rPr lang="en-US" b="1" dirty="0" smtClean="0">
                <a:latin typeface="Times New Roman" charset="0"/>
                <a:ea typeface="ＭＳ Ｐゴシック" charset="0"/>
                <a:cs typeface="ＭＳ Ｐゴシック" charset="0"/>
              </a:rPr>
              <a:t>s southern Russia.  And it is said that with a fresh change of relay horses, you could travel from the capital in Rome to the farthest point of the Empire in two weeks.</a:t>
            </a:r>
          </a:p>
          <a:p>
            <a:r>
              <a:rPr lang="en-US" b="1" dirty="0" smtClean="0">
                <a:latin typeface="Times New Roman" charset="0"/>
                <a:ea typeface="ＭＳ Ｐゴシック" charset="0"/>
                <a:cs typeface="ＭＳ Ｐゴシック" charset="0"/>
              </a:rPr>
              <a:t>////  And here again, nestled down in the far southeast corner of the empire sat that troublesome little land, called Israel.</a:t>
            </a:r>
            <a:endParaRPr lang="en-US" b="1"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xfrm>
            <a:off x="1150938" y="692150"/>
            <a:ext cx="4556125" cy="3416300"/>
          </a:xfrm>
          <a:ln/>
        </p:spPr>
      </p:sp>
      <p:sp>
        <p:nvSpPr>
          <p:cNvPr id="481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We stand in amazement at the incredible achievements of the Roman engineers and their conquering armies.  The colossal Arch of Constantine remains today next to the Coliseum in Rome, as grand now as when it was originally designed and erected by Rome</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first Christian emperor, Constantine.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xfrm>
            <a:off x="1150938" y="692150"/>
            <a:ext cx="4556125" cy="3416300"/>
          </a:xfrm>
          <a:ln/>
        </p:spPr>
      </p:sp>
      <p:sp>
        <p:nvSpPr>
          <p:cNvPr id="501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In the Roman Forum itself we are left with majestic reminders of the high level of civilization and political discourse that developed under the awesome power of Roman administration.</a:t>
            </a:r>
          </a:p>
          <a:p>
            <a:r>
              <a:rPr lang="en-US" b="1">
                <a:latin typeface="Times New Roman" charset="0"/>
                <a:ea typeface="ＭＳ Ｐゴシック" charset="0"/>
                <a:cs typeface="ＭＳ Ｐゴシック" charset="0"/>
              </a:rPr>
              <a:t>////	This tiny grotto in the Forum Romanum marks the place of assassination of Julius Caesar.</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xfrm>
            <a:off x="1150938" y="692150"/>
            <a:ext cx="4556125" cy="3416300"/>
          </a:xfrm>
          <a:ln/>
        </p:spPr>
      </p:sp>
      <p:sp>
        <p:nvSpPr>
          <p:cNvPr id="522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Each of these structures, still standing after 2000 years, gives powerful evidence of the level of science, architecture, technology and social administration that developed under Roman rule.  They point directly to the fact that the world was changing by epic strides from those simpler, more primitive life-styles known only a few centuries earlier.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xfrm>
            <a:off x="1150938" y="692150"/>
            <a:ext cx="4556125" cy="3416300"/>
          </a:xfrm>
          <a:ln/>
        </p:spPr>
      </p:sp>
      <p:sp>
        <p:nvSpPr>
          <p:cNvPr id="5427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New Roman" charset="0"/>
                <a:ea typeface="ＭＳ Ｐゴシック" charset="0"/>
                <a:cs typeface="ＭＳ Ｐゴシック" charset="0"/>
              </a:rPr>
              <a:t>Throughout the Empire, in other locations beyond counting, ROMAN SYSTEMS were transforming the Mediterranean and European worlds.  In Jerusalem, archeologists have uncovered the original pools of Bethesda -- a Roman construction – providing a rich background for one of the Bible</a:t>
            </a:r>
            <a:r>
              <a:rPr lang="fr-FR" b="1" dirty="0">
                <a:latin typeface="Times New Roman" charset="0"/>
                <a:ea typeface="ＭＳ Ｐゴシック" charset="0"/>
                <a:cs typeface="ＭＳ Ｐゴシック" charset="0"/>
              </a:rPr>
              <a:t>'</a:t>
            </a:r>
            <a:r>
              <a:rPr lang="en-US" b="1" dirty="0">
                <a:latin typeface="Times New Roman" charset="0"/>
                <a:ea typeface="ＭＳ Ｐゴシック" charset="0"/>
                <a:cs typeface="ＭＳ Ｐゴシック" charset="0"/>
              </a:rPr>
              <a:t>s most powerful scenes in John</a:t>
            </a:r>
            <a:r>
              <a:rPr lang="fr-FR" altLang="ja-JP" b="1" dirty="0">
                <a:latin typeface="Times New Roman" charset="0"/>
                <a:ea typeface="ＭＳ Ｐゴシック" charset="0"/>
                <a:cs typeface="ＭＳ Ｐゴシック" charset="0"/>
              </a:rPr>
              <a:t>'</a:t>
            </a:r>
            <a:r>
              <a:rPr lang="en-US" altLang="ja-JP" b="1" dirty="0">
                <a:latin typeface="Times New Roman" charset="0"/>
                <a:ea typeface="ＭＳ Ｐゴシック" charset="0"/>
                <a:cs typeface="ＭＳ Ｐゴシック" charset="0"/>
              </a:rPr>
              <a:t>s gospel </a:t>
            </a:r>
            <a:r>
              <a:rPr lang="en-US" altLang="ja-JP" b="1" dirty="0" smtClean="0">
                <a:latin typeface="Times New Roman" charset="0"/>
                <a:ea typeface="ＭＳ Ｐゴシック" charset="0"/>
                <a:cs typeface="ＭＳ Ｐゴシック" charset="0"/>
              </a:rPr>
              <a:t>(John </a:t>
            </a:r>
            <a:r>
              <a:rPr lang="en-US" altLang="ja-JP" b="1" dirty="0">
                <a:latin typeface="Times New Roman" charset="0"/>
                <a:ea typeface="ＭＳ Ｐゴシック" charset="0"/>
                <a:cs typeface="ＭＳ Ｐゴシック" charset="0"/>
              </a:rPr>
              <a:t>5:2).</a:t>
            </a:r>
            <a:endParaRPr lang="en-US" b="1" dirty="0">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xfrm>
            <a:off x="1150938" y="692150"/>
            <a:ext cx="4556125" cy="3416300"/>
          </a:xfrm>
          <a:ln/>
        </p:spPr>
      </p:sp>
      <p:sp>
        <p:nvSpPr>
          <p:cNvPr id="563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While far away in Ephesus, in today</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Turkey, this amphitheater still stands.  It marks the place where the Apostle Paul came up against the artisans of the goddess Diana. </a:t>
            </a:r>
          </a:p>
          <a:p>
            <a:r>
              <a:rPr lang="en-US" b="1">
                <a:latin typeface="Times New Roman" charset="0"/>
                <a:ea typeface="ＭＳ Ｐゴシック" charset="0"/>
                <a:cs typeface="ＭＳ Ｐゴシック" charset="0"/>
              </a:rPr>
              <a:t>////	In all probability, Paul walked that main boulevard to the waterfront, which was there in his time, but has long since been filled with silt.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xfrm>
            <a:off x="1150938" y="692150"/>
            <a:ext cx="4556125" cy="3416300"/>
          </a:xfrm>
          <a:ln/>
        </p:spPr>
      </p:sp>
      <p:sp>
        <p:nvSpPr>
          <p:cNvPr id="583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New Roman" charset="0"/>
                <a:ea typeface="ＭＳ Ｐゴシック" charset="0"/>
                <a:cs typeface="ＭＳ Ｐゴシック" charset="0"/>
              </a:rPr>
              <a:t>Back on Israel</a:t>
            </a:r>
            <a:r>
              <a:rPr lang="fr-FR" altLang="ja-JP" b="1" dirty="0">
                <a:latin typeface="Times New Roman" charset="0"/>
                <a:ea typeface="ＭＳ Ｐゴシック" charset="0"/>
                <a:cs typeface="ＭＳ Ｐゴシック" charset="0"/>
              </a:rPr>
              <a:t>'</a:t>
            </a:r>
            <a:r>
              <a:rPr lang="en-US" altLang="ja-JP" b="1" dirty="0">
                <a:latin typeface="Times New Roman" charset="0"/>
                <a:ea typeface="ＭＳ Ｐゴシック" charset="0"/>
                <a:cs typeface="ＭＳ Ｐゴシック" charset="0"/>
              </a:rPr>
              <a:t>s Mediterranean seacoast, the technological marvel of this dual-channeled, 22-mile-long aqueduct still stands.  Roman engineers designed and built it to bring water from the distant hills of </a:t>
            </a:r>
            <a:r>
              <a:rPr lang="en-US" altLang="ja-JP" b="1" dirty="0" smtClean="0">
                <a:latin typeface="Times New Roman" charset="0"/>
                <a:ea typeface="ＭＳ Ｐゴシック" charset="0"/>
                <a:cs typeface="ＭＳ Ｐゴシック" charset="0"/>
              </a:rPr>
              <a:t>Mount</a:t>
            </a:r>
            <a:r>
              <a:rPr lang="en-US" altLang="ja-JP" b="1" baseline="0" dirty="0" smtClean="0">
                <a:latin typeface="Times New Roman" charset="0"/>
                <a:ea typeface="ＭＳ Ｐゴシック" charset="0"/>
                <a:cs typeface="ＭＳ Ｐゴシック" charset="0"/>
              </a:rPr>
              <a:t> Carmel </a:t>
            </a:r>
            <a:r>
              <a:rPr lang="en-US" altLang="ja-JP" b="1" dirty="0" smtClean="0">
                <a:latin typeface="Times New Roman" charset="0"/>
                <a:ea typeface="ＭＳ Ｐゴシック" charset="0"/>
                <a:cs typeface="ＭＳ Ｐゴシック" charset="0"/>
              </a:rPr>
              <a:t>to </a:t>
            </a:r>
            <a:r>
              <a:rPr lang="en-US" altLang="ja-JP" b="1" dirty="0">
                <a:latin typeface="Times New Roman" charset="0"/>
                <a:ea typeface="ＭＳ Ｐゴシック" charset="0"/>
                <a:cs typeface="ＭＳ Ｐゴシック" charset="0"/>
              </a:rPr>
              <a:t>the new city of Caesarea, named in honor of the Roman Emperor.</a:t>
            </a:r>
            <a:endParaRPr lang="en-US" b="1"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xfrm>
            <a:off x="1150938" y="692150"/>
            <a:ext cx="4556125" cy="3416300"/>
          </a:xfrm>
          <a:ln/>
        </p:spPr>
      </p:sp>
      <p:sp>
        <p:nvSpPr>
          <p:cNvPr id="604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New Roman" charset="0"/>
                <a:ea typeface="ＭＳ Ｐゴシック" charset="0"/>
                <a:cs typeface="ＭＳ Ｐゴシック" charset="0"/>
              </a:rPr>
              <a:t>And this...the remains of an enormous fortress palace of Herod the Great at Masada overlooking the Dead Sea --  to which the last of Jerusalem</a:t>
            </a:r>
            <a:r>
              <a:rPr lang="fr-FR" b="1" dirty="0">
                <a:latin typeface="Times New Roman" charset="0"/>
                <a:ea typeface="ＭＳ Ｐゴシック" charset="0"/>
                <a:cs typeface="ＭＳ Ｐゴシック" charset="0"/>
              </a:rPr>
              <a:t>'</a:t>
            </a:r>
            <a:r>
              <a:rPr lang="en-US" b="1" dirty="0">
                <a:latin typeface="Times New Roman" charset="0"/>
                <a:ea typeface="ＭＳ Ｐゴシック" charset="0"/>
                <a:cs typeface="ＭＳ Ｐゴシック" charset="0"/>
              </a:rPr>
              <a:t>s rebels held out against the Romans for three years.  Eventually 900 ancient Israelis took their own lives in </a:t>
            </a:r>
            <a:r>
              <a:rPr lang="en-US" b="1" dirty="0" smtClean="0">
                <a:latin typeface="Times New Roman" charset="0"/>
                <a:ea typeface="ＭＳ Ｐゴシック" charset="0"/>
                <a:cs typeface="ＭＳ Ｐゴシック" charset="0"/>
              </a:rPr>
              <a:t>A.D. 73 rather </a:t>
            </a:r>
            <a:r>
              <a:rPr lang="en-US" b="1" dirty="0">
                <a:latin typeface="Times New Roman" charset="0"/>
                <a:ea typeface="ＭＳ Ｐゴシック" charset="0"/>
                <a:cs typeface="ＭＳ Ｐゴシック" charset="0"/>
              </a:rPr>
              <a:t>than live under the yoke of Rome.  Even today, new military cadets become commissioned in the Israeli Defense Force at this place....where they declare, "Never again!</a:t>
            </a:r>
            <a:r>
              <a:rPr lang="ja-JP" altLang="en-US" b="1" dirty="0">
                <a:latin typeface="Times New Roman" charset="0"/>
                <a:ea typeface="ＭＳ Ｐゴシック" charset="0"/>
                <a:cs typeface="ＭＳ Ｐゴシック" charset="0"/>
              </a:rPr>
              <a:t>”</a:t>
            </a:r>
            <a:endParaRPr lang="en-US" b="1"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Continuing on Study Help #5, to sum up Rome</a:t>
            </a:r>
            <a:r>
              <a:rPr lang="fr-FR" altLang="ja-JP"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enormous advances during this period of biblical SILENCE…just look at the list.  These </a:t>
            </a:r>
            <a:r>
              <a:rPr lang="en-US" altLang="ja-JP" b="1">
                <a:solidFill>
                  <a:srgbClr val="000000"/>
                </a:solidFill>
                <a:latin typeface="Times New Roman" charset="0"/>
                <a:ea typeface="ＭＳ Ｐゴシック" charset="0"/>
                <a:cs typeface="ＭＳ Ｐゴシック" charset="0"/>
              </a:rPr>
              <a:t>events and discoveries transformed the world...  </a:t>
            </a:r>
          </a:p>
          <a:p>
            <a:r>
              <a:rPr lang="en-US" b="1">
                <a:solidFill>
                  <a:srgbClr val="000000"/>
                </a:solidFill>
                <a:latin typeface="Times New Roman" charset="0"/>
                <a:ea typeface="ＭＳ Ｐゴシック" charset="0"/>
                <a:cs typeface="ＭＳ Ｐゴシック" charset="0"/>
              </a:rPr>
              <a:t>////	ROME</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EFFICIENT GOVERNMENT &amp; SOCIAL ADMINISTRATION</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NEW USE OF GEARS...WATERWHEEL</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DEVELOPMENT OF TRIGONOMETRY </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WATER CLOCK</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ROSETTA STONE INSCRIBED</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COLLEGE OF TECHNOLOGY IN ALEXANDRIA</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ROMAN BANKING SYSTEM</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NEW CONSTRUCTION METHODS</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WATER &amp; SEWER SYSTEMS…CONCRETE</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STOCK MARKETS AND INVESTMENTS</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EMPIRE-WIDE HIGHWAY SYSTEM</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ADOPTION OF THE 365-DAY YEAR</a:t>
            </a:r>
          </a:p>
          <a:p>
            <a:r>
              <a:rPr lang="en-US" b="1">
                <a:solidFill>
                  <a:srgbClr val="000000"/>
                </a:solidFill>
                <a:latin typeface="Times New Roman" charset="0"/>
                <a:ea typeface="ＭＳ Ｐゴシック" charset="0"/>
                <a:cs typeface="ＭＳ Ｐゴシック" charset="0"/>
              </a:rPr>
              <a:t>////	UNIVERSAL USE OF LATIN</a:t>
            </a:r>
          </a:p>
          <a:p>
            <a:r>
              <a:rPr lang="en-US" b="1">
                <a:solidFill>
                  <a:srgbClr val="000000"/>
                </a:solidFill>
                <a:latin typeface="Times New Roman" charset="0"/>
                <a:ea typeface="ＭＳ Ｐゴシック" charset="0"/>
                <a:cs typeface="ＭＳ Ｐゴシック" charset="0"/>
              </a:rPr>
              <a:t>////	A STRATEGIC MILITARY ORGANIZATION</a:t>
            </a:r>
          </a:p>
          <a:p>
            <a:r>
              <a:rPr lang="en-US" b="1">
                <a:latin typeface="Times New Roman" charset="0"/>
                <a:ea typeface="ＭＳ Ｐゴシック" charset="0"/>
                <a:cs typeface="ＭＳ Ｐゴシック" charset="0"/>
              </a:rPr>
              <a:t>////	producing the </a:t>
            </a:r>
            <a:r>
              <a:rPr lang="en-US" b="1">
                <a:solidFill>
                  <a:srgbClr val="000000"/>
                </a:solidFill>
                <a:latin typeface="Times New Roman" charset="0"/>
                <a:ea typeface="ＭＳ Ｐゴシック" charset="0"/>
                <a:cs typeface="ＭＳ Ｐゴシック" charset="0"/>
              </a:rPr>
              <a:t>PAX ROMANA, and, of course, that continuing </a:t>
            </a:r>
          </a:p>
          <a:p>
            <a:r>
              <a:rPr lang="en-US" b="1">
                <a:solidFill>
                  <a:srgbClr val="000000"/>
                </a:solidFill>
                <a:latin typeface="Times New Roman" charset="0"/>
                <a:ea typeface="ＭＳ Ｐゴシック" charset="0"/>
                <a:cs typeface="ＭＳ Ｐゴシック" charset="0"/>
              </a:rPr>
              <a:t>	thorn in Caesar</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side…</a:t>
            </a:r>
          </a:p>
          <a:p>
            <a:r>
              <a:rPr lang="en-US" b="1">
                <a:latin typeface="Times New Roman" charset="0"/>
                <a:ea typeface="ＭＳ Ｐゴシック" charset="0"/>
                <a:cs typeface="ＭＳ Ｐゴシック" charset="0"/>
              </a:rPr>
              <a:t>////	R</a:t>
            </a:r>
            <a:r>
              <a:rPr lang="en-US" b="1">
                <a:solidFill>
                  <a:srgbClr val="000000"/>
                </a:solidFill>
                <a:latin typeface="Times New Roman" charset="0"/>
                <a:ea typeface="ＭＳ Ｐゴシック" charset="0"/>
                <a:cs typeface="ＭＳ Ｐゴシック" charset="0"/>
              </a:rPr>
              <a:t>OMAN-OCCUPIED PALESTINE</a:t>
            </a:r>
            <a:r>
              <a:rPr lang="en-US" b="1">
                <a:solidFill>
                  <a:srgbClr val="FFFFFF"/>
                </a:solidFill>
                <a:latin typeface="Times New Roman" charset="0"/>
                <a:ea typeface="ＭＳ Ｐゴシック" charset="0"/>
                <a:cs typeface="ＭＳ Ｐゴシック" charset="0"/>
              </a:rPr>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This is the period called biblical SILENCE…the S in C  7  S and J. </a:t>
            </a:r>
          </a:p>
          <a:p>
            <a:r>
              <a:rPr lang="en-US" b="1">
                <a:latin typeface="Times New Roman" charset="0"/>
                <a:ea typeface="ＭＳ Ｐゴシック" charset="0"/>
                <a:cs typeface="ＭＳ Ｐゴシック" charset="0"/>
              </a:rPr>
              <a:t>////	Extending about 400 years between the Old and New Testaments, but with a crucial importance and difference.</a:t>
            </a:r>
          </a:p>
          <a:p>
            <a:r>
              <a:rPr lang="en-US" b="1">
                <a:latin typeface="Times New Roman" charset="0"/>
                <a:ea typeface="ＭＳ Ｐゴシック" charset="0"/>
                <a:cs typeface="ＭＳ Ｐゴシック" charset="0"/>
              </a:rPr>
              <a:t>////	The Protestant Bible records no additional revelation from God during that time.  We have no more biblical record until we arrive at the Gospel of Matthew in the New Testament.</a:t>
            </a:r>
            <a:endParaRPr lang="ru-RU"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a:t>
            </a:r>
          </a:p>
          <a:p>
            <a:r>
              <a:rPr lang="en-US" b="1">
                <a:latin typeface="Times New Roman" charset="0"/>
                <a:ea typeface="ＭＳ Ｐゴシック" charset="0"/>
                <a:cs typeface="ＭＳ Ｐゴシック" charset="0"/>
              </a:rPr>
              <a:t>The prophet Daniel HAD foreseen events of that time.  However, regarding specific writings, as in other parts of Scripture, the Protestant Bible provides none in book form during the SILENCE period.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xfrm>
            <a:off x="1150938" y="692150"/>
            <a:ext cx="4556125" cy="3416300"/>
          </a:xfrm>
          <a:ln/>
        </p:spPr>
      </p:sp>
      <p:sp>
        <p:nvSpPr>
          <p:cNvPr id="645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Now…place the achievements of earlier Greece next to Rome</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later progress in science and technology.  Comparing both in parallel and in sequence…an obvious fact emerges!</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world had enormously changed across the four hundred years since the </a:t>
            </a:r>
            <a:r>
              <a:rPr lang="en-US" b="1">
                <a:latin typeface="Times" charset="0"/>
                <a:ea typeface="ＭＳ Ｐゴシック" charset="0"/>
                <a:cs typeface="ＭＳ Ｐゴシック" charset="0"/>
              </a:rPr>
              <a:t>close of the Old Testa</a:t>
            </a:r>
            <a:r>
              <a:rPr lang="en-US" b="1">
                <a:solidFill>
                  <a:srgbClr val="000000"/>
                </a:solidFill>
                <a:latin typeface="Times New Roman" charset="0"/>
                <a:ea typeface="ＭＳ Ｐゴシック" charset="0"/>
                <a:cs typeface="ＭＳ Ｐゴシック" charset="0"/>
              </a:rPr>
              <a:t>ment!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xfrm>
            <a:off x="1150938" y="692150"/>
            <a:ext cx="4556125" cy="3416300"/>
          </a:xfrm>
          <a:ln/>
        </p:spPr>
      </p:sp>
      <p:sp>
        <p:nvSpPr>
          <p:cNvPr id="686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With Study Help #6 –– between Malachi in the Old Testament and Matthew in the New ––  we can chart four pivotal accomplishments that directly affected the march of Abraham</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promises toward the appearance of the Messiah…two Scriptural, two historical…</a:t>
            </a:r>
          </a:p>
          <a:p>
            <a:r>
              <a:rPr lang="en-US" b="1">
                <a:solidFill>
                  <a:srgbClr val="000000"/>
                </a:solidFill>
                <a:latin typeface="Times New Roman" charset="0"/>
                <a:ea typeface="ＭＳ Ｐゴシック" charset="0"/>
                <a:cs typeface="ＭＳ Ｐゴシック" charset="0"/>
              </a:rPr>
              <a:t>////	First, the Jews completed their Hebrew Canon…the official collection of Old Testament books…during the period of SILENCE.</a:t>
            </a:r>
          </a:p>
          <a:p>
            <a:r>
              <a:rPr lang="en-US" b="1">
                <a:solidFill>
                  <a:srgbClr val="000000"/>
                </a:solidFill>
                <a:latin typeface="Times New Roman" charset="0"/>
                <a:ea typeface="ＭＳ Ｐゴシック" charset="0"/>
                <a:cs typeface="ＭＳ Ｐゴシック" charset="0"/>
              </a:rPr>
              <a:t>////	Second, the Hebrew Old Testament was translated into Greek for the first time, thus becoming the foundation for all future Bible translations right up to our present day.   It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commonly known as the SEPTUAGINT, usually indicated by the Roman numerals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LXX</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representing the 70 scholars who developed its translation in ancient Alexandria.</a:t>
            </a:r>
          </a:p>
          <a:p>
            <a:r>
              <a:rPr lang="en-US" b="1">
                <a:solidFill>
                  <a:srgbClr val="000000"/>
                </a:solidFill>
                <a:latin typeface="Times New Roman" charset="0"/>
                <a:ea typeface="ＭＳ Ｐゴシック" charset="0"/>
                <a:cs typeface="ＭＳ Ｐゴシック" charset="0"/>
              </a:rPr>
              <a:t>////	Third and historically, ALEXANDER THE GREAT spread the ways of the Greeks including their language, through the Mediterranean Basin and far beyond it.</a:t>
            </a:r>
          </a:p>
          <a:p>
            <a:r>
              <a:rPr lang="en-US" b="1">
                <a:solidFill>
                  <a:srgbClr val="000000"/>
                </a:solidFill>
                <a:latin typeface="Times New Roman" charset="0"/>
                <a:ea typeface="ＭＳ Ｐゴシック" charset="0"/>
                <a:cs typeface="ＭＳ Ｐゴシック" charset="0"/>
              </a:rPr>
              <a:t>////	Fourth and finally, Israel came under ROMAN occupation and domination bringing with it an era of high TECHNOLOGY, but enforced by a cruel PEACE throughout the Empire.</a:t>
            </a:r>
          </a:p>
          <a:p>
            <a:r>
              <a:rPr lang="en-US" b="1">
                <a:solidFill>
                  <a:srgbClr val="000000"/>
                </a:solidFill>
                <a:latin typeface="Times New Roman" charset="0"/>
                <a:ea typeface="ＭＳ Ｐゴシック" charset="0"/>
                <a:cs typeface="ＭＳ Ｐゴシック" charset="0"/>
              </a:rPr>
              <a:t>////	Taken together, these events set the stage for culmination of God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Great Promise to Abraham, the appearance of the Messiah, the Lord Jesus Christ!</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Rot="1" noChangeAspect="1" noChangeArrowheads="1" noTextEdit="1"/>
          </p:cNvSpPr>
          <p:nvPr>
            <p:ph type="sldImg"/>
          </p:nvPr>
        </p:nvSpPr>
        <p:spPr>
          <a:xfrm>
            <a:off x="1150938" y="692150"/>
            <a:ext cx="4556125" cy="3416300"/>
          </a:xfrm>
          <a:ln/>
        </p:spPr>
      </p:sp>
      <p:sp>
        <p:nvSpPr>
          <p:cNvPr id="51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solidFill>
                  <a:srgbClr val="000000"/>
                </a:solidFill>
                <a:latin typeface="Times New Roman" charset="0"/>
                <a:ea typeface="ＭＳ Ｐゴシック" charset="0"/>
                <a:cs typeface="ＭＳ Ｐゴシック" charset="0"/>
              </a:rPr>
              <a:t>So here we are…we</a:t>
            </a:r>
            <a:r>
              <a:rPr lang="fr-FR" altLang="ja-JP" b="1" dirty="0" smtClean="0">
                <a:solidFill>
                  <a:srgbClr val="000000"/>
                </a:solidFill>
                <a:latin typeface="Times New Roman" charset="0"/>
                <a:ea typeface="ＭＳ Ｐゴシック" charset="0"/>
                <a:cs typeface="ＭＳ Ｐゴシック" charset="0"/>
              </a:rPr>
              <a:t>'</a:t>
            </a:r>
            <a:r>
              <a:rPr lang="en-US" altLang="ja-JP" b="1" dirty="0" err="1" smtClean="0">
                <a:solidFill>
                  <a:srgbClr val="000000"/>
                </a:solidFill>
                <a:latin typeface="Times New Roman" charset="0"/>
                <a:ea typeface="ＭＳ Ｐゴシック" charset="0"/>
                <a:cs typeface="ＭＳ Ｐゴシック" charset="0"/>
              </a:rPr>
              <a:t>ve</a:t>
            </a:r>
            <a:r>
              <a:rPr lang="en-US" altLang="ja-JP" b="1" dirty="0" smtClean="0">
                <a:solidFill>
                  <a:srgbClr val="000000"/>
                </a:solidFill>
                <a:latin typeface="Times New Roman" charset="0"/>
                <a:ea typeface="ＭＳ Ｐゴシック" charset="0"/>
                <a:cs typeface="ＭＳ Ｐゴシック" charset="0"/>
              </a:rPr>
              <a:t> explored and mapped out</a:t>
            </a:r>
            <a:endParaRPr lang="en-US" altLang="ja-JP" b="1" dirty="0" smtClean="0">
              <a:latin typeface="Times New Roman" charset="0"/>
              <a:ea typeface="ＭＳ Ｐゴシック" charset="0"/>
              <a:cs typeface="ＭＳ Ｐゴシック" charset="0"/>
            </a:endParaRPr>
          </a:p>
          <a:p>
            <a:r>
              <a:rPr lang="en-US" b="1" dirty="0" smtClean="0">
                <a:latin typeface="Times New Roman" charset="0"/>
                <a:ea typeface="ＭＳ Ｐゴシック" charset="0"/>
                <a:cs typeface="ＭＳ Ｐゴシック" charset="0"/>
              </a:rPr>
              <a:t>CREATION…FOUR PEOPLE…THREE SOCIETIES…</a:t>
            </a:r>
          </a:p>
          <a:p>
            <a:r>
              <a:rPr lang="en-US" b="1" dirty="0" smtClean="0">
                <a:latin typeface="Times New Roman" charset="0"/>
                <a:ea typeface="ＭＳ Ｐゴシック" charset="0"/>
                <a:cs typeface="ＭＳ Ｐゴシック" charset="0"/>
              </a:rPr>
              <a:t>////	…held together by THE FOUR FOUNDATIONAL BIBLICAL COVENANTS, the ABRAHAMIC and the three amplifications of those covenant promises…the Land, the Davidic, and the New Covenants.</a:t>
            </a:r>
          </a:p>
          <a:p>
            <a:r>
              <a:rPr lang="en-US" b="1" dirty="0" smtClean="0">
                <a:latin typeface="Times New Roman" charset="0"/>
                <a:ea typeface="ＭＳ Ｐゴシック" charset="0"/>
                <a:cs typeface="ＭＳ Ｐゴシック" charset="0"/>
              </a:rPr>
              <a:t>////	And then, with the cultural influence of ALEXANDER THE GREAT and the enormous social changes brought on by the ROMAN EMPIRE….</a:t>
            </a:r>
          </a:p>
          <a:p>
            <a:r>
              <a:rPr lang="en-US" b="1" smtClean="0">
                <a:latin typeface="Times New Roman" charset="0"/>
                <a:ea typeface="ＭＳ Ｐゴシック" charset="0"/>
                <a:cs typeface="ＭＳ Ｐゴシック" charset="0"/>
              </a:rPr>
              <a:t>////	…the stage is now set for the last of the ten Bible files where we come face to face with the appearance of that One ---the Messiah…for Whom the entire glorious story has been revealed and preserved for us in Scripture in both the Old and the New Testaments.</a:t>
            </a:r>
            <a:endParaRPr lang="en-US" b="1" dirty="0">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xfrm>
            <a:off x="1150938" y="692150"/>
            <a:ext cx="4556125" cy="3416300"/>
          </a:xfrm>
          <a:ln/>
        </p:spPr>
      </p:sp>
      <p:sp>
        <p:nvSpPr>
          <p:cNvPr id="727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xfrm>
            <a:off x="1150938" y="692150"/>
            <a:ext cx="4556125" cy="3416300"/>
          </a:xfrm>
          <a:ln/>
        </p:spPr>
      </p:sp>
      <p:sp>
        <p:nvSpPr>
          <p:cNvPr id="112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Here is the SILENCE FOLDER in the Bible File collection.  But remember this...although this period between the Testaments is traditionally called a period of BIBLICAL SILENCE, the stage of world history was anything but quiet.</a:t>
            </a:r>
          </a:p>
          <a:p>
            <a:r>
              <a:rPr lang="en-US" b="1">
                <a:latin typeface="Times New Roman" charset="0"/>
                <a:ea typeface="ＭＳ Ｐゴシック" charset="0"/>
                <a:cs typeface="ＭＳ Ｐゴシック" charset="0"/>
              </a:rPr>
              <a:t>////	The Bible File</a:t>
            </a:r>
            <a:r>
              <a:rPr lang="fr-FR" altLang="ja-JP"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SILENCE Folder sits there squarely parked between the Old Testament…</a:t>
            </a:r>
          </a:p>
          <a:p>
            <a:r>
              <a:rPr lang="en-US" b="1">
                <a:latin typeface="Times New Roman" charset="0"/>
                <a:ea typeface="ＭＳ Ｐゴシック" charset="0"/>
                <a:cs typeface="ＭＳ Ｐゴシック" charset="0"/>
              </a:rPr>
              <a:t>////	….and the New Testament…the JESUS file folder.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xfrm>
            <a:off x="1150938" y="692150"/>
            <a:ext cx="4556125" cy="3416300"/>
          </a:xfrm>
          <a:ln/>
        </p:spPr>
      </p:sp>
      <p:sp>
        <p:nvSpPr>
          <p:cNvPr id="133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The SILENCE  time frame…about 500 B.C.… with the Bible File</a:t>
            </a:r>
            <a:r>
              <a:rPr lang="fr-FR" altLang="ja-JP"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two blank spaces marking this period of Biblical AND world history…. crucial turning points of enormous importance to Biblical understanding.</a:t>
            </a:r>
          </a:p>
          <a:p>
            <a:r>
              <a:rPr lang="en-US" b="1">
                <a:latin typeface="Times New Roman" charset="0"/>
                <a:ea typeface="ＭＳ Ｐゴシック" charset="0"/>
                <a:cs typeface="ＭＳ Ｐゴシック" charset="0"/>
              </a:rPr>
              <a:t>////	Let</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begin with ALEX THE GREEK -- the reason for that temporary title is coming shortly.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xfrm>
            <a:off x="1150938" y="692150"/>
            <a:ext cx="4556125" cy="3416300"/>
          </a:xfrm>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We refer, of course, to ALEXANDER THE GREAT…that remarkable young Greek military genius who changed the course of world history.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xfrm>
            <a:off x="1150938" y="692150"/>
            <a:ext cx="4556125" cy="3416300"/>
          </a:xfrm>
          <a:ln/>
        </p:spPr>
      </p:sp>
      <p:sp>
        <p:nvSpPr>
          <p:cNvPr id="174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Some facts about the young Alexander:  he was educated at the feet of Aristotle, eventually riding to fabulous victories on his famous horse, Bucephalus.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xfrm>
            <a:off x="1150938" y="692150"/>
            <a:ext cx="4556125" cy="3416300"/>
          </a:xfrm>
          <a:ln/>
        </p:spPr>
      </p:sp>
      <p:sp>
        <p:nvSpPr>
          <p:cNvPr id="194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ALEXANDER was born in Macedonia…about 300 years before the birth of Jesus Christ…</a:t>
            </a:r>
          </a:p>
          <a:p>
            <a:r>
              <a:rPr lang="en-US" b="1">
                <a:latin typeface="Times New Roman" charset="0"/>
                <a:ea typeface="ＭＳ Ｐゴシック" charset="0"/>
                <a:cs typeface="ＭＳ Ｐゴシック" charset="0"/>
              </a:rPr>
              <a:t>////	…in the ancient city of Philippi, the son of King Philip.  Alexander exerted a level of influence on world history like few others, before or since.  His conquering armies swept through most of the known world of his day.</a:t>
            </a:r>
          </a:p>
          <a:p>
            <a:r>
              <a:rPr lang="en-US" b="1">
                <a:latin typeface="Times New Roman" charset="0"/>
                <a:ea typeface="ＭＳ Ｐゴシック" charset="0"/>
                <a:cs typeface="ＭＳ Ｐゴシック" charset="0"/>
              </a:rPr>
              <a:t>////  	By the time of his death at age 33, Alexander had subdued an enormous extent of European and Asian lands…from North Africa to today</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Turkey, and from today</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Northern Greece all the way to India. A truly incredible life of unparalleled historic significance.  </a:t>
            </a:r>
          </a:p>
          <a:p>
            <a:r>
              <a:rPr lang="en-US" b="1">
                <a:latin typeface="Times New Roman" charset="0"/>
                <a:ea typeface="ＭＳ Ｐゴシック" charset="0"/>
                <a:cs typeface="ＭＳ Ｐゴシック" charset="0"/>
              </a:rPr>
              <a:t>////	And right at the center of Alexander</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conquests lay that troubling little land called Israel or Canaan, later known as Palestine during Roman times.  Alexander</a:t>
            </a:r>
            <a:r>
              <a:rPr lang="fr-FR" altLang="ja-JP"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influence heavily impacted The Land of Abraham</a:t>
            </a:r>
            <a:r>
              <a:rPr lang="fr-FR" altLang="ja-JP"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inheritance.</a:t>
            </a:r>
          </a:p>
          <a:p>
            <a:r>
              <a:rPr lang="en-US" b="1">
                <a:latin typeface="Times New Roman" charset="0"/>
                <a:ea typeface="ＭＳ Ｐゴシック" charset="0"/>
                <a:cs typeface="ＭＳ Ｐゴシック" charset="0"/>
              </a:rPr>
              <a:t>////	Wherever he went, Alexander spread the cultural effects of "Hellenism," an important word that means doing things THE GREEK WAY.  But riding out above all his accomplishments…in all his conquered lands ALEXANDER also left behind his most important cultural contribution…</a:t>
            </a:r>
          </a:p>
          <a:p>
            <a:r>
              <a:rPr lang="en-US" b="1">
                <a:latin typeface="Times New Roman" charset="0"/>
                <a:ea typeface="ＭＳ Ｐゴシック" charset="0"/>
                <a:cs typeface="ＭＳ Ｐゴシック" charset="0"/>
              </a:rPr>
              <a:t>////	…as far as the Gospel is concerned: the Greek language...a version called, in effect, street or Koine (KOIN-AY) Greek</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1150938" y="692150"/>
            <a:ext cx="4556125" cy="3416300"/>
          </a:xfrm>
          <a:ln/>
        </p:spPr>
      </p:sp>
      <p:sp>
        <p:nvSpPr>
          <p:cNvPr id="215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This is why we list him as ALEX THE GREEK in The Bible File.  The presence of the Greek language throughout the Mediterranean Basin provided an improved ease of communication in the Apostle Paul</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later missionary journeys in those distant lands.</a:t>
            </a:r>
          </a:p>
          <a:p>
            <a:r>
              <a:rPr lang="en-US" b="1">
                <a:latin typeface="Times New Roman" charset="0"/>
                <a:ea typeface="ＭＳ Ｐゴシック" charset="0"/>
                <a:cs typeface="ＭＳ Ｐゴシック" charset="0"/>
              </a:rPr>
              <a:t>////	And a reminder to our own time: never forget the intellectual genius of the Greeks.  Paul did not.  Only read the Book of Acts to understand his respect for the brilliance of the Greek mind…even though it was mired in pagan philosophy and spiritual darkness.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Click to edit Master subtitle style</a:t>
            </a:r>
            <a:endParaRPr lang="en-US"/>
          </a:p>
        </p:txBody>
      </p:sp>
    </p:spTree>
    <p:extLst>
      <p:ext uri="{BB962C8B-B14F-4D97-AF65-F5344CB8AC3E}">
        <p14:creationId xmlns:p14="http://schemas.microsoft.com/office/powerpoint/2010/main" val="4231580127"/>
      </p:ext>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2018495014"/>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710562204"/>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1653195709"/>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Click to edit Master text styles</a:t>
            </a:r>
          </a:p>
        </p:txBody>
      </p:sp>
    </p:spTree>
    <p:extLst>
      <p:ext uri="{BB962C8B-B14F-4D97-AF65-F5344CB8AC3E}">
        <p14:creationId xmlns:p14="http://schemas.microsoft.com/office/powerpoint/2010/main" val="338543114"/>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1570172560"/>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2220837647"/>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Tree>
    <p:extLst>
      <p:ext uri="{BB962C8B-B14F-4D97-AF65-F5344CB8AC3E}">
        <p14:creationId xmlns:p14="http://schemas.microsoft.com/office/powerpoint/2010/main" val="279064590"/>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250515"/>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2350661392"/>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2644302178"/>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Comic Sans MS" pitchFamily="-107"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1027" name="Text Box 51"/>
          <p:cNvSpPr txBox="1">
            <a:spLocks noChangeArrowheads="1"/>
          </p:cNvSpPr>
          <p:nvPr userDrawn="1"/>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1076" name="Rectangle 52"/>
          <p:cNvSpPr>
            <a:spLocks noChangeArrowheads="1"/>
          </p:cNvSpPr>
          <p:nvPr userDrawn="1"/>
        </p:nvSpPr>
        <p:spPr bwMode="auto">
          <a:xfrm>
            <a:off x="7481888" y="6526213"/>
            <a:ext cx="808037"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9.65.03e.</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5"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8.png"/><Relationship Id="rId5" Type="http://schemas.openxmlformats.org/officeDocument/2006/relationships/image" Target="../media/image14.emf"/><Relationship Id="rId6" Type="http://schemas.openxmlformats.org/officeDocument/2006/relationships/image" Target="../media/image15.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5" Type="http://schemas.openxmlformats.org/officeDocument/2006/relationships/image" Target="../media/image19.emf"/><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tags" Target="../tags/tag4.xml"/><Relationship Id="rId4" Type="http://schemas.openxmlformats.org/officeDocument/2006/relationships/tags" Target="../tags/tag5.xml"/><Relationship Id="rId5" Type="http://schemas.openxmlformats.org/officeDocument/2006/relationships/slideLayout" Target="../slideLayouts/slideLayout7.xml"/><Relationship Id="rId6" Type="http://schemas.openxmlformats.org/officeDocument/2006/relationships/notesSlide" Target="../notesSlides/notesSlide20.xml"/><Relationship Id="rId7" Type="http://schemas.openxmlformats.org/officeDocument/2006/relationships/image" Target="../media/image20.jpeg"/><Relationship Id="rId8" Type="http://schemas.openxmlformats.org/officeDocument/2006/relationships/image" Target="../media/image21.jpeg"/><Relationship Id="rId9" Type="http://schemas.openxmlformats.org/officeDocument/2006/relationships/image" Target="../media/image22.jpeg"/><Relationship Id="rId10" Type="http://schemas.openxmlformats.org/officeDocument/2006/relationships/image" Target="../media/image23.jpeg"/><Relationship Id="rId1" Type="http://schemas.openxmlformats.org/officeDocument/2006/relationships/tags" Target="../tags/tag2.xml"/><Relationship Id="rId2" Type="http://schemas.openxmlformats.org/officeDocument/2006/relationships/tags" Target="../tags/tag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27.jpeg"/><Relationship Id="rId1" Type="http://schemas.openxmlformats.org/officeDocument/2006/relationships/tags" Target="../tags/tag6.xml"/><Relationship Id="rId2"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29.jpeg"/><Relationship Id="rId1" Type="http://schemas.openxmlformats.org/officeDocument/2006/relationships/tags" Target="../tags/tag7.xml"/><Relationship Id="rId2"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6.xml"/><Relationship Id="rId5" Type="http://schemas.openxmlformats.org/officeDocument/2006/relationships/image" Target="../media/image30.jpeg"/><Relationship Id="rId6" Type="http://schemas.openxmlformats.org/officeDocument/2006/relationships/image" Target="../media/image31.jpeg"/><Relationship Id="rId1" Type="http://schemas.openxmlformats.org/officeDocument/2006/relationships/tags" Target="../tags/tag8.xml"/><Relationship Id="rId2" Type="http://schemas.openxmlformats.org/officeDocument/2006/relationships/tags" Target="../tags/tag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tags" Target="../tags/tag10.xml"/><Relationship Id="rId2"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tags" Target="../tags/tag13.xml"/><Relationship Id="rId4" Type="http://schemas.openxmlformats.org/officeDocument/2006/relationships/slideLayout" Target="../slideLayouts/slideLayout7.xml"/><Relationship Id="rId5" Type="http://schemas.openxmlformats.org/officeDocument/2006/relationships/notesSlide" Target="../notesSlides/notesSlide29.xml"/><Relationship Id="rId6" Type="http://schemas.openxmlformats.org/officeDocument/2006/relationships/image" Target="../media/image35.jpeg"/><Relationship Id="rId7" Type="http://schemas.openxmlformats.org/officeDocument/2006/relationships/image" Target="../media/image36.jpeg"/><Relationship Id="rId8" Type="http://schemas.openxmlformats.org/officeDocument/2006/relationships/image" Target="../media/image37.jpeg"/><Relationship Id="rId1" Type="http://schemas.openxmlformats.org/officeDocument/2006/relationships/tags" Target="../tags/tag11.xml"/><Relationship Id="rId2" Type="http://schemas.openxmlformats.org/officeDocument/2006/relationships/tags" Target="../tags/tag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hyperlink" Target="file:///\\localhost\Macintosh%20HD\Desktop%20Folder\TBB%20BIG%20SHOW%207.0\7.0.03E-JESU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em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2" name="Group 261"/>
          <p:cNvGrpSpPr/>
          <p:nvPr/>
        </p:nvGrpSpPr>
        <p:grpSpPr>
          <a:xfrm>
            <a:off x="4218241" y="4216802"/>
            <a:ext cx="978072" cy="1666282"/>
            <a:chOff x="8015123" y="3314307"/>
            <a:chExt cx="978072" cy="1666282"/>
          </a:xfrm>
        </p:grpSpPr>
        <p:grpSp>
          <p:nvGrpSpPr>
            <p:cNvPr id="263" name="Group 107"/>
            <p:cNvGrpSpPr/>
            <p:nvPr/>
          </p:nvGrpSpPr>
          <p:grpSpPr>
            <a:xfrm>
              <a:off x="8040695" y="3314307"/>
              <a:ext cx="952500" cy="1666282"/>
              <a:chOff x="8040695" y="3314307"/>
              <a:chExt cx="952500" cy="1666282"/>
            </a:xfrm>
          </p:grpSpPr>
          <p:grpSp>
            <p:nvGrpSpPr>
              <p:cNvPr id="265" name="Group 96"/>
              <p:cNvGrpSpPr/>
              <p:nvPr/>
            </p:nvGrpSpPr>
            <p:grpSpPr>
              <a:xfrm>
                <a:off x="8040695" y="3314307"/>
                <a:ext cx="952500" cy="1666282"/>
                <a:chOff x="8182584" y="3372113"/>
                <a:chExt cx="952500" cy="1666282"/>
              </a:xfrm>
            </p:grpSpPr>
            <p:grpSp>
              <p:nvGrpSpPr>
                <p:cNvPr id="267" name="Group 329"/>
                <p:cNvGrpSpPr/>
                <p:nvPr/>
              </p:nvGrpSpPr>
              <p:grpSpPr>
                <a:xfrm>
                  <a:off x="8182584" y="3372113"/>
                  <a:ext cx="952500" cy="1368052"/>
                  <a:chOff x="9687681" y="3119864"/>
                  <a:chExt cx="952500" cy="1368052"/>
                </a:xfrm>
              </p:grpSpPr>
              <p:sp>
                <p:nvSpPr>
                  <p:cNvPr id="269"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270"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271"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272"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273"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274"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275"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276"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277"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278"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279" name="Group 374"/>
                  <p:cNvGrpSpPr/>
                  <p:nvPr/>
                </p:nvGrpSpPr>
                <p:grpSpPr>
                  <a:xfrm>
                    <a:off x="9826127" y="3439787"/>
                    <a:ext cx="593110" cy="552118"/>
                    <a:chOff x="10744729" y="4262967"/>
                    <a:chExt cx="593110" cy="552118"/>
                  </a:xfrm>
                </p:grpSpPr>
                <p:sp>
                  <p:nvSpPr>
                    <p:cNvPr id="282"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বহির্গমন</a:t>
                      </a:r>
                    </a:p>
                    <a:p>
                      <a:endParaRPr lang="en-US" sz="900" dirty="0">
                        <a:solidFill>
                          <a:srgbClr val="000000"/>
                        </a:solidFill>
                        <a:latin typeface="Helvetica" charset="0"/>
                      </a:endParaRPr>
                    </a:p>
                  </p:txBody>
                </p:sp>
                <p:sp>
                  <p:nvSpPr>
                    <p:cNvPr id="283"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সায়নাই</a:t>
                      </a:r>
                    </a:p>
                    <a:p>
                      <a:endParaRPr lang="en-US" sz="900" dirty="0">
                        <a:solidFill>
                          <a:srgbClr val="000000"/>
                        </a:solidFill>
                        <a:latin typeface="Helvetica" charset="0"/>
                      </a:endParaRPr>
                    </a:p>
                  </p:txBody>
                </p:sp>
                <p:sp>
                  <p:nvSpPr>
                    <p:cNvPr id="284"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নৈ অ আ</a:t>
                      </a:r>
                      <a:endParaRPr lang="en-US" sz="900" dirty="0">
                        <a:solidFill>
                          <a:srgbClr val="000000"/>
                        </a:solidFill>
                        <a:latin typeface="Helvetica" charset="0"/>
                      </a:endParaRPr>
                    </a:p>
                  </p:txBody>
                </p:sp>
              </p:grpSp>
              <p:sp>
                <p:nvSpPr>
                  <p:cNvPr id="280"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bn-IN" sz="900" dirty="0" smtClean="0">
                      <a:solidFill>
                        <a:srgbClr val="000000"/>
                      </a:solidFill>
                      <a:latin typeface="Helvetica" charset="0"/>
                    </a:endParaRPr>
                  </a:p>
                  <a:p>
                    <a:endParaRPr lang="en-US" sz="900" dirty="0">
                      <a:solidFill>
                        <a:srgbClr val="000000"/>
                      </a:solidFill>
                      <a:latin typeface="Helvetica" charset="0"/>
                    </a:endParaRPr>
                  </a:p>
                </p:txBody>
              </p:sp>
              <p:sp>
                <p:nvSpPr>
                  <p:cNvPr id="281" name="Rectangle 280"/>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কাদেশ </a:t>
                    </a:r>
                    <a:r>
                      <a:rPr lang="bn-IN" sz="900" dirty="0" smtClean="0">
                        <a:solidFill>
                          <a:schemeClr val="bg1"/>
                        </a:solidFill>
                        <a:latin typeface="Times" charset="0"/>
                      </a:rPr>
                      <a:t>বর্ণেয়</a:t>
                    </a:r>
                    <a:endParaRPr lang="bn-IN" sz="900" dirty="0" smtClean="0">
                      <a:solidFill>
                        <a:schemeClr val="bg1"/>
                      </a:solidFill>
                      <a:latin typeface="Helvetica" charset="0"/>
                    </a:endParaRPr>
                  </a:p>
                  <a:p>
                    <a:endParaRPr lang="en-US" sz="900" dirty="0">
                      <a:solidFill>
                        <a:srgbClr val="000000"/>
                      </a:solidFill>
                      <a:latin typeface="Helvetica" charset="0"/>
                    </a:endParaRPr>
                  </a:p>
                </p:txBody>
              </p:sp>
            </p:grpSp>
            <p:sp>
              <p:nvSpPr>
                <p:cNvPr id="268"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endParaRPr lang="bn-IN" sz="900" dirty="0" smtClean="0">
                    <a:solidFill>
                      <a:srgbClr val="000000"/>
                    </a:solidFill>
                    <a:latin typeface="Helvetica" charset="0"/>
                  </a:endParaRPr>
                </a:p>
                <a:p>
                  <a:endParaRPr lang="bn-IN" sz="900" dirty="0" smtClean="0">
                    <a:solidFill>
                      <a:srgbClr val="000000"/>
                    </a:solidFill>
                    <a:latin typeface="Helvetica" charset="0"/>
                  </a:endParaRPr>
                </a:p>
                <a:p>
                  <a:endParaRPr lang="en-US" sz="900" dirty="0">
                    <a:solidFill>
                      <a:srgbClr val="000000"/>
                    </a:solidFill>
                    <a:latin typeface="Helvetica" charset="0"/>
                  </a:endParaRPr>
                </a:p>
              </p:txBody>
            </p:sp>
          </p:grpSp>
          <p:sp>
            <p:nvSpPr>
              <p:cNvPr id="266" name="TextBox 265"/>
              <p:cNvSpPr txBox="1"/>
              <p:nvPr/>
            </p:nvSpPr>
            <p:spPr>
              <a:xfrm>
                <a:off x="8261130" y="4340772"/>
                <a:ext cx="567558" cy="230832"/>
              </a:xfrm>
              <a:prstGeom prst="rect">
                <a:avLst/>
              </a:prstGeom>
              <a:noFill/>
            </p:spPr>
            <p:txBody>
              <a:bodyPr wrap="square" rtlCol="0">
                <a:spAutoFit/>
              </a:bodyPr>
              <a:lstStyle/>
              <a:p>
                <a:r>
                  <a:rPr lang="bn-IN" sz="900" dirty="0" smtClean="0">
                    <a:solidFill>
                      <a:schemeClr val="bg1"/>
                    </a:solidFill>
                  </a:rPr>
                  <a:t>৪০</a:t>
                </a:r>
                <a:endParaRPr lang="en-SG" sz="900" dirty="0">
                  <a:solidFill>
                    <a:schemeClr val="bg1"/>
                  </a:solidFill>
                </a:endParaRPr>
              </a:p>
            </p:txBody>
          </p:sp>
        </p:grpSp>
        <p:sp>
          <p:nvSpPr>
            <p:cNvPr id="264" name="Rectangle 263"/>
            <p:cNvSpPr/>
            <p:nvPr/>
          </p:nvSpPr>
          <p:spPr>
            <a:xfrm>
              <a:off x="8015123" y="4489432"/>
              <a:ext cx="889987" cy="230832"/>
            </a:xfrm>
            <a:prstGeom prst="rect">
              <a:avLst/>
            </a:prstGeom>
          </p:spPr>
          <p:txBody>
            <a:bodyPr wrap="none">
              <a:spAutoFit/>
            </a:bodyPr>
            <a:lstStyle/>
            <a:p>
              <a:r>
                <a:rPr lang="bn-IN" sz="900" dirty="0" smtClean="0">
                  <a:solidFill>
                    <a:schemeClr val="bg1"/>
                  </a:solidFill>
                  <a:latin typeface="Times" charset="0"/>
                </a:rPr>
                <a:t>৫টি ধর্মোপদেশ</a:t>
              </a:r>
              <a:endParaRPr lang="en-US" sz="900" dirty="0">
                <a:solidFill>
                  <a:schemeClr val="bg1"/>
                </a:solidFill>
                <a:latin typeface="Times" charset="0"/>
              </a:endParaRPr>
            </a:p>
          </p:txBody>
        </p:sp>
      </p:grpSp>
      <p:sp>
        <p:nvSpPr>
          <p:cNvPr id="424" name="Rectangle 423"/>
          <p:cNvSpPr/>
          <p:nvPr/>
        </p:nvSpPr>
        <p:spPr>
          <a:xfrm>
            <a:off x="4920094" y="4202161"/>
            <a:ext cx="1101584" cy="246221"/>
          </a:xfrm>
          <a:prstGeom prst="rect">
            <a:avLst/>
          </a:prstGeom>
        </p:spPr>
        <p:txBody>
          <a:bodyPr wrap="none">
            <a:spAutoFit/>
          </a:bodyPr>
          <a:lstStyle/>
          <a:p>
            <a:pPr>
              <a:defRPr/>
            </a:pPr>
            <a:r>
              <a:rPr lang="bn-IN" sz="1000" b="1" dirty="0" smtClean="0">
                <a:solidFill>
                  <a:srgbClr val="FFFF00"/>
                </a:solidFill>
                <a:effectLst/>
              </a:rPr>
              <a:t>(১৫০০ </a:t>
            </a:r>
            <a:r>
              <a:rPr lang="bn-IN" sz="1000" b="1" dirty="0">
                <a:solidFill>
                  <a:srgbClr val="FFFF00"/>
                </a:solidFill>
                <a:effectLst/>
              </a:rPr>
              <a:t>খ্রিষ্ট পূর্ব)  </a:t>
            </a:r>
            <a:endParaRPr lang="en-SG" sz="1000" dirty="0">
              <a:solidFill>
                <a:srgbClr val="FFFF00"/>
              </a:solidFill>
            </a:endParaRPr>
          </a:p>
        </p:txBody>
      </p:sp>
      <p:sp>
        <p:nvSpPr>
          <p:cNvPr id="310" name="Rectangle 309"/>
          <p:cNvSpPr/>
          <p:nvPr/>
        </p:nvSpPr>
        <p:spPr>
          <a:xfrm>
            <a:off x="4824139" y="2040339"/>
            <a:ext cx="1200150" cy="246063"/>
          </a:xfrm>
          <a:prstGeom prst="rect">
            <a:avLst/>
          </a:prstGeom>
        </p:spPr>
        <p:txBody>
          <a:bodyPr wrap="none">
            <a:spAutoFit/>
          </a:bodyPr>
          <a:lstStyle/>
          <a:p>
            <a:pPr>
              <a:defRPr/>
            </a:pPr>
            <a:r>
              <a:rPr lang="bn-IN" sz="1000" b="1" dirty="0">
                <a:solidFill>
                  <a:srgbClr val="FFFF00"/>
                </a:solidFill>
                <a:effectLst/>
              </a:rPr>
              <a:t>(২০০০ খ্রিষ্ট পূর্ব)  </a:t>
            </a:r>
            <a:endParaRPr lang="en-SG" sz="1000" dirty="0">
              <a:solidFill>
                <a:srgbClr val="FFFF00"/>
              </a:solidFill>
            </a:endParaRPr>
          </a:p>
        </p:txBody>
      </p:sp>
      <p:sp>
        <p:nvSpPr>
          <p:cNvPr id="4324" name="Rectangle 4"/>
          <p:cNvSpPr>
            <a:spLocks noChangeArrowheads="1"/>
          </p:cNvSpPr>
          <p:nvPr/>
        </p:nvSpPr>
        <p:spPr bwMode="auto">
          <a:xfrm>
            <a:off x="5310188" y="519113"/>
            <a:ext cx="7667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73" name="AutoShape 88"/>
          <p:cNvSpPr>
            <a:spLocks noChangeArrowheads="1"/>
          </p:cNvSpPr>
          <p:nvPr/>
        </p:nvSpPr>
        <p:spPr bwMode="auto">
          <a:xfrm>
            <a:off x="6597651" y="3235325"/>
            <a:ext cx="730250" cy="42068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74" name="Freeform 89"/>
          <p:cNvSpPr>
            <a:spLocks/>
          </p:cNvSpPr>
          <p:nvPr/>
        </p:nvSpPr>
        <p:spPr bwMode="auto">
          <a:xfrm>
            <a:off x="7339013" y="717550"/>
            <a:ext cx="204788" cy="65088"/>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75" name="Freeform 90"/>
          <p:cNvSpPr>
            <a:spLocks/>
          </p:cNvSpPr>
          <p:nvPr/>
        </p:nvSpPr>
        <p:spPr bwMode="auto">
          <a:xfrm>
            <a:off x="7326313" y="717550"/>
            <a:ext cx="217488" cy="77788"/>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76" name="Rectangle 91"/>
          <p:cNvSpPr>
            <a:spLocks noChangeArrowheads="1"/>
          </p:cNvSpPr>
          <p:nvPr/>
        </p:nvSpPr>
        <p:spPr bwMode="auto">
          <a:xfrm>
            <a:off x="6870701" y="981075"/>
            <a:ext cx="35083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350</a:t>
            </a:r>
          </a:p>
        </p:txBody>
      </p:sp>
      <p:sp>
        <p:nvSpPr>
          <p:cNvPr id="4277" name="Freeform 92"/>
          <p:cNvSpPr>
            <a:spLocks/>
          </p:cNvSpPr>
          <p:nvPr/>
        </p:nvSpPr>
        <p:spPr bwMode="auto">
          <a:xfrm>
            <a:off x="7339013" y="704850"/>
            <a:ext cx="204788"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78" name="AutoShape 93"/>
          <p:cNvSpPr>
            <a:spLocks noChangeArrowheads="1"/>
          </p:cNvSpPr>
          <p:nvPr/>
        </p:nvSpPr>
        <p:spPr bwMode="auto">
          <a:xfrm>
            <a:off x="6597651" y="577850"/>
            <a:ext cx="730250" cy="2444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79" name="Rectangle 94"/>
          <p:cNvSpPr>
            <a:spLocks noChangeArrowheads="1"/>
          </p:cNvSpPr>
          <p:nvPr/>
        </p:nvSpPr>
        <p:spPr bwMode="auto">
          <a:xfrm>
            <a:off x="6596063" y="735013"/>
            <a:ext cx="952500" cy="4333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80" name="AutoShape 95"/>
          <p:cNvSpPr>
            <a:spLocks noChangeArrowheads="1"/>
          </p:cNvSpPr>
          <p:nvPr/>
        </p:nvSpPr>
        <p:spPr bwMode="auto">
          <a:xfrm>
            <a:off x="6616701" y="603250"/>
            <a:ext cx="692150" cy="2444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84" name="Rectangle 99"/>
          <p:cNvSpPr>
            <a:spLocks noChangeArrowheads="1"/>
          </p:cNvSpPr>
          <p:nvPr/>
        </p:nvSpPr>
        <p:spPr bwMode="auto">
          <a:xfrm>
            <a:off x="6596063" y="3414713"/>
            <a:ext cx="969963" cy="90646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85" name="AutoShape 100"/>
          <p:cNvSpPr>
            <a:spLocks noChangeArrowheads="1"/>
          </p:cNvSpPr>
          <p:nvPr/>
        </p:nvSpPr>
        <p:spPr bwMode="auto">
          <a:xfrm>
            <a:off x="6616701" y="3267075"/>
            <a:ext cx="698500" cy="706438"/>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87" name="Line 102"/>
          <p:cNvSpPr>
            <a:spLocks noChangeShapeType="1"/>
          </p:cNvSpPr>
          <p:nvPr/>
        </p:nvSpPr>
        <p:spPr bwMode="auto">
          <a:xfrm>
            <a:off x="6634163" y="93980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89" name="Rectangle 104"/>
          <p:cNvSpPr>
            <a:spLocks noChangeArrowheads="1"/>
          </p:cNvSpPr>
          <p:nvPr/>
        </p:nvSpPr>
        <p:spPr bwMode="auto">
          <a:xfrm>
            <a:off x="6845301" y="930275"/>
            <a:ext cx="432810"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1000" dirty="0" smtClean="0">
                <a:solidFill>
                  <a:srgbClr val="000000"/>
                </a:solidFill>
                <a:latin typeface="Helvetica" charset="0"/>
              </a:rPr>
              <a:t>৩৫০</a:t>
            </a:r>
            <a:endParaRPr lang="en-US" sz="1000" dirty="0">
              <a:solidFill>
                <a:srgbClr val="000000"/>
              </a:solidFill>
              <a:latin typeface="Helvetica" charset="0"/>
            </a:endParaRPr>
          </a:p>
        </p:txBody>
      </p:sp>
      <p:sp>
        <p:nvSpPr>
          <p:cNvPr id="4291" name="Rectangle 106"/>
          <p:cNvSpPr>
            <a:spLocks noChangeArrowheads="1"/>
          </p:cNvSpPr>
          <p:nvPr/>
        </p:nvSpPr>
        <p:spPr bwMode="auto">
          <a:xfrm>
            <a:off x="6573838" y="558800"/>
            <a:ext cx="708526"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অরাজকতা</a:t>
            </a:r>
            <a:endParaRPr lang="en-US" sz="900" dirty="0">
              <a:solidFill>
                <a:srgbClr val="000000"/>
              </a:solidFill>
              <a:latin typeface="Chicago" charset="0"/>
            </a:endParaRPr>
          </a:p>
        </p:txBody>
      </p:sp>
      <p:sp>
        <p:nvSpPr>
          <p:cNvPr id="4314" name="Line 129"/>
          <p:cNvSpPr>
            <a:spLocks noChangeShapeType="1"/>
          </p:cNvSpPr>
          <p:nvPr/>
        </p:nvSpPr>
        <p:spPr bwMode="auto">
          <a:xfrm>
            <a:off x="6646863" y="36639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5" name="Line 130"/>
          <p:cNvSpPr>
            <a:spLocks noChangeShapeType="1"/>
          </p:cNvSpPr>
          <p:nvPr/>
        </p:nvSpPr>
        <p:spPr bwMode="auto">
          <a:xfrm>
            <a:off x="6646863" y="38417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6" name="Rectangle 131"/>
          <p:cNvSpPr>
            <a:spLocks noChangeArrowheads="1"/>
          </p:cNvSpPr>
          <p:nvPr/>
        </p:nvSpPr>
        <p:spPr bwMode="auto">
          <a:xfrm>
            <a:off x="6732588" y="3654425"/>
            <a:ext cx="931344"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1000" dirty="0" smtClean="0">
                <a:solidFill>
                  <a:srgbClr val="000000"/>
                </a:solidFill>
                <a:latin typeface="Helvetica" charset="0"/>
              </a:rPr>
              <a:t>৩ সুদীর্ঘ যাত্রা </a:t>
            </a:r>
            <a:endParaRPr lang="en-US" sz="1000" dirty="0">
              <a:solidFill>
                <a:srgbClr val="000000"/>
              </a:solidFill>
              <a:latin typeface="Helvetica" charset="0"/>
            </a:endParaRPr>
          </a:p>
        </p:txBody>
      </p:sp>
      <p:sp>
        <p:nvSpPr>
          <p:cNvPr id="4317" name="Rectangle 132"/>
          <p:cNvSpPr>
            <a:spLocks noChangeArrowheads="1"/>
          </p:cNvSpPr>
          <p:nvPr/>
        </p:nvSpPr>
        <p:spPr bwMode="auto">
          <a:xfrm>
            <a:off x="6553201" y="3848100"/>
            <a:ext cx="121285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bn-IN" sz="900" dirty="0" smtClean="0">
                <a:solidFill>
                  <a:srgbClr val="000000"/>
                </a:solidFill>
                <a:latin typeface="Helvetica" charset="0"/>
              </a:rPr>
              <a:t>১০০ বছর </a:t>
            </a:r>
            <a:r>
              <a:rPr lang="en-US" sz="900" dirty="0" smtClean="0">
                <a:solidFill>
                  <a:srgbClr val="000000"/>
                </a:solidFill>
                <a:latin typeface="Helvetica" charset="0"/>
              </a:rPr>
              <a:t>/ </a:t>
            </a:r>
            <a:r>
              <a:rPr lang="bn-IN" sz="900" dirty="0" smtClean="0">
                <a:solidFill>
                  <a:srgbClr val="000000"/>
                </a:solidFill>
                <a:latin typeface="Helvetica" charset="0"/>
              </a:rPr>
              <a:t>৫০,০০০</a:t>
            </a:r>
            <a:endParaRPr lang="en-US" sz="900" dirty="0">
              <a:solidFill>
                <a:srgbClr val="000000"/>
              </a:solidFill>
              <a:latin typeface="Helvetica" charset="0"/>
            </a:endParaRPr>
          </a:p>
        </p:txBody>
      </p:sp>
      <p:sp>
        <p:nvSpPr>
          <p:cNvPr id="4318" name="Rectangle 133"/>
          <p:cNvSpPr>
            <a:spLocks noChangeArrowheads="1"/>
          </p:cNvSpPr>
          <p:nvPr/>
        </p:nvSpPr>
        <p:spPr bwMode="auto">
          <a:xfrm>
            <a:off x="6700662" y="4066118"/>
            <a:ext cx="831850" cy="241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bn-IN" sz="1000" dirty="0" smtClean="0">
                <a:solidFill>
                  <a:srgbClr val="000000"/>
                </a:solidFill>
                <a:latin typeface="Helvetica" charset="0"/>
              </a:rPr>
              <a:t>স – ই - নি </a:t>
            </a:r>
            <a:endParaRPr lang="en-US" sz="1000" dirty="0">
              <a:solidFill>
                <a:srgbClr val="000000"/>
              </a:solidFill>
              <a:latin typeface="Helvetica" charset="0"/>
            </a:endParaRPr>
          </a:p>
        </p:txBody>
      </p:sp>
      <p:sp>
        <p:nvSpPr>
          <p:cNvPr id="4320" name="Rectangle 135"/>
          <p:cNvSpPr>
            <a:spLocks noChangeArrowheads="1"/>
          </p:cNvSpPr>
          <p:nvPr/>
        </p:nvSpPr>
        <p:spPr bwMode="auto">
          <a:xfrm>
            <a:off x="6689726" y="3476625"/>
            <a:ext cx="629980"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1000" dirty="0" smtClean="0">
                <a:solidFill>
                  <a:srgbClr val="000000"/>
                </a:solidFill>
                <a:latin typeface="Helvetica" charset="0"/>
              </a:rPr>
              <a:t>৭০ বছর</a:t>
            </a:r>
            <a:endParaRPr lang="en-US" sz="1000" dirty="0">
              <a:solidFill>
                <a:srgbClr val="000000"/>
              </a:solidFill>
              <a:latin typeface="Helvetica" charset="0"/>
            </a:endParaRPr>
          </a:p>
        </p:txBody>
      </p:sp>
      <p:sp>
        <p:nvSpPr>
          <p:cNvPr id="4321" name="Line 136"/>
          <p:cNvSpPr>
            <a:spLocks noChangeShapeType="1"/>
          </p:cNvSpPr>
          <p:nvPr/>
        </p:nvSpPr>
        <p:spPr bwMode="auto">
          <a:xfrm>
            <a:off x="6646863" y="42354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22" name="Line 137"/>
          <p:cNvSpPr>
            <a:spLocks noChangeShapeType="1"/>
          </p:cNvSpPr>
          <p:nvPr/>
        </p:nvSpPr>
        <p:spPr bwMode="auto">
          <a:xfrm>
            <a:off x="6646863" y="403860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22" name="Freeform 167"/>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3" name="Freeform 168"/>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4" name="Freeform 169"/>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5" name="Freeform 170"/>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6" name="Freeform 171"/>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7" name="Freeform 172"/>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8" name="Freeform 173"/>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9" name="Freeform 174"/>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0" name="Freeform 175"/>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1" name="Freeform 176"/>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4146" name="Picture 19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48" name="Rectangle 194"/>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Times" charset="0"/>
              </a:rPr>
              <a:t> </a:t>
            </a:r>
          </a:p>
        </p:txBody>
      </p:sp>
      <p:sp>
        <p:nvSpPr>
          <p:cNvPr id="4149" name="Rectangle 195"/>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50" name="Rectangle 196"/>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51" name="Rectangle 197"/>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53" name="Rectangle 199"/>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54" name="Rectangle 200"/>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Times" charset="0"/>
              </a:rPr>
              <a:t>S</a:t>
            </a:r>
          </a:p>
        </p:txBody>
      </p:sp>
      <p:sp>
        <p:nvSpPr>
          <p:cNvPr id="459978" name="Rectangle 202"/>
          <p:cNvSpPr>
            <a:spLocks noChangeArrowheads="1"/>
          </p:cNvSpPr>
          <p:nvPr/>
        </p:nvSpPr>
        <p:spPr bwMode="auto">
          <a:xfrm>
            <a:off x="992188" y="2355850"/>
            <a:ext cx="25114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5400" dirty="0" smtClean="0">
                <a:solidFill>
                  <a:srgbClr val="FAFD00"/>
                </a:solidFill>
                <a:latin typeface="Times" pitchFamily="-107" charset="0"/>
              </a:rPr>
              <a:t>সৃ৭নী য </a:t>
            </a:r>
            <a:endParaRPr lang="en-US" sz="5400" dirty="0">
              <a:solidFill>
                <a:srgbClr val="FAFD00"/>
              </a:solidFill>
              <a:latin typeface="Times" pitchFamily="-107" charset="0"/>
            </a:endParaRPr>
          </a:p>
        </p:txBody>
      </p:sp>
      <p:sp>
        <p:nvSpPr>
          <p:cNvPr id="459980" name="Rectangle 204"/>
          <p:cNvSpPr>
            <a:spLocks noChangeArrowheads="1"/>
          </p:cNvSpPr>
          <p:nvPr/>
        </p:nvSpPr>
        <p:spPr bwMode="auto">
          <a:xfrm>
            <a:off x="626336" y="3473737"/>
            <a:ext cx="34639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5400" dirty="0" smtClean="0">
                <a:solidFill>
                  <a:srgbClr val="00FF00"/>
                </a:solidFill>
                <a:latin typeface="Times" pitchFamily="-107" charset="0"/>
              </a:rPr>
              <a:t>৭</a:t>
            </a:r>
            <a:r>
              <a:rPr lang="en-US" sz="5400" dirty="0" smtClean="0">
                <a:solidFill>
                  <a:srgbClr val="00FF00"/>
                </a:solidFill>
                <a:latin typeface="Times" pitchFamily="-107" charset="0"/>
              </a:rPr>
              <a:t> = </a:t>
            </a:r>
            <a:r>
              <a:rPr lang="bn-IN" sz="5400" dirty="0" smtClean="0">
                <a:solidFill>
                  <a:srgbClr val="00FF00"/>
                </a:solidFill>
                <a:latin typeface="Times" pitchFamily="-107" charset="0"/>
              </a:rPr>
              <a:t>৪</a:t>
            </a:r>
            <a:r>
              <a:rPr lang="en-US" sz="5400" dirty="0" smtClean="0">
                <a:solidFill>
                  <a:srgbClr val="00FF00"/>
                </a:solidFill>
                <a:latin typeface="Times" pitchFamily="-107" charset="0"/>
              </a:rPr>
              <a:t> + </a:t>
            </a:r>
            <a:r>
              <a:rPr lang="bn-IN" sz="5400" dirty="0" smtClean="0">
                <a:solidFill>
                  <a:srgbClr val="00FF00"/>
                </a:solidFill>
                <a:latin typeface="Times" pitchFamily="-107" charset="0"/>
              </a:rPr>
              <a:t>৩</a:t>
            </a:r>
            <a:r>
              <a:rPr lang="en-US" sz="5400" dirty="0" smtClean="0">
                <a:solidFill>
                  <a:srgbClr val="00FF00"/>
                </a:solidFill>
                <a:latin typeface="Times" pitchFamily="-107" charset="0"/>
              </a:rPr>
              <a:t> </a:t>
            </a:r>
            <a:endParaRPr lang="en-US" sz="5400" dirty="0">
              <a:solidFill>
                <a:srgbClr val="00FF00"/>
              </a:solidFill>
              <a:latin typeface="Times" pitchFamily="-107" charset="0"/>
            </a:endParaRPr>
          </a:p>
        </p:txBody>
      </p:sp>
      <p:sp>
        <p:nvSpPr>
          <p:cNvPr id="459982" name="Rectangle 20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160" name="Rectangle 208"/>
          <p:cNvSpPr>
            <a:spLocks noChangeArrowheads="1"/>
          </p:cNvSpPr>
          <p:nvPr/>
        </p:nvSpPr>
        <p:spPr bwMode="auto">
          <a:xfrm>
            <a:off x="5930900" y="504825"/>
            <a:ext cx="511175" cy="3794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59985" name="Text Box 209"/>
          <p:cNvSpPr txBox="1">
            <a:spLocks noChangeArrowheads="1"/>
          </p:cNvSpPr>
          <p:nvPr/>
        </p:nvSpPr>
        <p:spPr bwMode="auto">
          <a:xfrm rot="16200000">
            <a:off x="4560094" y="2156152"/>
            <a:ext cx="3235325" cy="523220"/>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bn-IN" sz="2800" dirty="0" smtClean="0">
                <a:solidFill>
                  <a:srgbClr val="EEFF4B"/>
                </a:solidFill>
                <a:latin typeface="Times" pitchFamily="-107" charset="0"/>
              </a:rPr>
              <a:t>৩     সমাজ </a:t>
            </a:r>
            <a:endParaRPr lang="en-US" sz="2800" dirty="0">
              <a:solidFill>
                <a:srgbClr val="EEFF4B"/>
              </a:solidFill>
              <a:latin typeface="Times" pitchFamily="-107" charset="0"/>
            </a:endParaRPr>
          </a:p>
        </p:txBody>
      </p:sp>
      <p:sp>
        <p:nvSpPr>
          <p:cNvPr id="4162" name="Rectangle 210"/>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163" name="Rectangle 211"/>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59988" name="Text Box 212"/>
          <p:cNvSpPr txBox="1">
            <a:spLocks noChangeArrowheads="1"/>
          </p:cNvSpPr>
          <p:nvPr/>
        </p:nvSpPr>
        <p:spPr bwMode="auto">
          <a:xfrm rot="-5385664">
            <a:off x="6005513" y="4409609"/>
            <a:ext cx="354012" cy="52322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bn-IN" sz="2800" dirty="0" smtClean="0">
                <a:solidFill>
                  <a:srgbClr val="EEFF4B"/>
                </a:solidFill>
                <a:latin typeface="Times" pitchFamily="-107" charset="0"/>
              </a:rPr>
              <a:t>নী</a:t>
            </a:r>
            <a:endParaRPr lang="en-US" sz="2800" dirty="0">
              <a:solidFill>
                <a:srgbClr val="EEFF4B"/>
              </a:solidFill>
              <a:latin typeface="Times" pitchFamily="-107" charset="0"/>
              <a:ea typeface="+mn-ea"/>
              <a:cs typeface="+mn-cs"/>
            </a:endParaRPr>
          </a:p>
        </p:txBody>
      </p:sp>
      <p:sp>
        <p:nvSpPr>
          <p:cNvPr id="459989" name="Text Box 213"/>
          <p:cNvSpPr txBox="1">
            <a:spLocks noChangeArrowheads="1"/>
          </p:cNvSpPr>
          <p:nvPr/>
        </p:nvSpPr>
        <p:spPr bwMode="auto">
          <a:xfrm rot="-5400000">
            <a:off x="6016626" y="5422433"/>
            <a:ext cx="341312" cy="52322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bn-IN" sz="2800" dirty="0" smtClean="0">
                <a:solidFill>
                  <a:srgbClr val="EEFF4B"/>
                </a:solidFill>
                <a:latin typeface="Times" pitchFamily="-107" charset="0"/>
              </a:rPr>
              <a:t>য</a:t>
            </a:r>
            <a:endParaRPr lang="en-US" sz="2800" dirty="0">
              <a:solidFill>
                <a:srgbClr val="EEFF4B"/>
              </a:solidFill>
              <a:latin typeface="Times" pitchFamily="-107" charset="0"/>
              <a:ea typeface="+mn-ea"/>
              <a:cs typeface="+mn-cs"/>
            </a:endParaRPr>
          </a:p>
        </p:txBody>
      </p:sp>
      <p:sp>
        <p:nvSpPr>
          <p:cNvPr id="4166" name="Rectangle 214"/>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59991" name="Text Box 215"/>
          <p:cNvSpPr txBox="1">
            <a:spLocks noChangeArrowheads="1"/>
          </p:cNvSpPr>
          <p:nvPr/>
        </p:nvSpPr>
        <p:spPr bwMode="auto">
          <a:xfrm rot="-5388536">
            <a:off x="2768601" y="3869858"/>
            <a:ext cx="1966912" cy="523220"/>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bn-IN" sz="2800" dirty="0" smtClean="0">
                <a:solidFill>
                  <a:srgbClr val="EEFF4B"/>
                </a:solidFill>
                <a:latin typeface="Times" pitchFamily="-107" charset="0"/>
              </a:rPr>
              <a:t>৪ ব্যক্তি </a:t>
            </a:r>
            <a:endParaRPr lang="en-US" sz="2800" dirty="0">
              <a:solidFill>
                <a:srgbClr val="EEFF4B"/>
              </a:solidFill>
              <a:latin typeface="Times" pitchFamily="-107" charset="0"/>
            </a:endParaRPr>
          </a:p>
        </p:txBody>
      </p:sp>
      <p:sp>
        <p:nvSpPr>
          <p:cNvPr id="4168" name="Rectangle 216"/>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70" name="Rectangle 218"/>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71" name="Rectangle 219"/>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59996" name="Text Box 220"/>
          <p:cNvSpPr txBox="1">
            <a:spLocks noChangeArrowheads="1"/>
          </p:cNvSpPr>
          <p:nvPr/>
        </p:nvSpPr>
        <p:spPr bwMode="auto">
          <a:xfrm rot="-5400000">
            <a:off x="3540126" y="1025058"/>
            <a:ext cx="341312" cy="52322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bn-IN" sz="2800" dirty="0" smtClean="0">
                <a:solidFill>
                  <a:srgbClr val="EEFF4B"/>
                </a:solidFill>
                <a:latin typeface="Times" pitchFamily="-107" charset="0"/>
              </a:rPr>
              <a:t>সৃ</a:t>
            </a:r>
            <a:endParaRPr lang="en-US" sz="2800" dirty="0">
              <a:solidFill>
                <a:srgbClr val="EEFF4B"/>
              </a:solidFill>
              <a:latin typeface="Times" pitchFamily="-107" charset="0"/>
            </a:endParaRPr>
          </a:p>
        </p:txBody>
      </p:sp>
      <p:sp>
        <p:nvSpPr>
          <p:cNvPr id="459999" name="Rectangle 223"/>
          <p:cNvSpPr>
            <a:spLocks noChangeArrowheads="1"/>
          </p:cNvSpPr>
          <p:nvPr/>
        </p:nvSpPr>
        <p:spPr bwMode="auto">
          <a:xfrm>
            <a:off x="7214078" y="4363750"/>
            <a:ext cx="1029127" cy="397545"/>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dirty="0" smtClean="0">
                <a:solidFill>
                  <a:srgbClr val="FFFF00"/>
                </a:solidFill>
                <a:latin typeface="Times" pitchFamily="-107" charset="0"/>
                <a:ea typeface="+mn-ea"/>
                <a:cs typeface="+mn-cs"/>
              </a:rPr>
              <a:t>(</a:t>
            </a:r>
            <a:r>
              <a:rPr lang="bn-IN" sz="1000" dirty="0" smtClean="0">
                <a:solidFill>
                  <a:srgbClr val="FFFF00"/>
                </a:solidFill>
                <a:latin typeface="Times" pitchFamily="-107" charset="0"/>
                <a:ea typeface="+mn-ea"/>
                <a:cs typeface="+mn-cs"/>
              </a:rPr>
              <a:t>৫০০ </a:t>
            </a:r>
            <a:r>
              <a:rPr lang="bn-IN" sz="1000" dirty="0" smtClean="0">
                <a:solidFill>
                  <a:srgbClr val="FFFF00"/>
                </a:solidFill>
              </a:rPr>
              <a:t>খ্রিষ্ট পূর্ব)  </a:t>
            </a:r>
            <a:endParaRPr lang="en-SG" sz="1000" dirty="0" smtClean="0">
              <a:solidFill>
                <a:srgbClr val="FFFF00"/>
              </a:solidFill>
            </a:endParaRPr>
          </a:p>
          <a:p>
            <a:pPr>
              <a:defRPr/>
            </a:pPr>
            <a:r>
              <a:rPr lang="en-US" sz="1000" dirty="0" smtClean="0">
                <a:solidFill>
                  <a:srgbClr val="FFFF00"/>
                </a:solidFill>
                <a:latin typeface="Times" pitchFamily="-107" charset="0"/>
                <a:ea typeface="+mn-ea"/>
                <a:cs typeface="+mn-cs"/>
              </a:rPr>
              <a:t>.)</a:t>
            </a:r>
            <a:endParaRPr lang="en-US" sz="1000" dirty="0">
              <a:solidFill>
                <a:srgbClr val="FFFF00"/>
              </a:solidFill>
              <a:latin typeface="Times" pitchFamily="-107" charset="0"/>
              <a:ea typeface="+mn-ea"/>
              <a:cs typeface="+mn-cs"/>
            </a:endParaRPr>
          </a:p>
        </p:txBody>
      </p:sp>
      <p:sp>
        <p:nvSpPr>
          <p:cNvPr id="4177" name="AutoShape 225"/>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178" name="Freeform 226"/>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nvGrpSpPr>
          <p:cNvPr id="4179" name="Group 227"/>
          <p:cNvGrpSpPr>
            <a:grpSpLocks/>
          </p:cNvGrpSpPr>
          <p:nvPr/>
        </p:nvGrpSpPr>
        <p:grpSpPr bwMode="auto">
          <a:xfrm>
            <a:off x="6591300" y="4418013"/>
            <a:ext cx="952500" cy="527050"/>
            <a:chOff x="4152" y="2783"/>
            <a:chExt cx="600" cy="332"/>
          </a:xfrm>
        </p:grpSpPr>
        <p:sp>
          <p:nvSpPr>
            <p:cNvPr id="4265" name="AutoShape 22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266" name="Rectangle 22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267" name="AutoShape 230"/>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180" name="Line 231"/>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1" name="Line 232"/>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2" name="Rectangle 233"/>
          <p:cNvSpPr>
            <a:spLocks noChangeArrowheads="1"/>
          </p:cNvSpPr>
          <p:nvPr/>
        </p:nvSpPr>
        <p:spPr bwMode="auto">
          <a:xfrm>
            <a:off x="6599238" y="4394200"/>
            <a:ext cx="57547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নীরবতা</a:t>
            </a:r>
            <a:endParaRPr lang="en-US" sz="900" dirty="0">
              <a:solidFill>
                <a:srgbClr val="000000"/>
              </a:solidFill>
              <a:latin typeface="Chicago" charset="0"/>
            </a:endParaRPr>
          </a:p>
        </p:txBody>
      </p:sp>
      <p:sp>
        <p:nvSpPr>
          <p:cNvPr id="4183" name="Rectangle 23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184" name="AutoShape 23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85" name="Rectangle 236"/>
          <p:cNvSpPr>
            <a:spLocks noChangeArrowheads="1"/>
          </p:cNvSpPr>
          <p:nvPr/>
        </p:nvSpPr>
        <p:spPr bwMode="auto">
          <a:xfrm>
            <a:off x="6610350" y="5102225"/>
            <a:ext cx="456855"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1200" dirty="0" smtClean="0">
                <a:solidFill>
                  <a:srgbClr val="000000"/>
                </a:solidFill>
                <a:latin typeface="Chicago" charset="0"/>
              </a:rPr>
              <a:t>যিশু</a:t>
            </a:r>
            <a:endParaRPr lang="en-US" sz="1200" dirty="0">
              <a:solidFill>
                <a:srgbClr val="000000"/>
              </a:solidFill>
              <a:latin typeface="Chicago" charset="0"/>
            </a:endParaRPr>
          </a:p>
        </p:txBody>
      </p:sp>
      <p:sp>
        <p:nvSpPr>
          <p:cNvPr id="4186" name="Line 23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7" name="Line 23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8" name="Line 23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9" name="Line 24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0" name="Line 24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1" name="Line 24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2" name="Line 243"/>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021" name="Rectangle 245"/>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60022" name="Rectangle 246"/>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60023" name="Text Box 247"/>
          <p:cNvSpPr txBox="1">
            <a:spLocks noChangeArrowheads="1"/>
          </p:cNvSpPr>
          <p:nvPr/>
        </p:nvSpPr>
        <p:spPr bwMode="auto">
          <a:xfrm>
            <a:off x="1797050" y="28575"/>
            <a:ext cx="5957888"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sz="1200" dirty="0" smtClean="0">
                <a:solidFill>
                  <a:schemeClr val="tx1"/>
                </a:solidFill>
                <a:latin typeface="Comic Sans MS" pitchFamily="-107" charset="0"/>
                <a:ea typeface="+mn-ea"/>
                <a:cs typeface="+mn-cs"/>
              </a:rPr>
              <a:t>আদিপুস্তক থেকে ইষ্টার</a:t>
            </a:r>
            <a:endParaRPr lang="en-US" sz="1200" dirty="0">
              <a:solidFill>
                <a:schemeClr val="tx1"/>
              </a:solidFill>
              <a:latin typeface="Comic Sans MS" pitchFamily="-107" charset="0"/>
              <a:ea typeface="+mn-ea"/>
              <a:cs typeface="+mn-cs"/>
            </a:endParaRPr>
          </a:p>
        </p:txBody>
      </p:sp>
      <p:sp>
        <p:nvSpPr>
          <p:cNvPr id="4197" name="Text Box 24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B VAG Rounded Bold" charset="0"/>
              </a:rPr>
              <a:t> </a:t>
            </a:r>
          </a:p>
        </p:txBody>
      </p:sp>
      <p:sp>
        <p:nvSpPr>
          <p:cNvPr id="460035" name="Rectangle 259"/>
          <p:cNvSpPr>
            <a:spLocks noChangeArrowheads="1"/>
          </p:cNvSpPr>
          <p:nvPr/>
        </p:nvSpPr>
        <p:spPr bwMode="auto">
          <a:xfrm>
            <a:off x="8107363"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01</a:t>
            </a:r>
          </a:p>
        </p:txBody>
      </p:sp>
      <p:grpSp>
        <p:nvGrpSpPr>
          <p:cNvPr id="4203" name="Group 260"/>
          <p:cNvGrpSpPr>
            <a:grpSpLocks/>
          </p:cNvGrpSpPr>
          <p:nvPr/>
        </p:nvGrpSpPr>
        <p:grpSpPr bwMode="auto">
          <a:xfrm>
            <a:off x="5184775" y="1360488"/>
            <a:ext cx="2894013" cy="4484687"/>
            <a:chOff x="3247" y="839"/>
            <a:chExt cx="1823" cy="2825"/>
          </a:xfrm>
        </p:grpSpPr>
        <p:grpSp>
          <p:nvGrpSpPr>
            <p:cNvPr id="4213" name="Group 261"/>
            <p:cNvGrpSpPr>
              <a:grpSpLocks/>
            </p:cNvGrpSpPr>
            <p:nvPr/>
          </p:nvGrpSpPr>
          <p:grpSpPr bwMode="auto">
            <a:xfrm>
              <a:off x="3247" y="1390"/>
              <a:ext cx="331" cy="369"/>
              <a:chOff x="1567" y="1192"/>
              <a:chExt cx="331" cy="369"/>
            </a:xfrm>
          </p:grpSpPr>
          <p:grpSp>
            <p:nvGrpSpPr>
              <p:cNvPr id="4253" name="Group 262"/>
              <p:cNvGrpSpPr>
                <a:grpSpLocks/>
              </p:cNvGrpSpPr>
              <p:nvPr/>
            </p:nvGrpSpPr>
            <p:grpSpPr bwMode="auto">
              <a:xfrm>
                <a:off x="1567" y="1192"/>
                <a:ext cx="331" cy="369"/>
                <a:chOff x="1084" y="711"/>
                <a:chExt cx="2950" cy="2769"/>
              </a:xfrm>
            </p:grpSpPr>
            <p:grpSp>
              <p:nvGrpSpPr>
                <p:cNvPr id="4255" name="Group 263"/>
                <p:cNvGrpSpPr>
                  <a:grpSpLocks/>
                </p:cNvGrpSpPr>
                <p:nvPr/>
              </p:nvGrpSpPr>
              <p:grpSpPr bwMode="auto">
                <a:xfrm>
                  <a:off x="1084" y="711"/>
                  <a:ext cx="2950" cy="2769"/>
                  <a:chOff x="2707" y="548"/>
                  <a:chExt cx="2950" cy="2769"/>
                </a:xfrm>
              </p:grpSpPr>
              <p:grpSp>
                <p:nvGrpSpPr>
                  <p:cNvPr id="4261" name="Group 264"/>
                  <p:cNvGrpSpPr>
                    <a:grpSpLocks/>
                  </p:cNvGrpSpPr>
                  <p:nvPr/>
                </p:nvGrpSpPr>
                <p:grpSpPr bwMode="auto">
                  <a:xfrm>
                    <a:off x="3180" y="1046"/>
                    <a:ext cx="2105" cy="1421"/>
                    <a:chOff x="578" y="2316"/>
                    <a:chExt cx="2105" cy="1421"/>
                  </a:xfrm>
                </p:grpSpPr>
                <p:sp>
                  <p:nvSpPr>
                    <p:cNvPr id="4263" name="Freeform 265" descr="Cork"/>
                    <p:cNvSpPr>
                      <a:spLocks/>
                    </p:cNvSpPr>
                    <p:nvPr/>
                  </p:nvSpPr>
                  <p:spPr bwMode="auto">
                    <a:xfrm>
                      <a:off x="633" y="2316"/>
                      <a:ext cx="2050" cy="256"/>
                    </a:xfrm>
                    <a:custGeom>
                      <a:avLst/>
                      <a:gdLst>
                        <a:gd name="T0" fmla="*/ 24068576 w 592"/>
                        <a:gd name="T1" fmla="*/ 25245059 h 90"/>
                        <a:gd name="T2" fmla="*/ 65230758 w 592"/>
                        <a:gd name="T3" fmla="*/ 12346027 h 90"/>
                        <a:gd name="T4" fmla="*/ 101370370 w 592"/>
                        <a:gd name="T5" fmla="*/ 10057995 h 90"/>
                        <a:gd name="T6" fmla="*/ 136603218 w 592"/>
                        <a:gd name="T7" fmla="*/ 8982252 h 90"/>
                        <a:gd name="T8" fmla="*/ 333207537 w 592"/>
                        <a:gd name="T9" fmla="*/ 9569576 h 90"/>
                        <a:gd name="T10" fmla="*/ 451492197 w 592"/>
                        <a:gd name="T11" fmla="*/ 11240161 h 90"/>
                        <a:gd name="T12" fmla="*/ 505741708 w 592"/>
                        <a:gd name="T13" fmla="*/ 12933877 h 90"/>
                        <a:gd name="T14" fmla="*/ 707289393 w 592"/>
                        <a:gd name="T15" fmla="*/ 14604464 h 90"/>
                        <a:gd name="T16" fmla="*/ 1004563782 w 592"/>
                        <a:gd name="T17" fmla="*/ 12346027 h 90"/>
                        <a:gd name="T18" fmla="*/ 1402774461 w 592"/>
                        <a:gd name="T19" fmla="*/ 4547066 h 90"/>
                        <a:gd name="T20" fmla="*/ 1546327636 w 592"/>
                        <a:gd name="T21" fmla="*/ 0 h 90"/>
                        <a:gd name="T22" fmla="*/ 1700771443 w 592"/>
                        <a:gd name="T23" fmla="*/ 587275 h 90"/>
                        <a:gd name="T24" fmla="*/ 1754113804 w 592"/>
                        <a:gd name="T25" fmla="*/ 8386924 h 90"/>
                        <a:gd name="T26" fmla="*/ 1760048416 w 592"/>
                        <a:gd name="T27" fmla="*/ 10057995 h 90"/>
                        <a:gd name="T28" fmla="*/ 1730045228 w 592"/>
                        <a:gd name="T29" fmla="*/ 16846353 h 90"/>
                        <a:gd name="T30" fmla="*/ 1735980006 w 592"/>
                        <a:gd name="T31" fmla="*/ 1855143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64" name="Freeform 266" descr="Cork"/>
                    <p:cNvSpPr>
                      <a:spLocks/>
                    </p:cNvSpPr>
                    <p:nvPr/>
                  </p:nvSpPr>
                  <p:spPr bwMode="auto">
                    <a:xfrm>
                      <a:off x="578" y="2506"/>
                      <a:ext cx="2074" cy="1231"/>
                    </a:xfrm>
                    <a:custGeom>
                      <a:avLst/>
                      <a:gdLst>
                        <a:gd name="T0" fmla="*/ 1778311852 w 599"/>
                        <a:gd name="T1" fmla="*/ 0 h 432"/>
                        <a:gd name="T2" fmla="*/ 1766433421 w 599"/>
                        <a:gd name="T3" fmla="*/ 1695053 h 432"/>
                        <a:gd name="T4" fmla="*/ 1748339914 w 599"/>
                        <a:gd name="T5" fmla="*/ 2825062 h 432"/>
                        <a:gd name="T6" fmla="*/ 1737188428 w 599"/>
                        <a:gd name="T7" fmla="*/ 6851068 h 432"/>
                        <a:gd name="T8" fmla="*/ 1654000562 w 599"/>
                        <a:gd name="T9" fmla="*/ 26373440 h 432"/>
                        <a:gd name="T10" fmla="*/ 1558880876 w 599"/>
                        <a:gd name="T11" fmla="*/ 59654015 h 432"/>
                        <a:gd name="T12" fmla="*/ 1528926333 w 599"/>
                        <a:gd name="T13" fmla="*/ 76242746 h 432"/>
                        <a:gd name="T14" fmla="*/ 1499741573 w 599"/>
                        <a:gd name="T15" fmla="*/ 100286758 h 432"/>
                        <a:gd name="T16" fmla="*/ 1469767599 w 599"/>
                        <a:gd name="T17" fmla="*/ 115288690 h 432"/>
                        <a:gd name="T18" fmla="*/ 1368426582 w 599"/>
                        <a:gd name="T19" fmla="*/ 120995571 h 432"/>
                        <a:gd name="T20" fmla="*/ 1285244203 w 599"/>
                        <a:gd name="T21" fmla="*/ 118670611 h 432"/>
                        <a:gd name="T22" fmla="*/ 1250046024 w 599"/>
                        <a:gd name="T23" fmla="*/ 117465382 h 432"/>
                        <a:gd name="T24" fmla="*/ 1262210629 w 599"/>
                        <a:gd name="T25" fmla="*/ 100881587 h 432"/>
                        <a:gd name="T26" fmla="*/ 1279314883 w 599"/>
                        <a:gd name="T27" fmla="*/ 96857286 h 432"/>
                        <a:gd name="T28" fmla="*/ 1202063227 w 599"/>
                        <a:gd name="T29" fmla="*/ 94030659 h 432"/>
                        <a:gd name="T30" fmla="*/ 1029702390 w 599"/>
                        <a:gd name="T31" fmla="*/ 90535268 h 432"/>
                        <a:gd name="T32" fmla="*/ 335293484 w 599"/>
                        <a:gd name="T33" fmla="*/ 103208211 h 432"/>
                        <a:gd name="T34" fmla="*/ 306109312 w 599"/>
                        <a:gd name="T35" fmla="*/ 105502373 h 432"/>
                        <a:gd name="T36" fmla="*/ 258041827 w 599"/>
                        <a:gd name="T37" fmla="*/ 112348976 h 432"/>
                        <a:gd name="T38" fmla="*/ 157773743 w 599"/>
                        <a:gd name="T39" fmla="*/ 123821235 h 432"/>
                        <a:gd name="T40" fmla="*/ 85682490 w 599"/>
                        <a:gd name="T41" fmla="*/ 120995571 h 432"/>
                        <a:gd name="T42" fmla="*/ 50482870 w 599"/>
                        <a:gd name="T43" fmla="*/ 118670611 h 432"/>
                        <a:gd name="T44" fmla="*/ 20534792 w 599"/>
                        <a:gd name="T45" fmla="*/ 114048317 h 432"/>
                        <a:gd name="T46" fmla="*/ 32680551 w 599"/>
                        <a:gd name="T47" fmla="*/ 106628103 h 432"/>
                        <a:gd name="T48" fmla="*/ 50482870 w 599"/>
                        <a:gd name="T49" fmla="*/ 95765132 h 432"/>
                        <a:gd name="T50" fmla="*/ 79751719 w 599"/>
                        <a:gd name="T51" fmla="*/ 75152094 h 432"/>
                        <a:gd name="T52" fmla="*/ 85682490 w 599"/>
                        <a:gd name="T53" fmla="*/ 53895237 h 432"/>
                        <a:gd name="T54" fmla="*/ 91611353 w 599"/>
                        <a:gd name="T55" fmla="*/ 36106213 h 432"/>
                        <a:gd name="T56" fmla="*/ 85682490 w 599"/>
                        <a:gd name="T57" fmla="*/ 23547802 h 432"/>
                        <a:gd name="T58" fmla="*/ 62654529 w 599"/>
                        <a:gd name="T59" fmla="*/ 8545918 h 432"/>
                        <a:gd name="T60" fmla="*/ 56723793 w 599"/>
                        <a:gd name="T61" fmla="*/ 402600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262" name="Picture 267"/>
                  <p:cNvPicPr>
                    <a:picLocks noChangeArrowheads="1"/>
                  </p:cNvPicPr>
                  <p:nvPr/>
                </p:nvPicPr>
                <p:blipFill>
                  <a:blip r:embed="rId5">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256" name="Freeform 268"/>
                <p:cNvSpPr>
                  <a:spLocks/>
                </p:cNvSpPr>
                <p:nvPr/>
              </p:nvSpPr>
              <p:spPr bwMode="auto">
                <a:xfrm>
                  <a:off x="1616" y="2649"/>
                  <a:ext cx="88" cy="277"/>
                </a:xfrm>
                <a:custGeom>
                  <a:avLst/>
                  <a:gdLst>
                    <a:gd name="T0" fmla="*/ 110 w 85"/>
                    <a:gd name="T1" fmla="*/ 29 h 318"/>
                    <a:gd name="T2" fmla="*/ 96 w 85"/>
                    <a:gd name="T3" fmla="*/ 13 h 318"/>
                    <a:gd name="T4" fmla="*/ 71 w 85"/>
                    <a:gd name="T5" fmla="*/ 8 h 318"/>
                    <a:gd name="T6" fmla="*/ 83 w 85"/>
                    <a:gd name="T7" fmla="*/ 13 h 318"/>
                    <a:gd name="T8" fmla="*/ 96 w 85"/>
                    <a:gd name="T9" fmla="*/ 5 h 318"/>
                    <a:gd name="T10" fmla="*/ 57 w 85"/>
                    <a:gd name="T11" fmla="*/ 3 h 318"/>
                    <a:gd name="T12" fmla="*/ 57 w 85"/>
                    <a:gd name="T13" fmla="*/ 8 h 318"/>
                    <a:gd name="T14" fmla="*/ 71 w 85"/>
                    <a:gd name="T15" fmla="*/ 36 h 318"/>
                    <a:gd name="T16" fmla="*/ 42 w 85"/>
                    <a:gd name="T17" fmla="*/ 30 h 318"/>
                    <a:gd name="T18" fmla="*/ 57 w 85"/>
                    <a:gd name="T19" fmla="*/ 24 h 318"/>
                    <a:gd name="T20" fmla="*/ 71 w 85"/>
                    <a:gd name="T21" fmla="*/ 30 h 318"/>
                    <a:gd name="T22" fmla="*/ 57 w 85"/>
                    <a:gd name="T23" fmla="*/ 19 h 318"/>
                    <a:gd name="T24" fmla="*/ 71 w 85"/>
                    <a:gd name="T25" fmla="*/ 29 h 318"/>
                    <a:gd name="T26" fmla="*/ 57 w 85"/>
                    <a:gd name="T27" fmla="*/ 23 h 318"/>
                    <a:gd name="T28" fmla="*/ 71 w 85"/>
                    <a:gd name="T29" fmla="*/ 28 h 318"/>
                    <a:gd name="T30" fmla="*/ 83 w 85"/>
                    <a:gd name="T31" fmla="*/ 32 h 318"/>
                    <a:gd name="T32" fmla="*/ 110 w 85"/>
                    <a:gd name="T33" fmla="*/ 38 h 318"/>
                    <a:gd name="T34" fmla="*/ 121 w 85"/>
                    <a:gd name="T35" fmla="*/ 44 h 318"/>
                    <a:gd name="T36" fmla="*/ 110 w 85"/>
                    <a:gd name="T37" fmla="*/ 53 h 318"/>
                    <a:gd name="T38" fmla="*/ 96 w 85"/>
                    <a:gd name="T39" fmla="*/ 51 h 318"/>
                    <a:gd name="T40" fmla="*/ 83 w 85"/>
                    <a:gd name="T41" fmla="*/ 60 h 318"/>
                    <a:gd name="T42" fmla="*/ 57 w 85"/>
                    <a:gd name="T43" fmla="*/ 56 h 318"/>
                    <a:gd name="T44" fmla="*/ 42 w 85"/>
                    <a:gd name="T45" fmla="*/ 38 h 318"/>
                    <a:gd name="T46" fmla="*/ 34 w 85"/>
                    <a:gd name="T47" fmla="*/ 47 h 318"/>
                    <a:gd name="T48" fmla="*/ 5 w 85"/>
                    <a:gd name="T49" fmla="*/ 40 h 318"/>
                    <a:gd name="T50" fmla="*/ 57 w 85"/>
                    <a:gd name="T51" fmla="*/ 28 h 318"/>
                    <a:gd name="T52" fmla="*/ 96 w 85"/>
                    <a:gd name="T53" fmla="*/ 32 h 318"/>
                    <a:gd name="T54" fmla="*/ 110 w 85"/>
                    <a:gd name="T55" fmla="*/ 43 h 318"/>
                    <a:gd name="T56" fmla="*/ 96 w 85"/>
                    <a:gd name="T57" fmla="*/ 36 h 318"/>
                    <a:gd name="T58" fmla="*/ 96 w 85"/>
                    <a:gd name="T59" fmla="*/ 3 h 318"/>
                    <a:gd name="T60" fmla="*/ 71 w 85"/>
                    <a:gd name="T61" fmla="*/ 7 h 318"/>
                    <a:gd name="T62" fmla="*/ 34 w 85"/>
                    <a:gd name="T63" fmla="*/ 8 h 318"/>
                    <a:gd name="T64" fmla="*/ 57 w 85"/>
                    <a:gd name="T65" fmla="*/ 18 h 318"/>
                    <a:gd name="T66" fmla="*/ 83 w 85"/>
                    <a:gd name="T67" fmla="*/ 25 h 318"/>
                    <a:gd name="T68" fmla="*/ 110 w 85"/>
                    <a:gd name="T69" fmla="*/ 2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57" name="Freeform 269"/>
                <p:cNvSpPr>
                  <a:spLocks/>
                </p:cNvSpPr>
                <p:nvPr/>
              </p:nvSpPr>
              <p:spPr bwMode="auto">
                <a:xfrm>
                  <a:off x="1635" y="2647"/>
                  <a:ext cx="109" cy="309"/>
                </a:xfrm>
                <a:custGeom>
                  <a:avLst/>
                  <a:gdLst>
                    <a:gd name="T0" fmla="*/ 1 w 105"/>
                    <a:gd name="T1" fmla="*/ 0 h 354"/>
                    <a:gd name="T2" fmla="*/ 145 w 105"/>
                    <a:gd name="T3" fmla="*/ 3 h 354"/>
                    <a:gd name="T4" fmla="*/ 114 w 105"/>
                    <a:gd name="T5" fmla="*/ 6 h 354"/>
                    <a:gd name="T6" fmla="*/ 131 w 105"/>
                    <a:gd name="T7" fmla="*/ 12 h 354"/>
                    <a:gd name="T8" fmla="*/ 131 w 105"/>
                    <a:gd name="T9" fmla="*/ 29 h 354"/>
                    <a:gd name="T10" fmla="*/ 152 w 105"/>
                    <a:gd name="T11" fmla="*/ 33 h 354"/>
                    <a:gd name="T12" fmla="*/ 152 w 105"/>
                    <a:gd name="T13" fmla="*/ 47 h 354"/>
                    <a:gd name="T14" fmla="*/ 131 w 105"/>
                    <a:gd name="T15" fmla="*/ 65 h 354"/>
                    <a:gd name="T16" fmla="*/ 108 w 105"/>
                    <a:gd name="T17" fmla="*/ 70 h 354"/>
                    <a:gd name="T18" fmla="*/ 26 w 105"/>
                    <a:gd name="T19" fmla="*/ 62 h 354"/>
                    <a:gd name="T20" fmla="*/ 12 w 105"/>
                    <a:gd name="T21" fmla="*/ 55 h 354"/>
                    <a:gd name="T22" fmla="*/ 26 w 105"/>
                    <a:gd name="T23" fmla="*/ 48 h 354"/>
                    <a:gd name="T24" fmla="*/ 9 w 105"/>
                    <a:gd name="T25" fmla="*/ 19 h 354"/>
                    <a:gd name="T26" fmla="*/ 32 w 105"/>
                    <a:gd name="T27" fmla="*/ 9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58" name="Freeform 270"/>
                <p:cNvSpPr>
                  <a:spLocks/>
                </p:cNvSpPr>
                <p:nvPr/>
              </p:nvSpPr>
              <p:spPr bwMode="auto">
                <a:xfrm>
                  <a:off x="3008" y="2583"/>
                  <a:ext cx="155" cy="328"/>
                </a:xfrm>
                <a:custGeom>
                  <a:avLst/>
                  <a:gdLst>
                    <a:gd name="T0" fmla="*/ 226 w 149"/>
                    <a:gd name="T1" fmla="*/ 3 h 376"/>
                    <a:gd name="T2" fmla="*/ 214 w 149"/>
                    <a:gd name="T3" fmla="*/ 20 h 376"/>
                    <a:gd name="T4" fmla="*/ 200 w 149"/>
                    <a:gd name="T5" fmla="*/ 25 h 376"/>
                    <a:gd name="T6" fmla="*/ 196 w 149"/>
                    <a:gd name="T7" fmla="*/ 27 h 376"/>
                    <a:gd name="T8" fmla="*/ 167 w 149"/>
                    <a:gd name="T9" fmla="*/ 47 h 376"/>
                    <a:gd name="T10" fmla="*/ 132 w 149"/>
                    <a:gd name="T11" fmla="*/ 61 h 376"/>
                    <a:gd name="T12" fmla="*/ 107 w 149"/>
                    <a:gd name="T13" fmla="*/ 70 h 376"/>
                    <a:gd name="T14" fmla="*/ 88 w 149"/>
                    <a:gd name="T15" fmla="*/ 70 h 376"/>
                    <a:gd name="T16" fmla="*/ 30 w 149"/>
                    <a:gd name="T17" fmla="*/ 72 h 376"/>
                    <a:gd name="T18" fmla="*/ 2 w 149"/>
                    <a:gd name="T19" fmla="*/ 68 h 376"/>
                    <a:gd name="T20" fmla="*/ 5 w 149"/>
                    <a:gd name="T21" fmla="*/ 61 h 376"/>
                    <a:gd name="T22" fmla="*/ 8 w 149"/>
                    <a:gd name="T23" fmla="*/ 44 h 376"/>
                    <a:gd name="T24" fmla="*/ 33 w 149"/>
                    <a:gd name="T25" fmla="*/ 38 h 376"/>
                    <a:gd name="T26" fmla="*/ 54 w 149"/>
                    <a:gd name="T27" fmla="*/ 21 h 376"/>
                    <a:gd name="T28" fmla="*/ 67 w 149"/>
                    <a:gd name="T29" fmla="*/ 15 h 376"/>
                    <a:gd name="T30" fmla="*/ 128 w 149"/>
                    <a:gd name="T31" fmla="*/ 3 h 376"/>
                    <a:gd name="T32" fmla="*/ 196 w 149"/>
                    <a:gd name="T33" fmla="*/ 3 h 376"/>
                    <a:gd name="T34" fmla="*/ 22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59" name="Freeform 271"/>
                <p:cNvSpPr>
                  <a:spLocks/>
                </p:cNvSpPr>
                <p:nvPr/>
              </p:nvSpPr>
              <p:spPr bwMode="auto">
                <a:xfrm>
                  <a:off x="1714" y="1020"/>
                  <a:ext cx="99" cy="440"/>
                </a:xfrm>
                <a:custGeom>
                  <a:avLst/>
                  <a:gdLst>
                    <a:gd name="T0" fmla="*/ 38 w 96"/>
                    <a:gd name="T1" fmla="*/ 95 h 504"/>
                    <a:gd name="T2" fmla="*/ 87 w 96"/>
                    <a:gd name="T3" fmla="*/ 97 h 504"/>
                    <a:gd name="T4" fmla="*/ 104 w 96"/>
                    <a:gd name="T5" fmla="*/ 89 h 504"/>
                    <a:gd name="T6" fmla="*/ 104 w 96"/>
                    <a:gd name="T7" fmla="*/ 63 h 504"/>
                    <a:gd name="T8" fmla="*/ 128 w 96"/>
                    <a:gd name="T9" fmla="*/ 42 h 504"/>
                    <a:gd name="T10" fmla="*/ 138 w 96"/>
                    <a:gd name="T11" fmla="*/ 34 h 504"/>
                    <a:gd name="T12" fmla="*/ 128 w 96"/>
                    <a:gd name="T13" fmla="*/ 10 h 504"/>
                    <a:gd name="T14" fmla="*/ 111 w 96"/>
                    <a:gd name="T15" fmla="*/ 3 h 504"/>
                    <a:gd name="T16" fmla="*/ 41 w 96"/>
                    <a:gd name="T17" fmla="*/ 5 h 504"/>
                    <a:gd name="T18" fmla="*/ 38 w 96"/>
                    <a:gd name="T19" fmla="*/ 24 h 504"/>
                    <a:gd name="T20" fmla="*/ 44 w 96"/>
                    <a:gd name="T21" fmla="*/ 71 h 504"/>
                    <a:gd name="T22" fmla="*/ 56 w 96"/>
                    <a:gd name="T23" fmla="*/ 80 h 504"/>
                    <a:gd name="T24" fmla="*/ 36 w 96"/>
                    <a:gd name="T25" fmla="*/ 93 h 504"/>
                    <a:gd name="T26" fmla="*/ 38 w 96"/>
                    <a:gd name="T27" fmla="*/ 9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60" name="Freeform 272"/>
                <p:cNvSpPr>
                  <a:spLocks/>
                </p:cNvSpPr>
                <p:nvPr/>
              </p:nvSpPr>
              <p:spPr bwMode="auto">
                <a:xfrm>
                  <a:off x="3431" y="1007"/>
                  <a:ext cx="156" cy="358"/>
                </a:xfrm>
                <a:custGeom>
                  <a:avLst/>
                  <a:gdLst>
                    <a:gd name="T0" fmla="*/ 5 w 150"/>
                    <a:gd name="T1" fmla="*/ 75 h 410"/>
                    <a:gd name="T2" fmla="*/ 64 w 150"/>
                    <a:gd name="T3" fmla="*/ 81 h 410"/>
                    <a:gd name="T4" fmla="*/ 128 w 150"/>
                    <a:gd name="T5" fmla="*/ 79 h 410"/>
                    <a:gd name="T6" fmla="*/ 150 w 150"/>
                    <a:gd name="T7" fmla="*/ 71 h 410"/>
                    <a:gd name="T8" fmla="*/ 184 w 150"/>
                    <a:gd name="T9" fmla="*/ 54 h 410"/>
                    <a:gd name="T10" fmla="*/ 205 w 150"/>
                    <a:gd name="T11" fmla="*/ 43 h 410"/>
                    <a:gd name="T12" fmla="*/ 217 w 150"/>
                    <a:gd name="T13" fmla="*/ 38 h 410"/>
                    <a:gd name="T14" fmla="*/ 222 w 150"/>
                    <a:gd name="T15" fmla="*/ 23 h 410"/>
                    <a:gd name="T16" fmla="*/ 231 w 150"/>
                    <a:gd name="T17" fmla="*/ 20 h 410"/>
                    <a:gd name="T18" fmla="*/ 234 w 150"/>
                    <a:gd name="T19" fmla="*/ 9 h 410"/>
                    <a:gd name="T20" fmla="*/ 208 w 150"/>
                    <a:gd name="T21" fmla="*/ 0 h 410"/>
                    <a:gd name="T22" fmla="*/ 150 w 150"/>
                    <a:gd name="T23" fmla="*/ 3 h 410"/>
                    <a:gd name="T24" fmla="*/ 123 w 150"/>
                    <a:gd name="T25" fmla="*/ 10 h 410"/>
                    <a:gd name="T26" fmla="*/ 106 w 150"/>
                    <a:gd name="T27" fmla="*/ 27 h 410"/>
                    <a:gd name="T28" fmla="*/ 92 w 150"/>
                    <a:gd name="T29" fmla="*/ 31 h 410"/>
                    <a:gd name="T30" fmla="*/ 67 w 150"/>
                    <a:gd name="T31" fmla="*/ 43 h 410"/>
                    <a:gd name="T32" fmla="*/ 64 w 150"/>
                    <a:gd name="T33" fmla="*/ 45 h 410"/>
                    <a:gd name="T34" fmla="*/ 54 w 150"/>
                    <a:gd name="T35" fmla="*/ 45 h 410"/>
                    <a:gd name="T36" fmla="*/ 50 w 150"/>
                    <a:gd name="T37" fmla="*/ 50 h 410"/>
                    <a:gd name="T38" fmla="*/ 44 w 150"/>
                    <a:gd name="T39" fmla="*/ 51 h 410"/>
                    <a:gd name="T40" fmla="*/ 28 w 150"/>
                    <a:gd name="T41" fmla="*/ 69 h 410"/>
                    <a:gd name="T42" fmla="*/ 10 w 150"/>
                    <a:gd name="T43" fmla="*/ 75 h 410"/>
                    <a:gd name="T44" fmla="*/ 2 w 150"/>
                    <a:gd name="T45" fmla="*/ 76 h 410"/>
                    <a:gd name="T46" fmla="*/ 5 w 150"/>
                    <a:gd name="T47" fmla="*/ 7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254" name="Rectangle 273"/>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nvGrpSpPr>
            <p:cNvPr id="4214" name="Group 274"/>
            <p:cNvGrpSpPr>
              <a:grpSpLocks/>
            </p:cNvGrpSpPr>
            <p:nvPr/>
          </p:nvGrpSpPr>
          <p:grpSpPr bwMode="auto">
            <a:xfrm>
              <a:off x="3250" y="3295"/>
              <a:ext cx="331" cy="369"/>
              <a:chOff x="1567" y="1192"/>
              <a:chExt cx="331" cy="369"/>
            </a:xfrm>
          </p:grpSpPr>
          <p:grpSp>
            <p:nvGrpSpPr>
              <p:cNvPr id="4241" name="Group 275"/>
              <p:cNvGrpSpPr>
                <a:grpSpLocks/>
              </p:cNvGrpSpPr>
              <p:nvPr/>
            </p:nvGrpSpPr>
            <p:grpSpPr bwMode="auto">
              <a:xfrm>
                <a:off x="1567" y="1192"/>
                <a:ext cx="331" cy="369"/>
                <a:chOff x="1084" y="711"/>
                <a:chExt cx="2950" cy="2769"/>
              </a:xfrm>
            </p:grpSpPr>
            <p:grpSp>
              <p:nvGrpSpPr>
                <p:cNvPr id="4243" name="Group 276"/>
                <p:cNvGrpSpPr>
                  <a:grpSpLocks/>
                </p:cNvGrpSpPr>
                <p:nvPr/>
              </p:nvGrpSpPr>
              <p:grpSpPr bwMode="auto">
                <a:xfrm>
                  <a:off x="1084" y="711"/>
                  <a:ext cx="2950" cy="2769"/>
                  <a:chOff x="2707" y="548"/>
                  <a:chExt cx="2950" cy="2769"/>
                </a:xfrm>
              </p:grpSpPr>
              <p:grpSp>
                <p:nvGrpSpPr>
                  <p:cNvPr id="4249" name="Group 277"/>
                  <p:cNvGrpSpPr>
                    <a:grpSpLocks/>
                  </p:cNvGrpSpPr>
                  <p:nvPr/>
                </p:nvGrpSpPr>
                <p:grpSpPr bwMode="auto">
                  <a:xfrm>
                    <a:off x="3180" y="1046"/>
                    <a:ext cx="2105" cy="1421"/>
                    <a:chOff x="578" y="2316"/>
                    <a:chExt cx="2105" cy="1421"/>
                  </a:xfrm>
                </p:grpSpPr>
                <p:sp>
                  <p:nvSpPr>
                    <p:cNvPr id="4251" name="Freeform 278" descr="Cork"/>
                    <p:cNvSpPr>
                      <a:spLocks/>
                    </p:cNvSpPr>
                    <p:nvPr/>
                  </p:nvSpPr>
                  <p:spPr bwMode="auto">
                    <a:xfrm>
                      <a:off x="633" y="2316"/>
                      <a:ext cx="2050" cy="256"/>
                    </a:xfrm>
                    <a:custGeom>
                      <a:avLst/>
                      <a:gdLst>
                        <a:gd name="T0" fmla="*/ 24068576 w 592"/>
                        <a:gd name="T1" fmla="*/ 25245059 h 90"/>
                        <a:gd name="T2" fmla="*/ 65230758 w 592"/>
                        <a:gd name="T3" fmla="*/ 12346027 h 90"/>
                        <a:gd name="T4" fmla="*/ 101370370 w 592"/>
                        <a:gd name="T5" fmla="*/ 10057995 h 90"/>
                        <a:gd name="T6" fmla="*/ 136603218 w 592"/>
                        <a:gd name="T7" fmla="*/ 8982252 h 90"/>
                        <a:gd name="T8" fmla="*/ 333207537 w 592"/>
                        <a:gd name="T9" fmla="*/ 9569576 h 90"/>
                        <a:gd name="T10" fmla="*/ 451492197 w 592"/>
                        <a:gd name="T11" fmla="*/ 11240161 h 90"/>
                        <a:gd name="T12" fmla="*/ 505741708 w 592"/>
                        <a:gd name="T13" fmla="*/ 12933877 h 90"/>
                        <a:gd name="T14" fmla="*/ 707289393 w 592"/>
                        <a:gd name="T15" fmla="*/ 14604464 h 90"/>
                        <a:gd name="T16" fmla="*/ 1004563782 w 592"/>
                        <a:gd name="T17" fmla="*/ 12346027 h 90"/>
                        <a:gd name="T18" fmla="*/ 1402774461 w 592"/>
                        <a:gd name="T19" fmla="*/ 4547066 h 90"/>
                        <a:gd name="T20" fmla="*/ 1546327636 w 592"/>
                        <a:gd name="T21" fmla="*/ 0 h 90"/>
                        <a:gd name="T22" fmla="*/ 1700771443 w 592"/>
                        <a:gd name="T23" fmla="*/ 587275 h 90"/>
                        <a:gd name="T24" fmla="*/ 1754113804 w 592"/>
                        <a:gd name="T25" fmla="*/ 8386924 h 90"/>
                        <a:gd name="T26" fmla="*/ 1760048416 w 592"/>
                        <a:gd name="T27" fmla="*/ 10057995 h 90"/>
                        <a:gd name="T28" fmla="*/ 1730045228 w 592"/>
                        <a:gd name="T29" fmla="*/ 16846353 h 90"/>
                        <a:gd name="T30" fmla="*/ 1735980006 w 592"/>
                        <a:gd name="T31" fmla="*/ 1855143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52" name="Freeform 279" descr="Cork"/>
                    <p:cNvSpPr>
                      <a:spLocks/>
                    </p:cNvSpPr>
                    <p:nvPr/>
                  </p:nvSpPr>
                  <p:spPr bwMode="auto">
                    <a:xfrm>
                      <a:off x="578" y="2506"/>
                      <a:ext cx="2074" cy="1231"/>
                    </a:xfrm>
                    <a:custGeom>
                      <a:avLst/>
                      <a:gdLst>
                        <a:gd name="T0" fmla="*/ 1778311852 w 599"/>
                        <a:gd name="T1" fmla="*/ 0 h 432"/>
                        <a:gd name="T2" fmla="*/ 1766433421 w 599"/>
                        <a:gd name="T3" fmla="*/ 1695053 h 432"/>
                        <a:gd name="T4" fmla="*/ 1748339914 w 599"/>
                        <a:gd name="T5" fmla="*/ 2825062 h 432"/>
                        <a:gd name="T6" fmla="*/ 1737188428 w 599"/>
                        <a:gd name="T7" fmla="*/ 6851068 h 432"/>
                        <a:gd name="T8" fmla="*/ 1654000562 w 599"/>
                        <a:gd name="T9" fmla="*/ 26373440 h 432"/>
                        <a:gd name="T10" fmla="*/ 1558880876 w 599"/>
                        <a:gd name="T11" fmla="*/ 59654015 h 432"/>
                        <a:gd name="T12" fmla="*/ 1528926333 w 599"/>
                        <a:gd name="T13" fmla="*/ 76242746 h 432"/>
                        <a:gd name="T14" fmla="*/ 1499741573 w 599"/>
                        <a:gd name="T15" fmla="*/ 100286758 h 432"/>
                        <a:gd name="T16" fmla="*/ 1469767599 w 599"/>
                        <a:gd name="T17" fmla="*/ 115288690 h 432"/>
                        <a:gd name="T18" fmla="*/ 1368426582 w 599"/>
                        <a:gd name="T19" fmla="*/ 120995571 h 432"/>
                        <a:gd name="T20" fmla="*/ 1285244203 w 599"/>
                        <a:gd name="T21" fmla="*/ 118670611 h 432"/>
                        <a:gd name="T22" fmla="*/ 1250046024 w 599"/>
                        <a:gd name="T23" fmla="*/ 117465382 h 432"/>
                        <a:gd name="T24" fmla="*/ 1262210629 w 599"/>
                        <a:gd name="T25" fmla="*/ 100881587 h 432"/>
                        <a:gd name="T26" fmla="*/ 1279314883 w 599"/>
                        <a:gd name="T27" fmla="*/ 96857286 h 432"/>
                        <a:gd name="T28" fmla="*/ 1202063227 w 599"/>
                        <a:gd name="T29" fmla="*/ 94030659 h 432"/>
                        <a:gd name="T30" fmla="*/ 1029702390 w 599"/>
                        <a:gd name="T31" fmla="*/ 90535268 h 432"/>
                        <a:gd name="T32" fmla="*/ 335293484 w 599"/>
                        <a:gd name="T33" fmla="*/ 103208211 h 432"/>
                        <a:gd name="T34" fmla="*/ 306109312 w 599"/>
                        <a:gd name="T35" fmla="*/ 105502373 h 432"/>
                        <a:gd name="T36" fmla="*/ 258041827 w 599"/>
                        <a:gd name="T37" fmla="*/ 112348976 h 432"/>
                        <a:gd name="T38" fmla="*/ 157773743 w 599"/>
                        <a:gd name="T39" fmla="*/ 123821235 h 432"/>
                        <a:gd name="T40" fmla="*/ 85682490 w 599"/>
                        <a:gd name="T41" fmla="*/ 120995571 h 432"/>
                        <a:gd name="T42" fmla="*/ 50482870 w 599"/>
                        <a:gd name="T43" fmla="*/ 118670611 h 432"/>
                        <a:gd name="T44" fmla="*/ 20534792 w 599"/>
                        <a:gd name="T45" fmla="*/ 114048317 h 432"/>
                        <a:gd name="T46" fmla="*/ 32680551 w 599"/>
                        <a:gd name="T47" fmla="*/ 106628103 h 432"/>
                        <a:gd name="T48" fmla="*/ 50482870 w 599"/>
                        <a:gd name="T49" fmla="*/ 95765132 h 432"/>
                        <a:gd name="T50" fmla="*/ 79751719 w 599"/>
                        <a:gd name="T51" fmla="*/ 75152094 h 432"/>
                        <a:gd name="T52" fmla="*/ 85682490 w 599"/>
                        <a:gd name="T53" fmla="*/ 53895237 h 432"/>
                        <a:gd name="T54" fmla="*/ 91611353 w 599"/>
                        <a:gd name="T55" fmla="*/ 36106213 h 432"/>
                        <a:gd name="T56" fmla="*/ 85682490 w 599"/>
                        <a:gd name="T57" fmla="*/ 23547802 h 432"/>
                        <a:gd name="T58" fmla="*/ 62654529 w 599"/>
                        <a:gd name="T59" fmla="*/ 8545918 h 432"/>
                        <a:gd name="T60" fmla="*/ 56723793 w 599"/>
                        <a:gd name="T61" fmla="*/ 402600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250" name="Picture 280"/>
                  <p:cNvPicPr>
                    <a:picLocks noChangeArrowheads="1"/>
                  </p:cNvPicPr>
                  <p:nvPr/>
                </p:nvPicPr>
                <p:blipFill>
                  <a:blip r:embed="rId5">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244" name="Freeform 281"/>
                <p:cNvSpPr>
                  <a:spLocks/>
                </p:cNvSpPr>
                <p:nvPr/>
              </p:nvSpPr>
              <p:spPr bwMode="auto">
                <a:xfrm>
                  <a:off x="1616" y="2649"/>
                  <a:ext cx="88" cy="277"/>
                </a:xfrm>
                <a:custGeom>
                  <a:avLst/>
                  <a:gdLst>
                    <a:gd name="T0" fmla="*/ 110 w 85"/>
                    <a:gd name="T1" fmla="*/ 29 h 318"/>
                    <a:gd name="T2" fmla="*/ 96 w 85"/>
                    <a:gd name="T3" fmla="*/ 13 h 318"/>
                    <a:gd name="T4" fmla="*/ 71 w 85"/>
                    <a:gd name="T5" fmla="*/ 8 h 318"/>
                    <a:gd name="T6" fmla="*/ 83 w 85"/>
                    <a:gd name="T7" fmla="*/ 13 h 318"/>
                    <a:gd name="T8" fmla="*/ 96 w 85"/>
                    <a:gd name="T9" fmla="*/ 5 h 318"/>
                    <a:gd name="T10" fmla="*/ 57 w 85"/>
                    <a:gd name="T11" fmla="*/ 3 h 318"/>
                    <a:gd name="T12" fmla="*/ 57 w 85"/>
                    <a:gd name="T13" fmla="*/ 8 h 318"/>
                    <a:gd name="T14" fmla="*/ 71 w 85"/>
                    <a:gd name="T15" fmla="*/ 36 h 318"/>
                    <a:gd name="T16" fmla="*/ 42 w 85"/>
                    <a:gd name="T17" fmla="*/ 30 h 318"/>
                    <a:gd name="T18" fmla="*/ 57 w 85"/>
                    <a:gd name="T19" fmla="*/ 24 h 318"/>
                    <a:gd name="T20" fmla="*/ 71 w 85"/>
                    <a:gd name="T21" fmla="*/ 30 h 318"/>
                    <a:gd name="T22" fmla="*/ 57 w 85"/>
                    <a:gd name="T23" fmla="*/ 19 h 318"/>
                    <a:gd name="T24" fmla="*/ 71 w 85"/>
                    <a:gd name="T25" fmla="*/ 29 h 318"/>
                    <a:gd name="T26" fmla="*/ 57 w 85"/>
                    <a:gd name="T27" fmla="*/ 23 h 318"/>
                    <a:gd name="T28" fmla="*/ 71 w 85"/>
                    <a:gd name="T29" fmla="*/ 28 h 318"/>
                    <a:gd name="T30" fmla="*/ 83 w 85"/>
                    <a:gd name="T31" fmla="*/ 32 h 318"/>
                    <a:gd name="T32" fmla="*/ 110 w 85"/>
                    <a:gd name="T33" fmla="*/ 38 h 318"/>
                    <a:gd name="T34" fmla="*/ 121 w 85"/>
                    <a:gd name="T35" fmla="*/ 44 h 318"/>
                    <a:gd name="T36" fmla="*/ 110 w 85"/>
                    <a:gd name="T37" fmla="*/ 53 h 318"/>
                    <a:gd name="T38" fmla="*/ 96 w 85"/>
                    <a:gd name="T39" fmla="*/ 51 h 318"/>
                    <a:gd name="T40" fmla="*/ 83 w 85"/>
                    <a:gd name="T41" fmla="*/ 60 h 318"/>
                    <a:gd name="T42" fmla="*/ 57 w 85"/>
                    <a:gd name="T43" fmla="*/ 56 h 318"/>
                    <a:gd name="T44" fmla="*/ 42 w 85"/>
                    <a:gd name="T45" fmla="*/ 38 h 318"/>
                    <a:gd name="T46" fmla="*/ 34 w 85"/>
                    <a:gd name="T47" fmla="*/ 47 h 318"/>
                    <a:gd name="T48" fmla="*/ 5 w 85"/>
                    <a:gd name="T49" fmla="*/ 40 h 318"/>
                    <a:gd name="T50" fmla="*/ 57 w 85"/>
                    <a:gd name="T51" fmla="*/ 28 h 318"/>
                    <a:gd name="T52" fmla="*/ 96 w 85"/>
                    <a:gd name="T53" fmla="*/ 32 h 318"/>
                    <a:gd name="T54" fmla="*/ 110 w 85"/>
                    <a:gd name="T55" fmla="*/ 43 h 318"/>
                    <a:gd name="T56" fmla="*/ 96 w 85"/>
                    <a:gd name="T57" fmla="*/ 36 h 318"/>
                    <a:gd name="T58" fmla="*/ 96 w 85"/>
                    <a:gd name="T59" fmla="*/ 3 h 318"/>
                    <a:gd name="T60" fmla="*/ 71 w 85"/>
                    <a:gd name="T61" fmla="*/ 7 h 318"/>
                    <a:gd name="T62" fmla="*/ 34 w 85"/>
                    <a:gd name="T63" fmla="*/ 8 h 318"/>
                    <a:gd name="T64" fmla="*/ 57 w 85"/>
                    <a:gd name="T65" fmla="*/ 18 h 318"/>
                    <a:gd name="T66" fmla="*/ 83 w 85"/>
                    <a:gd name="T67" fmla="*/ 25 h 318"/>
                    <a:gd name="T68" fmla="*/ 110 w 85"/>
                    <a:gd name="T69" fmla="*/ 2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45" name="Freeform 282"/>
                <p:cNvSpPr>
                  <a:spLocks/>
                </p:cNvSpPr>
                <p:nvPr/>
              </p:nvSpPr>
              <p:spPr bwMode="auto">
                <a:xfrm>
                  <a:off x="1635" y="2647"/>
                  <a:ext cx="109" cy="309"/>
                </a:xfrm>
                <a:custGeom>
                  <a:avLst/>
                  <a:gdLst>
                    <a:gd name="T0" fmla="*/ 1 w 105"/>
                    <a:gd name="T1" fmla="*/ 0 h 354"/>
                    <a:gd name="T2" fmla="*/ 145 w 105"/>
                    <a:gd name="T3" fmla="*/ 3 h 354"/>
                    <a:gd name="T4" fmla="*/ 114 w 105"/>
                    <a:gd name="T5" fmla="*/ 6 h 354"/>
                    <a:gd name="T6" fmla="*/ 131 w 105"/>
                    <a:gd name="T7" fmla="*/ 12 h 354"/>
                    <a:gd name="T8" fmla="*/ 131 w 105"/>
                    <a:gd name="T9" fmla="*/ 29 h 354"/>
                    <a:gd name="T10" fmla="*/ 152 w 105"/>
                    <a:gd name="T11" fmla="*/ 33 h 354"/>
                    <a:gd name="T12" fmla="*/ 152 w 105"/>
                    <a:gd name="T13" fmla="*/ 47 h 354"/>
                    <a:gd name="T14" fmla="*/ 131 w 105"/>
                    <a:gd name="T15" fmla="*/ 65 h 354"/>
                    <a:gd name="T16" fmla="*/ 108 w 105"/>
                    <a:gd name="T17" fmla="*/ 70 h 354"/>
                    <a:gd name="T18" fmla="*/ 26 w 105"/>
                    <a:gd name="T19" fmla="*/ 62 h 354"/>
                    <a:gd name="T20" fmla="*/ 12 w 105"/>
                    <a:gd name="T21" fmla="*/ 55 h 354"/>
                    <a:gd name="T22" fmla="*/ 26 w 105"/>
                    <a:gd name="T23" fmla="*/ 48 h 354"/>
                    <a:gd name="T24" fmla="*/ 9 w 105"/>
                    <a:gd name="T25" fmla="*/ 19 h 354"/>
                    <a:gd name="T26" fmla="*/ 32 w 105"/>
                    <a:gd name="T27" fmla="*/ 9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46" name="Freeform 283"/>
                <p:cNvSpPr>
                  <a:spLocks/>
                </p:cNvSpPr>
                <p:nvPr/>
              </p:nvSpPr>
              <p:spPr bwMode="auto">
                <a:xfrm>
                  <a:off x="3008" y="2583"/>
                  <a:ext cx="155" cy="328"/>
                </a:xfrm>
                <a:custGeom>
                  <a:avLst/>
                  <a:gdLst>
                    <a:gd name="T0" fmla="*/ 226 w 149"/>
                    <a:gd name="T1" fmla="*/ 3 h 376"/>
                    <a:gd name="T2" fmla="*/ 214 w 149"/>
                    <a:gd name="T3" fmla="*/ 20 h 376"/>
                    <a:gd name="T4" fmla="*/ 200 w 149"/>
                    <a:gd name="T5" fmla="*/ 25 h 376"/>
                    <a:gd name="T6" fmla="*/ 196 w 149"/>
                    <a:gd name="T7" fmla="*/ 27 h 376"/>
                    <a:gd name="T8" fmla="*/ 167 w 149"/>
                    <a:gd name="T9" fmla="*/ 47 h 376"/>
                    <a:gd name="T10" fmla="*/ 132 w 149"/>
                    <a:gd name="T11" fmla="*/ 61 h 376"/>
                    <a:gd name="T12" fmla="*/ 107 w 149"/>
                    <a:gd name="T13" fmla="*/ 70 h 376"/>
                    <a:gd name="T14" fmla="*/ 88 w 149"/>
                    <a:gd name="T15" fmla="*/ 70 h 376"/>
                    <a:gd name="T16" fmla="*/ 30 w 149"/>
                    <a:gd name="T17" fmla="*/ 72 h 376"/>
                    <a:gd name="T18" fmla="*/ 2 w 149"/>
                    <a:gd name="T19" fmla="*/ 68 h 376"/>
                    <a:gd name="T20" fmla="*/ 5 w 149"/>
                    <a:gd name="T21" fmla="*/ 61 h 376"/>
                    <a:gd name="T22" fmla="*/ 8 w 149"/>
                    <a:gd name="T23" fmla="*/ 44 h 376"/>
                    <a:gd name="T24" fmla="*/ 33 w 149"/>
                    <a:gd name="T25" fmla="*/ 38 h 376"/>
                    <a:gd name="T26" fmla="*/ 54 w 149"/>
                    <a:gd name="T27" fmla="*/ 21 h 376"/>
                    <a:gd name="T28" fmla="*/ 67 w 149"/>
                    <a:gd name="T29" fmla="*/ 15 h 376"/>
                    <a:gd name="T30" fmla="*/ 128 w 149"/>
                    <a:gd name="T31" fmla="*/ 3 h 376"/>
                    <a:gd name="T32" fmla="*/ 196 w 149"/>
                    <a:gd name="T33" fmla="*/ 3 h 376"/>
                    <a:gd name="T34" fmla="*/ 22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47" name="Freeform 284"/>
                <p:cNvSpPr>
                  <a:spLocks/>
                </p:cNvSpPr>
                <p:nvPr/>
              </p:nvSpPr>
              <p:spPr bwMode="auto">
                <a:xfrm>
                  <a:off x="1714" y="1020"/>
                  <a:ext cx="99" cy="440"/>
                </a:xfrm>
                <a:custGeom>
                  <a:avLst/>
                  <a:gdLst>
                    <a:gd name="T0" fmla="*/ 38 w 96"/>
                    <a:gd name="T1" fmla="*/ 95 h 504"/>
                    <a:gd name="T2" fmla="*/ 87 w 96"/>
                    <a:gd name="T3" fmla="*/ 97 h 504"/>
                    <a:gd name="T4" fmla="*/ 104 w 96"/>
                    <a:gd name="T5" fmla="*/ 89 h 504"/>
                    <a:gd name="T6" fmla="*/ 104 w 96"/>
                    <a:gd name="T7" fmla="*/ 63 h 504"/>
                    <a:gd name="T8" fmla="*/ 128 w 96"/>
                    <a:gd name="T9" fmla="*/ 42 h 504"/>
                    <a:gd name="T10" fmla="*/ 138 w 96"/>
                    <a:gd name="T11" fmla="*/ 34 h 504"/>
                    <a:gd name="T12" fmla="*/ 128 w 96"/>
                    <a:gd name="T13" fmla="*/ 10 h 504"/>
                    <a:gd name="T14" fmla="*/ 111 w 96"/>
                    <a:gd name="T15" fmla="*/ 3 h 504"/>
                    <a:gd name="T16" fmla="*/ 41 w 96"/>
                    <a:gd name="T17" fmla="*/ 5 h 504"/>
                    <a:gd name="T18" fmla="*/ 38 w 96"/>
                    <a:gd name="T19" fmla="*/ 24 h 504"/>
                    <a:gd name="T20" fmla="*/ 44 w 96"/>
                    <a:gd name="T21" fmla="*/ 71 h 504"/>
                    <a:gd name="T22" fmla="*/ 56 w 96"/>
                    <a:gd name="T23" fmla="*/ 80 h 504"/>
                    <a:gd name="T24" fmla="*/ 36 w 96"/>
                    <a:gd name="T25" fmla="*/ 93 h 504"/>
                    <a:gd name="T26" fmla="*/ 38 w 96"/>
                    <a:gd name="T27" fmla="*/ 9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48" name="Freeform 285"/>
                <p:cNvSpPr>
                  <a:spLocks/>
                </p:cNvSpPr>
                <p:nvPr/>
              </p:nvSpPr>
              <p:spPr bwMode="auto">
                <a:xfrm>
                  <a:off x="3431" y="1007"/>
                  <a:ext cx="156" cy="358"/>
                </a:xfrm>
                <a:custGeom>
                  <a:avLst/>
                  <a:gdLst>
                    <a:gd name="T0" fmla="*/ 5 w 150"/>
                    <a:gd name="T1" fmla="*/ 75 h 410"/>
                    <a:gd name="T2" fmla="*/ 64 w 150"/>
                    <a:gd name="T3" fmla="*/ 81 h 410"/>
                    <a:gd name="T4" fmla="*/ 128 w 150"/>
                    <a:gd name="T5" fmla="*/ 79 h 410"/>
                    <a:gd name="T6" fmla="*/ 150 w 150"/>
                    <a:gd name="T7" fmla="*/ 71 h 410"/>
                    <a:gd name="T8" fmla="*/ 184 w 150"/>
                    <a:gd name="T9" fmla="*/ 54 h 410"/>
                    <a:gd name="T10" fmla="*/ 205 w 150"/>
                    <a:gd name="T11" fmla="*/ 43 h 410"/>
                    <a:gd name="T12" fmla="*/ 217 w 150"/>
                    <a:gd name="T13" fmla="*/ 38 h 410"/>
                    <a:gd name="T14" fmla="*/ 222 w 150"/>
                    <a:gd name="T15" fmla="*/ 23 h 410"/>
                    <a:gd name="T16" fmla="*/ 231 w 150"/>
                    <a:gd name="T17" fmla="*/ 20 h 410"/>
                    <a:gd name="T18" fmla="*/ 234 w 150"/>
                    <a:gd name="T19" fmla="*/ 9 h 410"/>
                    <a:gd name="T20" fmla="*/ 208 w 150"/>
                    <a:gd name="T21" fmla="*/ 0 h 410"/>
                    <a:gd name="T22" fmla="*/ 150 w 150"/>
                    <a:gd name="T23" fmla="*/ 3 h 410"/>
                    <a:gd name="T24" fmla="*/ 123 w 150"/>
                    <a:gd name="T25" fmla="*/ 10 h 410"/>
                    <a:gd name="T26" fmla="*/ 106 w 150"/>
                    <a:gd name="T27" fmla="*/ 27 h 410"/>
                    <a:gd name="T28" fmla="*/ 92 w 150"/>
                    <a:gd name="T29" fmla="*/ 31 h 410"/>
                    <a:gd name="T30" fmla="*/ 67 w 150"/>
                    <a:gd name="T31" fmla="*/ 43 h 410"/>
                    <a:gd name="T32" fmla="*/ 64 w 150"/>
                    <a:gd name="T33" fmla="*/ 45 h 410"/>
                    <a:gd name="T34" fmla="*/ 54 w 150"/>
                    <a:gd name="T35" fmla="*/ 45 h 410"/>
                    <a:gd name="T36" fmla="*/ 50 w 150"/>
                    <a:gd name="T37" fmla="*/ 50 h 410"/>
                    <a:gd name="T38" fmla="*/ 44 w 150"/>
                    <a:gd name="T39" fmla="*/ 51 h 410"/>
                    <a:gd name="T40" fmla="*/ 28 w 150"/>
                    <a:gd name="T41" fmla="*/ 69 h 410"/>
                    <a:gd name="T42" fmla="*/ 10 w 150"/>
                    <a:gd name="T43" fmla="*/ 75 h 410"/>
                    <a:gd name="T44" fmla="*/ 2 w 150"/>
                    <a:gd name="T45" fmla="*/ 76 h 410"/>
                    <a:gd name="T46" fmla="*/ 5 w 150"/>
                    <a:gd name="T47" fmla="*/ 7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242" name="Rectangle 286"/>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nvGrpSpPr>
            <p:cNvPr id="4215" name="Group 287"/>
            <p:cNvGrpSpPr>
              <a:grpSpLocks/>
            </p:cNvGrpSpPr>
            <p:nvPr/>
          </p:nvGrpSpPr>
          <p:grpSpPr bwMode="auto">
            <a:xfrm>
              <a:off x="4739" y="839"/>
              <a:ext cx="331" cy="369"/>
              <a:chOff x="1567" y="1192"/>
              <a:chExt cx="331" cy="369"/>
            </a:xfrm>
          </p:grpSpPr>
          <p:grpSp>
            <p:nvGrpSpPr>
              <p:cNvPr id="4229" name="Group 288"/>
              <p:cNvGrpSpPr>
                <a:grpSpLocks/>
              </p:cNvGrpSpPr>
              <p:nvPr/>
            </p:nvGrpSpPr>
            <p:grpSpPr bwMode="auto">
              <a:xfrm>
                <a:off x="1567" y="1192"/>
                <a:ext cx="331" cy="369"/>
                <a:chOff x="1084" y="711"/>
                <a:chExt cx="2950" cy="2769"/>
              </a:xfrm>
            </p:grpSpPr>
            <p:grpSp>
              <p:nvGrpSpPr>
                <p:cNvPr id="4231" name="Group 289"/>
                <p:cNvGrpSpPr>
                  <a:grpSpLocks/>
                </p:cNvGrpSpPr>
                <p:nvPr/>
              </p:nvGrpSpPr>
              <p:grpSpPr bwMode="auto">
                <a:xfrm>
                  <a:off x="1084" y="711"/>
                  <a:ext cx="2950" cy="2769"/>
                  <a:chOff x="2707" y="548"/>
                  <a:chExt cx="2950" cy="2769"/>
                </a:xfrm>
              </p:grpSpPr>
              <p:grpSp>
                <p:nvGrpSpPr>
                  <p:cNvPr id="4237" name="Group 290"/>
                  <p:cNvGrpSpPr>
                    <a:grpSpLocks/>
                  </p:cNvGrpSpPr>
                  <p:nvPr/>
                </p:nvGrpSpPr>
                <p:grpSpPr bwMode="auto">
                  <a:xfrm>
                    <a:off x="3180" y="1046"/>
                    <a:ext cx="2105" cy="1421"/>
                    <a:chOff x="578" y="2316"/>
                    <a:chExt cx="2105" cy="1421"/>
                  </a:xfrm>
                </p:grpSpPr>
                <p:sp>
                  <p:nvSpPr>
                    <p:cNvPr id="4239" name="Freeform 291" descr="Cork"/>
                    <p:cNvSpPr>
                      <a:spLocks/>
                    </p:cNvSpPr>
                    <p:nvPr/>
                  </p:nvSpPr>
                  <p:spPr bwMode="auto">
                    <a:xfrm>
                      <a:off x="633" y="2316"/>
                      <a:ext cx="2050" cy="256"/>
                    </a:xfrm>
                    <a:custGeom>
                      <a:avLst/>
                      <a:gdLst>
                        <a:gd name="T0" fmla="*/ 24068576 w 592"/>
                        <a:gd name="T1" fmla="*/ 25245059 h 90"/>
                        <a:gd name="T2" fmla="*/ 65230758 w 592"/>
                        <a:gd name="T3" fmla="*/ 12346027 h 90"/>
                        <a:gd name="T4" fmla="*/ 101370370 w 592"/>
                        <a:gd name="T5" fmla="*/ 10057995 h 90"/>
                        <a:gd name="T6" fmla="*/ 136603218 w 592"/>
                        <a:gd name="T7" fmla="*/ 8982252 h 90"/>
                        <a:gd name="T8" fmla="*/ 333207537 w 592"/>
                        <a:gd name="T9" fmla="*/ 9569576 h 90"/>
                        <a:gd name="T10" fmla="*/ 451492197 w 592"/>
                        <a:gd name="T11" fmla="*/ 11240161 h 90"/>
                        <a:gd name="T12" fmla="*/ 505741708 w 592"/>
                        <a:gd name="T13" fmla="*/ 12933877 h 90"/>
                        <a:gd name="T14" fmla="*/ 707289393 w 592"/>
                        <a:gd name="T15" fmla="*/ 14604464 h 90"/>
                        <a:gd name="T16" fmla="*/ 1004563782 w 592"/>
                        <a:gd name="T17" fmla="*/ 12346027 h 90"/>
                        <a:gd name="T18" fmla="*/ 1402774461 w 592"/>
                        <a:gd name="T19" fmla="*/ 4547066 h 90"/>
                        <a:gd name="T20" fmla="*/ 1546327636 w 592"/>
                        <a:gd name="T21" fmla="*/ 0 h 90"/>
                        <a:gd name="T22" fmla="*/ 1700771443 w 592"/>
                        <a:gd name="T23" fmla="*/ 587275 h 90"/>
                        <a:gd name="T24" fmla="*/ 1754113804 w 592"/>
                        <a:gd name="T25" fmla="*/ 8386924 h 90"/>
                        <a:gd name="T26" fmla="*/ 1760048416 w 592"/>
                        <a:gd name="T27" fmla="*/ 10057995 h 90"/>
                        <a:gd name="T28" fmla="*/ 1730045228 w 592"/>
                        <a:gd name="T29" fmla="*/ 16846353 h 90"/>
                        <a:gd name="T30" fmla="*/ 1735980006 w 592"/>
                        <a:gd name="T31" fmla="*/ 1855143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40" name="Freeform 292" descr="Cork"/>
                    <p:cNvSpPr>
                      <a:spLocks/>
                    </p:cNvSpPr>
                    <p:nvPr/>
                  </p:nvSpPr>
                  <p:spPr bwMode="auto">
                    <a:xfrm>
                      <a:off x="578" y="2506"/>
                      <a:ext cx="2074" cy="1231"/>
                    </a:xfrm>
                    <a:custGeom>
                      <a:avLst/>
                      <a:gdLst>
                        <a:gd name="T0" fmla="*/ 1778311852 w 599"/>
                        <a:gd name="T1" fmla="*/ 0 h 432"/>
                        <a:gd name="T2" fmla="*/ 1766433421 w 599"/>
                        <a:gd name="T3" fmla="*/ 1695053 h 432"/>
                        <a:gd name="T4" fmla="*/ 1748339914 w 599"/>
                        <a:gd name="T5" fmla="*/ 2825062 h 432"/>
                        <a:gd name="T6" fmla="*/ 1737188428 w 599"/>
                        <a:gd name="T7" fmla="*/ 6851068 h 432"/>
                        <a:gd name="T8" fmla="*/ 1654000562 w 599"/>
                        <a:gd name="T9" fmla="*/ 26373440 h 432"/>
                        <a:gd name="T10" fmla="*/ 1558880876 w 599"/>
                        <a:gd name="T11" fmla="*/ 59654015 h 432"/>
                        <a:gd name="T12" fmla="*/ 1528926333 w 599"/>
                        <a:gd name="T13" fmla="*/ 76242746 h 432"/>
                        <a:gd name="T14" fmla="*/ 1499741573 w 599"/>
                        <a:gd name="T15" fmla="*/ 100286758 h 432"/>
                        <a:gd name="T16" fmla="*/ 1469767599 w 599"/>
                        <a:gd name="T17" fmla="*/ 115288690 h 432"/>
                        <a:gd name="T18" fmla="*/ 1368426582 w 599"/>
                        <a:gd name="T19" fmla="*/ 120995571 h 432"/>
                        <a:gd name="T20" fmla="*/ 1285244203 w 599"/>
                        <a:gd name="T21" fmla="*/ 118670611 h 432"/>
                        <a:gd name="T22" fmla="*/ 1250046024 w 599"/>
                        <a:gd name="T23" fmla="*/ 117465382 h 432"/>
                        <a:gd name="T24" fmla="*/ 1262210629 w 599"/>
                        <a:gd name="T25" fmla="*/ 100881587 h 432"/>
                        <a:gd name="T26" fmla="*/ 1279314883 w 599"/>
                        <a:gd name="T27" fmla="*/ 96857286 h 432"/>
                        <a:gd name="T28" fmla="*/ 1202063227 w 599"/>
                        <a:gd name="T29" fmla="*/ 94030659 h 432"/>
                        <a:gd name="T30" fmla="*/ 1029702390 w 599"/>
                        <a:gd name="T31" fmla="*/ 90535268 h 432"/>
                        <a:gd name="T32" fmla="*/ 335293484 w 599"/>
                        <a:gd name="T33" fmla="*/ 103208211 h 432"/>
                        <a:gd name="T34" fmla="*/ 306109312 w 599"/>
                        <a:gd name="T35" fmla="*/ 105502373 h 432"/>
                        <a:gd name="T36" fmla="*/ 258041827 w 599"/>
                        <a:gd name="T37" fmla="*/ 112348976 h 432"/>
                        <a:gd name="T38" fmla="*/ 157773743 w 599"/>
                        <a:gd name="T39" fmla="*/ 123821235 h 432"/>
                        <a:gd name="T40" fmla="*/ 85682490 w 599"/>
                        <a:gd name="T41" fmla="*/ 120995571 h 432"/>
                        <a:gd name="T42" fmla="*/ 50482870 w 599"/>
                        <a:gd name="T43" fmla="*/ 118670611 h 432"/>
                        <a:gd name="T44" fmla="*/ 20534792 w 599"/>
                        <a:gd name="T45" fmla="*/ 114048317 h 432"/>
                        <a:gd name="T46" fmla="*/ 32680551 w 599"/>
                        <a:gd name="T47" fmla="*/ 106628103 h 432"/>
                        <a:gd name="T48" fmla="*/ 50482870 w 599"/>
                        <a:gd name="T49" fmla="*/ 95765132 h 432"/>
                        <a:gd name="T50" fmla="*/ 79751719 w 599"/>
                        <a:gd name="T51" fmla="*/ 75152094 h 432"/>
                        <a:gd name="T52" fmla="*/ 85682490 w 599"/>
                        <a:gd name="T53" fmla="*/ 53895237 h 432"/>
                        <a:gd name="T54" fmla="*/ 91611353 w 599"/>
                        <a:gd name="T55" fmla="*/ 36106213 h 432"/>
                        <a:gd name="T56" fmla="*/ 85682490 w 599"/>
                        <a:gd name="T57" fmla="*/ 23547802 h 432"/>
                        <a:gd name="T58" fmla="*/ 62654529 w 599"/>
                        <a:gd name="T59" fmla="*/ 8545918 h 432"/>
                        <a:gd name="T60" fmla="*/ 56723793 w 599"/>
                        <a:gd name="T61" fmla="*/ 402600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238" name="Picture 293"/>
                  <p:cNvPicPr>
                    <a:picLocks noChangeArrowheads="1"/>
                  </p:cNvPicPr>
                  <p:nvPr/>
                </p:nvPicPr>
                <p:blipFill>
                  <a:blip r:embed="rId5">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232" name="Freeform 294"/>
                <p:cNvSpPr>
                  <a:spLocks/>
                </p:cNvSpPr>
                <p:nvPr/>
              </p:nvSpPr>
              <p:spPr bwMode="auto">
                <a:xfrm>
                  <a:off x="1616" y="2649"/>
                  <a:ext cx="88" cy="277"/>
                </a:xfrm>
                <a:custGeom>
                  <a:avLst/>
                  <a:gdLst>
                    <a:gd name="T0" fmla="*/ 110 w 85"/>
                    <a:gd name="T1" fmla="*/ 29 h 318"/>
                    <a:gd name="T2" fmla="*/ 96 w 85"/>
                    <a:gd name="T3" fmla="*/ 13 h 318"/>
                    <a:gd name="T4" fmla="*/ 71 w 85"/>
                    <a:gd name="T5" fmla="*/ 8 h 318"/>
                    <a:gd name="T6" fmla="*/ 83 w 85"/>
                    <a:gd name="T7" fmla="*/ 13 h 318"/>
                    <a:gd name="T8" fmla="*/ 96 w 85"/>
                    <a:gd name="T9" fmla="*/ 5 h 318"/>
                    <a:gd name="T10" fmla="*/ 57 w 85"/>
                    <a:gd name="T11" fmla="*/ 3 h 318"/>
                    <a:gd name="T12" fmla="*/ 57 w 85"/>
                    <a:gd name="T13" fmla="*/ 8 h 318"/>
                    <a:gd name="T14" fmla="*/ 71 w 85"/>
                    <a:gd name="T15" fmla="*/ 36 h 318"/>
                    <a:gd name="T16" fmla="*/ 42 w 85"/>
                    <a:gd name="T17" fmla="*/ 30 h 318"/>
                    <a:gd name="T18" fmla="*/ 57 w 85"/>
                    <a:gd name="T19" fmla="*/ 24 h 318"/>
                    <a:gd name="T20" fmla="*/ 71 w 85"/>
                    <a:gd name="T21" fmla="*/ 30 h 318"/>
                    <a:gd name="T22" fmla="*/ 57 w 85"/>
                    <a:gd name="T23" fmla="*/ 19 h 318"/>
                    <a:gd name="T24" fmla="*/ 71 w 85"/>
                    <a:gd name="T25" fmla="*/ 29 h 318"/>
                    <a:gd name="T26" fmla="*/ 57 w 85"/>
                    <a:gd name="T27" fmla="*/ 23 h 318"/>
                    <a:gd name="T28" fmla="*/ 71 w 85"/>
                    <a:gd name="T29" fmla="*/ 28 h 318"/>
                    <a:gd name="T30" fmla="*/ 83 w 85"/>
                    <a:gd name="T31" fmla="*/ 32 h 318"/>
                    <a:gd name="T32" fmla="*/ 110 w 85"/>
                    <a:gd name="T33" fmla="*/ 38 h 318"/>
                    <a:gd name="T34" fmla="*/ 121 w 85"/>
                    <a:gd name="T35" fmla="*/ 44 h 318"/>
                    <a:gd name="T36" fmla="*/ 110 w 85"/>
                    <a:gd name="T37" fmla="*/ 53 h 318"/>
                    <a:gd name="T38" fmla="*/ 96 w 85"/>
                    <a:gd name="T39" fmla="*/ 51 h 318"/>
                    <a:gd name="T40" fmla="*/ 83 w 85"/>
                    <a:gd name="T41" fmla="*/ 60 h 318"/>
                    <a:gd name="T42" fmla="*/ 57 w 85"/>
                    <a:gd name="T43" fmla="*/ 56 h 318"/>
                    <a:gd name="T44" fmla="*/ 42 w 85"/>
                    <a:gd name="T45" fmla="*/ 38 h 318"/>
                    <a:gd name="T46" fmla="*/ 34 w 85"/>
                    <a:gd name="T47" fmla="*/ 47 h 318"/>
                    <a:gd name="T48" fmla="*/ 5 w 85"/>
                    <a:gd name="T49" fmla="*/ 40 h 318"/>
                    <a:gd name="T50" fmla="*/ 57 w 85"/>
                    <a:gd name="T51" fmla="*/ 28 h 318"/>
                    <a:gd name="T52" fmla="*/ 96 w 85"/>
                    <a:gd name="T53" fmla="*/ 32 h 318"/>
                    <a:gd name="T54" fmla="*/ 110 w 85"/>
                    <a:gd name="T55" fmla="*/ 43 h 318"/>
                    <a:gd name="T56" fmla="*/ 96 w 85"/>
                    <a:gd name="T57" fmla="*/ 36 h 318"/>
                    <a:gd name="T58" fmla="*/ 96 w 85"/>
                    <a:gd name="T59" fmla="*/ 3 h 318"/>
                    <a:gd name="T60" fmla="*/ 71 w 85"/>
                    <a:gd name="T61" fmla="*/ 7 h 318"/>
                    <a:gd name="T62" fmla="*/ 34 w 85"/>
                    <a:gd name="T63" fmla="*/ 8 h 318"/>
                    <a:gd name="T64" fmla="*/ 57 w 85"/>
                    <a:gd name="T65" fmla="*/ 18 h 318"/>
                    <a:gd name="T66" fmla="*/ 83 w 85"/>
                    <a:gd name="T67" fmla="*/ 25 h 318"/>
                    <a:gd name="T68" fmla="*/ 110 w 85"/>
                    <a:gd name="T69" fmla="*/ 2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33" name="Freeform 295"/>
                <p:cNvSpPr>
                  <a:spLocks/>
                </p:cNvSpPr>
                <p:nvPr/>
              </p:nvSpPr>
              <p:spPr bwMode="auto">
                <a:xfrm>
                  <a:off x="1635" y="2647"/>
                  <a:ext cx="109" cy="309"/>
                </a:xfrm>
                <a:custGeom>
                  <a:avLst/>
                  <a:gdLst>
                    <a:gd name="T0" fmla="*/ 1 w 105"/>
                    <a:gd name="T1" fmla="*/ 0 h 354"/>
                    <a:gd name="T2" fmla="*/ 145 w 105"/>
                    <a:gd name="T3" fmla="*/ 3 h 354"/>
                    <a:gd name="T4" fmla="*/ 114 w 105"/>
                    <a:gd name="T5" fmla="*/ 6 h 354"/>
                    <a:gd name="T6" fmla="*/ 131 w 105"/>
                    <a:gd name="T7" fmla="*/ 12 h 354"/>
                    <a:gd name="T8" fmla="*/ 131 w 105"/>
                    <a:gd name="T9" fmla="*/ 29 h 354"/>
                    <a:gd name="T10" fmla="*/ 152 w 105"/>
                    <a:gd name="T11" fmla="*/ 33 h 354"/>
                    <a:gd name="T12" fmla="*/ 152 w 105"/>
                    <a:gd name="T13" fmla="*/ 47 h 354"/>
                    <a:gd name="T14" fmla="*/ 131 w 105"/>
                    <a:gd name="T15" fmla="*/ 65 h 354"/>
                    <a:gd name="T16" fmla="*/ 108 w 105"/>
                    <a:gd name="T17" fmla="*/ 70 h 354"/>
                    <a:gd name="T18" fmla="*/ 26 w 105"/>
                    <a:gd name="T19" fmla="*/ 62 h 354"/>
                    <a:gd name="T20" fmla="*/ 12 w 105"/>
                    <a:gd name="T21" fmla="*/ 55 h 354"/>
                    <a:gd name="T22" fmla="*/ 26 w 105"/>
                    <a:gd name="T23" fmla="*/ 48 h 354"/>
                    <a:gd name="T24" fmla="*/ 9 w 105"/>
                    <a:gd name="T25" fmla="*/ 19 h 354"/>
                    <a:gd name="T26" fmla="*/ 32 w 105"/>
                    <a:gd name="T27" fmla="*/ 9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34" name="Freeform 296"/>
                <p:cNvSpPr>
                  <a:spLocks/>
                </p:cNvSpPr>
                <p:nvPr/>
              </p:nvSpPr>
              <p:spPr bwMode="auto">
                <a:xfrm>
                  <a:off x="3008" y="2583"/>
                  <a:ext cx="155" cy="328"/>
                </a:xfrm>
                <a:custGeom>
                  <a:avLst/>
                  <a:gdLst>
                    <a:gd name="T0" fmla="*/ 226 w 149"/>
                    <a:gd name="T1" fmla="*/ 3 h 376"/>
                    <a:gd name="T2" fmla="*/ 214 w 149"/>
                    <a:gd name="T3" fmla="*/ 20 h 376"/>
                    <a:gd name="T4" fmla="*/ 200 w 149"/>
                    <a:gd name="T5" fmla="*/ 25 h 376"/>
                    <a:gd name="T6" fmla="*/ 196 w 149"/>
                    <a:gd name="T7" fmla="*/ 27 h 376"/>
                    <a:gd name="T8" fmla="*/ 167 w 149"/>
                    <a:gd name="T9" fmla="*/ 47 h 376"/>
                    <a:gd name="T10" fmla="*/ 132 w 149"/>
                    <a:gd name="T11" fmla="*/ 61 h 376"/>
                    <a:gd name="T12" fmla="*/ 107 w 149"/>
                    <a:gd name="T13" fmla="*/ 70 h 376"/>
                    <a:gd name="T14" fmla="*/ 88 w 149"/>
                    <a:gd name="T15" fmla="*/ 70 h 376"/>
                    <a:gd name="T16" fmla="*/ 30 w 149"/>
                    <a:gd name="T17" fmla="*/ 72 h 376"/>
                    <a:gd name="T18" fmla="*/ 2 w 149"/>
                    <a:gd name="T19" fmla="*/ 68 h 376"/>
                    <a:gd name="T20" fmla="*/ 5 w 149"/>
                    <a:gd name="T21" fmla="*/ 61 h 376"/>
                    <a:gd name="T22" fmla="*/ 8 w 149"/>
                    <a:gd name="T23" fmla="*/ 44 h 376"/>
                    <a:gd name="T24" fmla="*/ 33 w 149"/>
                    <a:gd name="T25" fmla="*/ 38 h 376"/>
                    <a:gd name="T26" fmla="*/ 54 w 149"/>
                    <a:gd name="T27" fmla="*/ 21 h 376"/>
                    <a:gd name="T28" fmla="*/ 67 w 149"/>
                    <a:gd name="T29" fmla="*/ 15 h 376"/>
                    <a:gd name="T30" fmla="*/ 128 w 149"/>
                    <a:gd name="T31" fmla="*/ 3 h 376"/>
                    <a:gd name="T32" fmla="*/ 196 w 149"/>
                    <a:gd name="T33" fmla="*/ 3 h 376"/>
                    <a:gd name="T34" fmla="*/ 22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35" name="Freeform 297"/>
                <p:cNvSpPr>
                  <a:spLocks/>
                </p:cNvSpPr>
                <p:nvPr/>
              </p:nvSpPr>
              <p:spPr bwMode="auto">
                <a:xfrm>
                  <a:off x="1714" y="1020"/>
                  <a:ext cx="99" cy="440"/>
                </a:xfrm>
                <a:custGeom>
                  <a:avLst/>
                  <a:gdLst>
                    <a:gd name="T0" fmla="*/ 38 w 96"/>
                    <a:gd name="T1" fmla="*/ 95 h 504"/>
                    <a:gd name="T2" fmla="*/ 87 w 96"/>
                    <a:gd name="T3" fmla="*/ 97 h 504"/>
                    <a:gd name="T4" fmla="*/ 104 w 96"/>
                    <a:gd name="T5" fmla="*/ 89 h 504"/>
                    <a:gd name="T6" fmla="*/ 104 w 96"/>
                    <a:gd name="T7" fmla="*/ 63 h 504"/>
                    <a:gd name="T8" fmla="*/ 128 w 96"/>
                    <a:gd name="T9" fmla="*/ 42 h 504"/>
                    <a:gd name="T10" fmla="*/ 138 w 96"/>
                    <a:gd name="T11" fmla="*/ 34 h 504"/>
                    <a:gd name="T12" fmla="*/ 128 w 96"/>
                    <a:gd name="T13" fmla="*/ 10 h 504"/>
                    <a:gd name="T14" fmla="*/ 111 w 96"/>
                    <a:gd name="T15" fmla="*/ 3 h 504"/>
                    <a:gd name="T16" fmla="*/ 41 w 96"/>
                    <a:gd name="T17" fmla="*/ 5 h 504"/>
                    <a:gd name="T18" fmla="*/ 38 w 96"/>
                    <a:gd name="T19" fmla="*/ 24 h 504"/>
                    <a:gd name="T20" fmla="*/ 44 w 96"/>
                    <a:gd name="T21" fmla="*/ 71 h 504"/>
                    <a:gd name="T22" fmla="*/ 56 w 96"/>
                    <a:gd name="T23" fmla="*/ 80 h 504"/>
                    <a:gd name="T24" fmla="*/ 36 w 96"/>
                    <a:gd name="T25" fmla="*/ 93 h 504"/>
                    <a:gd name="T26" fmla="*/ 38 w 96"/>
                    <a:gd name="T27" fmla="*/ 9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36" name="Freeform 298"/>
                <p:cNvSpPr>
                  <a:spLocks/>
                </p:cNvSpPr>
                <p:nvPr/>
              </p:nvSpPr>
              <p:spPr bwMode="auto">
                <a:xfrm>
                  <a:off x="3431" y="1007"/>
                  <a:ext cx="156" cy="358"/>
                </a:xfrm>
                <a:custGeom>
                  <a:avLst/>
                  <a:gdLst>
                    <a:gd name="T0" fmla="*/ 5 w 150"/>
                    <a:gd name="T1" fmla="*/ 75 h 410"/>
                    <a:gd name="T2" fmla="*/ 64 w 150"/>
                    <a:gd name="T3" fmla="*/ 81 h 410"/>
                    <a:gd name="T4" fmla="*/ 128 w 150"/>
                    <a:gd name="T5" fmla="*/ 79 h 410"/>
                    <a:gd name="T6" fmla="*/ 150 w 150"/>
                    <a:gd name="T7" fmla="*/ 71 h 410"/>
                    <a:gd name="T8" fmla="*/ 184 w 150"/>
                    <a:gd name="T9" fmla="*/ 54 h 410"/>
                    <a:gd name="T10" fmla="*/ 205 w 150"/>
                    <a:gd name="T11" fmla="*/ 43 h 410"/>
                    <a:gd name="T12" fmla="*/ 217 w 150"/>
                    <a:gd name="T13" fmla="*/ 38 h 410"/>
                    <a:gd name="T14" fmla="*/ 222 w 150"/>
                    <a:gd name="T15" fmla="*/ 23 h 410"/>
                    <a:gd name="T16" fmla="*/ 231 w 150"/>
                    <a:gd name="T17" fmla="*/ 20 h 410"/>
                    <a:gd name="T18" fmla="*/ 234 w 150"/>
                    <a:gd name="T19" fmla="*/ 9 h 410"/>
                    <a:gd name="T20" fmla="*/ 208 w 150"/>
                    <a:gd name="T21" fmla="*/ 0 h 410"/>
                    <a:gd name="T22" fmla="*/ 150 w 150"/>
                    <a:gd name="T23" fmla="*/ 3 h 410"/>
                    <a:gd name="T24" fmla="*/ 123 w 150"/>
                    <a:gd name="T25" fmla="*/ 10 h 410"/>
                    <a:gd name="T26" fmla="*/ 106 w 150"/>
                    <a:gd name="T27" fmla="*/ 27 h 410"/>
                    <a:gd name="T28" fmla="*/ 92 w 150"/>
                    <a:gd name="T29" fmla="*/ 31 h 410"/>
                    <a:gd name="T30" fmla="*/ 67 w 150"/>
                    <a:gd name="T31" fmla="*/ 43 h 410"/>
                    <a:gd name="T32" fmla="*/ 64 w 150"/>
                    <a:gd name="T33" fmla="*/ 45 h 410"/>
                    <a:gd name="T34" fmla="*/ 54 w 150"/>
                    <a:gd name="T35" fmla="*/ 45 h 410"/>
                    <a:gd name="T36" fmla="*/ 50 w 150"/>
                    <a:gd name="T37" fmla="*/ 50 h 410"/>
                    <a:gd name="T38" fmla="*/ 44 w 150"/>
                    <a:gd name="T39" fmla="*/ 51 h 410"/>
                    <a:gd name="T40" fmla="*/ 28 w 150"/>
                    <a:gd name="T41" fmla="*/ 69 h 410"/>
                    <a:gd name="T42" fmla="*/ 10 w 150"/>
                    <a:gd name="T43" fmla="*/ 75 h 410"/>
                    <a:gd name="T44" fmla="*/ 2 w 150"/>
                    <a:gd name="T45" fmla="*/ 76 h 410"/>
                    <a:gd name="T46" fmla="*/ 5 w 150"/>
                    <a:gd name="T47" fmla="*/ 7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230" name="Rectangle 299"/>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nvGrpSpPr>
            <p:cNvPr id="4216" name="Group 300"/>
            <p:cNvGrpSpPr>
              <a:grpSpLocks/>
            </p:cNvGrpSpPr>
            <p:nvPr/>
          </p:nvGrpSpPr>
          <p:grpSpPr bwMode="auto">
            <a:xfrm>
              <a:off x="4739" y="1351"/>
              <a:ext cx="331" cy="369"/>
              <a:chOff x="1567" y="1192"/>
              <a:chExt cx="331" cy="369"/>
            </a:xfrm>
          </p:grpSpPr>
          <p:grpSp>
            <p:nvGrpSpPr>
              <p:cNvPr id="4217" name="Group 301"/>
              <p:cNvGrpSpPr>
                <a:grpSpLocks/>
              </p:cNvGrpSpPr>
              <p:nvPr/>
            </p:nvGrpSpPr>
            <p:grpSpPr bwMode="auto">
              <a:xfrm>
                <a:off x="1567" y="1192"/>
                <a:ext cx="331" cy="369"/>
                <a:chOff x="1084" y="711"/>
                <a:chExt cx="2950" cy="2769"/>
              </a:xfrm>
            </p:grpSpPr>
            <p:grpSp>
              <p:nvGrpSpPr>
                <p:cNvPr id="4219" name="Group 302"/>
                <p:cNvGrpSpPr>
                  <a:grpSpLocks/>
                </p:cNvGrpSpPr>
                <p:nvPr/>
              </p:nvGrpSpPr>
              <p:grpSpPr bwMode="auto">
                <a:xfrm>
                  <a:off x="1084" y="711"/>
                  <a:ext cx="2950" cy="2769"/>
                  <a:chOff x="2707" y="548"/>
                  <a:chExt cx="2950" cy="2769"/>
                </a:xfrm>
              </p:grpSpPr>
              <p:grpSp>
                <p:nvGrpSpPr>
                  <p:cNvPr id="4225" name="Group 303"/>
                  <p:cNvGrpSpPr>
                    <a:grpSpLocks/>
                  </p:cNvGrpSpPr>
                  <p:nvPr/>
                </p:nvGrpSpPr>
                <p:grpSpPr bwMode="auto">
                  <a:xfrm>
                    <a:off x="3180" y="1046"/>
                    <a:ext cx="2105" cy="1421"/>
                    <a:chOff x="578" y="2316"/>
                    <a:chExt cx="2105" cy="1421"/>
                  </a:xfrm>
                </p:grpSpPr>
                <p:sp>
                  <p:nvSpPr>
                    <p:cNvPr id="4227" name="Freeform 304" descr="Cork"/>
                    <p:cNvSpPr>
                      <a:spLocks/>
                    </p:cNvSpPr>
                    <p:nvPr/>
                  </p:nvSpPr>
                  <p:spPr bwMode="auto">
                    <a:xfrm>
                      <a:off x="633" y="2316"/>
                      <a:ext cx="2050" cy="256"/>
                    </a:xfrm>
                    <a:custGeom>
                      <a:avLst/>
                      <a:gdLst>
                        <a:gd name="T0" fmla="*/ 24068576 w 592"/>
                        <a:gd name="T1" fmla="*/ 25245059 h 90"/>
                        <a:gd name="T2" fmla="*/ 65230758 w 592"/>
                        <a:gd name="T3" fmla="*/ 12346027 h 90"/>
                        <a:gd name="T4" fmla="*/ 101370370 w 592"/>
                        <a:gd name="T5" fmla="*/ 10057995 h 90"/>
                        <a:gd name="T6" fmla="*/ 136603218 w 592"/>
                        <a:gd name="T7" fmla="*/ 8982252 h 90"/>
                        <a:gd name="T8" fmla="*/ 333207537 w 592"/>
                        <a:gd name="T9" fmla="*/ 9569576 h 90"/>
                        <a:gd name="T10" fmla="*/ 451492197 w 592"/>
                        <a:gd name="T11" fmla="*/ 11240161 h 90"/>
                        <a:gd name="T12" fmla="*/ 505741708 w 592"/>
                        <a:gd name="T13" fmla="*/ 12933877 h 90"/>
                        <a:gd name="T14" fmla="*/ 707289393 w 592"/>
                        <a:gd name="T15" fmla="*/ 14604464 h 90"/>
                        <a:gd name="T16" fmla="*/ 1004563782 w 592"/>
                        <a:gd name="T17" fmla="*/ 12346027 h 90"/>
                        <a:gd name="T18" fmla="*/ 1402774461 w 592"/>
                        <a:gd name="T19" fmla="*/ 4547066 h 90"/>
                        <a:gd name="T20" fmla="*/ 1546327636 w 592"/>
                        <a:gd name="T21" fmla="*/ 0 h 90"/>
                        <a:gd name="T22" fmla="*/ 1700771443 w 592"/>
                        <a:gd name="T23" fmla="*/ 587275 h 90"/>
                        <a:gd name="T24" fmla="*/ 1754113804 w 592"/>
                        <a:gd name="T25" fmla="*/ 8386924 h 90"/>
                        <a:gd name="T26" fmla="*/ 1760048416 w 592"/>
                        <a:gd name="T27" fmla="*/ 10057995 h 90"/>
                        <a:gd name="T28" fmla="*/ 1730045228 w 592"/>
                        <a:gd name="T29" fmla="*/ 16846353 h 90"/>
                        <a:gd name="T30" fmla="*/ 1735980006 w 592"/>
                        <a:gd name="T31" fmla="*/ 1855143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28" name="Freeform 305" descr="Cork"/>
                    <p:cNvSpPr>
                      <a:spLocks/>
                    </p:cNvSpPr>
                    <p:nvPr/>
                  </p:nvSpPr>
                  <p:spPr bwMode="auto">
                    <a:xfrm>
                      <a:off x="578" y="2506"/>
                      <a:ext cx="2074" cy="1231"/>
                    </a:xfrm>
                    <a:custGeom>
                      <a:avLst/>
                      <a:gdLst>
                        <a:gd name="T0" fmla="*/ 1778311852 w 599"/>
                        <a:gd name="T1" fmla="*/ 0 h 432"/>
                        <a:gd name="T2" fmla="*/ 1766433421 w 599"/>
                        <a:gd name="T3" fmla="*/ 1695053 h 432"/>
                        <a:gd name="T4" fmla="*/ 1748339914 w 599"/>
                        <a:gd name="T5" fmla="*/ 2825062 h 432"/>
                        <a:gd name="T6" fmla="*/ 1737188428 w 599"/>
                        <a:gd name="T7" fmla="*/ 6851068 h 432"/>
                        <a:gd name="T8" fmla="*/ 1654000562 w 599"/>
                        <a:gd name="T9" fmla="*/ 26373440 h 432"/>
                        <a:gd name="T10" fmla="*/ 1558880876 w 599"/>
                        <a:gd name="T11" fmla="*/ 59654015 h 432"/>
                        <a:gd name="T12" fmla="*/ 1528926333 w 599"/>
                        <a:gd name="T13" fmla="*/ 76242746 h 432"/>
                        <a:gd name="T14" fmla="*/ 1499741573 w 599"/>
                        <a:gd name="T15" fmla="*/ 100286758 h 432"/>
                        <a:gd name="T16" fmla="*/ 1469767599 w 599"/>
                        <a:gd name="T17" fmla="*/ 115288690 h 432"/>
                        <a:gd name="T18" fmla="*/ 1368426582 w 599"/>
                        <a:gd name="T19" fmla="*/ 120995571 h 432"/>
                        <a:gd name="T20" fmla="*/ 1285244203 w 599"/>
                        <a:gd name="T21" fmla="*/ 118670611 h 432"/>
                        <a:gd name="T22" fmla="*/ 1250046024 w 599"/>
                        <a:gd name="T23" fmla="*/ 117465382 h 432"/>
                        <a:gd name="T24" fmla="*/ 1262210629 w 599"/>
                        <a:gd name="T25" fmla="*/ 100881587 h 432"/>
                        <a:gd name="T26" fmla="*/ 1279314883 w 599"/>
                        <a:gd name="T27" fmla="*/ 96857286 h 432"/>
                        <a:gd name="T28" fmla="*/ 1202063227 w 599"/>
                        <a:gd name="T29" fmla="*/ 94030659 h 432"/>
                        <a:gd name="T30" fmla="*/ 1029702390 w 599"/>
                        <a:gd name="T31" fmla="*/ 90535268 h 432"/>
                        <a:gd name="T32" fmla="*/ 335293484 w 599"/>
                        <a:gd name="T33" fmla="*/ 103208211 h 432"/>
                        <a:gd name="T34" fmla="*/ 306109312 w 599"/>
                        <a:gd name="T35" fmla="*/ 105502373 h 432"/>
                        <a:gd name="T36" fmla="*/ 258041827 w 599"/>
                        <a:gd name="T37" fmla="*/ 112348976 h 432"/>
                        <a:gd name="T38" fmla="*/ 157773743 w 599"/>
                        <a:gd name="T39" fmla="*/ 123821235 h 432"/>
                        <a:gd name="T40" fmla="*/ 85682490 w 599"/>
                        <a:gd name="T41" fmla="*/ 120995571 h 432"/>
                        <a:gd name="T42" fmla="*/ 50482870 w 599"/>
                        <a:gd name="T43" fmla="*/ 118670611 h 432"/>
                        <a:gd name="T44" fmla="*/ 20534792 w 599"/>
                        <a:gd name="T45" fmla="*/ 114048317 h 432"/>
                        <a:gd name="T46" fmla="*/ 32680551 w 599"/>
                        <a:gd name="T47" fmla="*/ 106628103 h 432"/>
                        <a:gd name="T48" fmla="*/ 50482870 w 599"/>
                        <a:gd name="T49" fmla="*/ 95765132 h 432"/>
                        <a:gd name="T50" fmla="*/ 79751719 w 599"/>
                        <a:gd name="T51" fmla="*/ 75152094 h 432"/>
                        <a:gd name="T52" fmla="*/ 85682490 w 599"/>
                        <a:gd name="T53" fmla="*/ 53895237 h 432"/>
                        <a:gd name="T54" fmla="*/ 91611353 w 599"/>
                        <a:gd name="T55" fmla="*/ 36106213 h 432"/>
                        <a:gd name="T56" fmla="*/ 85682490 w 599"/>
                        <a:gd name="T57" fmla="*/ 23547802 h 432"/>
                        <a:gd name="T58" fmla="*/ 62654529 w 599"/>
                        <a:gd name="T59" fmla="*/ 8545918 h 432"/>
                        <a:gd name="T60" fmla="*/ 56723793 w 599"/>
                        <a:gd name="T61" fmla="*/ 402600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226" name="Picture 306"/>
                  <p:cNvPicPr>
                    <a:picLocks noChangeArrowheads="1"/>
                  </p:cNvPicPr>
                  <p:nvPr/>
                </p:nvPicPr>
                <p:blipFill>
                  <a:blip r:embed="rId5">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220" name="Freeform 307"/>
                <p:cNvSpPr>
                  <a:spLocks/>
                </p:cNvSpPr>
                <p:nvPr/>
              </p:nvSpPr>
              <p:spPr bwMode="auto">
                <a:xfrm>
                  <a:off x="1616" y="2649"/>
                  <a:ext cx="88" cy="277"/>
                </a:xfrm>
                <a:custGeom>
                  <a:avLst/>
                  <a:gdLst>
                    <a:gd name="T0" fmla="*/ 110 w 85"/>
                    <a:gd name="T1" fmla="*/ 29 h 318"/>
                    <a:gd name="T2" fmla="*/ 96 w 85"/>
                    <a:gd name="T3" fmla="*/ 13 h 318"/>
                    <a:gd name="T4" fmla="*/ 71 w 85"/>
                    <a:gd name="T5" fmla="*/ 8 h 318"/>
                    <a:gd name="T6" fmla="*/ 83 w 85"/>
                    <a:gd name="T7" fmla="*/ 13 h 318"/>
                    <a:gd name="T8" fmla="*/ 96 w 85"/>
                    <a:gd name="T9" fmla="*/ 5 h 318"/>
                    <a:gd name="T10" fmla="*/ 57 w 85"/>
                    <a:gd name="T11" fmla="*/ 3 h 318"/>
                    <a:gd name="T12" fmla="*/ 57 w 85"/>
                    <a:gd name="T13" fmla="*/ 8 h 318"/>
                    <a:gd name="T14" fmla="*/ 71 w 85"/>
                    <a:gd name="T15" fmla="*/ 36 h 318"/>
                    <a:gd name="T16" fmla="*/ 42 w 85"/>
                    <a:gd name="T17" fmla="*/ 30 h 318"/>
                    <a:gd name="T18" fmla="*/ 57 w 85"/>
                    <a:gd name="T19" fmla="*/ 24 h 318"/>
                    <a:gd name="T20" fmla="*/ 71 w 85"/>
                    <a:gd name="T21" fmla="*/ 30 h 318"/>
                    <a:gd name="T22" fmla="*/ 57 w 85"/>
                    <a:gd name="T23" fmla="*/ 19 h 318"/>
                    <a:gd name="T24" fmla="*/ 71 w 85"/>
                    <a:gd name="T25" fmla="*/ 29 h 318"/>
                    <a:gd name="T26" fmla="*/ 57 w 85"/>
                    <a:gd name="T27" fmla="*/ 23 h 318"/>
                    <a:gd name="T28" fmla="*/ 71 w 85"/>
                    <a:gd name="T29" fmla="*/ 28 h 318"/>
                    <a:gd name="T30" fmla="*/ 83 w 85"/>
                    <a:gd name="T31" fmla="*/ 32 h 318"/>
                    <a:gd name="T32" fmla="*/ 110 w 85"/>
                    <a:gd name="T33" fmla="*/ 38 h 318"/>
                    <a:gd name="T34" fmla="*/ 121 w 85"/>
                    <a:gd name="T35" fmla="*/ 44 h 318"/>
                    <a:gd name="T36" fmla="*/ 110 w 85"/>
                    <a:gd name="T37" fmla="*/ 53 h 318"/>
                    <a:gd name="T38" fmla="*/ 96 w 85"/>
                    <a:gd name="T39" fmla="*/ 51 h 318"/>
                    <a:gd name="T40" fmla="*/ 83 w 85"/>
                    <a:gd name="T41" fmla="*/ 60 h 318"/>
                    <a:gd name="T42" fmla="*/ 57 w 85"/>
                    <a:gd name="T43" fmla="*/ 56 h 318"/>
                    <a:gd name="T44" fmla="*/ 42 w 85"/>
                    <a:gd name="T45" fmla="*/ 38 h 318"/>
                    <a:gd name="T46" fmla="*/ 34 w 85"/>
                    <a:gd name="T47" fmla="*/ 47 h 318"/>
                    <a:gd name="T48" fmla="*/ 5 w 85"/>
                    <a:gd name="T49" fmla="*/ 40 h 318"/>
                    <a:gd name="T50" fmla="*/ 57 w 85"/>
                    <a:gd name="T51" fmla="*/ 28 h 318"/>
                    <a:gd name="T52" fmla="*/ 96 w 85"/>
                    <a:gd name="T53" fmla="*/ 32 h 318"/>
                    <a:gd name="T54" fmla="*/ 110 w 85"/>
                    <a:gd name="T55" fmla="*/ 43 h 318"/>
                    <a:gd name="T56" fmla="*/ 96 w 85"/>
                    <a:gd name="T57" fmla="*/ 36 h 318"/>
                    <a:gd name="T58" fmla="*/ 96 w 85"/>
                    <a:gd name="T59" fmla="*/ 3 h 318"/>
                    <a:gd name="T60" fmla="*/ 71 w 85"/>
                    <a:gd name="T61" fmla="*/ 7 h 318"/>
                    <a:gd name="T62" fmla="*/ 34 w 85"/>
                    <a:gd name="T63" fmla="*/ 8 h 318"/>
                    <a:gd name="T64" fmla="*/ 57 w 85"/>
                    <a:gd name="T65" fmla="*/ 18 h 318"/>
                    <a:gd name="T66" fmla="*/ 83 w 85"/>
                    <a:gd name="T67" fmla="*/ 25 h 318"/>
                    <a:gd name="T68" fmla="*/ 110 w 85"/>
                    <a:gd name="T69" fmla="*/ 2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1" name="Freeform 308"/>
                <p:cNvSpPr>
                  <a:spLocks/>
                </p:cNvSpPr>
                <p:nvPr/>
              </p:nvSpPr>
              <p:spPr bwMode="auto">
                <a:xfrm>
                  <a:off x="1635" y="2647"/>
                  <a:ext cx="109" cy="309"/>
                </a:xfrm>
                <a:custGeom>
                  <a:avLst/>
                  <a:gdLst>
                    <a:gd name="T0" fmla="*/ 1 w 105"/>
                    <a:gd name="T1" fmla="*/ 0 h 354"/>
                    <a:gd name="T2" fmla="*/ 145 w 105"/>
                    <a:gd name="T3" fmla="*/ 3 h 354"/>
                    <a:gd name="T4" fmla="*/ 114 w 105"/>
                    <a:gd name="T5" fmla="*/ 6 h 354"/>
                    <a:gd name="T6" fmla="*/ 131 w 105"/>
                    <a:gd name="T7" fmla="*/ 12 h 354"/>
                    <a:gd name="T8" fmla="*/ 131 w 105"/>
                    <a:gd name="T9" fmla="*/ 29 h 354"/>
                    <a:gd name="T10" fmla="*/ 152 w 105"/>
                    <a:gd name="T11" fmla="*/ 33 h 354"/>
                    <a:gd name="T12" fmla="*/ 152 w 105"/>
                    <a:gd name="T13" fmla="*/ 47 h 354"/>
                    <a:gd name="T14" fmla="*/ 131 w 105"/>
                    <a:gd name="T15" fmla="*/ 65 h 354"/>
                    <a:gd name="T16" fmla="*/ 108 w 105"/>
                    <a:gd name="T17" fmla="*/ 70 h 354"/>
                    <a:gd name="T18" fmla="*/ 26 w 105"/>
                    <a:gd name="T19" fmla="*/ 62 h 354"/>
                    <a:gd name="T20" fmla="*/ 12 w 105"/>
                    <a:gd name="T21" fmla="*/ 55 h 354"/>
                    <a:gd name="T22" fmla="*/ 26 w 105"/>
                    <a:gd name="T23" fmla="*/ 48 h 354"/>
                    <a:gd name="T24" fmla="*/ 9 w 105"/>
                    <a:gd name="T25" fmla="*/ 19 h 354"/>
                    <a:gd name="T26" fmla="*/ 32 w 105"/>
                    <a:gd name="T27" fmla="*/ 9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2" name="Freeform 309"/>
                <p:cNvSpPr>
                  <a:spLocks/>
                </p:cNvSpPr>
                <p:nvPr/>
              </p:nvSpPr>
              <p:spPr bwMode="auto">
                <a:xfrm>
                  <a:off x="3008" y="2583"/>
                  <a:ext cx="155" cy="328"/>
                </a:xfrm>
                <a:custGeom>
                  <a:avLst/>
                  <a:gdLst>
                    <a:gd name="T0" fmla="*/ 226 w 149"/>
                    <a:gd name="T1" fmla="*/ 3 h 376"/>
                    <a:gd name="T2" fmla="*/ 214 w 149"/>
                    <a:gd name="T3" fmla="*/ 20 h 376"/>
                    <a:gd name="T4" fmla="*/ 200 w 149"/>
                    <a:gd name="T5" fmla="*/ 25 h 376"/>
                    <a:gd name="T6" fmla="*/ 196 w 149"/>
                    <a:gd name="T7" fmla="*/ 27 h 376"/>
                    <a:gd name="T8" fmla="*/ 167 w 149"/>
                    <a:gd name="T9" fmla="*/ 47 h 376"/>
                    <a:gd name="T10" fmla="*/ 132 w 149"/>
                    <a:gd name="T11" fmla="*/ 61 h 376"/>
                    <a:gd name="T12" fmla="*/ 107 w 149"/>
                    <a:gd name="T13" fmla="*/ 70 h 376"/>
                    <a:gd name="T14" fmla="*/ 88 w 149"/>
                    <a:gd name="T15" fmla="*/ 70 h 376"/>
                    <a:gd name="T16" fmla="*/ 30 w 149"/>
                    <a:gd name="T17" fmla="*/ 72 h 376"/>
                    <a:gd name="T18" fmla="*/ 2 w 149"/>
                    <a:gd name="T19" fmla="*/ 68 h 376"/>
                    <a:gd name="T20" fmla="*/ 5 w 149"/>
                    <a:gd name="T21" fmla="*/ 61 h 376"/>
                    <a:gd name="T22" fmla="*/ 8 w 149"/>
                    <a:gd name="T23" fmla="*/ 44 h 376"/>
                    <a:gd name="T24" fmla="*/ 33 w 149"/>
                    <a:gd name="T25" fmla="*/ 38 h 376"/>
                    <a:gd name="T26" fmla="*/ 54 w 149"/>
                    <a:gd name="T27" fmla="*/ 21 h 376"/>
                    <a:gd name="T28" fmla="*/ 67 w 149"/>
                    <a:gd name="T29" fmla="*/ 15 h 376"/>
                    <a:gd name="T30" fmla="*/ 128 w 149"/>
                    <a:gd name="T31" fmla="*/ 3 h 376"/>
                    <a:gd name="T32" fmla="*/ 196 w 149"/>
                    <a:gd name="T33" fmla="*/ 3 h 376"/>
                    <a:gd name="T34" fmla="*/ 22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3" name="Freeform 310"/>
                <p:cNvSpPr>
                  <a:spLocks/>
                </p:cNvSpPr>
                <p:nvPr/>
              </p:nvSpPr>
              <p:spPr bwMode="auto">
                <a:xfrm>
                  <a:off x="1714" y="1020"/>
                  <a:ext cx="99" cy="440"/>
                </a:xfrm>
                <a:custGeom>
                  <a:avLst/>
                  <a:gdLst>
                    <a:gd name="T0" fmla="*/ 38 w 96"/>
                    <a:gd name="T1" fmla="*/ 95 h 504"/>
                    <a:gd name="T2" fmla="*/ 87 w 96"/>
                    <a:gd name="T3" fmla="*/ 97 h 504"/>
                    <a:gd name="T4" fmla="*/ 104 w 96"/>
                    <a:gd name="T5" fmla="*/ 89 h 504"/>
                    <a:gd name="T6" fmla="*/ 104 w 96"/>
                    <a:gd name="T7" fmla="*/ 63 h 504"/>
                    <a:gd name="T8" fmla="*/ 128 w 96"/>
                    <a:gd name="T9" fmla="*/ 42 h 504"/>
                    <a:gd name="T10" fmla="*/ 138 w 96"/>
                    <a:gd name="T11" fmla="*/ 34 h 504"/>
                    <a:gd name="T12" fmla="*/ 128 w 96"/>
                    <a:gd name="T13" fmla="*/ 10 h 504"/>
                    <a:gd name="T14" fmla="*/ 111 w 96"/>
                    <a:gd name="T15" fmla="*/ 3 h 504"/>
                    <a:gd name="T16" fmla="*/ 41 w 96"/>
                    <a:gd name="T17" fmla="*/ 5 h 504"/>
                    <a:gd name="T18" fmla="*/ 38 w 96"/>
                    <a:gd name="T19" fmla="*/ 24 h 504"/>
                    <a:gd name="T20" fmla="*/ 44 w 96"/>
                    <a:gd name="T21" fmla="*/ 71 h 504"/>
                    <a:gd name="T22" fmla="*/ 56 w 96"/>
                    <a:gd name="T23" fmla="*/ 80 h 504"/>
                    <a:gd name="T24" fmla="*/ 36 w 96"/>
                    <a:gd name="T25" fmla="*/ 93 h 504"/>
                    <a:gd name="T26" fmla="*/ 38 w 96"/>
                    <a:gd name="T27" fmla="*/ 9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4" name="Freeform 311"/>
                <p:cNvSpPr>
                  <a:spLocks/>
                </p:cNvSpPr>
                <p:nvPr/>
              </p:nvSpPr>
              <p:spPr bwMode="auto">
                <a:xfrm>
                  <a:off x="3431" y="1007"/>
                  <a:ext cx="156" cy="358"/>
                </a:xfrm>
                <a:custGeom>
                  <a:avLst/>
                  <a:gdLst>
                    <a:gd name="T0" fmla="*/ 5 w 150"/>
                    <a:gd name="T1" fmla="*/ 75 h 410"/>
                    <a:gd name="T2" fmla="*/ 64 w 150"/>
                    <a:gd name="T3" fmla="*/ 81 h 410"/>
                    <a:gd name="T4" fmla="*/ 128 w 150"/>
                    <a:gd name="T5" fmla="*/ 79 h 410"/>
                    <a:gd name="T6" fmla="*/ 150 w 150"/>
                    <a:gd name="T7" fmla="*/ 71 h 410"/>
                    <a:gd name="T8" fmla="*/ 184 w 150"/>
                    <a:gd name="T9" fmla="*/ 54 h 410"/>
                    <a:gd name="T10" fmla="*/ 205 w 150"/>
                    <a:gd name="T11" fmla="*/ 43 h 410"/>
                    <a:gd name="T12" fmla="*/ 217 w 150"/>
                    <a:gd name="T13" fmla="*/ 38 h 410"/>
                    <a:gd name="T14" fmla="*/ 222 w 150"/>
                    <a:gd name="T15" fmla="*/ 23 h 410"/>
                    <a:gd name="T16" fmla="*/ 231 w 150"/>
                    <a:gd name="T17" fmla="*/ 20 h 410"/>
                    <a:gd name="T18" fmla="*/ 234 w 150"/>
                    <a:gd name="T19" fmla="*/ 9 h 410"/>
                    <a:gd name="T20" fmla="*/ 208 w 150"/>
                    <a:gd name="T21" fmla="*/ 0 h 410"/>
                    <a:gd name="T22" fmla="*/ 150 w 150"/>
                    <a:gd name="T23" fmla="*/ 3 h 410"/>
                    <a:gd name="T24" fmla="*/ 123 w 150"/>
                    <a:gd name="T25" fmla="*/ 10 h 410"/>
                    <a:gd name="T26" fmla="*/ 106 w 150"/>
                    <a:gd name="T27" fmla="*/ 27 h 410"/>
                    <a:gd name="T28" fmla="*/ 92 w 150"/>
                    <a:gd name="T29" fmla="*/ 31 h 410"/>
                    <a:gd name="T30" fmla="*/ 67 w 150"/>
                    <a:gd name="T31" fmla="*/ 43 h 410"/>
                    <a:gd name="T32" fmla="*/ 64 w 150"/>
                    <a:gd name="T33" fmla="*/ 45 h 410"/>
                    <a:gd name="T34" fmla="*/ 54 w 150"/>
                    <a:gd name="T35" fmla="*/ 45 h 410"/>
                    <a:gd name="T36" fmla="*/ 50 w 150"/>
                    <a:gd name="T37" fmla="*/ 50 h 410"/>
                    <a:gd name="T38" fmla="*/ 44 w 150"/>
                    <a:gd name="T39" fmla="*/ 51 h 410"/>
                    <a:gd name="T40" fmla="*/ 28 w 150"/>
                    <a:gd name="T41" fmla="*/ 69 h 410"/>
                    <a:gd name="T42" fmla="*/ 10 w 150"/>
                    <a:gd name="T43" fmla="*/ 75 h 410"/>
                    <a:gd name="T44" fmla="*/ 2 w 150"/>
                    <a:gd name="T45" fmla="*/ 76 h 410"/>
                    <a:gd name="T46" fmla="*/ 5 w 150"/>
                    <a:gd name="T47" fmla="*/ 7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218" name="Rectangle 312"/>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sp>
        <p:nvSpPr>
          <p:cNvPr id="460031" name="Text Box 255"/>
          <p:cNvSpPr txBox="1">
            <a:spLocks noChangeArrowheads="1"/>
          </p:cNvSpPr>
          <p:nvPr/>
        </p:nvSpPr>
        <p:spPr bwMode="auto">
          <a:xfrm>
            <a:off x="5064125" y="2297113"/>
            <a:ext cx="6477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bn-IN" i="1" dirty="0" smtClean="0">
                <a:solidFill>
                  <a:srgbClr val="FFFFFF"/>
                </a:solidFill>
                <a:effectLst>
                  <a:outerShdw blurRad="50800" dist="101600" dir="2700000" algn="tl" rotWithShape="0">
                    <a:srgbClr val="000000"/>
                  </a:outerShdw>
                </a:effectLst>
                <a:latin typeface="Kosher-Normal" charset="0"/>
              </a:rPr>
              <a:t>এসি</a:t>
            </a:r>
            <a:endParaRPr lang="en-US" i="1" dirty="0" smtClean="0"/>
          </a:p>
        </p:txBody>
      </p:sp>
      <p:sp>
        <p:nvSpPr>
          <p:cNvPr id="460032" name="Text Box 256"/>
          <p:cNvSpPr txBox="1">
            <a:spLocks noChangeArrowheads="1"/>
          </p:cNvSpPr>
          <p:nvPr/>
        </p:nvSpPr>
        <p:spPr bwMode="auto">
          <a:xfrm>
            <a:off x="5064125" y="5340350"/>
            <a:ext cx="673100" cy="70788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bn-IN" i="1" dirty="0" smtClean="0">
                <a:solidFill>
                  <a:schemeClr val="tx1"/>
                </a:solidFill>
                <a:effectLst>
                  <a:outerShdw blurRad="50800" dist="76200" dir="2700000" algn="tl" rotWithShape="0">
                    <a:srgbClr val="000000"/>
                  </a:outerShdw>
                </a:effectLst>
                <a:latin typeface="Kosher-Normal" charset="0"/>
              </a:rPr>
              <a:t>এলসি</a:t>
            </a:r>
            <a:endParaRPr lang="en-US" b="0" i="1" dirty="0" smtClean="0">
              <a:solidFill>
                <a:schemeClr val="tx1"/>
              </a:solidFill>
              <a:effectLst>
                <a:outerShdw blurRad="50800" dist="76200" dir="2700000" algn="tl" rotWithShape="0">
                  <a:srgbClr val="000000"/>
                </a:outerShdw>
              </a:effectLst>
              <a:latin typeface="Helvetica" charset="0"/>
            </a:endParaRPr>
          </a:p>
          <a:p>
            <a:pPr algn="ctr">
              <a:spcBef>
                <a:spcPct val="50000"/>
              </a:spcBef>
              <a:defRPr/>
            </a:pPr>
            <a:endParaRPr lang="en-US" i="1" dirty="0" smtClean="0"/>
          </a:p>
        </p:txBody>
      </p:sp>
      <p:grpSp>
        <p:nvGrpSpPr>
          <p:cNvPr id="285" name="Group 284"/>
          <p:cNvGrpSpPr/>
          <p:nvPr/>
        </p:nvGrpSpPr>
        <p:grpSpPr>
          <a:xfrm>
            <a:off x="6580188" y="1111250"/>
            <a:ext cx="1724285" cy="2382838"/>
            <a:chOff x="6580188" y="1111250"/>
            <a:chExt cx="1724285" cy="2382838"/>
          </a:xfrm>
        </p:grpSpPr>
        <p:sp>
          <p:nvSpPr>
            <p:cNvPr id="425" name="Rectangle 424"/>
            <p:cNvSpPr/>
            <p:nvPr/>
          </p:nvSpPr>
          <p:spPr>
            <a:xfrm>
              <a:off x="7206095" y="1182383"/>
              <a:ext cx="1098378" cy="246221"/>
            </a:xfrm>
            <a:prstGeom prst="rect">
              <a:avLst/>
            </a:prstGeom>
          </p:spPr>
          <p:txBody>
            <a:bodyPr wrap="none">
              <a:spAutoFit/>
            </a:bodyPr>
            <a:lstStyle/>
            <a:p>
              <a:pPr>
                <a:defRPr/>
              </a:pPr>
              <a:r>
                <a:rPr lang="bn-IN" sz="1000" b="1" dirty="0" smtClean="0">
                  <a:solidFill>
                    <a:srgbClr val="FFFF00"/>
                  </a:solidFill>
                  <a:effectLst/>
                </a:rPr>
                <a:t>(১০০০ </a:t>
              </a:r>
              <a:r>
                <a:rPr lang="bn-IN" sz="1000" b="1" dirty="0">
                  <a:solidFill>
                    <a:srgbClr val="FFFF00"/>
                  </a:solidFill>
                  <a:effectLst/>
                </a:rPr>
                <a:t>খ্রিষ্ট পূর্ব)  </a:t>
              </a:r>
              <a:endParaRPr lang="en-SG" sz="1000" dirty="0">
                <a:solidFill>
                  <a:srgbClr val="FFFF00"/>
                </a:solidFill>
              </a:endParaRPr>
            </a:p>
          </p:txBody>
        </p:sp>
        <p:sp>
          <p:nvSpPr>
            <p:cNvPr id="4270" name="Freeform 85"/>
            <p:cNvSpPr>
              <a:spLocks/>
            </p:cNvSpPr>
            <p:nvPr/>
          </p:nvSpPr>
          <p:spPr bwMode="auto">
            <a:xfrm>
              <a:off x="7326313" y="3429000"/>
              <a:ext cx="204788" cy="65088"/>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71" name="Freeform 86"/>
            <p:cNvSpPr>
              <a:spLocks/>
            </p:cNvSpPr>
            <p:nvPr/>
          </p:nvSpPr>
          <p:spPr bwMode="auto">
            <a:xfrm>
              <a:off x="7351713" y="1397000"/>
              <a:ext cx="204788"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72" name="Freeform 87"/>
            <p:cNvSpPr>
              <a:spLocks/>
            </p:cNvSpPr>
            <p:nvPr/>
          </p:nvSpPr>
          <p:spPr bwMode="auto">
            <a:xfrm>
              <a:off x="7326313" y="3416300"/>
              <a:ext cx="204788"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81" name="AutoShape 96"/>
            <p:cNvSpPr>
              <a:spLocks noChangeArrowheads="1"/>
            </p:cNvSpPr>
            <p:nvPr/>
          </p:nvSpPr>
          <p:spPr bwMode="auto">
            <a:xfrm>
              <a:off x="6588126" y="1279525"/>
              <a:ext cx="744538" cy="2825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82" name="Rectangle 97"/>
            <p:cNvSpPr>
              <a:spLocks noChangeArrowheads="1"/>
            </p:cNvSpPr>
            <p:nvPr/>
          </p:nvSpPr>
          <p:spPr bwMode="auto">
            <a:xfrm>
              <a:off x="6586538" y="1443038"/>
              <a:ext cx="971550" cy="167163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83" name="AutoShape 98"/>
            <p:cNvSpPr>
              <a:spLocks noChangeArrowheads="1"/>
            </p:cNvSpPr>
            <p:nvPr/>
          </p:nvSpPr>
          <p:spPr bwMode="auto">
            <a:xfrm>
              <a:off x="6607176" y="1311275"/>
              <a:ext cx="706438" cy="106362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88" name="Line 103"/>
            <p:cNvSpPr>
              <a:spLocks noChangeShapeType="1"/>
            </p:cNvSpPr>
            <p:nvPr/>
          </p:nvSpPr>
          <p:spPr bwMode="auto">
            <a:xfrm>
              <a:off x="6627813" y="11112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92" name="Line 107"/>
            <p:cNvSpPr>
              <a:spLocks noChangeShapeType="1"/>
            </p:cNvSpPr>
            <p:nvPr/>
          </p:nvSpPr>
          <p:spPr bwMode="auto">
            <a:xfrm>
              <a:off x="6627813" y="178435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93" name="Line 108"/>
            <p:cNvSpPr>
              <a:spLocks noChangeShapeType="1"/>
            </p:cNvSpPr>
            <p:nvPr/>
          </p:nvSpPr>
          <p:spPr bwMode="auto">
            <a:xfrm>
              <a:off x="6615113" y="248285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94" name="Line 109"/>
            <p:cNvSpPr>
              <a:spLocks noChangeShapeType="1"/>
            </p:cNvSpPr>
            <p:nvPr/>
          </p:nvSpPr>
          <p:spPr bwMode="auto">
            <a:xfrm>
              <a:off x="6615113" y="266065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9886" name="Rectangle 110"/>
            <p:cNvSpPr>
              <a:spLocks noChangeArrowheads="1"/>
            </p:cNvSpPr>
            <p:nvPr/>
          </p:nvSpPr>
          <p:spPr bwMode="auto">
            <a:xfrm>
              <a:off x="6653213" y="1600200"/>
              <a:ext cx="702114" cy="228268"/>
            </a:xfrm>
            <a:prstGeom prst="rect">
              <a:avLst/>
            </a:prstGeom>
            <a:noFill/>
            <a:ln w="12700">
              <a:noFill/>
              <a:miter lim="800000"/>
              <a:headEnd/>
              <a:tailEnd/>
            </a:ln>
            <a:effectLst/>
          </p:spPr>
          <p:txBody>
            <a:bodyPr wrap="none" lIns="90487" tIns="44450" rIns="90487" bIns="44450">
              <a:spAutoFit/>
            </a:bodyPr>
            <a:lstStyle/>
            <a:p>
              <a:pPr>
                <a:defRPr/>
              </a:pPr>
              <a:r>
                <a:rPr lang="en-US" sz="900" dirty="0">
                  <a:solidFill>
                    <a:srgbClr val="000000"/>
                  </a:solidFill>
                  <a:effectLst>
                    <a:outerShdw blurRad="38100" dist="38100" dir="2700000" algn="tl">
                      <a:srgbClr val="FFFFFF"/>
                    </a:outerShdw>
                  </a:effectLst>
                  <a:latin typeface="Helvetica" charset="0"/>
                </a:rPr>
                <a:t> ••• </a:t>
              </a:r>
              <a:r>
                <a:rPr lang="bn-IN" sz="900" dirty="0" smtClean="0">
                  <a:solidFill>
                    <a:srgbClr val="000000"/>
                  </a:solidFill>
                  <a:effectLst>
                    <a:outerShdw blurRad="38100" dist="38100" dir="2700000" algn="tl">
                      <a:srgbClr val="FFFFFF"/>
                    </a:outerShdw>
                  </a:effectLst>
                  <a:latin typeface="Helvetica" charset="0"/>
                </a:rPr>
                <a:t>ভঙ্গ</a:t>
              </a:r>
              <a:r>
                <a:rPr lang="en-US" sz="900" dirty="0" smtClean="0">
                  <a:solidFill>
                    <a:srgbClr val="000000"/>
                  </a:solidFill>
                  <a:effectLst>
                    <a:outerShdw blurRad="38100" dist="38100" dir="2700000" algn="tl">
                      <a:srgbClr val="FFFFFF"/>
                    </a:outerShdw>
                  </a:effectLst>
                  <a:latin typeface="Helvetica" charset="0"/>
                </a:rPr>
                <a:t>••• </a:t>
              </a:r>
              <a:endParaRPr lang="en-US" sz="900" dirty="0">
                <a:solidFill>
                  <a:srgbClr val="000000"/>
                </a:solidFill>
                <a:effectLst>
                  <a:outerShdw blurRad="38100" dist="38100" dir="2700000" algn="tl">
                    <a:srgbClr val="FFFFFF"/>
                  </a:outerShdw>
                </a:effectLst>
                <a:latin typeface="Helvetica" charset="0"/>
              </a:endParaRPr>
            </a:p>
          </p:txBody>
        </p:sp>
        <p:sp>
          <p:nvSpPr>
            <p:cNvPr id="4296" name="Rectangle 111"/>
            <p:cNvSpPr>
              <a:spLocks noChangeArrowheads="1"/>
            </p:cNvSpPr>
            <p:nvPr/>
          </p:nvSpPr>
          <p:spPr bwMode="auto">
            <a:xfrm>
              <a:off x="6589713" y="1978025"/>
              <a:ext cx="60801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bn-IN" sz="800" dirty="0" smtClean="0">
                  <a:solidFill>
                    <a:srgbClr val="000000"/>
                  </a:solidFill>
                  <a:latin typeface="Helvetica" charset="0"/>
                </a:rPr>
                <a:t>ইশ্রায়েল </a:t>
              </a:r>
              <a:endParaRPr lang="en-US" sz="800" dirty="0">
                <a:solidFill>
                  <a:srgbClr val="000000"/>
                </a:solidFill>
                <a:latin typeface="Helvetica" charset="0"/>
              </a:endParaRPr>
            </a:p>
          </p:txBody>
        </p:sp>
        <p:sp>
          <p:nvSpPr>
            <p:cNvPr id="4297" name="Rectangle 112"/>
            <p:cNvSpPr>
              <a:spLocks noChangeArrowheads="1"/>
            </p:cNvSpPr>
            <p:nvPr/>
          </p:nvSpPr>
          <p:spPr bwMode="auto">
            <a:xfrm>
              <a:off x="6680201" y="2143125"/>
              <a:ext cx="774250" cy="212879"/>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800" dirty="0" smtClean="0">
                  <a:solidFill>
                    <a:srgbClr val="000000"/>
                  </a:solidFill>
                  <a:latin typeface="Helvetica" charset="0"/>
                </a:rPr>
                <a:t>১০             ২</a:t>
              </a:r>
              <a:endParaRPr lang="en-US" sz="800" dirty="0">
                <a:solidFill>
                  <a:srgbClr val="000000"/>
                </a:solidFill>
                <a:latin typeface="Helvetica" charset="0"/>
              </a:endParaRPr>
            </a:p>
          </p:txBody>
        </p:sp>
        <p:sp>
          <p:nvSpPr>
            <p:cNvPr id="4298" name="Rectangle 113"/>
            <p:cNvSpPr>
              <a:spLocks noChangeArrowheads="1"/>
            </p:cNvSpPr>
            <p:nvPr/>
          </p:nvSpPr>
          <p:spPr bwMode="auto">
            <a:xfrm>
              <a:off x="6597651" y="2498725"/>
              <a:ext cx="955389"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dirty="0">
                  <a:solidFill>
                    <a:srgbClr val="000000"/>
                  </a:solidFill>
                  <a:latin typeface="Helvetica" charset="0"/>
                </a:rPr>
                <a:t> </a:t>
              </a:r>
              <a:r>
                <a:rPr lang="bn-IN" sz="800" dirty="0" smtClean="0">
                  <a:solidFill>
                    <a:srgbClr val="000000"/>
                  </a:solidFill>
                  <a:latin typeface="Helvetica" charset="0"/>
                </a:rPr>
                <a:t>২০-জে </a:t>
              </a:r>
              <a:r>
                <a:rPr lang="en-US" sz="800" dirty="0" smtClean="0">
                  <a:solidFill>
                    <a:srgbClr val="000000"/>
                  </a:solidFill>
                  <a:latin typeface="Helvetica" charset="0"/>
                </a:rPr>
                <a:t>  </a:t>
              </a:r>
              <a:r>
                <a:rPr lang="bn-IN" sz="800" dirty="0" smtClean="0">
                  <a:solidFill>
                    <a:srgbClr val="000000"/>
                  </a:solidFill>
                  <a:latin typeface="Helvetica" charset="0"/>
                </a:rPr>
                <a:t> ২০-আর</a:t>
              </a:r>
              <a:endParaRPr lang="en-US" sz="800" dirty="0">
                <a:solidFill>
                  <a:srgbClr val="000000"/>
                </a:solidFill>
                <a:latin typeface="Helvetica" charset="0"/>
              </a:endParaRPr>
            </a:p>
          </p:txBody>
        </p:sp>
        <p:sp>
          <p:nvSpPr>
            <p:cNvPr id="4299" name="Rectangle 114"/>
            <p:cNvSpPr>
              <a:spLocks noChangeArrowheads="1"/>
            </p:cNvSpPr>
            <p:nvPr/>
          </p:nvSpPr>
          <p:spPr bwMode="auto">
            <a:xfrm>
              <a:off x="6626402" y="2689225"/>
              <a:ext cx="844782"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dirty="0">
                  <a:solidFill>
                    <a:srgbClr val="000000"/>
                  </a:solidFill>
                  <a:latin typeface="Helvetica" charset="0"/>
                </a:rPr>
                <a:t> </a:t>
              </a:r>
              <a:r>
                <a:rPr lang="bn-IN" sz="800" dirty="0" smtClean="0">
                  <a:solidFill>
                    <a:srgbClr val="000000"/>
                  </a:solidFill>
                  <a:latin typeface="Helvetica" charset="0"/>
                </a:rPr>
                <a:t>২০০        ৩৫০</a:t>
              </a:r>
              <a:endParaRPr lang="en-US" sz="800" dirty="0">
                <a:solidFill>
                  <a:srgbClr val="000000"/>
                </a:solidFill>
                <a:latin typeface="Helvetica" charset="0"/>
              </a:endParaRPr>
            </a:p>
          </p:txBody>
        </p:sp>
        <p:sp>
          <p:nvSpPr>
            <p:cNvPr id="4300" name="Rectangle 115"/>
            <p:cNvSpPr>
              <a:spLocks noChangeArrowheads="1"/>
            </p:cNvSpPr>
            <p:nvPr/>
          </p:nvSpPr>
          <p:spPr bwMode="auto">
            <a:xfrm>
              <a:off x="6584069" y="2831747"/>
              <a:ext cx="936153"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800" dirty="0" smtClean="0">
                  <a:solidFill>
                    <a:srgbClr val="000000"/>
                  </a:solidFill>
                  <a:latin typeface="Helvetica" charset="0"/>
                </a:rPr>
                <a:t>অশূর        বাবিল</a:t>
              </a:r>
              <a:endParaRPr lang="en-US" sz="800" dirty="0">
                <a:solidFill>
                  <a:srgbClr val="000000"/>
                </a:solidFill>
                <a:latin typeface="Helvetica" charset="0"/>
              </a:endParaRPr>
            </a:p>
          </p:txBody>
        </p:sp>
        <p:sp>
          <p:nvSpPr>
            <p:cNvPr id="4301" name="Line 116"/>
            <p:cNvSpPr>
              <a:spLocks noChangeShapeType="1"/>
            </p:cNvSpPr>
            <p:nvPr/>
          </p:nvSpPr>
          <p:spPr bwMode="auto">
            <a:xfrm>
              <a:off x="6627813" y="283845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 name="Rectangle 117"/>
            <p:cNvSpPr>
              <a:spLocks noChangeArrowheads="1"/>
            </p:cNvSpPr>
            <p:nvPr/>
          </p:nvSpPr>
          <p:spPr bwMode="auto">
            <a:xfrm>
              <a:off x="6618288" y="1800225"/>
              <a:ext cx="896078"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800" dirty="0" smtClean="0">
                  <a:solidFill>
                    <a:srgbClr val="000000"/>
                  </a:solidFill>
                  <a:latin typeface="Helvetica" charset="0"/>
                </a:rPr>
                <a:t>উত্তর       দক্ষিণ </a:t>
              </a:r>
              <a:endParaRPr lang="en-US" sz="800" dirty="0">
                <a:solidFill>
                  <a:srgbClr val="000000"/>
                </a:solidFill>
                <a:latin typeface="Helvetica" charset="0"/>
              </a:endParaRPr>
            </a:p>
          </p:txBody>
        </p:sp>
        <p:sp>
          <p:nvSpPr>
            <p:cNvPr id="4303" name="Line 118"/>
            <p:cNvSpPr>
              <a:spLocks noChangeShapeType="1"/>
            </p:cNvSpPr>
            <p:nvPr/>
          </p:nvSpPr>
          <p:spPr bwMode="auto">
            <a:xfrm>
              <a:off x="6621463" y="301625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4" name="Line 119"/>
            <p:cNvSpPr>
              <a:spLocks noChangeShapeType="1"/>
            </p:cNvSpPr>
            <p:nvPr/>
          </p:nvSpPr>
          <p:spPr bwMode="auto">
            <a:xfrm>
              <a:off x="7059613" y="1866900"/>
              <a:ext cx="0" cy="118110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9896" name="Rectangle 120"/>
            <p:cNvSpPr>
              <a:spLocks noChangeArrowheads="1"/>
            </p:cNvSpPr>
            <p:nvPr/>
          </p:nvSpPr>
          <p:spPr bwMode="auto">
            <a:xfrm>
              <a:off x="6764398" y="2308225"/>
              <a:ext cx="671658" cy="212879"/>
            </a:xfrm>
            <a:prstGeom prst="rect">
              <a:avLst/>
            </a:prstGeom>
            <a:noFill/>
            <a:ln w="12700">
              <a:noFill/>
              <a:miter lim="800000"/>
              <a:headEnd/>
              <a:tailEnd/>
            </a:ln>
            <a:effectLst/>
          </p:spPr>
          <p:txBody>
            <a:bodyPr wrap="none" lIns="90487" tIns="44450" rIns="90487" bIns="44450">
              <a:spAutoFit/>
            </a:bodyPr>
            <a:lstStyle/>
            <a:p>
              <a:pPr>
                <a:defRPr/>
              </a:pPr>
              <a:r>
                <a:rPr lang="bn-IN" sz="800" dirty="0" smtClean="0">
                  <a:solidFill>
                    <a:srgbClr val="000000"/>
                  </a:solidFill>
                  <a:effectLst>
                    <a:outerShdw blurRad="38100" dist="38100" dir="2700000" algn="tl">
                      <a:srgbClr val="FFFFFF"/>
                    </a:outerShdw>
                  </a:effectLst>
                  <a:latin typeface="Helvetica" charset="0"/>
                </a:rPr>
                <a:t>ভাববাদিরা</a:t>
              </a:r>
              <a:endParaRPr lang="en-US" sz="800" dirty="0">
                <a:solidFill>
                  <a:srgbClr val="000000"/>
                </a:solidFill>
                <a:effectLst>
                  <a:outerShdw blurRad="38100" dist="38100" dir="2700000" algn="tl">
                    <a:srgbClr val="FFFFFF"/>
                  </a:outerShdw>
                </a:effectLst>
                <a:latin typeface="Helvetica" charset="0"/>
              </a:endParaRPr>
            </a:p>
          </p:txBody>
        </p:sp>
        <p:sp>
          <p:nvSpPr>
            <p:cNvPr id="4306" name="Line 121"/>
            <p:cNvSpPr>
              <a:spLocks noChangeShapeType="1"/>
            </p:cNvSpPr>
            <p:nvPr/>
          </p:nvSpPr>
          <p:spPr bwMode="auto">
            <a:xfrm>
              <a:off x="6735763" y="1625600"/>
              <a:ext cx="736600"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 name="Rectangle 122"/>
            <p:cNvSpPr>
              <a:spLocks noChangeArrowheads="1"/>
            </p:cNvSpPr>
            <p:nvPr/>
          </p:nvSpPr>
          <p:spPr bwMode="auto">
            <a:xfrm>
              <a:off x="6748463" y="1441450"/>
              <a:ext cx="66204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স – দ - স</a:t>
              </a:r>
              <a:endParaRPr lang="en-US" sz="900" dirty="0">
                <a:solidFill>
                  <a:srgbClr val="000000"/>
                </a:solidFill>
                <a:latin typeface="Helvetica" charset="0"/>
              </a:endParaRPr>
            </a:p>
          </p:txBody>
        </p:sp>
        <p:sp>
          <p:nvSpPr>
            <p:cNvPr id="4308" name="Line 123"/>
            <p:cNvSpPr>
              <a:spLocks noChangeShapeType="1"/>
            </p:cNvSpPr>
            <p:nvPr/>
          </p:nvSpPr>
          <p:spPr bwMode="auto">
            <a:xfrm>
              <a:off x="6621463" y="213995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9" name="Line 124"/>
            <p:cNvSpPr>
              <a:spLocks noChangeShapeType="1"/>
            </p:cNvSpPr>
            <p:nvPr/>
          </p:nvSpPr>
          <p:spPr bwMode="auto">
            <a:xfrm flipV="1">
              <a:off x="6627813" y="230505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0" name="Line 125"/>
            <p:cNvSpPr>
              <a:spLocks noChangeShapeType="1"/>
            </p:cNvSpPr>
            <p:nvPr/>
          </p:nvSpPr>
          <p:spPr bwMode="auto">
            <a:xfrm flipV="1">
              <a:off x="6627813" y="1962150"/>
              <a:ext cx="87312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1" name="Rectangle 126"/>
            <p:cNvSpPr>
              <a:spLocks noChangeArrowheads="1"/>
            </p:cNvSpPr>
            <p:nvPr/>
          </p:nvSpPr>
          <p:spPr bwMode="auto">
            <a:xfrm>
              <a:off x="6580188" y="1263650"/>
              <a:ext cx="836613"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bn-IN" sz="900" dirty="0" smtClean="0">
                  <a:solidFill>
                    <a:srgbClr val="000000"/>
                  </a:solidFill>
                  <a:latin typeface="Chicago" charset="0"/>
                </a:rPr>
                <a:t>রাজপদ</a:t>
              </a:r>
              <a:endParaRPr lang="en-US" sz="900" dirty="0">
                <a:solidFill>
                  <a:srgbClr val="000000"/>
                </a:solidFill>
                <a:latin typeface="Chicago" charset="0"/>
              </a:endParaRPr>
            </a:p>
          </p:txBody>
        </p:sp>
        <p:sp>
          <p:nvSpPr>
            <p:cNvPr id="4312" name="Rectangle 127"/>
            <p:cNvSpPr>
              <a:spLocks noChangeArrowheads="1"/>
            </p:cNvSpPr>
            <p:nvPr/>
          </p:nvSpPr>
          <p:spPr bwMode="auto">
            <a:xfrm>
              <a:off x="7008813" y="1978025"/>
              <a:ext cx="56991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dirty="0">
                  <a:solidFill>
                    <a:srgbClr val="000000"/>
                  </a:solidFill>
                  <a:latin typeface="Helvetica" charset="0"/>
                </a:rPr>
                <a:t>  </a:t>
              </a:r>
              <a:r>
                <a:rPr lang="bn-IN" sz="800" dirty="0" smtClean="0">
                  <a:solidFill>
                    <a:srgbClr val="000000"/>
                  </a:solidFill>
                  <a:latin typeface="Helvetica" charset="0"/>
                </a:rPr>
                <a:t>যিহূদা</a:t>
              </a:r>
              <a:endParaRPr lang="en-US" sz="800" dirty="0">
                <a:solidFill>
                  <a:srgbClr val="000000"/>
                </a:solidFill>
                <a:latin typeface="Helvetica" charset="0"/>
              </a:endParaRPr>
            </a:p>
          </p:txBody>
        </p:sp>
        <p:sp>
          <p:nvSpPr>
            <p:cNvPr id="4313" name="Line 128"/>
            <p:cNvSpPr>
              <a:spLocks noChangeShapeType="1"/>
            </p:cNvSpPr>
            <p:nvPr/>
          </p:nvSpPr>
          <p:spPr bwMode="auto">
            <a:xfrm>
              <a:off x="7046913" y="1797050"/>
              <a:ext cx="19050" cy="52070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9" name="Rectangle 134"/>
            <p:cNvSpPr>
              <a:spLocks noChangeArrowheads="1"/>
            </p:cNvSpPr>
            <p:nvPr/>
          </p:nvSpPr>
          <p:spPr bwMode="auto">
            <a:xfrm>
              <a:off x="6659909" y="3233642"/>
              <a:ext cx="700512"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1000" dirty="0" smtClean="0">
                  <a:solidFill>
                    <a:srgbClr val="000000"/>
                  </a:solidFill>
                  <a:latin typeface="Chicago" charset="0"/>
                </a:rPr>
                <a:t>বন্দিদশা  </a:t>
              </a:r>
              <a:endParaRPr lang="en-US" sz="900" dirty="0">
                <a:solidFill>
                  <a:srgbClr val="000000"/>
                </a:solidFill>
                <a:latin typeface="Chicago" charset="0"/>
              </a:endParaRPr>
            </a:p>
          </p:txBody>
        </p:sp>
        <p:sp>
          <p:nvSpPr>
            <p:cNvPr id="4323" name="Line 138"/>
            <p:cNvSpPr>
              <a:spLocks noChangeShapeType="1"/>
            </p:cNvSpPr>
            <p:nvPr/>
          </p:nvSpPr>
          <p:spPr bwMode="auto">
            <a:xfrm>
              <a:off x="6621463" y="161290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47" name="Line 19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4173" name="Freeform 221"/>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60029" name="Oval 253"/>
            <p:cNvSpPr>
              <a:spLocks noChangeArrowheads="1"/>
            </p:cNvSpPr>
            <p:nvPr/>
          </p:nvSpPr>
          <p:spPr bwMode="auto">
            <a:xfrm>
              <a:off x="7391400" y="12890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60030" name="Oval 254"/>
            <p:cNvSpPr>
              <a:spLocks noChangeArrowheads="1"/>
            </p:cNvSpPr>
            <p:nvPr/>
          </p:nvSpPr>
          <p:spPr bwMode="auto">
            <a:xfrm>
              <a:off x="7404100" y="21018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60033" name="Text Box 257"/>
            <p:cNvSpPr txBox="1">
              <a:spLocks noChangeArrowheads="1"/>
            </p:cNvSpPr>
            <p:nvPr/>
          </p:nvSpPr>
          <p:spPr bwMode="auto">
            <a:xfrm>
              <a:off x="7423150" y="1427163"/>
              <a:ext cx="6731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bn-IN" i="1" dirty="0" smtClean="0">
                  <a:solidFill>
                    <a:schemeClr val="tx1"/>
                  </a:solidFill>
                  <a:latin typeface="Kosher-Normal" charset="0"/>
                </a:rPr>
                <a:t>ডিসি</a:t>
              </a:r>
              <a:endParaRPr lang="en-US" i="1" dirty="0" smtClean="0"/>
            </a:p>
          </p:txBody>
        </p:sp>
        <p:sp>
          <p:nvSpPr>
            <p:cNvPr id="460034" name="Text Box 258"/>
            <p:cNvSpPr txBox="1">
              <a:spLocks noChangeArrowheads="1"/>
            </p:cNvSpPr>
            <p:nvPr/>
          </p:nvSpPr>
          <p:spPr bwMode="auto">
            <a:xfrm>
              <a:off x="7426325" y="2259013"/>
              <a:ext cx="6731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bn-IN" i="1" dirty="0" smtClean="0">
                  <a:solidFill>
                    <a:schemeClr val="tx1"/>
                  </a:solidFill>
                  <a:latin typeface="Kosher-Normal" charset="0"/>
                </a:rPr>
                <a:t>এনসি</a:t>
              </a:r>
              <a:endParaRPr lang="en-US" i="1" dirty="0" smtClean="0"/>
            </a:p>
          </p:txBody>
        </p:sp>
      </p:grpSp>
      <p:sp>
        <p:nvSpPr>
          <p:cNvPr id="4208" name="Rectangle 313"/>
          <p:cNvSpPr>
            <a:spLocks noChangeArrowheads="1"/>
          </p:cNvSpPr>
          <p:nvPr/>
        </p:nvSpPr>
        <p:spPr bwMode="auto">
          <a:xfrm>
            <a:off x="8580438" y="647065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a:solidFill>
                  <a:schemeClr val="tx1"/>
                </a:solidFill>
              </a:rPr>
              <a:t>2</a:t>
            </a:r>
          </a:p>
        </p:txBody>
      </p:sp>
      <p:sp>
        <p:nvSpPr>
          <p:cNvPr id="460091" name="AutoShape 315"/>
          <p:cNvSpPr>
            <a:spLocks noChangeArrowheads="1"/>
          </p:cNvSpPr>
          <p:nvPr/>
        </p:nvSpPr>
        <p:spPr bwMode="auto">
          <a:xfrm>
            <a:off x="5805488" y="4246563"/>
            <a:ext cx="2238375" cy="796925"/>
          </a:xfrm>
          <a:prstGeom prst="roundRect">
            <a:avLst>
              <a:gd name="adj" fmla="val 16667"/>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4210" name="Group 319"/>
          <p:cNvGrpSpPr>
            <a:grpSpLocks/>
          </p:cNvGrpSpPr>
          <p:nvPr/>
        </p:nvGrpSpPr>
        <p:grpSpPr bwMode="auto">
          <a:xfrm>
            <a:off x="519113" y="312738"/>
            <a:ext cx="854075" cy="1704975"/>
            <a:chOff x="327" y="161"/>
            <a:chExt cx="538" cy="1074"/>
          </a:xfrm>
        </p:grpSpPr>
        <p:sp>
          <p:nvSpPr>
            <p:cNvPr id="460096" name="Rectangle 320"/>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sz="2800" b="0" dirty="0">
                <a:latin typeface="Matura MT Script Capitals" charset="0"/>
              </a:endParaRPr>
            </a:p>
          </p:txBody>
        </p:sp>
        <p:sp>
          <p:nvSpPr>
            <p:cNvPr id="460097" name="Line 321"/>
            <p:cNvSpPr>
              <a:spLocks noChangeShapeType="1"/>
            </p:cNvSpPr>
            <p:nvPr/>
          </p:nvSpPr>
          <p:spPr bwMode="auto">
            <a:xfrm flipV="1">
              <a:off x="500" y="69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311" name="Group 321"/>
          <p:cNvGrpSpPr>
            <a:grpSpLocks/>
          </p:cNvGrpSpPr>
          <p:nvPr/>
        </p:nvGrpSpPr>
        <p:grpSpPr bwMode="auto">
          <a:xfrm>
            <a:off x="4277417" y="3417144"/>
            <a:ext cx="954087" cy="650875"/>
            <a:chOff x="7988300" y="3451860"/>
            <a:chExt cx="954088" cy="650240"/>
          </a:xfrm>
        </p:grpSpPr>
        <p:sp>
          <p:nvSpPr>
            <p:cNvPr id="410" name="Freeform 228"/>
            <p:cNvSpPr>
              <a:spLocks/>
            </p:cNvSpPr>
            <p:nvPr/>
          </p:nvSpPr>
          <p:spPr bwMode="auto">
            <a:xfrm>
              <a:off x="8570913" y="3581908"/>
              <a:ext cx="204788" cy="77711"/>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411" name="Rectangle 229"/>
            <p:cNvSpPr>
              <a:spLocks noChangeArrowheads="1"/>
            </p:cNvSpPr>
            <p:nvPr/>
          </p:nvSpPr>
          <p:spPr bwMode="auto">
            <a:xfrm>
              <a:off x="8151812"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412" name="Freeform 230"/>
            <p:cNvSpPr>
              <a:spLocks/>
            </p:cNvSpPr>
            <p:nvPr/>
          </p:nvSpPr>
          <p:spPr bwMode="auto">
            <a:xfrm>
              <a:off x="8566151" y="3542259"/>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413" name="AutoShape 231"/>
            <p:cNvSpPr>
              <a:spLocks noChangeArrowheads="1"/>
            </p:cNvSpPr>
            <p:nvPr/>
          </p:nvSpPr>
          <p:spPr bwMode="auto">
            <a:xfrm>
              <a:off x="7988300" y="3456617"/>
              <a:ext cx="730251" cy="290230"/>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414" name="Rectangle 232"/>
            <p:cNvSpPr>
              <a:spLocks noChangeArrowheads="1"/>
            </p:cNvSpPr>
            <p:nvPr/>
          </p:nvSpPr>
          <p:spPr bwMode="auto">
            <a:xfrm>
              <a:off x="7989887" y="3604111"/>
              <a:ext cx="952501"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415" name="Rectangle 233"/>
            <p:cNvSpPr>
              <a:spLocks noChangeArrowheads="1"/>
            </p:cNvSpPr>
            <p:nvPr/>
          </p:nvSpPr>
          <p:spPr bwMode="auto">
            <a:xfrm>
              <a:off x="8101012" y="3862621"/>
              <a:ext cx="514351"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416" name="AutoShape 234"/>
            <p:cNvSpPr>
              <a:spLocks noChangeArrowheads="1"/>
            </p:cNvSpPr>
            <p:nvPr/>
          </p:nvSpPr>
          <p:spPr bwMode="auto">
            <a:xfrm>
              <a:off x="8007350" y="3488336"/>
              <a:ext cx="692151" cy="29023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417" name="Line 235"/>
            <p:cNvSpPr>
              <a:spLocks noChangeShapeType="1"/>
            </p:cNvSpPr>
            <p:nvPr/>
          </p:nvSpPr>
          <p:spPr bwMode="auto">
            <a:xfrm>
              <a:off x="8034337" y="3840418"/>
              <a:ext cx="863601"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18" name="Line 236"/>
            <p:cNvSpPr>
              <a:spLocks noChangeShapeType="1"/>
            </p:cNvSpPr>
            <p:nvPr/>
          </p:nvSpPr>
          <p:spPr bwMode="auto">
            <a:xfrm>
              <a:off x="8031162" y="4025974"/>
              <a:ext cx="863601"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19" name="Rectangle 237"/>
            <p:cNvSpPr>
              <a:spLocks noChangeArrowheads="1"/>
            </p:cNvSpPr>
            <p:nvPr/>
          </p:nvSpPr>
          <p:spPr bwMode="auto">
            <a:xfrm>
              <a:off x="8023225" y="3451860"/>
              <a:ext cx="577080" cy="228268"/>
            </a:xfrm>
            <a:prstGeom prst="rect">
              <a:avLst/>
            </a:prstGeom>
            <a:noFill/>
            <a:ln w="12700">
              <a:noFill/>
              <a:miter lim="800000"/>
              <a:headEnd/>
              <a:tailEnd/>
            </a:ln>
          </p:spPr>
          <p:txBody>
            <a:bodyPr wrap="none" lIns="90487" tIns="44450" rIns="90487" bIns="44450">
              <a:spAutoFit/>
            </a:bodyPr>
            <a:lstStyle/>
            <a:p>
              <a:pPr algn="l"/>
              <a:r>
                <a:rPr lang="bn-IN" sz="900" b="1">
                  <a:solidFill>
                    <a:srgbClr val="000000"/>
                  </a:solidFill>
                  <a:effectLst/>
                  <a:latin typeface="Chicago" charset="0"/>
                </a:rPr>
                <a:t>যোষেফ </a:t>
              </a:r>
              <a:endParaRPr lang="en-US" sz="900" b="1">
                <a:solidFill>
                  <a:srgbClr val="000000"/>
                </a:solidFill>
                <a:effectLst/>
                <a:latin typeface="Chicago" charset="0"/>
              </a:endParaRPr>
            </a:p>
          </p:txBody>
        </p:sp>
        <p:sp>
          <p:nvSpPr>
            <p:cNvPr id="420" name="Rectangle 238"/>
            <p:cNvSpPr>
              <a:spLocks noChangeArrowheads="1"/>
            </p:cNvSpPr>
            <p:nvPr/>
          </p:nvSpPr>
          <p:spPr bwMode="auto">
            <a:xfrm>
              <a:off x="8070850" y="3665538"/>
              <a:ext cx="596316" cy="228268"/>
            </a:xfrm>
            <a:prstGeom prst="rect">
              <a:avLst/>
            </a:prstGeom>
            <a:noFill/>
            <a:ln w="12700">
              <a:noFill/>
              <a:miter lim="800000"/>
              <a:headEnd/>
              <a:tailEnd/>
            </a:ln>
          </p:spPr>
          <p:txBody>
            <a:bodyPr wrap="none" lIns="90487" tIns="44450" rIns="90487" bIns="44450">
              <a:spAutoFit/>
            </a:bodyPr>
            <a:lstStyle/>
            <a:p>
              <a:pPr algn="l"/>
              <a:r>
                <a:rPr lang="en-US" sz="900" b="1">
                  <a:solidFill>
                    <a:srgbClr val="000000"/>
                  </a:solidFill>
                  <a:effectLst/>
                  <a:latin typeface="Helvetica" charset="0"/>
                </a:rPr>
                <a:t>   </a:t>
              </a:r>
              <a:r>
                <a:rPr lang="bn-IN" sz="900">
                  <a:solidFill>
                    <a:srgbClr val="000000"/>
                  </a:solidFill>
                  <a:effectLst/>
                  <a:latin typeface="Helvetica" charset="0"/>
                </a:rPr>
                <a:t>দাসত্ব </a:t>
              </a:r>
              <a:endParaRPr lang="en-US" sz="900">
                <a:solidFill>
                  <a:srgbClr val="000000"/>
                </a:solidFill>
                <a:effectLst/>
                <a:latin typeface="Helvetica" charset="0"/>
              </a:endParaRPr>
            </a:p>
          </p:txBody>
        </p:sp>
        <p:sp>
          <p:nvSpPr>
            <p:cNvPr id="421" name="Rectangle 239"/>
            <p:cNvSpPr>
              <a:spLocks noChangeArrowheads="1"/>
            </p:cNvSpPr>
            <p:nvPr/>
          </p:nvSpPr>
          <p:spPr bwMode="auto">
            <a:xfrm>
              <a:off x="8188960" y="3854450"/>
              <a:ext cx="418383" cy="228045"/>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৪৩০</a:t>
              </a:r>
              <a:endParaRPr lang="en-US" sz="900">
                <a:solidFill>
                  <a:srgbClr val="000000"/>
                </a:solidFill>
                <a:effectLst/>
                <a:latin typeface="Helvetica" charset="0"/>
              </a:endParaRPr>
            </a:p>
          </p:txBody>
        </p:sp>
      </p:grpSp>
      <p:grpSp>
        <p:nvGrpSpPr>
          <p:cNvPr id="422" name="Group 421"/>
          <p:cNvGrpSpPr/>
          <p:nvPr/>
        </p:nvGrpSpPr>
        <p:grpSpPr>
          <a:xfrm>
            <a:off x="4196773" y="5640580"/>
            <a:ext cx="1184716" cy="646112"/>
            <a:chOff x="9396735" y="5243972"/>
            <a:chExt cx="1184716" cy="646112"/>
          </a:xfrm>
        </p:grpSpPr>
        <p:sp>
          <p:nvSpPr>
            <p:cNvPr id="313" name="Freeform 181"/>
            <p:cNvSpPr>
              <a:spLocks/>
            </p:cNvSpPr>
            <p:nvPr/>
          </p:nvSpPr>
          <p:spPr bwMode="auto">
            <a:xfrm>
              <a:off x="10010775" y="5369384"/>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14" name="AutoShape 182"/>
            <p:cNvSpPr>
              <a:spLocks noChangeArrowheads="1"/>
            </p:cNvSpPr>
            <p:nvPr/>
          </p:nvSpPr>
          <p:spPr bwMode="auto">
            <a:xfrm>
              <a:off x="9434512" y="5243972"/>
              <a:ext cx="736600" cy="290512"/>
            </a:xfrm>
            <a:prstGeom prst="roundRect">
              <a:avLst>
                <a:gd name="adj" fmla="val 16667"/>
              </a:avLst>
            </a:prstGeom>
            <a:solidFill>
              <a:srgbClr val="FFFF00"/>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15" name="Rectangle 231"/>
            <p:cNvSpPr>
              <a:spLocks noChangeArrowheads="1"/>
            </p:cNvSpPr>
            <p:nvPr/>
          </p:nvSpPr>
          <p:spPr bwMode="auto">
            <a:xfrm>
              <a:off x="9429750" y="5391609"/>
              <a:ext cx="95250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16" name="AutoShape 232"/>
            <p:cNvSpPr>
              <a:spLocks noChangeArrowheads="1"/>
            </p:cNvSpPr>
            <p:nvPr/>
          </p:nvSpPr>
          <p:spPr bwMode="auto">
            <a:xfrm>
              <a:off x="9448800" y="5282072"/>
              <a:ext cx="701675" cy="333375"/>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17" name="Rectangle 233"/>
            <p:cNvSpPr>
              <a:spLocks noChangeArrowheads="1"/>
            </p:cNvSpPr>
            <p:nvPr/>
          </p:nvSpPr>
          <p:spPr bwMode="auto">
            <a:xfrm>
              <a:off x="9464675" y="5255046"/>
              <a:ext cx="841355" cy="25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r>
                <a:rPr lang="bn-IN" sz="1050" dirty="0">
                  <a:solidFill>
                    <a:schemeClr val="bg2"/>
                  </a:solidFill>
                  <a:effectLst/>
                </a:rPr>
                <a:t>যিহোশূয়া</a:t>
              </a:r>
              <a:endParaRPr lang="en-US" sz="1050" b="1" dirty="0">
                <a:solidFill>
                  <a:schemeClr val="bg2"/>
                </a:solidFill>
                <a:effectLst/>
                <a:latin typeface="Chicago" charset="0"/>
              </a:endParaRPr>
            </a:p>
          </p:txBody>
        </p:sp>
        <p:sp>
          <p:nvSpPr>
            <p:cNvPr id="318" name="Line 234"/>
            <p:cNvSpPr>
              <a:spLocks noChangeShapeType="1"/>
            </p:cNvSpPr>
            <p:nvPr/>
          </p:nvSpPr>
          <p:spPr bwMode="auto">
            <a:xfrm>
              <a:off x="9485312" y="5626559"/>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19" name="Line 235"/>
            <p:cNvSpPr>
              <a:spLocks noChangeShapeType="1"/>
            </p:cNvSpPr>
            <p:nvPr/>
          </p:nvSpPr>
          <p:spPr bwMode="auto">
            <a:xfrm flipV="1">
              <a:off x="9488487" y="5810709"/>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29" name="Rectangle 233"/>
            <p:cNvSpPr>
              <a:spLocks noChangeArrowheads="1"/>
            </p:cNvSpPr>
            <p:nvPr/>
          </p:nvSpPr>
          <p:spPr bwMode="auto">
            <a:xfrm>
              <a:off x="9396735" y="5429480"/>
              <a:ext cx="1184716" cy="25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r>
                <a:rPr lang="bn-IN" sz="1050" dirty="0" smtClean="0">
                  <a:solidFill>
                    <a:schemeClr val="bg2"/>
                  </a:solidFill>
                </a:rPr>
                <a:t>জেরিকো / আই </a:t>
              </a:r>
              <a:endParaRPr lang="en-US" sz="1050" b="1" dirty="0">
                <a:solidFill>
                  <a:schemeClr val="bg2"/>
                </a:solidFill>
                <a:effectLst/>
                <a:latin typeface="Chicago" charset="0"/>
              </a:endParaRPr>
            </a:p>
          </p:txBody>
        </p:sp>
        <p:sp>
          <p:nvSpPr>
            <p:cNvPr id="330" name="Rectangle 233"/>
            <p:cNvSpPr>
              <a:spLocks noChangeArrowheads="1"/>
            </p:cNvSpPr>
            <p:nvPr/>
          </p:nvSpPr>
          <p:spPr bwMode="auto">
            <a:xfrm>
              <a:off x="9495888" y="5627786"/>
              <a:ext cx="841355" cy="25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r>
                <a:rPr lang="bn-IN" sz="1050" dirty="0" smtClean="0">
                  <a:solidFill>
                    <a:schemeClr val="bg2"/>
                  </a:solidFill>
                  <a:effectLst/>
                </a:rPr>
                <a:t>দেশ ভঙ্গ</a:t>
              </a:r>
              <a:endParaRPr lang="en-US" sz="1050" b="1" dirty="0">
                <a:solidFill>
                  <a:schemeClr val="bg2"/>
                </a:solidFill>
                <a:effectLst/>
                <a:latin typeface="Chicago" charset="0"/>
              </a:endParaRPr>
            </a:p>
          </p:txBody>
        </p:sp>
      </p:grpSp>
      <p:grpSp>
        <p:nvGrpSpPr>
          <p:cNvPr id="335" name="Group 1"/>
          <p:cNvGrpSpPr>
            <a:grpSpLocks/>
          </p:cNvGrpSpPr>
          <p:nvPr/>
        </p:nvGrpSpPr>
        <p:grpSpPr bwMode="auto">
          <a:xfrm>
            <a:off x="4171876" y="519288"/>
            <a:ext cx="1077285" cy="2763837"/>
            <a:chOff x="9525636" y="738187"/>
            <a:chExt cx="1077456" cy="2763203"/>
          </a:xfrm>
        </p:grpSpPr>
        <p:sp>
          <p:nvSpPr>
            <p:cNvPr id="372" name="AutoShape 6"/>
            <p:cNvSpPr>
              <a:spLocks noChangeArrowheads="1"/>
            </p:cNvSpPr>
            <p:nvPr/>
          </p:nvSpPr>
          <p:spPr bwMode="auto">
            <a:xfrm>
              <a:off x="9583755" y="738187"/>
              <a:ext cx="730366" cy="109036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73" name="Rectangle 7"/>
            <p:cNvSpPr>
              <a:spLocks noChangeArrowheads="1"/>
            </p:cNvSpPr>
            <p:nvPr/>
          </p:nvSpPr>
          <p:spPr bwMode="auto">
            <a:xfrm>
              <a:off x="9582167" y="922295"/>
              <a:ext cx="952651" cy="113162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74" name="AutoShape 8"/>
            <p:cNvSpPr>
              <a:spLocks noChangeArrowheads="1"/>
            </p:cNvSpPr>
            <p:nvPr/>
          </p:nvSpPr>
          <p:spPr bwMode="auto">
            <a:xfrm>
              <a:off x="9599633" y="760407"/>
              <a:ext cx="695435" cy="1088775"/>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75" name="Line 10"/>
            <p:cNvSpPr>
              <a:spLocks noChangeShapeType="1"/>
            </p:cNvSpPr>
            <p:nvPr/>
          </p:nvSpPr>
          <p:spPr bwMode="auto">
            <a:xfrm>
              <a:off x="9628212" y="1196869"/>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76" name="Line 11"/>
            <p:cNvSpPr>
              <a:spLocks noChangeShapeType="1"/>
            </p:cNvSpPr>
            <p:nvPr/>
          </p:nvSpPr>
          <p:spPr bwMode="auto">
            <a:xfrm>
              <a:off x="9628212" y="1361931"/>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77" name="Line 12"/>
            <p:cNvSpPr>
              <a:spLocks noChangeShapeType="1"/>
            </p:cNvSpPr>
            <p:nvPr/>
          </p:nvSpPr>
          <p:spPr bwMode="auto">
            <a:xfrm>
              <a:off x="9628212" y="1514296"/>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78" name="Line 13"/>
            <p:cNvSpPr>
              <a:spLocks noChangeShapeType="1"/>
            </p:cNvSpPr>
            <p:nvPr/>
          </p:nvSpPr>
          <p:spPr bwMode="auto">
            <a:xfrm>
              <a:off x="9632975" y="1679358"/>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79" name="Line 14"/>
            <p:cNvSpPr>
              <a:spLocks noChangeShapeType="1"/>
            </p:cNvSpPr>
            <p:nvPr/>
          </p:nvSpPr>
          <p:spPr bwMode="auto">
            <a:xfrm>
              <a:off x="9628212" y="1844420"/>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80" name="Line 15"/>
            <p:cNvSpPr>
              <a:spLocks noChangeShapeType="1"/>
            </p:cNvSpPr>
            <p:nvPr/>
          </p:nvSpPr>
          <p:spPr bwMode="auto">
            <a:xfrm>
              <a:off x="9628212" y="1996785"/>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81" name="Rectangle 16"/>
            <p:cNvSpPr>
              <a:spLocks noChangeArrowheads="1"/>
            </p:cNvSpPr>
            <p:nvPr/>
          </p:nvSpPr>
          <p:spPr bwMode="auto">
            <a:xfrm>
              <a:off x="9746299" y="1028699"/>
              <a:ext cx="687688"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১থম পাপ </a:t>
              </a:r>
              <a:endParaRPr lang="en-US" sz="900">
                <a:solidFill>
                  <a:srgbClr val="000000"/>
                </a:solidFill>
                <a:effectLst/>
                <a:latin typeface="Helvetica" charset="0"/>
              </a:endParaRPr>
            </a:p>
          </p:txBody>
        </p:sp>
        <p:sp>
          <p:nvSpPr>
            <p:cNvPr id="382" name="Rectangle 17"/>
            <p:cNvSpPr>
              <a:spLocks noChangeArrowheads="1"/>
            </p:cNvSpPr>
            <p:nvPr/>
          </p:nvSpPr>
          <p:spPr bwMode="auto">
            <a:xfrm>
              <a:off x="9665336" y="1181099"/>
              <a:ext cx="937756"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১থম সুসমাচার </a:t>
              </a:r>
              <a:endParaRPr lang="en-US" sz="900">
                <a:solidFill>
                  <a:srgbClr val="000000"/>
                </a:solidFill>
                <a:effectLst/>
                <a:latin typeface="Helvetica" charset="0"/>
              </a:endParaRPr>
            </a:p>
          </p:txBody>
        </p:sp>
        <p:sp>
          <p:nvSpPr>
            <p:cNvPr id="383" name="Rectangle 18"/>
            <p:cNvSpPr>
              <a:spLocks noChangeArrowheads="1"/>
            </p:cNvSpPr>
            <p:nvPr/>
          </p:nvSpPr>
          <p:spPr bwMode="auto">
            <a:xfrm>
              <a:off x="9673274" y="1346199"/>
              <a:ext cx="841576"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১থম পরিবার </a:t>
              </a:r>
              <a:endParaRPr lang="en-US" sz="900">
                <a:solidFill>
                  <a:srgbClr val="000000"/>
                </a:solidFill>
                <a:effectLst/>
                <a:latin typeface="Helvetica" charset="0"/>
              </a:endParaRPr>
            </a:p>
          </p:txBody>
        </p:sp>
        <p:sp>
          <p:nvSpPr>
            <p:cNvPr id="384" name="Rectangle 19"/>
            <p:cNvSpPr>
              <a:spLocks noChangeArrowheads="1"/>
            </p:cNvSpPr>
            <p:nvPr/>
          </p:nvSpPr>
          <p:spPr bwMode="auto">
            <a:xfrm>
              <a:off x="9665336" y="1511299"/>
              <a:ext cx="681276" cy="228268"/>
            </a:xfrm>
            <a:prstGeom prst="rect">
              <a:avLst/>
            </a:prstGeom>
            <a:noFill/>
            <a:ln w="12700">
              <a:noFill/>
              <a:miter lim="800000"/>
              <a:headEnd/>
              <a:tailEnd/>
            </a:ln>
          </p:spPr>
          <p:txBody>
            <a:bodyPr wrap="none" lIns="90487" tIns="44450" rIns="90487" bIns="44450">
              <a:spAutoFit/>
            </a:bodyPr>
            <a:lstStyle/>
            <a:p>
              <a:pPr algn="l"/>
              <a:r>
                <a:rPr lang="bn-IN" sz="900" dirty="0">
                  <a:solidFill>
                    <a:srgbClr val="000000"/>
                  </a:solidFill>
                  <a:effectLst/>
                  <a:latin typeface="Helvetica" charset="0"/>
                </a:rPr>
                <a:t>১থম হত্যা</a:t>
              </a:r>
              <a:endParaRPr lang="en-US" sz="900" dirty="0">
                <a:solidFill>
                  <a:srgbClr val="000000"/>
                </a:solidFill>
                <a:effectLst/>
                <a:latin typeface="Helvetica" charset="0"/>
              </a:endParaRPr>
            </a:p>
          </p:txBody>
        </p:sp>
        <p:sp>
          <p:nvSpPr>
            <p:cNvPr id="385" name="Rectangle 20"/>
            <p:cNvSpPr>
              <a:spLocks noChangeArrowheads="1"/>
            </p:cNvSpPr>
            <p:nvPr/>
          </p:nvSpPr>
          <p:spPr bwMode="auto">
            <a:xfrm>
              <a:off x="9565324" y="1663699"/>
              <a:ext cx="847988"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বন্যা / রামধনু</a:t>
              </a:r>
              <a:endParaRPr lang="en-US" sz="900">
                <a:solidFill>
                  <a:srgbClr val="000000"/>
                </a:solidFill>
                <a:effectLst/>
                <a:latin typeface="Helvetica" charset="0"/>
              </a:endParaRPr>
            </a:p>
          </p:txBody>
        </p:sp>
        <p:sp>
          <p:nvSpPr>
            <p:cNvPr id="386" name="Rectangle 21"/>
            <p:cNvSpPr>
              <a:spLocks noChangeArrowheads="1"/>
            </p:cNvSpPr>
            <p:nvPr/>
          </p:nvSpPr>
          <p:spPr bwMode="auto">
            <a:xfrm>
              <a:off x="9672639" y="1828799"/>
              <a:ext cx="867224"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উঁচু অট্টালিকা </a:t>
              </a:r>
              <a:endParaRPr lang="en-US" sz="900">
                <a:solidFill>
                  <a:srgbClr val="000000"/>
                </a:solidFill>
                <a:effectLst/>
                <a:latin typeface="Helvetica" charset="0"/>
              </a:endParaRPr>
            </a:p>
          </p:txBody>
        </p:sp>
        <p:sp>
          <p:nvSpPr>
            <p:cNvPr id="387" name="Rectangle 22"/>
            <p:cNvSpPr>
              <a:spLocks noChangeArrowheads="1"/>
            </p:cNvSpPr>
            <p:nvPr/>
          </p:nvSpPr>
          <p:spPr bwMode="auto">
            <a:xfrm>
              <a:off x="9716454" y="743584"/>
              <a:ext cx="408765" cy="228268"/>
            </a:xfrm>
            <a:prstGeom prst="rect">
              <a:avLst/>
            </a:prstGeom>
            <a:noFill/>
            <a:ln w="12700">
              <a:noFill/>
              <a:miter lim="800000"/>
              <a:headEnd/>
              <a:tailEnd/>
            </a:ln>
          </p:spPr>
          <p:txBody>
            <a:bodyPr wrap="none" lIns="90487" tIns="44450" rIns="90487" bIns="44450">
              <a:spAutoFit/>
            </a:bodyPr>
            <a:lstStyle/>
            <a:p>
              <a:pPr algn="l"/>
              <a:r>
                <a:rPr lang="bn-IN" sz="900" b="1">
                  <a:solidFill>
                    <a:srgbClr val="000000"/>
                  </a:solidFill>
                  <a:effectLst/>
                  <a:latin typeface="Chicago" charset="0"/>
                </a:rPr>
                <a:t>সৃষ্টি </a:t>
              </a:r>
              <a:endParaRPr lang="en-US" sz="900" b="1">
                <a:solidFill>
                  <a:srgbClr val="000000"/>
                </a:solidFill>
                <a:effectLst/>
                <a:latin typeface="Chicago" charset="0"/>
              </a:endParaRPr>
            </a:p>
          </p:txBody>
        </p:sp>
        <p:sp>
          <p:nvSpPr>
            <p:cNvPr id="388" name="Rectangle 23"/>
            <p:cNvSpPr>
              <a:spLocks noChangeArrowheads="1"/>
            </p:cNvSpPr>
            <p:nvPr/>
          </p:nvSpPr>
          <p:spPr bwMode="auto">
            <a:xfrm>
              <a:off x="9525636" y="935989"/>
              <a:ext cx="953786" cy="212879"/>
            </a:xfrm>
            <a:prstGeom prst="rect">
              <a:avLst/>
            </a:prstGeom>
            <a:noFill/>
            <a:ln w="12700">
              <a:noFill/>
              <a:miter lim="800000"/>
              <a:headEnd/>
              <a:tailEnd/>
            </a:ln>
          </p:spPr>
          <p:txBody>
            <a:bodyPr wrap="none" lIns="90487" tIns="44450" rIns="90487" bIns="44450">
              <a:spAutoFit/>
            </a:bodyPr>
            <a:lstStyle/>
            <a:p>
              <a:pPr algn="l"/>
              <a:r>
                <a:rPr lang="bn-IN" sz="800" dirty="0">
                  <a:solidFill>
                    <a:srgbClr val="000000"/>
                  </a:solidFill>
                  <a:effectLst/>
                  <a:latin typeface="Helvetica" charset="0"/>
                </a:rPr>
                <a:t> ১থম নর ও নারী </a:t>
              </a:r>
              <a:endParaRPr lang="en-US" sz="800" dirty="0">
                <a:solidFill>
                  <a:srgbClr val="000000"/>
                </a:solidFill>
                <a:effectLst/>
                <a:latin typeface="Helvetica" charset="0"/>
              </a:endParaRPr>
            </a:p>
          </p:txBody>
        </p:sp>
        <p:sp>
          <p:nvSpPr>
            <p:cNvPr id="389" name="Line 36"/>
            <p:cNvSpPr>
              <a:spLocks noChangeShapeType="1"/>
            </p:cNvSpPr>
            <p:nvPr/>
          </p:nvSpPr>
          <p:spPr bwMode="auto">
            <a:xfrm>
              <a:off x="9621861" y="1069898"/>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390" name="Group 337"/>
            <p:cNvGrpSpPr>
              <a:grpSpLocks/>
            </p:cNvGrpSpPr>
            <p:nvPr/>
          </p:nvGrpSpPr>
          <p:grpSpPr bwMode="auto">
            <a:xfrm>
              <a:off x="9575819" y="2272947"/>
              <a:ext cx="952651" cy="1228443"/>
              <a:chOff x="8051819" y="3457857"/>
              <a:chExt cx="952651" cy="1228443"/>
            </a:xfrm>
          </p:grpSpPr>
          <p:grpSp>
            <p:nvGrpSpPr>
              <p:cNvPr id="391" name="Group 69"/>
              <p:cNvGrpSpPr>
                <a:grpSpLocks/>
              </p:cNvGrpSpPr>
              <p:nvPr/>
            </p:nvGrpSpPr>
            <p:grpSpPr bwMode="auto">
              <a:xfrm>
                <a:off x="8051819" y="3457857"/>
                <a:ext cx="952651" cy="1206223"/>
                <a:chOff x="8051313" y="3457857"/>
                <a:chExt cx="953154" cy="1206223"/>
              </a:xfrm>
            </p:grpSpPr>
            <p:sp>
              <p:nvSpPr>
                <p:cNvPr id="394" name="Freeform 53"/>
                <p:cNvSpPr>
                  <a:spLocks/>
                </p:cNvSpPr>
                <p:nvPr/>
              </p:nvSpPr>
              <p:spPr bwMode="auto">
                <a:xfrm>
                  <a:off x="8764590" y="3565782"/>
                  <a:ext cx="204928" cy="7777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95" name="AutoShape 54"/>
                <p:cNvSpPr>
                  <a:spLocks noChangeArrowheads="1"/>
                </p:cNvSpPr>
                <p:nvPr/>
              </p:nvSpPr>
              <p:spPr bwMode="auto">
                <a:xfrm>
                  <a:off x="8052902" y="3457857"/>
                  <a:ext cx="730752" cy="903081"/>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96" name="Rectangle 55"/>
                <p:cNvSpPr>
                  <a:spLocks noChangeArrowheads="1"/>
                </p:cNvSpPr>
                <p:nvPr/>
              </p:nvSpPr>
              <p:spPr bwMode="auto">
                <a:xfrm>
                  <a:off x="8051313" y="3614984"/>
                  <a:ext cx="953154" cy="1049096"/>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97" name="AutoShape 56"/>
                <p:cNvSpPr>
                  <a:spLocks noChangeArrowheads="1"/>
                </p:cNvSpPr>
                <p:nvPr/>
              </p:nvSpPr>
              <p:spPr bwMode="auto">
                <a:xfrm>
                  <a:off x="8071965" y="3483251"/>
                  <a:ext cx="692625" cy="903081"/>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98" name="Line 57"/>
                <p:cNvSpPr>
                  <a:spLocks noChangeShapeType="1"/>
                </p:cNvSpPr>
                <p:nvPr/>
              </p:nvSpPr>
              <p:spPr bwMode="auto">
                <a:xfrm flipV="1">
                  <a:off x="8113268" y="4014942"/>
                  <a:ext cx="838776"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99" name="Line 58"/>
                <p:cNvSpPr>
                  <a:spLocks noChangeShapeType="1"/>
                </p:cNvSpPr>
                <p:nvPr/>
              </p:nvSpPr>
              <p:spPr bwMode="auto">
                <a:xfrm flipV="1">
                  <a:off x="8113268" y="4218095"/>
                  <a:ext cx="846718"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00" name="Rectangle 59"/>
                <p:cNvSpPr>
                  <a:spLocks noChangeArrowheads="1"/>
                </p:cNvSpPr>
                <p:nvPr/>
              </p:nvSpPr>
              <p:spPr bwMode="auto">
                <a:xfrm>
                  <a:off x="8437341" y="4060968"/>
                  <a:ext cx="330427" cy="114274"/>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401" name="Rectangle 60"/>
                <p:cNvSpPr>
                  <a:spLocks noChangeArrowheads="1"/>
                </p:cNvSpPr>
                <p:nvPr/>
              </p:nvSpPr>
              <p:spPr bwMode="auto">
                <a:xfrm>
                  <a:off x="8073906" y="3474516"/>
                  <a:ext cx="913839" cy="597599"/>
                </a:xfrm>
                <a:prstGeom prst="rect">
                  <a:avLst/>
                </a:prstGeom>
                <a:noFill/>
                <a:ln w="12700">
                  <a:noFill/>
                  <a:miter lim="800000"/>
                  <a:headEnd/>
                  <a:tailEnd/>
                </a:ln>
              </p:spPr>
              <p:txBody>
                <a:bodyPr wrap="none" lIns="90487" tIns="44450" rIns="90487" bIns="44450">
                  <a:spAutoFit/>
                </a:bodyPr>
                <a:lstStyle/>
                <a:p>
                  <a:pPr algn="l"/>
                  <a:r>
                    <a:rPr lang="bn-IN" sz="1100" b="1" dirty="0">
                      <a:solidFill>
                        <a:srgbClr val="000000"/>
                      </a:solidFill>
                      <a:effectLst/>
                      <a:latin typeface="Chicago" charset="0"/>
                    </a:rPr>
                    <a:t>অব্রাহাম </a:t>
                  </a:r>
                </a:p>
                <a:p>
                  <a:pPr algn="l"/>
                  <a:r>
                    <a:rPr lang="bn-IN" sz="1100" dirty="0">
                      <a:solidFill>
                        <a:schemeClr val="bg2"/>
                      </a:solidFill>
                      <a:effectLst/>
                    </a:rPr>
                    <a:t>আহ্বান</a:t>
                  </a:r>
                  <a:endParaRPr lang="en-SG" sz="1100" dirty="0">
                    <a:solidFill>
                      <a:schemeClr val="bg2"/>
                    </a:solidFill>
                    <a:effectLst/>
                  </a:endParaRPr>
                </a:p>
                <a:p>
                  <a:pPr algn="l"/>
                  <a:endParaRPr lang="en-US" sz="1100" b="1" dirty="0">
                    <a:solidFill>
                      <a:srgbClr val="000000"/>
                    </a:solidFill>
                    <a:effectLst/>
                    <a:latin typeface="Chicago" charset="0"/>
                  </a:endParaRPr>
                </a:p>
              </p:txBody>
            </p:sp>
            <p:sp>
              <p:nvSpPr>
                <p:cNvPr id="402" name="Line 61"/>
                <p:cNvSpPr>
                  <a:spLocks noChangeShapeType="1"/>
                </p:cNvSpPr>
                <p:nvPr/>
              </p:nvSpPr>
              <p:spPr bwMode="auto">
                <a:xfrm flipV="1">
                  <a:off x="8106914" y="3824486"/>
                  <a:ext cx="83083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03" name="Line 62"/>
                <p:cNvSpPr>
                  <a:spLocks noChangeShapeType="1"/>
                </p:cNvSpPr>
                <p:nvPr/>
              </p:nvSpPr>
              <p:spPr bwMode="auto">
                <a:xfrm flipV="1">
                  <a:off x="8106914" y="4400615"/>
                  <a:ext cx="846718" cy="3174"/>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04" name="Line 63"/>
                <p:cNvSpPr>
                  <a:spLocks noChangeShapeType="1"/>
                </p:cNvSpPr>
                <p:nvPr/>
              </p:nvSpPr>
              <p:spPr bwMode="auto">
                <a:xfrm flipV="1">
                  <a:off x="8106914" y="4597420"/>
                  <a:ext cx="838776" cy="3174"/>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05" name="Rectangle 81"/>
                <p:cNvSpPr>
                  <a:spLocks noChangeArrowheads="1"/>
                </p:cNvSpPr>
                <p:nvPr/>
              </p:nvSpPr>
              <p:spPr bwMode="auto">
                <a:xfrm>
                  <a:off x="8122281" y="3821758"/>
                  <a:ext cx="655949" cy="276999"/>
                </a:xfrm>
                <a:prstGeom prst="rect">
                  <a:avLst/>
                </a:prstGeom>
                <a:noFill/>
                <a:ln w="9525">
                  <a:noFill/>
                  <a:miter lim="800000"/>
                  <a:headEnd/>
                  <a:tailEnd/>
                </a:ln>
              </p:spPr>
              <p:txBody>
                <a:bodyPr wrap="none">
                  <a:spAutoFit/>
                </a:bodyPr>
                <a:lstStyle/>
                <a:p>
                  <a:r>
                    <a:rPr lang="bn-IN" sz="1200">
                      <a:solidFill>
                        <a:schemeClr val="bg2"/>
                      </a:solidFill>
                      <a:effectLst/>
                    </a:rPr>
                    <a:t>দ ব আ</a:t>
                  </a:r>
                  <a:endParaRPr lang="en-SG" sz="1200">
                    <a:solidFill>
                      <a:schemeClr val="bg2"/>
                    </a:solidFill>
                    <a:effectLst/>
                  </a:endParaRPr>
                </a:p>
              </p:txBody>
            </p:sp>
            <p:sp>
              <p:nvSpPr>
                <p:cNvPr id="406" name="Rectangle 82"/>
                <p:cNvSpPr>
                  <a:spLocks noChangeArrowheads="1"/>
                </p:cNvSpPr>
                <p:nvPr/>
              </p:nvSpPr>
              <p:spPr bwMode="auto">
                <a:xfrm>
                  <a:off x="8192121" y="4023519"/>
                  <a:ext cx="623889" cy="276999"/>
                </a:xfrm>
                <a:prstGeom prst="rect">
                  <a:avLst/>
                </a:prstGeom>
                <a:noFill/>
                <a:ln w="9525">
                  <a:noFill/>
                  <a:miter lim="800000"/>
                  <a:headEnd/>
                  <a:tailEnd/>
                </a:ln>
              </p:spPr>
              <p:txBody>
                <a:bodyPr wrap="none">
                  <a:spAutoFit/>
                </a:bodyPr>
                <a:lstStyle/>
                <a:p>
                  <a:r>
                    <a:rPr lang="bn-IN" sz="1200">
                      <a:solidFill>
                        <a:schemeClr val="bg2"/>
                      </a:solidFill>
                      <a:effectLst/>
                    </a:rPr>
                    <a:t>ই – ই </a:t>
                  </a:r>
                  <a:endParaRPr lang="en-SG" sz="1200">
                    <a:solidFill>
                      <a:schemeClr val="bg2"/>
                    </a:solidFill>
                    <a:effectLst/>
                  </a:endParaRPr>
                </a:p>
              </p:txBody>
            </p:sp>
          </p:grpSp>
          <p:sp>
            <p:nvSpPr>
              <p:cNvPr id="392" name="Rectangle 15"/>
              <p:cNvSpPr>
                <a:spLocks noChangeArrowheads="1"/>
              </p:cNvSpPr>
              <p:nvPr/>
            </p:nvSpPr>
            <p:spPr bwMode="auto">
              <a:xfrm>
                <a:off x="8166100" y="4225925"/>
                <a:ext cx="612775" cy="258763"/>
              </a:xfrm>
              <a:prstGeom prst="rect">
                <a:avLst/>
              </a:prstGeom>
              <a:noFill/>
              <a:ln w="12700">
                <a:noFill/>
                <a:miter lim="800000"/>
                <a:headEnd/>
                <a:tailEnd/>
              </a:ln>
            </p:spPr>
            <p:txBody>
              <a:bodyPr wrap="none" lIns="90487" tIns="44450" rIns="90487" bIns="44450">
                <a:spAutoFit/>
              </a:bodyPr>
              <a:lstStyle/>
              <a:p>
                <a:pPr algn="l"/>
                <a:r>
                  <a:rPr lang="bn-IN" sz="1100">
                    <a:solidFill>
                      <a:schemeClr val="bg2"/>
                    </a:solidFill>
                    <a:effectLst/>
                    <a:latin typeface="Times" charset="0"/>
                  </a:rPr>
                  <a:t>য</a:t>
                </a:r>
                <a:r>
                  <a:rPr lang="en-US" sz="1100">
                    <a:solidFill>
                      <a:schemeClr val="bg2"/>
                    </a:solidFill>
                    <a:effectLst/>
                    <a:latin typeface="Times" charset="0"/>
                  </a:rPr>
                  <a:t> –</a:t>
                </a:r>
                <a:r>
                  <a:rPr lang="bn-IN" sz="1100">
                    <a:solidFill>
                      <a:schemeClr val="bg2"/>
                    </a:solidFill>
                    <a:effectLst/>
                    <a:latin typeface="Times" charset="0"/>
                  </a:rPr>
                  <a:t> মি </a:t>
                </a:r>
                <a:endParaRPr lang="en-US" sz="1100">
                  <a:solidFill>
                    <a:schemeClr val="bg2"/>
                  </a:solidFill>
                  <a:effectLst/>
                  <a:latin typeface="Times" charset="0"/>
                </a:endParaRPr>
              </a:p>
            </p:txBody>
          </p:sp>
          <p:sp>
            <p:nvSpPr>
              <p:cNvPr id="393" name="TextBox 392"/>
              <p:cNvSpPr txBox="1"/>
              <p:nvPr/>
            </p:nvSpPr>
            <p:spPr>
              <a:xfrm>
                <a:off x="8140730" y="4410138"/>
                <a:ext cx="743068" cy="276162"/>
              </a:xfrm>
              <a:prstGeom prst="rect">
                <a:avLst/>
              </a:prstGeom>
              <a:noFill/>
            </p:spPr>
            <p:txBody>
              <a:bodyPr>
                <a:spAutoFit/>
              </a:bodyPr>
              <a:lstStyle/>
              <a:p>
                <a:pPr>
                  <a:defRPr/>
                </a:pPr>
                <a:r>
                  <a:rPr lang="bn-IN" sz="1200" dirty="0">
                    <a:solidFill>
                      <a:schemeClr val="bg2"/>
                    </a:solidFill>
                  </a:rPr>
                  <a:t>১২ </a:t>
                </a:r>
                <a:endParaRPr lang="en-SG" sz="1200" dirty="0">
                  <a:solidFill>
                    <a:schemeClr val="bg2"/>
                  </a:solidFill>
                </a:endParaRPr>
              </a:p>
            </p:txBody>
          </p:sp>
        </p:grpSp>
      </p:grpSp>
      <p:sp>
        <p:nvSpPr>
          <p:cNvPr id="460020" name="Rectangle 244"/>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60027" name="Oval 251"/>
          <p:cNvSpPr>
            <a:spLocks noChangeArrowheads="1"/>
          </p:cNvSpPr>
          <p:nvPr/>
        </p:nvSpPr>
        <p:spPr bwMode="auto">
          <a:xfrm>
            <a:off x="5029200" y="21526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60028" name="Oval 252"/>
          <p:cNvSpPr>
            <a:spLocks noChangeArrowheads="1"/>
          </p:cNvSpPr>
          <p:nvPr/>
        </p:nvSpPr>
        <p:spPr bwMode="auto">
          <a:xfrm>
            <a:off x="5041900" y="51625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27" name="TextBox 426"/>
          <p:cNvSpPr txBox="1"/>
          <p:nvPr/>
        </p:nvSpPr>
        <p:spPr>
          <a:xfrm>
            <a:off x="6548779" y="750643"/>
            <a:ext cx="1630497" cy="261610"/>
          </a:xfrm>
          <a:prstGeom prst="rect">
            <a:avLst/>
          </a:prstGeom>
          <a:noFill/>
        </p:spPr>
        <p:txBody>
          <a:bodyPr wrap="square" rtlCol="0">
            <a:spAutoFit/>
          </a:bodyPr>
          <a:lstStyle/>
          <a:p>
            <a:r>
              <a:rPr lang="bn-IN" sz="1050" dirty="0" smtClean="0">
                <a:solidFill>
                  <a:schemeClr val="bg1"/>
                </a:solidFill>
              </a:rPr>
              <a:t>বিচারকর্ত্তৃত্গন </a:t>
            </a:r>
            <a:endParaRPr lang="en-SG" sz="1050" dirty="0">
              <a:solidFill>
                <a:schemeClr val="bg1"/>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60020"/>
                                        </p:tgtEl>
                                        <p:attrNameLst>
                                          <p:attrName>style.visibility</p:attrName>
                                        </p:attrNameLst>
                                      </p:cBhvr>
                                      <p:to>
                                        <p:strVal val="visible"/>
                                      </p:to>
                                    </p:set>
                                    <p:anim calcmode="lin" valueType="num">
                                      <p:cBhvr>
                                        <p:cTn id="7" dur="500" fill="hold"/>
                                        <p:tgtEl>
                                          <p:spTgt spid="460020"/>
                                        </p:tgtEl>
                                        <p:attrNameLst>
                                          <p:attrName>ppt_w</p:attrName>
                                        </p:attrNameLst>
                                      </p:cBhvr>
                                      <p:tavLst>
                                        <p:tav tm="0">
                                          <p:val>
                                            <p:fltVal val="0"/>
                                          </p:val>
                                        </p:tav>
                                        <p:tav tm="100000">
                                          <p:val>
                                            <p:strVal val="#ppt_w"/>
                                          </p:val>
                                        </p:tav>
                                      </p:tavLst>
                                    </p:anim>
                                    <p:anim calcmode="lin" valueType="num">
                                      <p:cBhvr>
                                        <p:cTn id="8" dur="500" fill="hold"/>
                                        <p:tgtEl>
                                          <p:spTgt spid="460020"/>
                                        </p:tgtEl>
                                        <p:attrNameLst>
                                          <p:attrName>ppt_h</p:attrName>
                                        </p:attrNameLst>
                                      </p:cBhvr>
                                      <p:tavLst>
                                        <p:tav tm="0">
                                          <p:val>
                                            <p:fltVal val="0"/>
                                          </p:val>
                                        </p:tav>
                                        <p:tav tm="100000">
                                          <p:val>
                                            <p:strVal val="#ppt_h"/>
                                          </p:val>
                                        </p:tav>
                                      </p:tavLst>
                                    </p:anim>
                                    <p:anim calcmode="lin" valueType="num">
                                      <p:cBhvr>
                                        <p:cTn id="9" dur="500" fill="hold"/>
                                        <p:tgtEl>
                                          <p:spTgt spid="460020"/>
                                        </p:tgtEl>
                                        <p:attrNameLst>
                                          <p:attrName>ppt_x</p:attrName>
                                        </p:attrNameLst>
                                      </p:cBhvr>
                                      <p:tavLst>
                                        <p:tav tm="0">
                                          <p:val>
                                            <p:fltVal val="0.5"/>
                                          </p:val>
                                        </p:tav>
                                        <p:tav tm="100000">
                                          <p:val>
                                            <p:strVal val="#ppt_x"/>
                                          </p:val>
                                        </p:tav>
                                      </p:tavLst>
                                    </p:anim>
                                    <p:anim calcmode="lin" valueType="num">
                                      <p:cBhvr>
                                        <p:cTn id="10" dur="500" fill="hold"/>
                                        <p:tgtEl>
                                          <p:spTgt spid="46002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460021"/>
                                        </p:tgtEl>
                                        <p:attrNameLst>
                                          <p:attrName>style.visibility</p:attrName>
                                        </p:attrNameLst>
                                      </p:cBhvr>
                                      <p:to>
                                        <p:strVal val="visible"/>
                                      </p:to>
                                    </p:set>
                                    <p:anim calcmode="lin" valueType="num">
                                      <p:cBhvr>
                                        <p:cTn id="14" dur="500" fill="hold"/>
                                        <p:tgtEl>
                                          <p:spTgt spid="460021"/>
                                        </p:tgtEl>
                                        <p:attrNameLst>
                                          <p:attrName>ppt_w</p:attrName>
                                        </p:attrNameLst>
                                      </p:cBhvr>
                                      <p:tavLst>
                                        <p:tav tm="0">
                                          <p:val>
                                            <p:fltVal val="0"/>
                                          </p:val>
                                        </p:tav>
                                        <p:tav tm="100000">
                                          <p:val>
                                            <p:strVal val="#ppt_w"/>
                                          </p:val>
                                        </p:tav>
                                      </p:tavLst>
                                    </p:anim>
                                    <p:anim calcmode="lin" valueType="num">
                                      <p:cBhvr>
                                        <p:cTn id="15" dur="500" fill="hold"/>
                                        <p:tgtEl>
                                          <p:spTgt spid="460021"/>
                                        </p:tgtEl>
                                        <p:attrNameLst>
                                          <p:attrName>ppt_h</p:attrName>
                                        </p:attrNameLst>
                                      </p:cBhvr>
                                      <p:tavLst>
                                        <p:tav tm="0">
                                          <p:val>
                                            <p:fltVal val="0"/>
                                          </p:val>
                                        </p:tav>
                                        <p:tav tm="100000">
                                          <p:val>
                                            <p:strVal val="#ppt_h"/>
                                          </p:val>
                                        </p:tav>
                                      </p:tavLst>
                                    </p:anim>
                                    <p:anim calcmode="lin" valueType="num">
                                      <p:cBhvr>
                                        <p:cTn id="16" dur="500" fill="hold"/>
                                        <p:tgtEl>
                                          <p:spTgt spid="460021"/>
                                        </p:tgtEl>
                                        <p:attrNameLst>
                                          <p:attrName>ppt_x</p:attrName>
                                        </p:attrNameLst>
                                      </p:cBhvr>
                                      <p:tavLst>
                                        <p:tav tm="0">
                                          <p:val>
                                            <p:fltVal val="0.5"/>
                                          </p:val>
                                        </p:tav>
                                        <p:tav tm="100000">
                                          <p:val>
                                            <p:strVal val="#ppt_x"/>
                                          </p:val>
                                        </p:tav>
                                      </p:tavLst>
                                    </p:anim>
                                    <p:anim calcmode="lin" valueType="num">
                                      <p:cBhvr>
                                        <p:cTn id="17" dur="500" fill="hold"/>
                                        <p:tgtEl>
                                          <p:spTgt spid="460021"/>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460022"/>
                                        </p:tgtEl>
                                        <p:attrNameLst>
                                          <p:attrName>style.visibility</p:attrName>
                                        </p:attrNameLst>
                                      </p:cBhvr>
                                      <p:to>
                                        <p:strVal val="visible"/>
                                      </p:to>
                                    </p:set>
                                    <p:anim calcmode="lin" valueType="num">
                                      <p:cBhvr>
                                        <p:cTn id="21" dur="500" fill="hold"/>
                                        <p:tgtEl>
                                          <p:spTgt spid="460022"/>
                                        </p:tgtEl>
                                        <p:attrNameLst>
                                          <p:attrName>ppt_w</p:attrName>
                                        </p:attrNameLst>
                                      </p:cBhvr>
                                      <p:tavLst>
                                        <p:tav tm="0">
                                          <p:val>
                                            <p:fltVal val="0"/>
                                          </p:val>
                                        </p:tav>
                                        <p:tav tm="100000">
                                          <p:val>
                                            <p:strVal val="#ppt_w"/>
                                          </p:val>
                                        </p:tav>
                                      </p:tavLst>
                                    </p:anim>
                                    <p:anim calcmode="lin" valueType="num">
                                      <p:cBhvr>
                                        <p:cTn id="22" dur="500" fill="hold"/>
                                        <p:tgtEl>
                                          <p:spTgt spid="460022"/>
                                        </p:tgtEl>
                                        <p:attrNameLst>
                                          <p:attrName>ppt_h</p:attrName>
                                        </p:attrNameLst>
                                      </p:cBhvr>
                                      <p:tavLst>
                                        <p:tav tm="0">
                                          <p:val>
                                            <p:fltVal val="0"/>
                                          </p:val>
                                        </p:tav>
                                        <p:tav tm="100000">
                                          <p:val>
                                            <p:strVal val="#ppt_h"/>
                                          </p:val>
                                        </p:tav>
                                      </p:tavLst>
                                    </p:anim>
                                    <p:anim calcmode="lin" valueType="num">
                                      <p:cBhvr>
                                        <p:cTn id="23" dur="500" fill="hold"/>
                                        <p:tgtEl>
                                          <p:spTgt spid="460022"/>
                                        </p:tgtEl>
                                        <p:attrNameLst>
                                          <p:attrName>ppt_x</p:attrName>
                                        </p:attrNameLst>
                                      </p:cBhvr>
                                      <p:tavLst>
                                        <p:tav tm="0">
                                          <p:val>
                                            <p:fltVal val="0.5"/>
                                          </p:val>
                                        </p:tav>
                                        <p:tav tm="100000">
                                          <p:val>
                                            <p:strVal val="#ppt_x"/>
                                          </p:val>
                                        </p:tav>
                                      </p:tavLst>
                                    </p:anim>
                                    <p:anim calcmode="lin" valueType="num">
                                      <p:cBhvr>
                                        <p:cTn id="24" dur="500" fill="hold"/>
                                        <p:tgtEl>
                                          <p:spTgt spid="46002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2500"/>
                            </p:stCondLst>
                            <p:childTnLst>
                              <p:par>
                                <p:cTn id="26" presetID="23" presetClass="entr" presetSubtype="528" fill="hold" grpId="0" nodeType="afterEffect">
                                  <p:stCondLst>
                                    <p:cond delay="0"/>
                                  </p:stCondLst>
                                  <p:childTnLst>
                                    <p:set>
                                      <p:cBhvr>
                                        <p:cTn id="27" dur="1" fill="hold">
                                          <p:stCondLst>
                                            <p:cond delay="0"/>
                                          </p:stCondLst>
                                        </p:cTn>
                                        <p:tgtEl>
                                          <p:spTgt spid="460027"/>
                                        </p:tgtEl>
                                        <p:attrNameLst>
                                          <p:attrName>style.visibility</p:attrName>
                                        </p:attrNameLst>
                                      </p:cBhvr>
                                      <p:to>
                                        <p:strVal val="visible"/>
                                      </p:to>
                                    </p:set>
                                    <p:anim calcmode="lin" valueType="num">
                                      <p:cBhvr>
                                        <p:cTn id="28" dur="500" fill="hold"/>
                                        <p:tgtEl>
                                          <p:spTgt spid="460027"/>
                                        </p:tgtEl>
                                        <p:attrNameLst>
                                          <p:attrName>ppt_w</p:attrName>
                                        </p:attrNameLst>
                                      </p:cBhvr>
                                      <p:tavLst>
                                        <p:tav tm="0">
                                          <p:val>
                                            <p:fltVal val="0"/>
                                          </p:val>
                                        </p:tav>
                                        <p:tav tm="100000">
                                          <p:val>
                                            <p:strVal val="#ppt_w"/>
                                          </p:val>
                                        </p:tav>
                                      </p:tavLst>
                                    </p:anim>
                                    <p:anim calcmode="lin" valueType="num">
                                      <p:cBhvr>
                                        <p:cTn id="29" dur="500" fill="hold"/>
                                        <p:tgtEl>
                                          <p:spTgt spid="460027"/>
                                        </p:tgtEl>
                                        <p:attrNameLst>
                                          <p:attrName>ppt_h</p:attrName>
                                        </p:attrNameLst>
                                      </p:cBhvr>
                                      <p:tavLst>
                                        <p:tav tm="0">
                                          <p:val>
                                            <p:fltVal val="0"/>
                                          </p:val>
                                        </p:tav>
                                        <p:tav tm="100000">
                                          <p:val>
                                            <p:strVal val="#ppt_h"/>
                                          </p:val>
                                        </p:tav>
                                      </p:tavLst>
                                    </p:anim>
                                    <p:anim calcmode="lin" valueType="num">
                                      <p:cBhvr>
                                        <p:cTn id="30" dur="500" fill="hold"/>
                                        <p:tgtEl>
                                          <p:spTgt spid="460027"/>
                                        </p:tgtEl>
                                        <p:attrNameLst>
                                          <p:attrName>ppt_x</p:attrName>
                                        </p:attrNameLst>
                                      </p:cBhvr>
                                      <p:tavLst>
                                        <p:tav tm="0">
                                          <p:val>
                                            <p:fltVal val="0.5"/>
                                          </p:val>
                                        </p:tav>
                                        <p:tav tm="100000">
                                          <p:val>
                                            <p:strVal val="#ppt_x"/>
                                          </p:val>
                                        </p:tav>
                                      </p:tavLst>
                                    </p:anim>
                                    <p:anim calcmode="lin" valueType="num">
                                      <p:cBhvr>
                                        <p:cTn id="31" dur="500" fill="hold"/>
                                        <p:tgtEl>
                                          <p:spTgt spid="460027"/>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3000"/>
                            </p:stCondLst>
                            <p:childTnLst>
                              <p:par>
                                <p:cTn id="33" presetID="23" presetClass="entr" presetSubtype="528" fill="hold" grpId="0" nodeType="afterEffect">
                                  <p:stCondLst>
                                    <p:cond delay="0"/>
                                  </p:stCondLst>
                                  <p:childTnLst>
                                    <p:set>
                                      <p:cBhvr>
                                        <p:cTn id="34" dur="1" fill="hold">
                                          <p:stCondLst>
                                            <p:cond delay="0"/>
                                          </p:stCondLst>
                                        </p:cTn>
                                        <p:tgtEl>
                                          <p:spTgt spid="460031"/>
                                        </p:tgtEl>
                                        <p:attrNameLst>
                                          <p:attrName>style.visibility</p:attrName>
                                        </p:attrNameLst>
                                      </p:cBhvr>
                                      <p:to>
                                        <p:strVal val="visible"/>
                                      </p:to>
                                    </p:set>
                                    <p:anim calcmode="lin" valueType="num">
                                      <p:cBhvr>
                                        <p:cTn id="35" dur="500" fill="hold"/>
                                        <p:tgtEl>
                                          <p:spTgt spid="460031"/>
                                        </p:tgtEl>
                                        <p:attrNameLst>
                                          <p:attrName>ppt_w</p:attrName>
                                        </p:attrNameLst>
                                      </p:cBhvr>
                                      <p:tavLst>
                                        <p:tav tm="0">
                                          <p:val>
                                            <p:fltVal val="0"/>
                                          </p:val>
                                        </p:tav>
                                        <p:tav tm="100000">
                                          <p:val>
                                            <p:strVal val="#ppt_w"/>
                                          </p:val>
                                        </p:tav>
                                      </p:tavLst>
                                    </p:anim>
                                    <p:anim calcmode="lin" valueType="num">
                                      <p:cBhvr>
                                        <p:cTn id="36" dur="500" fill="hold"/>
                                        <p:tgtEl>
                                          <p:spTgt spid="460031"/>
                                        </p:tgtEl>
                                        <p:attrNameLst>
                                          <p:attrName>ppt_h</p:attrName>
                                        </p:attrNameLst>
                                      </p:cBhvr>
                                      <p:tavLst>
                                        <p:tav tm="0">
                                          <p:val>
                                            <p:fltVal val="0"/>
                                          </p:val>
                                        </p:tav>
                                        <p:tav tm="100000">
                                          <p:val>
                                            <p:strVal val="#ppt_h"/>
                                          </p:val>
                                        </p:tav>
                                      </p:tavLst>
                                    </p:anim>
                                    <p:anim calcmode="lin" valueType="num">
                                      <p:cBhvr>
                                        <p:cTn id="37" dur="500" fill="hold"/>
                                        <p:tgtEl>
                                          <p:spTgt spid="460031"/>
                                        </p:tgtEl>
                                        <p:attrNameLst>
                                          <p:attrName>ppt_x</p:attrName>
                                        </p:attrNameLst>
                                      </p:cBhvr>
                                      <p:tavLst>
                                        <p:tav tm="0">
                                          <p:val>
                                            <p:fltVal val="0.5"/>
                                          </p:val>
                                        </p:tav>
                                        <p:tav tm="100000">
                                          <p:val>
                                            <p:strVal val="#ppt_x"/>
                                          </p:val>
                                        </p:tav>
                                      </p:tavLst>
                                    </p:anim>
                                    <p:anim calcmode="lin" valueType="num">
                                      <p:cBhvr>
                                        <p:cTn id="38" dur="500" fill="hold"/>
                                        <p:tgtEl>
                                          <p:spTgt spid="460031"/>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3500"/>
                            </p:stCondLst>
                            <p:childTnLst>
                              <p:par>
                                <p:cTn id="40" presetID="23" presetClass="entr" presetSubtype="528" fill="hold" grpId="0" nodeType="afterEffect">
                                  <p:stCondLst>
                                    <p:cond delay="0"/>
                                  </p:stCondLst>
                                  <p:childTnLst>
                                    <p:set>
                                      <p:cBhvr>
                                        <p:cTn id="41" dur="1" fill="hold">
                                          <p:stCondLst>
                                            <p:cond delay="0"/>
                                          </p:stCondLst>
                                        </p:cTn>
                                        <p:tgtEl>
                                          <p:spTgt spid="460028"/>
                                        </p:tgtEl>
                                        <p:attrNameLst>
                                          <p:attrName>style.visibility</p:attrName>
                                        </p:attrNameLst>
                                      </p:cBhvr>
                                      <p:to>
                                        <p:strVal val="visible"/>
                                      </p:to>
                                    </p:set>
                                    <p:anim calcmode="lin" valueType="num">
                                      <p:cBhvr>
                                        <p:cTn id="42" dur="500" fill="hold"/>
                                        <p:tgtEl>
                                          <p:spTgt spid="460028"/>
                                        </p:tgtEl>
                                        <p:attrNameLst>
                                          <p:attrName>ppt_w</p:attrName>
                                        </p:attrNameLst>
                                      </p:cBhvr>
                                      <p:tavLst>
                                        <p:tav tm="0">
                                          <p:val>
                                            <p:fltVal val="0"/>
                                          </p:val>
                                        </p:tav>
                                        <p:tav tm="100000">
                                          <p:val>
                                            <p:strVal val="#ppt_w"/>
                                          </p:val>
                                        </p:tav>
                                      </p:tavLst>
                                    </p:anim>
                                    <p:anim calcmode="lin" valueType="num">
                                      <p:cBhvr>
                                        <p:cTn id="43" dur="500" fill="hold"/>
                                        <p:tgtEl>
                                          <p:spTgt spid="460028"/>
                                        </p:tgtEl>
                                        <p:attrNameLst>
                                          <p:attrName>ppt_h</p:attrName>
                                        </p:attrNameLst>
                                      </p:cBhvr>
                                      <p:tavLst>
                                        <p:tav tm="0">
                                          <p:val>
                                            <p:fltVal val="0"/>
                                          </p:val>
                                        </p:tav>
                                        <p:tav tm="100000">
                                          <p:val>
                                            <p:strVal val="#ppt_h"/>
                                          </p:val>
                                        </p:tav>
                                      </p:tavLst>
                                    </p:anim>
                                    <p:anim calcmode="lin" valueType="num">
                                      <p:cBhvr>
                                        <p:cTn id="44" dur="500" fill="hold"/>
                                        <p:tgtEl>
                                          <p:spTgt spid="460028"/>
                                        </p:tgtEl>
                                        <p:attrNameLst>
                                          <p:attrName>ppt_x</p:attrName>
                                        </p:attrNameLst>
                                      </p:cBhvr>
                                      <p:tavLst>
                                        <p:tav tm="0">
                                          <p:val>
                                            <p:fltVal val="0.5"/>
                                          </p:val>
                                        </p:tav>
                                        <p:tav tm="100000">
                                          <p:val>
                                            <p:strVal val="#ppt_x"/>
                                          </p:val>
                                        </p:tav>
                                      </p:tavLst>
                                    </p:anim>
                                    <p:anim calcmode="lin" valueType="num">
                                      <p:cBhvr>
                                        <p:cTn id="45" dur="500" fill="hold"/>
                                        <p:tgtEl>
                                          <p:spTgt spid="46002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4000"/>
                            </p:stCondLst>
                            <p:childTnLst>
                              <p:par>
                                <p:cTn id="47" presetID="23" presetClass="entr" presetSubtype="528" fill="hold" grpId="0" nodeType="afterEffect">
                                  <p:stCondLst>
                                    <p:cond delay="0"/>
                                  </p:stCondLst>
                                  <p:childTnLst>
                                    <p:set>
                                      <p:cBhvr>
                                        <p:cTn id="48" dur="1" fill="hold">
                                          <p:stCondLst>
                                            <p:cond delay="0"/>
                                          </p:stCondLst>
                                        </p:cTn>
                                        <p:tgtEl>
                                          <p:spTgt spid="460032"/>
                                        </p:tgtEl>
                                        <p:attrNameLst>
                                          <p:attrName>style.visibility</p:attrName>
                                        </p:attrNameLst>
                                      </p:cBhvr>
                                      <p:to>
                                        <p:strVal val="visible"/>
                                      </p:to>
                                    </p:set>
                                    <p:anim calcmode="lin" valueType="num">
                                      <p:cBhvr>
                                        <p:cTn id="49" dur="500" fill="hold"/>
                                        <p:tgtEl>
                                          <p:spTgt spid="460032"/>
                                        </p:tgtEl>
                                        <p:attrNameLst>
                                          <p:attrName>ppt_w</p:attrName>
                                        </p:attrNameLst>
                                      </p:cBhvr>
                                      <p:tavLst>
                                        <p:tav tm="0">
                                          <p:val>
                                            <p:fltVal val="0"/>
                                          </p:val>
                                        </p:tav>
                                        <p:tav tm="100000">
                                          <p:val>
                                            <p:strVal val="#ppt_w"/>
                                          </p:val>
                                        </p:tav>
                                      </p:tavLst>
                                    </p:anim>
                                    <p:anim calcmode="lin" valueType="num">
                                      <p:cBhvr>
                                        <p:cTn id="50" dur="500" fill="hold"/>
                                        <p:tgtEl>
                                          <p:spTgt spid="460032"/>
                                        </p:tgtEl>
                                        <p:attrNameLst>
                                          <p:attrName>ppt_h</p:attrName>
                                        </p:attrNameLst>
                                      </p:cBhvr>
                                      <p:tavLst>
                                        <p:tav tm="0">
                                          <p:val>
                                            <p:fltVal val="0"/>
                                          </p:val>
                                        </p:tav>
                                        <p:tav tm="100000">
                                          <p:val>
                                            <p:strVal val="#ppt_h"/>
                                          </p:val>
                                        </p:tav>
                                      </p:tavLst>
                                    </p:anim>
                                    <p:anim calcmode="lin" valueType="num">
                                      <p:cBhvr>
                                        <p:cTn id="51" dur="500" fill="hold"/>
                                        <p:tgtEl>
                                          <p:spTgt spid="460032"/>
                                        </p:tgtEl>
                                        <p:attrNameLst>
                                          <p:attrName>ppt_x</p:attrName>
                                        </p:attrNameLst>
                                      </p:cBhvr>
                                      <p:tavLst>
                                        <p:tav tm="0">
                                          <p:val>
                                            <p:fltVal val="0.5"/>
                                          </p:val>
                                        </p:tav>
                                        <p:tav tm="100000">
                                          <p:val>
                                            <p:strVal val="#ppt_x"/>
                                          </p:val>
                                        </p:tav>
                                      </p:tavLst>
                                    </p:anim>
                                    <p:anim calcmode="lin" valueType="num">
                                      <p:cBhvr>
                                        <p:cTn id="52" dur="500" fill="hold"/>
                                        <p:tgtEl>
                                          <p:spTgt spid="460032"/>
                                        </p:tgtEl>
                                        <p:attrNameLst>
                                          <p:attrName>ppt_y</p:attrName>
                                        </p:attrNameLst>
                                      </p:cBhvr>
                                      <p:tavLst>
                                        <p:tav tm="0">
                                          <p:val>
                                            <p:fltVal val="0.5"/>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460091"/>
                                        </p:tgtEl>
                                        <p:attrNameLst>
                                          <p:attrName>style.visibility</p:attrName>
                                        </p:attrNameLst>
                                      </p:cBhvr>
                                      <p:to>
                                        <p:strVal val="visible"/>
                                      </p:to>
                                    </p:set>
                                    <p:anim calcmode="lin" valueType="num">
                                      <p:cBhvr additive="base">
                                        <p:cTn id="57" dur="1000" fill="hold"/>
                                        <p:tgtEl>
                                          <p:spTgt spid="460091"/>
                                        </p:tgtEl>
                                        <p:attrNameLst>
                                          <p:attrName>ppt_x</p:attrName>
                                        </p:attrNameLst>
                                      </p:cBhvr>
                                      <p:tavLst>
                                        <p:tav tm="0">
                                          <p:val>
                                            <p:strVal val="0-#ppt_w/2"/>
                                          </p:val>
                                        </p:tav>
                                        <p:tav tm="100000">
                                          <p:val>
                                            <p:strVal val="#ppt_x"/>
                                          </p:val>
                                        </p:tav>
                                      </p:tavLst>
                                    </p:anim>
                                    <p:anim calcmode="lin" valueType="num">
                                      <p:cBhvr additive="base">
                                        <p:cTn id="58" dur="1000" fill="hold"/>
                                        <p:tgtEl>
                                          <p:spTgt spid="4600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021" grpId="0" animBg="1"/>
      <p:bldP spid="460022" grpId="0" animBg="1"/>
      <p:bldP spid="460031" grpId="0" autoUpdateAnimBg="0"/>
      <p:bldP spid="460032" grpId="0" autoUpdateAnimBg="0"/>
      <p:bldP spid="460091" grpId="0" animBg="1"/>
      <p:bldP spid="460020" grpId="0" animBg="1"/>
      <p:bldP spid="460027" grpId="0" animBg="1"/>
      <p:bldP spid="4600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4" name="Rectangle 34"/>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2530" name="Rectangle 35"/>
          <p:cNvSpPr>
            <a:spLocks noChangeArrowheads="1"/>
          </p:cNvSpPr>
          <p:nvPr/>
        </p:nvSpPr>
        <p:spPr bwMode="auto">
          <a:xfrm>
            <a:off x="3176588" y="1676400"/>
            <a:ext cx="29241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chemeClr val="bg2"/>
                </a:solidFill>
                <a:latin typeface="Times" charset="0"/>
              </a:rPr>
              <a:t>ALEX THE GREEK</a:t>
            </a:r>
          </a:p>
        </p:txBody>
      </p:sp>
      <p:sp>
        <p:nvSpPr>
          <p:cNvPr id="22531" name="AutoShape 36"/>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2532" name="Rectangle 37"/>
          <p:cNvSpPr>
            <a:spLocks noChangeArrowheads="1"/>
          </p:cNvSpPr>
          <p:nvPr/>
        </p:nvSpPr>
        <p:spPr bwMode="auto">
          <a:xfrm>
            <a:off x="3238076" y="931863"/>
            <a:ext cx="1401024"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bn-IN" sz="2800" dirty="0" smtClean="0">
                <a:solidFill>
                  <a:schemeClr val="bg2"/>
                </a:solidFill>
                <a:latin typeface="Times" charset="0"/>
              </a:rPr>
              <a:t>নীরবতা</a:t>
            </a:r>
            <a:endParaRPr lang="en-US" sz="2800" dirty="0">
              <a:solidFill>
                <a:schemeClr val="bg2"/>
              </a:solidFill>
              <a:latin typeface="Times" charset="0"/>
            </a:endParaRPr>
          </a:p>
        </p:txBody>
      </p:sp>
      <p:sp>
        <p:nvSpPr>
          <p:cNvPr id="22533" name="Rectangle 38"/>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2534" name="Line 39"/>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5" name="Line 40"/>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681" name="Rectangle 41"/>
          <p:cNvSpPr>
            <a:spLocks noChangeArrowheads="1"/>
          </p:cNvSpPr>
          <p:nvPr/>
        </p:nvSpPr>
        <p:spPr bwMode="auto">
          <a:xfrm>
            <a:off x="5137935" y="951831"/>
            <a:ext cx="2289087"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bn-IN" sz="2000" dirty="0" smtClean="0">
                <a:solidFill>
                  <a:srgbClr val="FFFF00"/>
                </a:solidFill>
                <a:latin typeface="Times" pitchFamily="-107" charset="0"/>
              </a:rPr>
              <a:t>আন্দাজে ৫০০ বি</a:t>
            </a:r>
            <a:r>
              <a:rPr lang="en-US" sz="2000" dirty="0" smtClean="0">
                <a:solidFill>
                  <a:srgbClr val="FFFF00"/>
                </a:solidFill>
                <a:latin typeface="Times" pitchFamily="-107" charset="0"/>
              </a:rPr>
              <a:t>.</a:t>
            </a:r>
            <a:r>
              <a:rPr lang="bn-IN" sz="2000" dirty="0" smtClean="0">
                <a:solidFill>
                  <a:srgbClr val="FFFF00"/>
                </a:solidFill>
                <a:latin typeface="Times" pitchFamily="-107" charset="0"/>
              </a:rPr>
              <a:t>সি</a:t>
            </a:r>
            <a:r>
              <a:rPr lang="en-US" sz="2000" dirty="0" smtClean="0">
                <a:solidFill>
                  <a:srgbClr val="FFFF00"/>
                </a:solidFill>
                <a:latin typeface="Times" pitchFamily="-107" charset="0"/>
              </a:rPr>
              <a:t>.</a:t>
            </a:r>
            <a:endParaRPr lang="en-US" sz="2000" b="0" dirty="0">
              <a:solidFill>
                <a:srgbClr val="FFFF00"/>
              </a:solidFill>
              <a:latin typeface="Times" pitchFamily="-107" charset="0"/>
            </a:endParaRPr>
          </a:p>
        </p:txBody>
      </p:sp>
      <p:sp>
        <p:nvSpPr>
          <p:cNvPr id="22537" name="Text Box 21"/>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22545" name="Text Box 3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68682" name="Rectangle 42"/>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10</a:t>
            </a:r>
          </a:p>
        </p:txBody>
      </p:sp>
      <p:pic>
        <p:nvPicPr>
          <p:cNvPr id="368684" name="Picture 44"/>
          <p:cNvPicPr>
            <a:picLocks noChangeAspect="1" noChangeArrowheads="1"/>
          </p:cNvPicPr>
          <p:nvPr/>
        </p:nvPicPr>
        <p:blipFill>
          <a:blip r:embed="rId3">
            <a:extLst>
              <a:ext uri="{28A0092B-C50C-407E-A947-70E740481C1C}">
                <a14:useLocalDpi xmlns:a14="http://schemas.microsoft.com/office/drawing/2010/main" val="0"/>
              </a:ext>
            </a:extLst>
          </a:blip>
          <a:srcRect b="10948"/>
          <a:stretch>
            <a:fillRect/>
          </a:stretch>
        </p:blipFill>
        <p:spPr bwMode="auto">
          <a:xfrm>
            <a:off x="725488" y="1639888"/>
            <a:ext cx="5978525" cy="3989387"/>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grpSp>
        <p:nvGrpSpPr>
          <p:cNvPr id="2" name="Group 47"/>
          <p:cNvGrpSpPr>
            <a:grpSpLocks/>
          </p:cNvGrpSpPr>
          <p:nvPr/>
        </p:nvGrpSpPr>
        <p:grpSpPr bwMode="auto">
          <a:xfrm>
            <a:off x="5951538" y="925513"/>
            <a:ext cx="2967037" cy="2160587"/>
            <a:chOff x="3749" y="583"/>
            <a:chExt cx="1869" cy="1361"/>
          </a:xfrm>
        </p:grpSpPr>
        <p:pic>
          <p:nvPicPr>
            <p:cNvPr id="368685" name="Picture 45"/>
            <p:cNvPicPr>
              <a:picLocks noChangeAspect="1" noChangeArrowheads="1"/>
            </p:cNvPicPr>
            <p:nvPr/>
          </p:nvPicPr>
          <p:blipFill>
            <a:blip r:embed="rId4">
              <a:extLst>
                <a:ext uri="{28A0092B-C50C-407E-A947-70E740481C1C}">
                  <a14:useLocalDpi xmlns:a14="http://schemas.microsoft.com/office/drawing/2010/main" val="0"/>
                </a:ext>
              </a:extLst>
            </a:blip>
            <a:srcRect l="3305" r="6612" b="11978"/>
            <a:stretch>
              <a:fillRect/>
            </a:stretch>
          </p:blipFill>
          <p:spPr bwMode="auto">
            <a:xfrm>
              <a:off x="3749" y="583"/>
              <a:ext cx="1858" cy="1361"/>
            </a:xfrm>
            <a:prstGeom prst="rect">
              <a:avLst/>
            </a:prstGeom>
            <a:noFill/>
            <a:ln w="76200">
              <a:solidFill>
                <a:schemeClr val="accent2"/>
              </a:solidFill>
              <a:miter lim="800000"/>
              <a:headEnd/>
              <a:tailEnd/>
            </a:ln>
            <a:effectLst>
              <a:outerShdw blurRad="63500" dist="81320" dir="3080412"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22558" name="Text Box 46"/>
            <p:cNvSpPr txBox="1">
              <a:spLocks noChangeArrowheads="1"/>
            </p:cNvSpPr>
            <p:nvPr/>
          </p:nvSpPr>
          <p:spPr bwMode="auto">
            <a:xfrm>
              <a:off x="3785" y="1641"/>
              <a:ext cx="1833"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2400" dirty="0" smtClean="0">
                  <a:solidFill>
                    <a:schemeClr val="tx1"/>
                  </a:solidFill>
                </a:rPr>
                <a:t>কোরিন্থ</a:t>
              </a:r>
              <a:endParaRPr lang="en-US" sz="2400" dirty="0">
                <a:solidFill>
                  <a:srgbClr val="FAFCFF"/>
                </a:solidFill>
              </a:endParaRPr>
            </a:p>
          </p:txBody>
        </p:sp>
      </p:grpSp>
      <p:grpSp>
        <p:nvGrpSpPr>
          <p:cNvPr id="3" name="Group 48"/>
          <p:cNvGrpSpPr>
            <a:grpSpLocks/>
          </p:cNvGrpSpPr>
          <p:nvPr/>
        </p:nvGrpSpPr>
        <p:grpSpPr bwMode="auto">
          <a:xfrm>
            <a:off x="2241550" y="4349753"/>
            <a:ext cx="6157913" cy="1677989"/>
            <a:chOff x="1412" y="2740"/>
            <a:chExt cx="3879" cy="1057"/>
          </a:xfrm>
        </p:grpSpPr>
        <p:pic>
          <p:nvPicPr>
            <p:cNvPr id="368650" name="Picture 10"/>
            <p:cNvPicPr>
              <a:picLocks noChangeArrowheads="1"/>
            </p:cNvPicPr>
            <p:nvPr/>
          </p:nvPicPr>
          <p:blipFill>
            <a:blip r:embed="rId5">
              <a:lum bright="-30000"/>
            </a:blip>
            <a:srcRect/>
            <a:stretch>
              <a:fillRect/>
            </a:stretch>
          </p:blipFill>
          <p:spPr bwMode="auto">
            <a:xfrm>
              <a:off x="3725" y="2740"/>
              <a:ext cx="1566" cy="105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368651" name="Rectangle 11"/>
            <p:cNvSpPr>
              <a:spLocks noChangeArrowheads="1"/>
            </p:cNvSpPr>
            <p:nvPr/>
          </p:nvSpPr>
          <p:spPr bwMode="auto">
            <a:xfrm>
              <a:off x="1412" y="3147"/>
              <a:ext cx="2455" cy="522"/>
            </a:xfrm>
            <a:prstGeom prst="rect">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76200">
              <a:solidFill>
                <a:schemeClr val="accent2"/>
              </a:solidFill>
              <a:miter lim="800000"/>
              <a:headEnd/>
              <a:tailEnd/>
            </a:ln>
            <a:effectLst>
              <a:outerShdw blurRad="63500" algn="ctr" rotWithShape="0">
                <a:schemeClr val="bg2">
                  <a:alpha val="74998"/>
                </a:schemeClr>
              </a:outerShdw>
            </a:effectLst>
          </p:spPr>
          <p:txBody>
            <a:bodyPr lIns="90487" tIns="44450" rIns="90487" bIns="44450">
              <a:spAutoFit/>
            </a:bodyPr>
            <a:lstStyle/>
            <a:p>
              <a:pPr>
                <a:defRPr/>
              </a:pPr>
              <a:r>
                <a:rPr lang="en-US" sz="2000" dirty="0">
                  <a:solidFill>
                    <a:srgbClr val="9E065D"/>
                  </a:solidFill>
                  <a:latin typeface="Comic Sans MS" pitchFamily="-107" charset="0"/>
                  <a:ea typeface="+mn-ea"/>
                  <a:cs typeface="+mn-cs"/>
                </a:rPr>
                <a:t> </a:t>
              </a:r>
              <a:r>
                <a:rPr lang="bn-IN" sz="2400" dirty="0" smtClean="0">
                  <a:solidFill>
                    <a:srgbClr val="9E065D"/>
                  </a:solidFill>
                </a:rPr>
                <a:t>এথেন্স : এক্রোপলিস্ ও এথিনা নাইকির মন্দির</a:t>
              </a:r>
              <a:endParaRPr lang="en-SG" sz="2400" dirty="0" smtClean="0">
                <a:solidFill>
                  <a:srgbClr val="9E065D"/>
                </a:solidFill>
              </a:endParaRPr>
            </a:p>
          </p:txBody>
        </p:sp>
      </p:grpSp>
      <p:grpSp>
        <p:nvGrpSpPr>
          <p:cNvPr id="22552" name="Group 50"/>
          <p:cNvGrpSpPr>
            <a:grpSpLocks/>
          </p:cNvGrpSpPr>
          <p:nvPr/>
        </p:nvGrpSpPr>
        <p:grpSpPr bwMode="auto">
          <a:xfrm>
            <a:off x="409575" y="223838"/>
            <a:ext cx="852488" cy="1720851"/>
            <a:chOff x="258" y="105"/>
            <a:chExt cx="537" cy="1084"/>
          </a:xfrm>
        </p:grpSpPr>
        <p:sp>
          <p:nvSpPr>
            <p:cNvPr id="368691" name="Rectangle 51"/>
            <p:cNvSpPr>
              <a:spLocks noChangeArrowheads="1"/>
            </p:cNvSpPr>
            <p:nvPr/>
          </p:nvSpPr>
          <p:spPr bwMode="auto">
            <a:xfrm>
              <a:off x="258" y="105"/>
              <a:ext cx="537"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sz="2800" b="0" dirty="0">
                <a:latin typeface="Matura MT Script Capitals" charset="0"/>
              </a:endParaRPr>
            </a:p>
          </p:txBody>
        </p:sp>
        <p:sp>
          <p:nvSpPr>
            <p:cNvPr id="368692" name="Line 52"/>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41" name="Group 40"/>
          <p:cNvGrpSpPr/>
          <p:nvPr/>
        </p:nvGrpSpPr>
        <p:grpSpPr>
          <a:xfrm>
            <a:off x="7940331" y="3394113"/>
            <a:ext cx="984250" cy="550863"/>
            <a:chOff x="7931150" y="3429000"/>
            <a:chExt cx="984250" cy="550863"/>
          </a:xfrm>
        </p:grpSpPr>
        <p:sp>
          <p:nvSpPr>
            <p:cNvPr id="42"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4"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5"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গ্রীক সেকেন্দার</a:t>
              </a:r>
              <a:endParaRPr lang="en-US" sz="900" dirty="0">
                <a:solidFill>
                  <a:srgbClr val="000000"/>
                </a:solidFill>
                <a:latin typeface="Helvetica" charset="0"/>
              </a:endParaRPr>
            </a:p>
          </p:txBody>
        </p:sp>
        <p:sp>
          <p:nvSpPr>
            <p:cNvPr id="48"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নীরবতা</a:t>
              </a:r>
              <a:endParaRPr lang="en-US" sz="900" dirty="0">
                <a:solidFill>
                  <a:srgbClr val="000000"/>
                </a:solidFill>
                <a:latin typeface="Chicago" charset="0"/>
              </a:endParaRPr>
            </a:p>
          </p:txBody>
        </p:sp>
      </p:grpSp>
      <p:sp>
        <p:nvSpPr>
          <p:cNvPr id="33"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৩৮-৩৯</a:t>
            </a:r>
            <a:endParaRPr lang="en-US" sz="1200" dirty="0">
              <a:solidFill>
                <a:schemeClr val="tx1"/>
              </a:solidFill>
              <a:latin typeface="Arial" charset="0"/>
            </a:endParaRPr>
          </a:p>
        </p:txBody>
      </p:sp>
      <p:sp>
        <p:nvSpPr>
          <p:cNvPr id="34" name="Text Box 113"/>
          <p:cNvSpPr txBox="1">
            <a:spLocks noChangeArrowheads="1"/>
          </p:cNvSpPr>
          <p:nvPr/>
        </p:nvSpPr>
        <p:spPr bwMode="auto">
          <a:xfrm>
            <a:off x="2075398" y="0"/>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sz="1200" dirty="0" smtClean="0">
                <a:solidFill>
                  <a:schemeClr val="tx1"/>
                </a:solidFill>
                <a:latin typeface="Comic Sans MS" pitchFamily="-107" charset="0"/>
                <a:ea typeface="+mn-ea"/>
                <a:cs typeface="+mn-cs"/>
              </a:rPr>
              <a:t>প্রেরিত ১৭</a:t>
            </a:r>
            <a:r>
              <a:rPr lang="en-US" sz="1200" dirty="0" smtClean="0">
                <a:solidFill>
                  <a:schemeClr val="tx1"/>
                </a:solidFill>
                <a:latin typeface="Comic Sans MS" pitchFamily="-107" charset="0"/>
                <a:ea typeface="+mn-ea"/>
                <a:cs typeface="+mn-cs"/>
              </a:rPr>
              <a:t>:</a:t>
            </a:r>
            <a:r>
              <a:rPr lang="bn-IN" sz="1200" dirty="0" smtClean="0">
                <a:solidFill>
                  <a:schemeClr val="tx1"/>
                </a:solidFill>
                <a:latin typeface="Comic Sans MS" pitchFamily="-107" charset="0"/>
                <a:ea typeface="+mn-ea"/>
                <a:cs typeface="+mn-cs"/>
              </a:rPr>
              <a:t>১৬</a:t>
            </a:r>
            <a:r>
              <a:rPr lang="en-US" sz="1200" dirty="0" smtClean="0">
                <a:solidFill>
                  <a:schemeClr val="tx1"/>
                </a:solidFill>
                <a:latin typeface="Comic Sans MS" pitchFamily="-107" charset="0"/>
                <a:ea typeface="+mn-ea"/>
                <a:cs typeface="+mn-cs"/>
              </a:rPr>
              <a:t>-</a:t>
            </a:r>
            <a:r>
              <a:rPr lang="bn-IN" sz="1200" dirty="0" smtClean="0">
                <a:solidFill>
                  <a:schemeClr val="tx1"/>
                </a:solidFill>
                <a:latin typeface="Comic Sans MS" pitchFamily="-107" charset="0"/>
                <a:ea typeface="+mn-ea"/>
                <a:cs typeface="+mn-cs"/>
              </a:rPr>
              <a:t>৩৪;  প্রেরিত ১৮</a:t>
            </a:r>
            <a:endParaRPr lang="en-US" sz="1200" dirty="0">
              <a:solidFill>
                <a:schemeClr val="tx1"/>
              </a:solidFill>
              <a:latin typeface="Comic Sans MS" pitchFamily="-107" charset="0"/>
              <a:ea typeface="+mn-ea"/>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4578"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4579" name="Rectangle 5"/>
          <p:cNvSpPr>
            <a:spLocks noChangeArrowheads="1"/>
          </p:cNvSpPr>
          <p:nvPr/>
        </p:nvSpPr>
        <p:spPr bwMode="auto">
          <a:xfrm>
            <a:off x="2819400" y="931863"/>
            <a:ext cx="20097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charset="0"/>
              </a:rPr>
              <a:t>   SILENCE</a:t>
            </a:r>
          </a:p>
        </p:txBody>
      </p:sp>
      <p:sp>
        <p:nvSpPr>
          <p:cNvPr id="24580"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4581"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4582"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8281" name="Line 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4584" name="Line 11"/>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4585" name="Group 12"/>
          <p:cNvGrpSpPr>
            <a:grpSpLocks/>
          </p:cNvGrpSpPr>
          <p:nvPr/>
        </p:nvGrpSpPr>
        <p:grpSpPr bwMode="auto">
          <a:xfrm>
            <a:off x="709613" y="2190750"/>
            <a:ext cx="2432050" cy="2601913"/>
            <a:chOff x="447" y="1380"/>
            <a:chExt cx="1532" cy="1639"/>
          </a:xfrm>
        </p:grpSpPr>
        <p:sp>
          <p:nvSpPr>
            <p:cNvPr id="438285" name="Rectangle 13"/>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Times" pitchFamily="-107" charset="0"/>
                  <a:ea typeface="+mn-ea"/>
                  <a:cs typeface="+mn-cs"/>
                </a:rPr>
                <a:t>OT  </a:t>
              </a:r>
              <a:r>
                <a:rPr lang="en-US" sz="6600" b="0">
                  <a:solidFill>
                    <a:srgbClr val="7FFF00"/>
                  </a:solidFill>
                  <a:latin typeface="Times" pitchFamily="-107" charset="0"/>
                  <a:ea typeface="+mn-ea"/>
                  <a:cs typeface="+mn-cs"/>
                </a:rPr>
                <a:t>S </a:t>
              </a:r>
              <a:r>
                <a:rPr lang="en-US" sz="3600" b="0">
                  <a:solidFill>
                    <a:schemeClr val="tx2"/>
                  </a:solidFill>
                  <a:latin typeface="Times" pitchFamily="-107" charset="0"/>
                  <a:ea typeface="+mn-ea"/>
                  <a:cs typeface="+mn-cs"/>
                </a:rPr>
                <a:t>NT</a:t>
              </a:r>
            </a:p>
          </p:txBody>
        </p:sp>
        <p:sp>
          <p:nvSpPr>
            <p:cNvPr id="24620" name="AutoShape 14"/>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en-US"/>
            </a:p>
          </p:txBody>
        </p:sp>
      </p:grpSp>
      <p:sp>
        <p:nvSpPr>
          <p:cNvPr id="438287" name="Rectangle 15"/>
          <p:cNvSpPr>
            <a:spLocks noChangeArrowheads="1"/>
          </p:cNvSpPr>
          <p:nvPr/>
        </p:nvSpPr>
        <p:spPr bwMode="auto">
          <a:xfrm>
            <a:off x="4862513" y="874713"/>
            <a:ext cx="19891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pitchFamily="-107" charset="0"/>
                <a:ea typeface="+mn-ea"/>
                <a:cs typeface="+mn-cs"/>
              </a:rPr>
              <a:t>ca. 500 B.C</a:t>
            </a:r>
            <a:r>
              <a:rPr lang="en-US" sz="2800" b="0">
                <a:solidFill>
                  <a:srgbClr val="FAFD00"/>
                </a:solidFill>
                <a:latin typeface="Times" pitchFamily="-107" charset="0"/>
                <a:ea typeface="+mn-ea"/>
                <a:cs typeface="+mn-cs"/>
              </a:rPr>
              <a:t>.</a:t>
            </a:r>
          </a:p>
        </p:txBody>
      </p:sp>
      <p:sp>
        <p:nvSpPr>
          <p:cNvPr id="24587" name="Text Box 1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pic>
        <p:nvPicPr>
          <p:cNvPr id="24588" name="Picture 17"/>
          <p:cNvPicPr>
            <a:picLocks noChangeAspect="1" noChangeArrowheads="1"/>
          </p:cNvPicPr>
          <p:nvPr/>
        </p:nvPicPr>
        <p:blipFill>
          <a:blip r:embed="rId4">
            <a:extLst>
              <a:ext uri="{28A0092B-C50C-407E-A947-70E740481C1C}">
                <a14:useLocalDpi xmlns:a14="http://schemas.microsoft.com/office/drawing/2010/main" val="0"/>
              </a:ext>
            </a:extLst>
          </a:blip>
          <a:srcRect l="9735" t="8533" r="8066" b="11687"/>
          <a:stretch>
            <a:fillRect/>
          </a:stretch>
        </p:blipFill>
        <p:spPr bwMode="auto">
          <a:xfrm>
            <a:off x="685800" y="596900"/>
            <a:ext cx="7797800" cy="56832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38290" name="Text Box 18"/>
          <p:cNvSpPr txBox="1">
            <a:spLocks noChangeArrowheads="1"/>
          </p:cNvSpPr>
          <p:nvPr/>
        </p:nvSpPr>
        <p:spPr bwMode="auto">
          <a:xfrm>
            <a:off x="812800" y="53340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bn-IN" sz="3600" dirty="0" smtClean="0">
                <a:solidFill>
                  <a:srgbClr val="0033CC"/>
                </a:solidFill>
                <a:latin typeface="Comic Sans MS" pitchFamily="-107" charset="0"/>
                <a:ea typeface="+mn-ea"/>
                <a:cs typeface="+mn-cs"/>
              </a:rPr>
              <a:t>আফ্রিকা</a:t>
            </a:r>
            <a:endParaRPr lang="en-US" sz="3600" dirty="0">
              <a:solidFill>
                <a:srgbClr val="0033CC"/>
              </a:solidFill>
              <a:latin typeface="Comic Sans MS" pitchFamily="-107" charset="0"/>
              <a:ea typeface="+mn-ea"/>
              <a:cs typeface="+mn-cs"/>
            </a:endParaRPr>
          </a:p>
        </p:txBody>
      </p:sp>
      <p:sp>
        <p:nvSpPr>
          <p:cNvPr id="438291" name="Text Box 19"/>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bn-IN" sz="3600" dirty="0" smtClean="0">
                <a:solidFill>
                  <a:srgbClr val="0033CC"/>
                </a:solidFill>
                <a:latin typeface="Comic Sans MS" pitchFamily="-107" charset="0"/>
                <a:ea typeface="+mn-ea"/>
                <a:cs typeface="+mn-cs"/>
              </a:rPr>
              <a:t>আরোব</a:t>
            </a:r>
            <a:endParaRPr lang="en-US" sz="3600" dirty="0">
              <a:solidFill>
                <a:srgbClr val="0033CC"/>
              </a:solidFill>
              <a:latin typeface="Comic Sans MS" pitchFamily="-107" charset="0"/>
              <a:ea typeface="+mn-ea"/>
              <a:cs typeface="+mn-cs"/>
            </a:endParaRPr>
          </a:p>
        </p:txBody>
      </p:sp>
      <p:sp>
        <p:nvSpPr>
          <p:cNvPr id="438292" name="Text Box 20"/>
          <p:cNvSpPr txBox="1">
            <a:spLocks noChangeArrowheads="1"/>
          </p:cNvSpPr>
          <p:nvPr/>
        </p:nvSpPr>
        <p:spPr bwMode="auto">
          <a:xfrm>
            <a:off x="6184900" y="2286000"/>
            <a:ext cx="15875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bn-IN" sz="3600" dirty="0" smtClean="0">
                <a:solidFill>
                  <a:srgbClr val="0033CC"/>
                </a:solidFill>
                <a:latin typeface="Comic Sans MS" pitchFamily="-107" charset="0"/>
                <a:ea typeface="+mn-ea"/>
                <a:cs typeface="+mn-cs"/>
              </a:rPr>
              <a:t>এশিয়া</a:t>
            </a:r>
            <a:endParaRPr lang="en-US" sz="3600" dirty="0">
              <a:solidFill>
                <a:srgbClr val="0033CC"/>
              </a:solidFill>
              <a:latin typeface="Comic Sans MS" pitchFamily="-107" charset="0"/>
              <a:ea typeface="+mn-ea"/>
              <a:cs typeface="+mn-cs"/>
            </a:endParaRPr>
          </a:p>
        </p:txBody>
      </p:sp>
      <p:sp>
        <p:nvSpPr>
          <p:cNvPr id="24592" name="Text Box 21"/>
          <p:cNvSpPr txBox="1">
            <a:spLocks noChangeArrowheads="1"/>
          </p:cNvSpPr>
          <p:nvPr/>
        </p:nvSpPr>
        <p:spPr bwMode="auto">
          <a:xfrm rot="1299097">
            <a:off x="660400" y="3314185"/>
            <a:ext cx="2108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800" dirty="0" smtClean="0">
                <a:solidFill>
                  <a:schemeClr val="tx1"/>
                </a:solidFill>
              </a:rPr>
              <a:t>ভূমধ্য সাগর</a:t>
            </a:r>
            <a:endParaRPr lang="en-US" sz="1800" dirty="0">
              <a:solidFill>
                <a:schemeClr val="tx1"/>
              </a:solidFill>
            </a:endParaRPr>
          </a:p>
        </p:txBody>
      </p:sp>
      <p:sp>
        <p:nvSpPr>
          <p:cNvPr id="438294" name="Freeform 22"/>
          <p:cNvSpPr>
            <a:spLocks/>
          </p:cNvSpPr>
          <p:nvPr/>
        </p:nvSpPr>
        <p:spPr bwMode="auto">
          <a:xfrm>
            <a:off x="6858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8295" name="Freeform 23"/>
          <p:cNvSpPr>
            <a:spLocks/>
          </p:cNvSpPr>
          <p:nvPr/>
        </p:nvSpPr>
        <p:spPr bwMode="auto">
          <a:xfrm>
            <a:off x="3594100" y="1878013"/>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8296" name="Freeform 24"/>
          <p:cNvSpPr>
            <a:spLocks/>
          </p:cNvSpPr>
          <p:nvPr/>
        </p:nvSpPr>
        <p:spPr bwMode="auto">
          <a:xfrm>
            <a:off x="5181600" y="1274763"/>
            <a:ext cx="3048000" cy="3906837"/>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8297" name="Freeform 25"/>
          <p:cNvSpPr>
            <a:spLocks/>
          </p:cNvSpPr>
          <p:nvPr/>
        </p:nvSpPr>
        <p:spPr bwMode="auto">
          <a:xfrm>
            <a:off x="685800"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8298" name="Freeform 26"/>
          <p:cNvSpPr>
            <a:spLocks/>
          </p:cNvSpPr>
          <p:nvPr/>
        </p:nvSpPr>
        <p:spPr bwMode="auto">
          <a:xfrm>
            <a:off x="2286000" y="3619500"/>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8326" name="Text Box 54"/>
          <p:cNvSpPr txBox="1">
            <a:spLocks noChangeArrowheads="1"/>
          </p:cNvSpPr>
          <p:nvPr/>
        </p:nvSpPr>
        <p:spPr bwMode="auto">
          <a:xfrm>
            <a:off x="1011454" y="2393225"/>
            <a:ext cx="7414911" cy="2308324"/>
          </a:xfrm>
          <a:prstGeom prst="rect">
            <a:avLst/>
          </a:prstGeom>
          <a:noFill/>
          <a:ln w="12700">
            <a:noFill/>
            <a:miter lim="800000"/>
            <a:headEnd/>
            <a:tailEnd/>
          </a:ln>
          <a:effectLst/>
        </p:spPr>
        <p:txBody>
          <a:bodyPr wrap="square">
            <a:spAutoFit/>
          </a:bodyPr>
          <a:lstStyle/>
          <a:p>
            <a:pPr>
              <a:spcBef>
                <a:spcPct val="50000"/>
              </a:spcBef>
              <a:defRPr/>
            </a:pPr>
            <a:r>
              <a:rPr lang="bn-IN" sz="3600" dirty="0" smtClean="0">
                <a:solidFill>
                  <a:srgbClr val="C60C15"/>
                </a:solidFill>
                <a:effectLst>
                  <a:glow rad="101600">
                    <a:schemeClr val="tx1">
                      <a:alpha val="91000"/>
                    </a:schemeClr>
                  </a:glow>
                </a:effectLst>
                <a:latin typeface="Comic Sans MS" pitchFamily="-107" charset="0"/>
                <a:ea typeface="+mn-ea"/>
                <a:cs typeface="+mn-cs"/>
              </a:rPr>
              <a:t>সেজেন্দারের </a:t>
            </a:r>
          </a:p>
          <a:p>
            <a:pPr>
              <a:spcBef>
                <a:spcPct val="50000"/>
              </a:spcBef>
              <a:defRPr/>
            </a:pPr>
            <a:r>
              <a:rPr lang="bn-IN" sz="3600" dirty="0" smtClean="0">
                <a:solidFill>
                  <a:srgbClr val="C60C15"/>
                </a:solidFill>
                <a:effectLst>
                  <a:glow rad="101600">
                    <a:schemeClr val="tx1">
                      <a:alpha val="91000"/>
                    </a:schemeClr>
                  </a:glow>
                </a:effectLst>
                <a:latin typeface="Comic Sans MS" pitchFamily="-107" charset="0"/>
                <a:ea typeface="+mn-ea"/>
                <a:cs typeface="+mn-cs"/>
              </a:rPr>
              <a:t>		সাম্রাজ্যের 	</a:t>
            </a:r>
          </a:p>
          <a:p>
            <a:pPr>
              <a:spcBef>
                <a:spcPct val="50000"/>
              </a:spcBef>
              <a:defRPr/>
            </a:pPr>
            <a:r>
              <a:rPr lang="bn-IN" sz="3600" dirty="0" smtClean="0">
                <a:solidFill>
                  <a:srgbClr val="C60C15"/>
                </a:solidFill>
                <a:effectLst>
                  <a:glow rad="101600">
                    <a:schemeClr val="tx1">
                      <a:alpha val="91000"/>
                    </a:schemeClr>
                  </a:glow>
                </a:effectLst>
                <a:latin typeface="Comic Sans MS" pitchFamily="-107" charset="0"/>
                <a:ea typeface="+mn-ea"/>
                <a:cs typeface="+mn-cs"/>
              </a:rPr>
              <a:t>					দেশ সমুহ</a:t>
            </a:r>
            <a:endParaRPr lang="en-US" sz="4000" dirty="0">
              <a:solidFill>
                <a:srgbClr val="C60C15"/>
              </a:solidFill>
              <a:effectLst>
                <a:glow rad="101600">
                  <a:schemeClr val="tx1">
                    <a:alpha val="91000"/>
                  </a:schemeClr>
                </a:glow>
              </a:effectLst>
              <a:latin typeface="Comic Sans MS" pitchFamily="-107" charset="0"/>
              <a:ea typeface="+mn-ea"/>
              <a:cs typeface="+mn-cs"/>
            </a:endParaRPr>
          </a:p>
        </p:txBody>
      </p:sp>
      <p:grpSp>
        <p:nvGrpSpPr>
          <p:cNvPr id="3" name="Group 63"/>
          <p:cNvGrpSpPr>
            <a:grpSpLocks/>
          </p:cNvGrpSpPr>
          <p:nvPr/>
        </p:nvGrpSpPr>
        <p:grpSpPr bwMode="auto">
          <a:xfrm>
            <a:off x="1439863" y="3635375"/>
            <a:ext cx="3360737" cy="941388"/>
            <a:chOff x="1196" y="2564"/>
            <a:chExt cx="3386" cy="593"/>
          </a:xfrm>
        </p:grpSpPr>
        <p:sp>
          <p:nvSpPr>
            <p:cNvPr id="438330" name="Text Box 58"/>
            <p:cNvSpPr txBox="1">
              <a:spLocks noChangeArrowheads="1"/>
            </p:cNvSpPr>
            <p:nvPr/>
          </p:nvSpPr>
          <p:spPr bwMode="auto">
            <a:xfrm>
              <a:off x="1196" y="2753"/>
              <a:ext cx="3386" cy="40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3600">
                <a:solidFill>
                  <a:srgbClr val="62D6AC"/>
                </a:solidFill>
                <a:latin typeface="Comic Sans MS" pitchFamily="-107" charset="0"/>
                <a:ea typeface="+mn-ea"/>
                <a:cs typeface="+mn-cs"/>
              </a:endParaRPr>
            </a:p>
          </p:txBody>
        </p:sp>
        <p:grpSp>
          <p:nvGrpSpPr>
            <p:cNvPr id="24616" name="Group 61"/>
            <p:cNvGrpSpPr>
              <a:grpSpLocks/>
            </p:cNvGrpSpPr>
            <p:nvPr/>
          </p:nvGrpSpPr>
          <p:grpSpPr bwMode="auto">
            <a:xfrm>
              <a:off x="1378" y="2564"/>
              <a:ext cx="337" cy="300"/>
              <a:chOff x="3488" y="2712"/>
              <a:chExt cx="337" cy="300"/>
            </a:xfrm>
          </p:grpSpPr>
          <p:sp>
            <p:nvSpPr>
              <p:cNvPr id="438331" name="Oval 59"/>
              <p:cNvSpPr>
                <a:spLocks noChangeArrowheads="1"/>
              </p:cNvSpPr>
              <p:nvPr/>
            </p:nvSpPr>
            <p:spPr bwMode="auto">
              <a:xfrm>
                <a:off x="3600" y="2801"/>
                <a:ext cx="149" cy="125"/>
              </a:xfrm>
              <a:prstGeom prst="ellipse">
                <a:avLst/>
              </a:prstGeom>
              <a:solidFill>
                <a:srgbClr val="FF0000"/>
              </a:solidFill>
              <a:ln w="12700">
                <a:solidFill>
                  <a:schemeClr val="tx1"/>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8332" name="Oval 60"/>
              <p:cNvSpPr>
                <a:spLocks noChangeArrowheads="1"/>
              </p:cNvSpPr>
              <p:nvPr/>
            </p:nvSpPr>
            <p:spPr bwMode="auto">
              <a:xfrm>
                <a:off x="3488" y="2712"/>
                <a:ext cx="333" cy="300"/>
              </a:xfrm>
              <a:prstGeom prst="ellipse">
                <a:avLst/>
              </a:prstGeom>
              <a:noFill/>
              <a:ln w="76200">
                <a:solidFill>
                  <a:srgbClr val="FFFF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grpSp>
      <p:sp>
        <p:nvSpPr>
          <p:cNvPr id="24600" name="Text Box 71"/>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4601" name="Text Box 74"/>
          <p:cNvSpPr txBox="1">
            <a:spLocks noChangeArrowheads="1"/>
          </p:cNvSpPr>
          <p:nvPr/>
        </p:nvSpPr>
        <p:spPr bwMode="auto">
          <a:xfrm>
            <a:off x="8662988"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38347" name="Rectangle 7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11</a:t>
            </a:r>
          </a:p>
        </p:txBody>
      </p:sp>
      <p:pic>
        <p:nvPicPr>
          <p:cNvPr id="438349" name="Picture 77"/>
          <p:cNvPicPr>
            <a:picLocks noChangeAspect="1" noChangeArrowheads="1"/>
          </p:cNvPicPr>
          <p:nvPr/>
        </p:nvPicPr>
        <p:blipFill>
          <a:blip r:embed="rId5">
            <a:extLst>
              <a:ext uri="{28A0092B-C50C-407E-A947-70E740481C1C}">
                <a14:useLocalDpi xmlns:a14="http://schemas.microsoft.com/office/drawing/2010/main" val="0"/>
              </a:ext>
            </a:extLst>
          </a:blip>
          <a:srcRect b="9610"/>
          <a:stretch>
            <a:fillRect/>
          </a:stretch>
        </p:blipFill>
        <p:spPr bwMode="auto">
          <a:xfrm>
            <a:off x="2100774" y="3396747"/>
            <a:ext cx="4562475" cy="3090863"/>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438350" name="Text Box 78"/>
          <p:cNvSpPr txBox="1">
            <a:spLocks noChangeArrowheads="1"/>
          </p:cNvSpPr>
          <p:nvPr/>
        </p:nvSpPr>
        <p:spPr bwMode="auto">
          <a:xfrm>
            <a:off x="611188" y="4002088"/>
            <a:ext cx="3240087" cy="1200329"/>
          </a:xfrm>
          <a:prstGeom prst="rect">
            <a:avLst/>
          </a:prstGeom>
          <a:noFill/>
          <a:ln w="12700">
            <a:noFill/>
            <a:miter lim="800000"/>
            <a:headEnd/>
            <a:tailEnd/>
          </a:ln>
          <a:effectLst/>
        </p:spPr>
        <p:txBody>
          <a:bodyPr>
            <a:spAutoFit/>
          </a:bodyPr>
          <a:lstStyle/>
          <a:p>
            <a:pPr>
              <a:spcBef>
                <a:spcPct val="50000"/>
              </a:spcBef>
              <a:defRPr/>
            </a:pPr>
            <a:r>
              <a:rPr lang="bn-IN" sz="3600" dirty="0" smtClean="0">
                <a:solidFill>
                  <a:schemeClr val="tx1"/>
                </a:solidFill>
                <a:effectLst>
                  <a:glow rad="165100">
                    <a:schemeClr val="bg2"/>
                  </a:glow>
                </a:effectLst>
                <a:latin typeface="Comic Sans MS" pitchFamily="-107" charset="0"/>
                <a:ea typeface="+mn-ea"/>
                <a:cs typeface="+mn-cs"/>
              </a:rPr>
              <a:t>মিশরিয় আলেসান্দ্রিয়া</a:t>
            </a:r>
            <a:endParaRPr lang="en-US" sz="3600" dirty="0">
              <a:solidFill>
                <a:schemeClr val="tx1"/>
              </a:solidFill>
              <a:effectLst>
                <a:glow rad="165100">
                  <a:schemeClr val="bg2"/>
                </a:glow>
              </a:effectLst>
              <a:latin typeface="Comic Sans MS" pitchFamily="-107" charset="0"/>
              <a:ea typeface="+mn-ea"/>
              <a:cs typeface="+mn-cs"/>
            </a:endParaRPr>
          </a:p>
        </p:txBody>
      </p:sp>
      <p:pic>
        <p:nvPicPr>
          <p:cNvPr id="438351" name="Picture 79" descr="Alexandria bay to east"/>
          <p:cNvPicPr preferRelativeResize="0">
            <a:picLocks noChangeAspect="1" noChangeArrowheads="1"/>
          </p:cNvPicPr>
          <p:nvPr>
            <p:custDataLst>
              <p:tags r:id="rId1"/>
            </p:custDataLst>
          </p:nvPr>
        </p:nvPicPr>
        <p:blipFill>
          <a:blip r:embed="rId6"/>
          <a:srcRect/>
          <a:stretch>
            <a:fillRect/>
          </a:stretch>
        </p:blipFill>
        <p:spPr bwMode="auto">
          <a:xfrm>
            <a:off x="4999218" y="1978698"/>
            <a:ext cx="2541588" cy="190658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24614" name="Text Box 80"/>
          <p:cNvSpPr txBox="1">
            <a:spLocks noChangeArrowheads="1"/>
          </p:cNvSpPr>
          <p:nvPr/>
        </p:nvSpPr>
        <p:spPr bwMode="auto">
          <a:xfrm>
            <a:off x="8582025"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2</a:t>
            </a:r>
            <a:endParaRPr lang="en-US" b="0">
              <a:solidFill>
                <a:srgbClr val="FFFFFF"/>
              </a:solidFill>
              <a:latin typeface="Arial" charset="0"/>
            </a:endParaRPr>
          </a:p>
        </p:txBody>
      </p:sp>
      <p:grpSp>
        <p:nvGrpSpPr>
          <p:cNvPr id="55" name="Group 54"/>
          <p:cNvGrpSpPr/>
          <p:nvPr/>
        </p:nvGrpSpPr>
        <p:grpSpPr>
          <a:xfrm>
            <a:off x="7946451" y="3456134"/>
            <a:ext cx="984250" cy="550863"/>
            <a:chOff x="7931150" y="3429000"/>
            <a:chExt cx="984250" cy="550863"/>
          </a:xfrm>
        </p:grpSpPr>
        <p:sp>
          <p:nvSpPr>
            <p:cNvPr id="56"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7"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8"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9"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গ্রীক সেকেন্দার</a:t>
              </a:r>
              <a:endParaRPr lang="en-US" sz="900" dirty="0">
                <a:solidFill>
                  <a:srgbClr val="000000"/>
                </a:solidFill>
                <a:latin typeface="Helvetica" charset="0"/>
              </a:endParaRPr>
            </a:p>
          </p:txBody>
        </p:sp>
        <p:sp>
          <p:nvSpPr>
            <p:cNvPr id="62"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নীরবতা</a:t>
              </a:r>
              <a:endParaRPr lang="en-US" sz="900" dirty="0">
                <a:solidFill>
                  <a:srgbClr val="000000"/>
                </a:solidFill>
                <a:latin typeface="Chicago" charset="0"/>
              </a:endParaRPr>
            </a:p>
          </p:txBody>
        </p:sp>
      </p:grpSp>
      <p:sp>
        <p:nvSpPr>
          <p:cNvPr id="47"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strVal val="(6*min(max(#ppt_w*#ppt_h,.3),1)-7.4)/-.7*#ppt_w"/>
                                          </p:val>
                                        </p:tav>
                                        <p:tav tm="100000">
                                          <p:val>
                                            <p:strVal val="#ppt_w"/>
                                          </p:val>
                                        </p:tav>
                                      </p:tavLst>
                                    </p:anim>
                                    <p:anim calcmode="lin" valueType="num">
                                      <p:cBhvr>
                                        <p:cTn id="8" dur="2000" fill="hold"/>
                                        <p:tgtEl>
                                          <p:spTgt spid="3"/>
                                        </p:tgtEl>
                                        <p:attrNameLst>
                                          <p:attrName>ppt_h</p:attrName>
                                        </p:attrNameLst>
                                      </p:cBhvr>
                                      <p:tavLst>
                                        <p:tav tm="0">
                                          <p:val>
                                            <p:strVal val="(6*min(max(#ppt_w*#ppt_h,.3),1)-7.4)/-.7*#ppt_h"/>
                                          </p:val>
                                        </p:tav>
                                        <p:tav tm="100000">
                                          <p:val>
                                            <p:strVal val="#ppt_h"/>
                                          </p:val>
                                        </p:tav>
                                      </p:tavLst>
                                    </p:anim>
                                    <p:anim calcmode="lin" valueType="num">
                                      <p:cBhvr>
                                        <p:cTn id="9" dur="2000" fill="hold"/>
                                        <p:tgtEl>
                                          <p:spTgt spid="3"/>
                                        </p:tgtEl>
                                        <p:attrNameLst>
                                          <p:attrName>ppt_x</p:attrName>
                                        </p:attrNameLst>
                                      </p:cBhvr>
                                      <p:tavLst>
                                        <p:tav tm="0">
                                          <p:val>
                                            <p:fltVal val="0.5"/>
                                          </p:val>
                                        </p:tav>
                                        <p:tav tm="100000">
                                          <p:val>
                                            <p:strVal val="#ppt_x"/>
                                          </p:val>
                                        </p:tav>
                                      </p:tavLst>
                                    </p:anim>
                                    <p:anim calcmode="lin" valueType="num">
                                      <p:cBhvr>
                                        <p:cTn id="10" dur="20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438350"/>
                                        </p:tgtEl>
                                        <p:attrNameLst>
                                          <p:attrName>style.visibility</p:attrName>
                                        </p:attrNameLst>
                                      </p:cBhvr>
                                      <p:to>
                                        <p:strVal val="visible"/>
                                      </p:to>
                                    </p:set>
                                    <p:animEffect transition="in" filter="fade">
                                      <p:cBhvr>
                                        <p:cTn id="15" dur="1000"/>
                                        <p:tgtEl>
                                          <p:spTgt spid="43835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38351"/>
                                        </p:tgtEl>
                                        <p:attrNameLst>
                                          <p:attrName>style.visibility</p:attrName>
                                        </p:attrNameLst>
                                      </p:cBhvr>
                                      <p:to>
                                        <p:strVal val="visible"/>
                                      </p:to>
                                    </p:set>
                                    <p:animEffect transition="in" filter="fade">
                                      <p:cBhvr>
                                        <p:cTn id="20" dur="1000"/>
                                        <p:tgtEl>
                                          <p:spTgt spid="438351"/>
                                        </p:tgtEl>
                                      </p:cBhvr>
                                    </p:animEffect>
                                  </p:childTnLst>
                                </p:cTn>
                              </p:par>
                            </p:childTnLst>
                          </p:cTn>
                        </p:par>
                        <p:par>
                          <p:cTn id="21" fill="hold" nodeType="afterGroup">
                            <p:stCondLst>
                              <p:cond delay="1000"/>
                            </p:stCondLst>
                            <p:childTnLst>
                              <p:par>
                                <p:cTn id="22" presetID="10" presetClass="entr" presetSubtype="0" fill="hold" nodeType="afterEffect">
                                  <p:stCondLst>
                                    <p:cond delay="0"/>
                                  </p:stCondLst>
                                  <p:childTnLst>
                                    <p:set>
                                      <p:cBhvr>
                                        <p:cTn id="23" dur="1" fill="hold">
                                          <p:stCondLst>
                                            <p:cond delay="0"/>
                                          </p:stCondLst>
                                        </p:cTn>
                                        <p:tgtEl>
                                          <p:spTgt spid="438349"/>
                                        </p:tgtEl>
                                        <p:attrNameLst>
                                          <p:attrName>style.visibility</p:attrName>
                                        </p:attrNameLst>
                                      </p:cBhvr>
                                      <p:to>
                                        <p:strVal val="visible"/>
                                      </p:to>
                                    </p:set>
                                    <p:animEffect transition="in" filter="fade">
                                      <p:cBhvr>
                                        <p:cTn id="24" dur="1000"/>
                                        <p:tgtEl>
                                          <p:spTgt spid="438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35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5"/>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26" name="Text Box 1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26627" name="Text Box 4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88490" name="Rectangle 4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12</a:t>
            </a:r>
          </a:p>
        </p:txBody>
      </p:sp>
      <p:pic>
        <p:nvPicPr>
          <p:cNvPr id="26629" name="Picture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71500"/>
            <a:ext cx="7769225" cy="56419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88495" name="Text Box 47"/>
          <p:cNvSpPr txBox="1">
            <a:spLocks noChangeArrowheads="1"/>
          </p:cNvSpPr>
          <p:nvPr/>
        </p:nvSpPr>
        <p:spPr bwMode="auto">
          <a:xfrm>
            <a:off x="1090613" y="5546725"/>
            <a:ext cx="6853237" cy="646331"/>
          </a:xfrm>
          <a:prstGeom prst="rect">
            <a:avLst/>
          </a:prstGeom>
          <a:noFill/>
          <a:ln w="12700">
            <a:noFill/>
            <a:miter lim="800000"/>
            <a:headEnd/>
            <a:tailEnd/>
          </a:ln>
          <a:effectLst>
            <a:outerShdw blurRad="63500" dist="99190" dir="2388334" algn="ctr" rotWithShape="0">
              <a:schemeClr val="bg2">
                <a:alpha val="74998"/>
              </a:schemeClr>
            </a:outerShdw>
          </a:effectLst>
        </p:spPr>
        <p:txBody>
          <a:bodyPr>
            <a:spAutoFit/>
          </a:bodyPr>
          <a:lstStyle/>
          <a:p>
            <a:pPr algn="ctr"/>
            <a:r>
              <a:rPr lang="bn-IN" sz="3600" dirty="0" smtClean="0">
                <a:solidFill>
                  <a:srgbClr val="FFFF00"/>
                </a:solidFill>
                <a:effectLst>
                  <a:glow rad="165100">
                    <a:schemeClr val="bg2"/>
                  </a:glow>
                </a:effectLst>
                <a:latin typeface="Comic Sans MS" pitchFamily="-107" charset="0"/>
              </a:rPr>
              <a:t>আলেসান্দ্রিয়ার</a:t>
            </a:r>
            <a:r>
              <a:rPr lang="bn-IN" sz="3600" dirty="0" smtClean="0">
                <a:solidFill>
                  <a:schemeClr val="tx1"/>
                </a:solidFill>
                <a:effectLst>
                  <a:glow rad="165100">
                    <a:schemeClr val="bg2"/>
                  </a:glow>
                </a:effectLst>
                <a:latin typeface="Comic Sans MS" pitchFamily="-107" charset="0"/>
              </a:rPr>
              <a:t> </a:t>
            </a:r>
            <a:r>
              <a:rPr lang="bn-IN" sz="3600" dirty="0" smtClean="0">
                <a:solidFill>
                  <a:srgbClr val="FFFF00"/>
                </a:solidFill>
              </a:rPr>
              <a:t>মহা গ্রন্থাগার</a:t>
            </a:r>
            <a:endParaRPr lang="en-SG" sz="3600" dirty="0">
              <a:solidFill>
                <a:srgbClr val="FFFF00"/>
              </a:solidFill>
            </a:endParaRPr>
          </a:p>
        </p:txBody>
      </p:sp>
      <p:grpSp>
        <p:nvGrpSpPr>
          <p:cNvPr id="16" name="Group 15"/>
          <p:cNvGrpSpPr/>
          <p:nvPr/>
        </p:nvGrpSpPr>
        <p:grpSpPr>
          <a:xfrm>
            <a:off x="7912584" y="3388401"/>
            <a:ext cx="984250" cy="550863"/>
            <a:chOff x="7931150" y="3429000"/>
            <a:chExt cx="984250" cy="550863"/>
          </a:xfrm>
        </p:grpSpPr>
        <p:sp>
          <p:nvSpPr>
            <p:cNvPr id="17"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8"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9"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0"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গ্রীক সেকেন্দার</a:t>
              </a:r>
              <a:endParaRPr lang="en-US" sz="900" dirty="0">
                <a:solidFill>
                  <a:srgbClr val="000000"/>
                </a:solidFill>
                <a:latin typeface="Helvetica" charset="0"/>
              </a:endParaRPr>
            </a:p>
          </p:txBody>
        </p:sp>
        <p:sp>
          <p:nvSpPr>
            <p:cNvPr id="23"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নীরবতা</a:t>
              </a:r>
              <a:endParaRPr lang="en-US" sz="900" dirty="0">
                <a:solidFill>
                  <a:srgbClr val="000000"/>
                </a:solidFill>
                <a:latin typeface="Chicago" charset="0"/>
              </a:endParaRPr>
            </a:p>
          </p:txBody>
        </p:sp>
      </p:grpSp>
      <p:sp>
        <p:nvSpPr>
          <p:cNvPr id="24"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8495"/>
                                        </p:tgtEl>
                                        <p:attrNameLst>
                                          <p:attrName>style.visibility</p:attrName>
                                        </p:attrNameLst>
                                      </p:cBhvr>
                                      <p:to>
                                        <p:strVal val="visible"/>
                                      </p:to>
                                    </p:set>
                                    <p:animEffect transition="in" filter="fade">
                                      <p:cBhvr>
                                        <p:cTn id="7" dur="1000"/>
                                        <p:tgtEl>
                                          <p:spTgt spid="488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95"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8674"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8675" name="Rectangle 5"/>
          <p:cNvSpPr>
            <a:spLocks noChangeArrowheads="1"/>
          </p:cNvSpPr>
          <p:nvPr/>
        </p:nvSpPr>
        <p:spPr bwMode="auto">
          <a:xfrm>
            <a:off x="2819400" y="931863"/>
            <a:ext cx="20097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charset="0"/>
              </a:rPr>
              <a:t>   SILENCE</a:t>
            </a:r>
          </a:p>
        </p:txBody>
      </p:sp>
      <p:sp>
        <p:nvSpPr>
          <p:cNvPr id="28676"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8677"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8678"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4425" name="Line 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8680" name="Line 11"/>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8681" name="Group 12"/>
          <p:cNvGrpSpPr>
            <a:grpSpLocks/>
          </p:cNvGrpSpPr>
          <p:nvPr/>
        </p:nvGrpSpPr>
        <p:grpSpPr bwMode="auto">
          <a:xfrm>
            <a:off x="709613" y="2190750"/>
            <a:ext cx="2432050" cy="2601913"/>
            <a:chOff x="447" y="1380"/>
            <a:chExt cx="1532" cy="1639"/>
          </a:xfrm>
        </p:grpSpPr>
        <p:sp>
          <p:nvSpPr>
            <p:cNvPr id="444429" name="Rectangle 13"/>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Times" pitchFamily="-107" charset="0"/>
                  <a:ea typeface="+mn-ea"/>
                  <a:cs typeface="+mn-cs"/>
                </a:rPr>
                <a:t>OT  </a:t>
              </a:r>
              <a:r>
                <a:rPr lang="en-US" sz="6600" b="0">
                  <a:solidFill>
                    <a:srgbClr val="7FFF00"/>
                  </a:solidFill>
                  <a:latin typeface="Times" pitchFamily="-107" charset="0"/>
                  <a:ea typeface="+mn-ea"/>
                  <a:cs typeface="+mn-cs"/>
                </a:rPr>
                <a:t>S </a:t>
              </a:r>
              <a:r>
                <a:rPr lang="en-US" sz="3600" b="0">
                  <a:solidFill>
                    <a:schemeClr val="tx2"/>
                  </a:solidFill>
                  <a:latin typeface="Times" pitchFamily="-107" charset="0"/>
                  <a:ea typeface="+mn-ea"/>
                  <a:cs typeface="+mn-cs"/>
                </a:rPr>
                <a:t>NT</a:t>
              </a:r>
            </a:p>
          </p:txBody>
        </p:sp>
        <p:sp>
          <p:nvSpPr>
            <p:cNvPr id="28715" name="AutoShape 14"/>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en-US"/>
            </a:p>
          </p:txBody>
        </p:sp>
      </p:grpSp>
      <p:sp>
        <p:nvSpPr>
          <p:cNvPr id="444431" name="Rectangle 15"/>
          <p:cNvSpPr>
            <a:spLocks noChangeArrowheads="1"/>
          </p:cNvSpPr>
          <p:nvPr/>
        </p:nvSpPr>
        <p:spPr bwMode="auto">
          <a:xfrm>
            <a:off x="4862513" y="874713"/>
            <a:ext cx="19891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pitchFamily="-107" charset="0"/>
                <a:ea typeface="+mn-ea"/>
                <a:cs typeface="+mn-cs"/>
              </a:rPr>
              <a:t>ca. 500 B.C</a:t>
            </a:r>
            <a:r>
              <a:rPr lang="en-US" sz="2800" b="0">
                <a:solidFill>
                  <a:srgbClr val="FAFD00"/>
                </a:solidFill>
                <a:latin typeface="Times" pitchFamily="-107" charset="0"/>
                <a:ea typeface="+mn-ea"/>
                <a:cs typeface="+mn-cs"/>
              </a:rPr>
              <a:t>.</a:t>
            </a:r>
          </a:p>
        </p:txBody>
      </p:sp>
      <p:sp>
        <p:nvSpPr>
          <p:cNvPr id="28683" name="Text Box 1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pic>
        <p:nvPicPr>
          <p:cNvPr id="28684" name="Picture 17"/>
          <p:cNvPicPr>
            <a:picLocks noChangeAspect="1" noChangeArrowheads="1"/>
          </p:cNvPicPr>
          <p:nvPr/>
        </p:nvPicPr>
        <p:blipFill>
          <a:blip r:embed="rId3">
            <a:extLst>
              <a:ext uri="{28A0092B-C50C-407E-A947-70E740481C1C}">
                <a14:useLocalDpi xmlns:a14="http://schemas.microsoft.com/office/drawing/2010/main" val="0"/>
              </a:ext>
            </a:extLst>
          </a:blip>
          <a:srcRect l="9735" t="8533" r="8066" b="11687"/>
          <a:stretch>
            <a:fillRect/>
          </a:stretch>
        </p:blipFill>
        <p:spPr bwMode="auto">
          <a:xfrm>
            <a:off x="768350" y="539750"/>
            <a:ext cx="7797800" cy="57626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44434" name="Text Box 18"/>
          <p:cNvSpPr txBox="1">
            <a:spLocks noChangeArrowheads="1"/>
          </p:cNvSpPr>
          <p:nvPr/>
        </p:nvSpPr>
        <p:spPr bwMode="auto">
          <a:xfrm>
            <a:off x="812800" y="53340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bn-IN" sz="3600" dirty="0" smtClean="0">
                <a:solidFill>
                  <a:srgbClr val="0033CC"/>
                </a:solidFill>
                <a:latin typeface="Comic Sans MS" pitchFamily="-107" charset="0"/>
                <a:ea typeface="+mn-ea"/>
                <a:cs typeface="+mn-cs"/>
              </a:rPr>
              <a:t>আফ্রিকা</a:t>
            </a:r>
            <a:endParaRPr lang="en-US" sz="3600" dirty="0">
              <a:solidFill>
                <a:srgbClr val="0033CC"/>
              </a:solidFill>
              <a:latin typeface="Comic Sans MS" pitchFamily="-107" charset="0"/>
              <a:ea typeface="+mn-ea"/>
              <a:cs typeface="+mn-cs"/>
            </a:endParaRPr>
          </a:p>
        </p:txBody>
      </p:sp>
      <p:sp>
        <p:nvSpPr>
          <p:cNvPr id="444435" name="Text Box 19"/>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lgn="ctr">
              <a:spcBef>
                <a:spcPct val="50000"/>
              </a:spcBef>
              <a:defRPr/>
            </a:pPr>
            <a:r>
              <a:rPr lang="bn-IN" sz="3600" dirty="0" smtClean="0">
                <a:solidFill>
                  <a:srgbClr val="0033CC"/>
                </a:solidFill>
                <a:latin typeface="Comic Sans MS" pitchFamily="-107" charset="0"/>
                <a:ea typeface="+mn-ea"/>
                <a:cs typeface="+mn-cs"/>
              </a:rPr>
              <a:t>আরোব</a:t>
            </a:r>
            <a:endParaRPr lang="en-US" sz="3600" dirty="0">
              <a:solidFill>
                <a:srgbClr val="0033CC"/>
              </a:solidFill>
              <a:latin typeface="Comic Sans MS" pitchFamily="-107" charset="0"/>
              <a:ea typeface="+mn-ea"/>
              <a:cs typeface="+mn-cs"/>
            </a:endParaRPr>
          </a:p>
        </p:txBody>
      </p:sp>
      <p:sp>
        <p:nvSpPr>
          <p:cNvPr id="444436" name="Text Box 20"/>
          <p:cNvSpPr txBox="1">
            <a:spLocks noChangeArrowheads="1"/>
          </p:cNvSpPr>
          <p:nvPr/>
        </p:nvSpPr>
        <p:spPr bwMode="auto">
          <a:xfrm>
            <a:off x="6184900" y="2286000"/>
            <a:ext cx="15875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bn-IN" sz="3600" dirty="0" smtClean="0">
                <a:solidFill>
                  <a:srgbClr val="0033CC"/>
                </a:solidFill>
                <a:latin typeface="Comic Sans MS" pitchFamily="-107" charset="0"/>
                <a:ea typeface="+mn-ea"/>
                <a:cs typeface="+mn-cs"/>
              </a:rPr>
              <a:t>এশিয়া</a:t>
            </a:r>
            <a:endParaRPr lang="en-US" sz="3600" dirty="0">
              <a:solidFill>
                <a:srgbClr val="0033CC"/>
              </a:solidFill>
              <a:latin typeface="Comic Sans MS" pitchFamily="-107" charset="0"/>
              <a:ea typeface="+mn-ea"/>
              <a:cs typeface="+mn-cs"/>
            </a:endParaRPr>
          </a:p>
        </p:txBody>
      </p:sp>
      <p:sp>
        <p:nvSpPr>
          <p:cNvPr id="28688" name="Text Box 21"/>
          <p:cNvSpPr txBox="1">
            <a:spLocks noChangeArrowheads="1"/>
          </p:cNvSpPr>
          <p:nvPr/>
        </p:nvSpPr>
        <p:spPr bwMode="auto">
          <a:xfrm rot="1299097">
            <a:off x="660400" y="3314185"/>
            <a:ext cx="2108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800" dirty="0" smtClean="0">
                <a:solidFill>
                  <a:schemeClr val="tx1"/>
                </a:solidFill>
              </a:rPr>
              <a:t>ভূমধ্য সাগর</a:t>
            </a:r>
            <a:endParaRPr lang="en-US" sz="1800" dirty="0">
              <a:solidFill>
                <a:schemeClr val="tx1"/>
              </a:solidFill>
            </a:endParaRPr>
          </a:p>
        </p:txBody>
      </p:sp>
      <p:sp>
        <p:nvSpPr>
          <p:cNvPr id="444438" name="Freeform 22"/>
          <p:cNvSpPr>
            <a:spLocks/>
          </p:cNvSpPr>
          <p:nvPr/>
        </p:nvSpPr>
        <p:spPr bwMode="auto">
          <a:xfrm>
            <a:off x="7620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44439" name="Freeform 23"/>
          <p:cNvSpPr>
            <a:spLocks/>
          </p:cNvSpPr>
          <p:nvPr/>
        </p:nvSpPr>
        <p:spPr bwMode="auto">
          <a:xfrm>
            <a:off x="3697288" y="1798638"/>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44440" name="Freeform 24"/>
          <p:cNvSpPr>
            <a:spLocks/>
          </p:cNvSpPr>
          <p:nvPr/>
        </p:nvSpPr>
        <p:spPr bwMode="auto">
          <a:xfrm>
            <a:off x="5257800" y="1274763"/>
            <a:ext cx="3048000" cy="3906837"/>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44441" name="Freeform 25"/>
          <p:cNvSpPr>
            <a:spLocks/>
          </p:cNvSpPr>
          <p:nvPr/>
        </p:nvSpPr>
        <p:spPr bwMode="auto">
          <a:xfrm>
            <a:off x="749300"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44442" name="Freeform 26"/>
          <p:cNvSpPr>
            <a:spLocks/>
          </p:cNvSpPr>
          <p:nvPr/>
        </p:nvSpPr>
        <p:spPr bwMode="auto">
          <a:xfrm>
            <a:off x="2387600" y="3619500"/>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8695" name="Text Box 48"/>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44466" name="Text Box 50"/>
          <p:cNvSpPr txBox="1">
            <a:spLocks noChangeArrowheads="1"/>
          </p:cNvSpPr>
          <p:nvPr/>
        </p:nvSpPr>
        <p:spPr bwMode="auto">
          <a:xfrm>
            <a:off x="584200" y="311656"/>
            <a:ext cx="4764088" cy="584775"/>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bn-IN" sz="3200" dirty="0" smtClean="0">
                <a:solidFill>
                  <a:srgbClr val="FFFF00"/>
                </a:solidFill>
                <a:latin typeface="Comic Sans MS" pitchFamily="-107" charset="0"/>
                <a:ea typeface="+mn-ea"/>
                <a:cs typeface="+mn-cs"/>
              </a:rPr>
              <a:t>শিক্ষণ সাহাজ্য</a:t>
            </a:r>
            <a:r>
              <a:rPr lang="en-US" sz="3200" dirty="0" smtClean="0">
                <a:solidFill>
                  <a:srgbClr val="FFFF00"/>
                </a:solidFill>
                <a:latin typeface="Comic Sans MS" pitchFamily="-107" charset="0"/>
                <a:ea typeface="+mn-ea"/>
                <a:cs typeface="+mn-cs"/>
              </a:rPr>
              <a:t> #</a:t>
            </a:r>
            <a:r>
              <a:rPr lang="bn-IN" sz="3200" dirty="0" smtClean="0">
                <a:solidFill>
                  <a:srgbClr val="FFFF00"/>
                </a:solidFill>
                <a:latin typeface="Comic Sans MS" pitchFamily="-107" charset="0"/>
                <a:ea typeface="+mn-ea"/>
                <a:cs typeface="+mn-cs"/>
              </a:rPr>
              <a:t>০৫</a:t>
            </a:r>
            <a:endParaRPr lang="en-US" sz="3200" dirty="0">
              <a:solidFill>
                <a:srgbClr val="FFFF00"/>
              </a:solidFill>
              <a:latin typeface="Comic Sans MS" pitchFamily="-107" charset="0"/>
              <a:ea typeface="+mn-ea"/>
              <a:cs typeface="+mn-cs"/>
            </a:endParaRPr>
          </a:p>
        </p:txBody>
      </p:sp>
      <p:sp>
        <p:nvSpPr>
          <p:cNvPr id="28706" name="Text Box 64"/>
          <p:cNvSpPr txBox="1">
            <a:spLocks noChangeArrowheads="1"/>
          </p:cNvSpPr>
          <p:nvPr/>
        </p:nvSpPr>
        <p:spPr bwMode="auto">
          <a:xfrm>
            <a:off x="8578850"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a:t>
            </a:r>
            <a:endParaRPr lang="en-US" b="0">
              <a:solidFill>
                <a:srgbClr val="FFFFFF"/>
              </a:solidFill>
            </a:endParaRPr>
          </a:p>
        </p:txBody>
      </p:sp>
      <p:sp>
        <p:nvSpPr>
          <p:cNvPr id="444481" name="Rectangle 6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13</a:t>
            </a:r>
          </a:p>
        </p:txBody>
      </p:sp>
      <p:grpSp>
        <p:nvGrpSpPr>
          <p:cNvPr id="54" name="Group 53"/>
          <p:cNvGrpSpPr/>
          <p:nvPr/>
        </p:nvGrpSpPr>
        <p:grpSpPr>
          <a:xfrm>
            <a:off x="7940331" y="3283944"/>
            <a:ext cx="984250" cy="550863"/>
            <a:chOff x="7931150" y="3429000"/>
            <a:chExt cx="984250" cy="550863"/>
          </a:xfrm>
        </p:grpSpPr>
        <p:sp>
          <p:nvSpPr>
            <p:cNvPr id="55"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6"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7"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8"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গ্রীক সেকেন্দার</a:t>
              </a:r>
              <a:endParaRPr lang="en-US" sz="900" dirty="0">
                <a:solidFill>
                  <a:srgbClr val="000000"/>
                </a:solidFill>
                <a:latin typeface="Helvetica" charset="0"/>
              </a:endParaRPr>
            </a:p>
          </p:txBody>
        </p:sp>
        <p:sp>
          <p:nvSpPr>
            <p:cNvPr id="61"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নীরবতা</a:t>
              </a:r>
              <a:endParaRPr lang="en-US" sz="900" dirty="0">
                <a:solidFill>
                  <a:srgbClr val="000000"/>
                </a:solidFill>
                <a:latin typeface="Chicago" charset="0"/>
              </a:endParaRPr>
            </a:p>
          </p:txBody>
        </p:sp>
      </p:grpSp>
      <p:sp>
        <p:nvSpPr>
          <p:cNvPr id="46" name="Text Box 54"/>
          <p:cNvSpPr txBox="1">
            <a:spLocks noChangeArrowheads="1"/>
          </p:cNvSpPr>
          <p:nvPr/>
        </p:nvSpPr>
        <p:spPr bwMode="auto">
          <a:xfrm>
            <a:off x="1553320" y="2201314"/>
            <a:ext cx="7414911" cy="2308324"/>
          </a:xfrm>
          <a:prstGeom prst="rect">
            <a:avLst/>
          </a:prstGeom>
          <a:noFill/>
          <a:ln w="12700">
            <a:noFill/>
            <a:miter lim="800000"/>
            <a:headEnd/>
            <a:tailEnd/>
          </a:ln>
          <a:effectLst/>
        </p:spPr>
        <p:txBody>
          <a:bodyPr wrap="square">
            <a:spAutoFit/>
          </a:bodyPr>
          <a:lstStyle/>
          <a:p>
            <a:pPr>
              <a:spcBef>
                <a:spcPct val="50000"/>
              </a:spcBef>
              <a:defRPr/>
            </a:pPr>
            <a:r>
              <a:rPr lang="bn-IN" sz="3600" dirty="0" smtClean="0">
                <a:solidFill>
                  <a:srgbClr val="C60C15"/>
                </a:solidFill>
                <a:effectLst>
                  <a:glow rad="101600">
                    <a:schemeClr val="tx1">
                      <a:alpha val="91000"/>
                    </a:schemeClr>
                  </a:glow>
                </a:effectLst>
                <a:latin typeface="Comic Sans MS" pitchFamily="-107" charset="0"/>
                <a:ea typeface="+mn-ea"/>
                <a:cs typeface="+mn-cs"/>
              </a:rPr>
              <a:t>সেজেন্দারের </a:t>
            </a:r>
          </a:p>
          <a:p>
            <a:pPr>
              <a:spcBef>
                <a:spcPct val="50000"/>
              </a:spcBef>
              <a:defRPr/>
            </a:pPr>
            <a:r>
              <a:rPr lang="bn-IN" sz="3600" dirty="0" smtClean="0">
                <a:solidFill>
                  <a:srgbClr val="C60C15"/>
                </a:solidFill>
                <a:effectLst>
                  <a:glow rad="101600">
                    <a:schemeClr val="tx1">
                      <a:alpha val="91000"/>
                    </a:schemeClr>
                  </a:glow>
                </a:effectLst>
                <a:latin typeface="Comic Sans MS" pitchFamily="-107" charset="0"/>
                <a:ea typeface="+mn-ea"/>
                <a:cs typeface="+mn-cs"/>
              </a:rPr>
              <a:t>		সাম্রাজ্যের 	</a:t>
            </a:r>
          </a:p>
          <a:p>
            <a:pPr>
              <a:spcBef>
                <a:spcPct val="50000"/>
              </a:spcBef>
              <a:defRPr/>
            </a:pPr>
            <a:r>
              <a:rPr lang="bn-IN" sz="3600" dirty="0" smtClean="0">
                <a:solidFill>
                  <a:srgbClr val="C60C15"/>
                </a:solidFill>
                <a:effectLst>
                  <a:glow rad="101600">
                    <a:schemeClr val="tx1">
                      <a:alpha val="91000"/>
                    </a:schemeClr>
                  </a:glow>
                </a:effectLst>
                <a:latin typeface="Comic Sans MS" pitchFamily="-107" charset="0"/>
                <a:ea typeface="+mn-ea"/>
                <a:cs typeface="+mn-cs"/>
              </a:rPr>
              <a:t>					দেশ সমুহ</a:t>
            </a:r>
            <a:endParaRPr lang="en-US" sz="4000" dirty="0">
              <a:solidFill>
                <a:srgbClr val="C60C15"/>
              </a:solidFill>
              <a:effectLst>
                <a:glow rad="101600">
                  <a:schemeClr val="tx1">
                    <a:alpha val="91000"/>
                  </a:schemeClr>
                </a:glow>
              </a:effectLst>
              <a:latin typeface="Comic Sans MS" pitchFamily="-107" charset="0"/>
              <a:ea typeface="+mn-ea"/>
              <a:cs typeface="+mn-cs"/>
            </a:endParaRPr>
          </a:p>
        </p:txBody>
      </p:sp>
      <p:grpSp>
        <p:nvGrpSpPr>
          <p:cNvPr id="4" name="Group 68"/>
          <p:cNvGrpSpPr>
            <a:grpSpLocks/>
          </p:cNvGrpSpPr>
          <p:nvPr/>
        </p:nvGrpSpPr>
        <p:grpSpPr bwMode="auto">
          <a:xfrm>
            <a:off x="4969598" y="1173664"/>
            <a:ext cx="3544887" cy="2617787"/>
            <a:chOff x="2998" y="1063"/>
            <a:chExt cx="2233" cy="1649"/>
          </a:xfrm>
        </p:grpSpPr>
        <p:sp>
          <p:nvSpPr>
            <p:cNvPr id="444472" name="Rectangle 56"/>
            <p:cNvSpPr>
              <a:spLocks noChangeArrowheads="1"/>
            </p:cNvSpPr>
            <p:nvPr/>
          </p:nvSpPr>
          <p:spPr bwMode="auto">
            <a:xfrm>
              <a:off x="3003" y="1063"/>
              <a:ext cx="2163" cy="1649"/>
            </a:xfrm>
            <a:prstGeom prst="rect">
              <a:avLst/>
            </a:prstGeom>
            <a:solidFill>
              <a:srgbClr val="263555"/>
            </a:solidFill>
            <a:ln w="76200">
              <a:solidFill>
                <a:schemeClr val="accent2"/>
              </a:solidFill>
              <a:miter lim="800000"/>
              <a:headEnd/>
              <a:tailEnd/>
            </a:ln>
            <a:effectLst>
              <a:outerShdw blurRad="63500" dist="89803" dir="2700000" algn="ctr" rotWithShape="0">
                <a:schemeClr val="bg2">
                  <a:alpha val="74998"/>
                </a:schemeClr>
              </a:outerShdw>
            </a:effectLst>
          </p:spPr>
          <p:txBody>
            <a:bodyPr wrap="none" anchor="ctr"/>
            <a:lstStyle/>
            <a:p>
              <a:pPr algn="ctr">
                <a:defRPr/>
              </a:pPr>
              <a:endParaRPr lang="en-US">
                <a:solidFill>
                  <a:schemeClr val="tx1"/>
                </a:solidFill>
                <a:latin typeface="Comic Sans MS" pitchFamily="-107" charset="0"/>
                <a:ea typeface="+mn-ea"/>
                <a:cs typeface="+mn-cs"/>
              </a:endParaRPr>
            </a:p>
          </p:txBody>
        </p:sp>
        <p:sp>
          <p:nvSpPr>
            <p:cNvPr id="444478" name="Text Box 62"/>
            <p:cNvSpPr txBox="1">
              <a:spLocks noChangeArrowheads="1"/>
            </p:cNvSpPr>
            <p:nvPr/>
          </p:nvSpPr>
          <p:spPr bwMode="auto">
            <a:xfrm>
              <a:off x="2998" y="1312"/>
              <a:ext cx="2233" cy="122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bn-IN" sz="4000" dirty="0" smtClean="0">
                  <a:solidFill>
                    <a:srgbClr val="FFEA18"/>
                  </a:solidFill>
                  <a:ea typeface="+mn-ea"/>
                  <a:cs typeface="+mn-cs"/>
                </a:rPr>
                <a:t>পুরাতন ও নুতন নিয়মের মধ্যে ঘটনাক্রম দেখুন</a:t>
              </a:r>
              <a:endParaRPr lang="en-US" sz="4000" dirty="0">
                <a:solidFill>
                  <a:srgbClr val="FFEA18"/>
                </a:solidFill>
                <a:ea typeface="+mn-ea"/>
                <a:cs typeface="+mn-cs"/>
              </a:endParaRPr>
            </a:p>
          </p:txBody>
        </p:sp>
      </p:grpSp>
      <p:grpSp>
        <p:nvGrpSpPr>
          <p:cNvPr id="3" name="Group 58"/>
          <p:cNvGrpSpPr>
            <a:grpSpLocks/>
          </p:cNvGrpSpPr>
          <p:nvPr/>
        </p:nvGrpSpPr>
        <p:grpSpPr bwMode="auto">
          <a:xfrm>
            <a:off x="813030" y="2656713"/>
            <a:ext cx="2239963" cy="2444750"/>
            <a:chOff x="1366" y="377"/>
            <a:chExt cx="3012" cy="3426"/>
          </a:xfrm>
        </p:grpSpPr>
        <p:pic>
          <p:nvPicPr>
            <p:cNvPr id="444475" name="Picture 59"/>
            <p:cNvPicPr>
              <a:picLocks noChangeAspect="1" noChangeArrowheads="1"/>
            </p:cNvPicPr>
            <p:nvPr/>
          </p:nvPicPr>
          <p:blipFill>
            <a:blip r:embed="rId4"/>
            <a:srcRect l="30859" t="23438" r="23657" b="7552"/>
            <a:stretch>
              <a:fillRect/>
            </a:stretch>
          </p:blipFill>
          <p:spPr bwMode="auto">
            <a:xfrm>
              <a:off x="1366" y="377"/>
              <a:ext cx="3012" cy="3426"/>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8712" name="Rectangle 60"/>
            <p:cNvSpPr>
              <a:spLocks noChangeArrowheads="1"/>
            </p:cNvSpPr>
            <p:nvPr/>
          </p:nvSpPr>
          <p:spPr bwMode="auto">
            <a:xfrm>
              <a:off x="1586" y="886"/>
              <a:ext cx="47" cy="47"/>
            </a:xfrm>
            <a:prstGeom prst="rect">
              <a:avLst/>
            </a:prstGeom>
            <a:solidFill>
              <a:srgbClr val="011B6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a:p>
          </p:txBody>
        </p:sp>
        <p:sp>
          <p:nvSpPr>
            <p:cNvPr id="28713" name="Rectangle 61"/>
            <p:cNvSpPr>
              <a:spLocks noChangeArrowheads="1"/>
            </p:cNvSpPr>
            <p:nvPr/>
          </p:nvSpPr>
          <p:spPr bwMode="auto">
            <a:xfrm>
              <a:off x="1786" y="758"/>
              <a:ext cx="95" cy="111"/>
            </a:xfrm>
            <a:prstGeom prst="rect">
              <a:avLst/>
            </a:prstGeom>
            <a:solidFill>
              <a:srgbClr val="011A5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a:p>
          </p:txBody>
        </p:sp>
      </p:grpSp>
      <p:sp>
        <p:nvSpPr>
          <p:cNvPr id="47"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withEffect">
                                  <p:stCondLst>
                                    <p:cond delay="0"/>
                                  </p:stCondLst>
                                  <p:childTnLst>
                                    <p:set>
                                      <p:cBhvr>
                                        <p:cTn id="6" dur="1" fill="hold">
                                          <p:stCondLst>
                                            <p:cond delay="0"/>
                                          </p:stCondLst>
                                        </p:cTn>
                                        <p:tgtEl>
                                          <p:spTgt spid="444466"/>
                                        </p:tgtEl>
                                        <p:attrNameLst>
                                          <p:attrName>style.visibility</p:attrName>
                                        </p:attrNameLst>
                                      </p:cBhvr>
                                      <p:to>
                                        <p:strVal val="visible"/>
                                      </p:to>
                                    </p:set>
                                    <p:anim calcmode="lin" valueType="num">
                                      <p:cBhvr additive="base">
                                        <p:cTn id="7" dur="500" fill="hold"/>
                                        <p:tgtEl>
                                          <p:spTgt spid="444466"/>
                                        </p:tgtEl>
                                        <p:attrNameLst>
                                          <p:attrName>ppt_x</p:attrName>
                                        </p:attrNameLst>
                                      </p:cBhvr>
                                      <p:tavLst>
                                        <p:tav tm="0">
                                          <p:val>
                                            <p:strVal val="0-#ppt_w/2"/>
                                          </p:val>
                                        </p:tav>
                                        <p:tav tm="100000">
                                          <p:val>
                                            <p:strVal val="#ppt_x"/>
                                          </p:val>
                                        </p:tav>
                                      </p:tavLst>
                                    </p:anim>
                                    <p:anim calcmode="lin" valueType="num">
                                      <p:cBhvr additive="base">
                                        <p:cTn id="8" dur="500" fill="hold"/>
                                        <p:tgtEl>
                                          <p:spTgt spid="44446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000"/>
                                        <p:tgtEl>
                                          <p:spTgt spid="3"/>
                                        </p:tgtEl>
                                      </p:cBhvr>
                                    </p:animEffect>
                                  </p:childTnLst>
                                </p:cTn>
                              </p:par>
                              <p:par>
                                <p:cTn id="14" presetID="2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66"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2" name="Text Box 6"/>
          <p:cNvSpPr txBox="1">
            <a:spLocks noChangeArrowheads="1"/>
          </p:cNvSpPr>
          <p:nvPr/>
        </p:nvSpPr>
        <p:spPr bwMode="auto">
          <a:xfrm>
            <a:off x="2060154" y="624174"/>
            <a:ext cx="6808424"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r>
              <a:rPr lang="bn-IN" sz="1800" dirty="0" smtClean="0">
                <a:solidFill>
                  <a:srgbClr val="FFFF00"/>
                </a:solidFill>
              </a:rPr>
              <a:t>সেকেন্দারের মৃত্যু ... ৩৩ বছর বয়সে </a:t>
            </a:r>
            <a:r>
              <a:rPr lang="en-US" sz="1800" dirty="0" smtClean="0">
                <a:solidFill>
                  <a:srgbClr val="FFFF00"/>
                </a:solidFill>
              </a:rPr>
              <a:t>…</a:t>
            </a:r>
            <a:r>
              <a:rPr lang="bn-IN" sz="1800" dirty="0" smtClean="0">
                <a:solidFill>
                  <a:srgbClr val="FFFF00"/>
                </a:solidFill>
              </a:rPr>
              <a:t> ৩০০ খ্রিষ্ঠ পূর্বের</a:t>
            </a:r>
            <a:r>
              <a:rPr lang="bn-IN" sz="1800" b="0" dirty="0" smtClean="0">
                <a:solidFill>
                  <a:srgbClr val="FAFD00"/>
                </a:solidFill>
                <a:latin typeface="Times" pitchFamily="-107" charset="0"/>
              </a:rPr>
              <a:t> </a:t>
            </a:r>
            <a:r>
              <a:rPr lang="bn-IN" sz="1800" dirty="0" smtClean="0">
                <a:solidFill>
                  <a:srgbClr val="FFFF00"/>
                </a:solidFill>
              </a:rPr>
              <a:t>কাছাকাছি</a:t>
            </a:r>
            <a:endParaRPr lang="en-SG" sz="1800" dirty="0">
              <a:solidFill>
                <a:srgbClr val="FFFF00"/>
              </a:solidFill>
            </a:endParaRPr>
          </a:p>
        </p:txBody>
      </p:sp>
      <p:sp>
        <p:nvSpPr>
          <p:cNvPr id="162823" name="Text Box 7"/>
          <p:cNvSpPr txBox="1">
            <a:spLocks noChangeArrowheads="1"/>
          </p:cNvSpPr>
          <p:nvPr/>
        </p:nvSpPr>
        <p:spPr bwMode="auto">
          <a:xfrm>
            <a:off x="2114550" y="1195388"/>
            <a:ext cx="702945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bn-IN" sz="1800" dirty="0" smtClean="0">
                <a:solidFill>
                  <a:srgbClr val="FFFF00"/>
                </a:solidFill>
                <a:latin typeface="Comic Sans MS" pitchFamily="-107" charset="0"/>
                <a:ea typeface="+mn-ea"/>
                <a:cs typeface="+mn-cs"/>
              </a:rPr>
              <a:t>সেকেন্দারের চার সেনাপতি  তাঁর সাম্রাজ্য চার ভাগে ভাগ করে নিলেন।</a:t>
            </a:r>
            <a:endParaRPr lang="en-US" sz="1800" dirty="0">
              <a:solidFill>
                <a:srgbClr val="FFFF00"/>
              </a:solidFill>
              <a:latin typeface="Comic Sans MS" pitchFamily="-107" charset="0"/>
              <a:ea typeface="+mn-ea"/>
              <a:cs typeface="+mn-cs"/>
            </a:endParaRPr>
          </a:p>
        </p:txBody>
      </p:sp>
      <p:grpSp>
        <p:nvGrpSpPr>
          <p:cNvPr id="2" name="Group 105"/>
          <p:cNvGrpSpPr>
            <a:grpSpLocks/>
          </p:cNvGrpSpPr>
          <p:nvPr/>
        </p:nvGrpSpPr>
        <p:grpSpPr bwMode="auto">
          <a:xfrm>
            <a:off x="2651125" y="1668463"/>
            <a:ext cx="2227263" cy="1179512"/>
            <a:chOff x="1670" y="1051"/>
            <a:chExt cx="1403" cy="743"/>
          </a:xfrm>
        </p:grpSpPr>
        <p:sp>
          <p:nvSpPr>
            <p:cNvPr id="162828" name="Oval 12"/>
            <p:cNvSpPr>
              <a:spLocks noChangeArrowheads="1"/>
            </p:cNvSpPr>
            <p:nvPr/>
          </p:nvSpPr>
          <p:spPr bwMode="auto">
            <a:xfrm>
              <a:off x="1670" y="1051"/>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62838" name="Text Box 22"/>
            <p:cNvSpPr txBox="1">
              <a:spLocks noChangeArrowheads="1"/>
            </p:cNvSpPr>
            <p:nvPr/>
          </p:nvSpPr>
          <p:spPr bwMode="auto">
            <a:xfrm>
              <a:off x="1694" y="1153"/>
              <a:ext cx="1379" cy="25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000" dirty="0" smtClean="0">
                  <a:solidFill>
                    <a:srgbClr val="FFFF00"/>
                  </a:solidFill>
                  <a:latin typeface="Comic Sans MS" pitchFamily="-107" charset="0"/>
                  <a:ea typeface="+mn-ea"/>
                  <a:cs typeface="+mn-cs"/>
                </a:rPr>
                <a:t>এশিয়া মাইনর</a:t>
              </a:r>
              <a:r>
                <a:rPr lang="en-US" sz="2000" dirty="0" smtClean="0">
                  <a:solidFill>
                    <a:srgbClr val="FFFF00"/>
                  </a:solidFill>
                  <a:latin typeface="Comic Sans MS" pitchFamily="-107" charset="0"/>
                  <a:ea typeface="+mn-ea"/>
                  <a:cs typeface="+mn-cs"/>
                </a:rPr>
                <a:t>:</a:t>
              </a:r>
              <a:endParaRPr lang="en-US" sz="2000" dirty="0">
                <a:solidFill>
                  <a:srgbClr val="FFFF00"/>
                </a:solidFill>
                <a:latin typeface="Comic Sans MS" pitchFamily="-107" charset="0"/>
                <a:ea typeface="+mn-ea"/>
                <a:cs typeface="+mn-cs"/>
              </a:endParaRPr>
            </a:p>
          </p:txBody>
        </p:sp>
      </p:grpSp>
      <p:grpSp>
        <p:nvGrpSpPr>
          <p:cNvPr id="3" name="Group 106"/>
          <p:cNvGrpSpPr>
            <a:grpSpLocks/>
          </p:cNvGrpSpPr>
          <p:nvPr/>
        </p:nvGrpSpPr>
        <p:grpSpPr bwMode="auto">
          <a:xfrm>
            <a:off x="4541838" y="2706688"/>
            <a:ext cx="2154237" cy="1179512"/>
            <a:chOff x="2861" y="1705"/>
            <a:chExt cx="1357" cy="743"/>
          </a:xfrm>
        </p:grpSpPr>
        <p:sp>
          <p:nvSpPr>
            <p:cNvPr id="162829" name="Oval 13"/>
            <p:cNvSpPr>
              <a:spLocks noChangeArrowheads="1"/>
            </p:cNvSpPr>
            <p:nvPr/>
          </p:nvSpPr>
          <p:spPr bwMode="auto">
            <a:xfrm>
              <a:off x="2861" y="1705"/>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62839" name="Text Box 23"/>
            <p:cNvSpPr txBox="1">
              <a:spLocks noChangeArrowheads="1"/>
            </p:cNvSpPr>
            <p:nvPr/>
          </p:nvSpPr>
          <p:spPr bwMode="auto">
            <a:xfrm>
              <a:off x="2996" y="1767"/>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000" dirty="0" smtClean="0">
                  <a:solidFill>
                    <a:srgbClr val="FFFF00"/>
                  </a:solidFill>
                  <a:latin typeface="Comic Sans MS" pitchFamily="-107" charset="0"/>
                  <a:ea typeface="+mn-ea"/>
                  <a:cs typeface="+mn-cs"/>
                </a:rPr>
                <a:t>সিরিয়া</a:t>
              </a:r>
              <a:r>
                <a:rPr lang="en-US" sz="2000" dirty="0" smtClean="0">
                  <a:solidFill>
                    <a:srgbClr val="FFFF00"/>
                  </a:solidFill>
                  <a:latin typeface="Comic Sans MS" pitchFamily="-107" charset="0"/>
                  <a:ea typeface="+mn-ea"/>
                  <a:cs typeface="+mn-cs"/>
                </a:rPr>
                <a:t>:</a:t>
              </a:r>
              <a:endParaRPr lang="en-US" sz="2000" dirty="0">
                <a:solidFill>
                  <a:srgbClr val="FFFF00"/>
                </a:solidFill>
                <a:latin typeface="Comic Sans MS" pitchFamily="-107" charset="0"/>
                <a:ea typeface="+mn-ea"/>
                <a:cs typeface="+mn-cs"/>
              </a:endParaRPr>
            </a:p>
          </p:txBody>
        </p:sp>
      </p:grpSp>
      <p:grpSp>
        <p:nvGrpSpPr>
          <p:cNvPr id="4" name="Group 107"/>
          <p:cNvGrpSpPr>
            <a:grpSpLocks/>
          </p:cNvGrpSpPr>
          <p:nvPr/>
        </p:nvGrpSpPr>
        <p:grpSpPr bwMode="auto">
          <a:xfrm>
            <a:off x="3097213" y="5238750"/>
            <a:ext cx="2154237" cy="1179513"/>
            <a:chOff x="1951" y="3300"/>
            <a:chExt cx="1357" cy="743"/>
          </a:xfrm>
        </p:grpSpPr>
        <p:sp>
          <p:nvSpPr>
            <p:cNvPr id="162830" name="Oval 14"/>
            <p:cNvSpPr>
              <a:spLocks noChangeArrowheads="1"/>
            </p:cNvSpPr>
            <p:nvPr/>
          </p:nvSpPr>
          <p:spPr bwMode="auto">
            <a:xfrm>
              <a:off x="1951" y="3300"/>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62840" name="Text Box 24"/>
            <p:cNvSpPr txBox="1">
              <a:spLocks noChangeArrowheads="1"/>
            </p:cNvSpPr>
            <p:nvPr/>
          </p:nvSpPr>
          <p:spPr bwMode="auto">
            <a:xfrm>
              <a:off x="2087" y="3350"/>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000" dirty="0" smtClean="0">
                  <a:solidFill>
                    <a:srgbClr val="FFFF00"/>
                  </a:solidFill>
                  <a:latin typeface="Comic Sans MS" pitchFamily="-107" charset="0"/>
                  <a:ea typeface="+mn-ea"/>
                  <a:cs typeface="+mn-cs"/>
                </a:rPr>
                <a:t>মিশর</a:t>
              </a:r>
              <a:r>
                <a:rPr lang="en-US" sz="2000" dirty="0" smtClean="0">
                  <a:solidFill>
                    <a:srgbClr val="FFFF00"/>
                  </a:solidFill>
                  <a:latin typeface="Comic Sans MS" pitchFamily="-107" charset="0"/>
                  <a:ea typeface="+mn-ea"/>
                  <a:cs typeface="+mn-cs"/>
                </a:rPr>
                <a:t>:</a:t>
              </a:r>
              <a:endParaRPr lang="en-US" sz="2000" dirty="0">
                <a:solidFill>
                  <a:srgbClr val="FFFF00"/>
                </a:solidFill>
                <a:latin typeface="Comic Sans MS" pitchFamily="-107" charset="0"/>
                <a:ea typeface="+mn-ea"/>
                <a:cs typeface="+mn-cs"/>
              </a:endParaRPr>
            </a:p>
          </p:txBody>
        </p:sp>
      </p:grpSp>
      <p:grpSp>
        <p:nvGrpSpPr>
          <p:cNvPr id="5" name="Group 98"/>
          <p:cNvGrpSpPr>
            <a:grpSpLocks/>
          </p:cNvGrpSpPr>
          <p:nvPr/>
        </p:nvGrpSpPr>
        <p:grpSpPr bwMode="auto">
          <a:xfrm>
            <a:off x="1128713" y="2857500"/>
            <a:ext cx="3067050" cy="2605088"/>
            <a:chOff x="711" y="1800"/>
            <a:chExt cx="1932" cy="1641"/>
          </a:xfrm>
        </p:grpSpPr>
        <p:sp>
          <p:nvSpPr>
            <p:cNvPr id="162842" name="Text Box 26"/>
            <p:cNvSpPr txBox="1">
              <a:spLocks noChangeArrowheads="1"/>
            </p:cNvSpPr>
            <p:nvPr/>
          </p:nvSpPr>
          <p:spPr bwMode="auto">
            <a:xfrm rot="20165777">
              <a:off x="711" y="2554"/>
              <a:ext cx="1674" cy="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800" dirty="0" smtClean="0">
                  <a:latin typeface="Comic Sans MS" pitchFamily="-107" charset="0"/>
                  <a:ea typeface="+mn-ea"/>
                  <a:cs typeface="+mn-cs"/>
                </a:rPr>
                <a:t>ভূমধ্য সাগর</a:t>
              </a:r>
              <a:endParaRPr lang="en-US" sz="2800" dirty="0">
                <a:latin typeface="Comic Sans MS" pitchFamily="-107" charset="0"/>
                <a:ea typeface="+mn-ea"/>
                <a:cs typeface="+mn-cs"/>
              </a:endParaRPr>
            </a:p>
          </p:txBody>
        </p:sp>
        <p:sp>
          <p:nvSpPr>
            <p:cNvPr id="162832" name="Arc 16"/>
            <p:cNvSpPr>
              <a:spLocks/>
            </p:cNvSpPr>
            <p:nvPr/>
          </p:nvSpPr>
          <p:spPr bwMode="auto">
            <a:xfrm rot="5287382">
              <a:off x="932" y="1731"/>
              <a:ext cx="1641" cy="1780"/>
            </a:xfrm>
            <a:custGeom>
              <a:avLst/>
              <a:gdLst>
                <a:gd name="G0" fmla="+- 21600 0 0"/>
                <a:gd name="G1" fmla="+- 21600 0 0"/>
                <a:gd name="G2" fmla="+- 21600 0 0"/>
                <a:gd name="T0" fmla="*/ 3624 w 43191"/>
                <a:gd name="T1" fmla="*/ 33575 h 33575"/>
                <a:gd name="T2" fmla="*/ 43191 w 43191"/>
                <a:gd name="T3" fmla="*/ 21006 h 33575"/>
                <a:gd name="T4" fmla="*/ 21600 w 43191"/>
                <a:gd name="T5" fmla="*/ 21600 h 33575"/>
              </a:gdLst>
              <a:ahLst/>
              <a:cxnLst>
                <a:cxn ang="0">
                  <a:pos x="T0" y="T1"/>
                </a:cxn>
                <a:cxn ang="0">
                  <a:pos x="T2" y="T3"/>
                </a:cxn>
                <a:cxn ang="0">
                  <a:pos x="T4" y="T5"/>
                </a:cxn>
              </a:cxnLst>
              <a:rect l="0" t="0" r="r" b="b"/>
              <a:pathLst>
                <a:path w="43191" h="33575" fill="none" extrusionOk="0">
                  <a:moveTo>
                    <a:pt x="3623" y="33575"/>
                  </a:moveTo>
                  <a:cubicBezTo>
                    <a:pt x="1260" y="30028"/>
                    <a:pt x="0" y="25861"/>
                    <a:pt x="0" y="21600"/>
                  </a:cubicBezTo>
                  <a:cubicBezTo>
                    <a:pt x="0" y="9670"/>
                    <a:pt x="9670" y="0"/>
                    <a:pt x="21600" y="0"/>
                  </a:cubicBezTo>
                  <a:cubicBezTo>
                    <a:pt x="33297" y="0"/>
                    <a:pt x="42870" y="9312"/>
                    <a:pt x="43191" y="21005"/>
                  </a:cubicBezTo>
                </a:path>
                <a:path w="43191" h="33575" stroke="0" extrusionOk="0">
                  <a:moveTo>
                    <a:pt x="3623" y="33575"/>
                  </a:moveTo>
                  <a:cubicBezTo>
                    <a:pt x="1260" y="30028"/>
                    <a:pt x="0" y="25861"/>
                    <a:pt x="0" y="21600"/>
                  </a:cubicBezTo>
                  <a:cubicBezTo>
                    <a:pt x="0" y="9670"/>
                    <a:pt x="9670" y="0"/>
                    <a:pt x="21600" y="0"/>
                  </a:cubicBezTo>
                  <a:cubicBezTo>
                    <a:pt x="33297" y="0"/>
                    <a:pt x="42870" y="9312"/>
                    <a:pt x="43191" y="21005"/>
                  </a:cubicBezTo>
                  <a:lnTo>
                    <a:pt x="21600" y="21600"/>
                  </a:lnTo>
                  <a:close/>
                </a:path>
              </a:pathLst>
            </a:custGeom>
            <a:noFill/>
            <a:ln w="76200">
              <a:solidFill>
                <a:srgbClr val="0033C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30734" name="Text Box 71"/>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62889" name="Oval 73"/>
          <p:cNvSpPr>
            <a:spLocks noChangeArrowheads="1"/>
          </p:cNvSpPr>
          <p:nvPr/>
        </p:nvSpPr>
        <p:spPr bwMode="auto">
          <a:xfrm>
            <a:off x="3832487" y="542007"/>
            <a:ext cx="1117600" cy="4953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latin typeface="Comic Sans MS" pitchFamily="-107" charset="0"/>
              <a:ea typeface="+mn-ea"/>
              <a:cs typeface="+mn-cs"/>
            </a:endParaRPr>
          </a:p>
        </p:txBody>
      </p:sp>
      <p:sp>
        <p:nvSpPr>
          <p:cNvPr id="162890" name="Oval 74"/>
          <p:cNvSpPr>
            <a:spLocks noChangeArrowheads="1"/>
          </p:cNvSpPr>
          <p:nvPr/>
        </p:nvSpPr>
        <p:spPr bwMode="auto">
          <a:xfrm>
            <a:off x="3248924" y="1088011"/>
            <a:ext cx="1976437" cy="4953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0737" name="Text Box 76"/>
          <p:cNvSpPr txBox="1">
            <a:spLocks noChangeArrowheads="1"/>
          </p:cNvSpPr>
          <p:nvPr/>
        </p:nvSpPr>
        <p:spPr bwMode="auto">
          <a:xfrm>
            <a:off x="858361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9</a:t>
            </a:r>
            <a:endParaRPr lang="en-US" b="0">
              <a:solidFill>
                <a:srgbClr val="FFFFFF"/>
              </a:solidFill>
            </a:endParaRPr>
          </a:p>
        </p:txBody>
      </p:sp>
      <p:sp>
        <p:nvSpPr>
          <p:cNvPr id="162893" name="Rectangle 7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14</a:t>
            </a:r>
          </a:p>
        </p:txBody>
      </p:sp>
      <p:grpSp>
        <p:nvGrpSpPr>
          <p:cNvPr id="6" name="Group 104"/>
          <p:cNvGrpSpPr>
            <a:grpSpLocks/>
          </p:cNvGrpSpPr>
          <p:nvPr/>
        </p:nvGrpSpPr>
        <p:grpSpPr bwMode="auto">
          <a:xfrm>
            <a:off x="296863" y="1643063"/>
            <a:ext cx="2154237" cy="1179512"/>
            <a:chOff x="187" y="1035"/>
            <a:chExt cx="1357" cy="743"/>
          </a:xfrm>
        </p:grpSpPr>
        <p:sp>
          <p:nvSpPr>
            <p:cNvPr id="162907" name="Oval 91"/>
            <p:cNvSpPr>
              <a:spLocks noChangeArrowheads="1"/>
            </p:cNvSpPr>
            <p:nvPr/>
          </p:nvSpPr>
          <p:spPr bwMode="auto">
            <a:xfrm>
              <a:off x="187" y="1035"/>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62908" name="Text Box 92"/>
            <p:cNvSpPr txBox="1">
              <a:spLocks noChangeArrowheads="1"/>
            </p:cNvSpPr>
            <p:nvPr/>
          </p:nvSpPr>
          <p:spPr bwMode="auto">
            <a:xfrm>
              <a:off x="325" y="1106"/>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000" dirty="0" smtClean="0">
                  <a:solidFill>
                    <a:srgbClr val="FFFF00"/>
                  </a:solidFill>
                  <a:latin typeface="Comic Sans MS" pitchFamily="-107" charset="0"/>
                  <a:ea typeface="+mn-ea"/>
                  <a:cs typeface="+mn-cs"/>
                </a:rPr>
                <a:t>গ্রীস্</a:t>
              </a:r>
              <a:r>
                <a:rPr lang="en-US" sz="2000" dirty="0" smtClean="0">
                  <a:solidFill>
                    <a:srgbClr val="FFFF00"/>
                  </a:solidFill>
                  <a:latin typeface="Comic Sans MS" pitchFamily="-107" charset="0"/>
                  <a:ea typeface="+mn-ea"/>
                  <a:cs typeface="+mn-cs"/>
                </a:rPr>
                <a:t>: </a:t>
              </a:r>
              <a:endParaRPr lang="en-US" sz="2000" dirty="0">
                <a:solidFill>
                  <a:srgbClr val="FFFF00"/>
                </a:solidFill>
                <a:latin typeface="Comic Sans MS" pitchFamily="-107" charset="0"/>
                <a:ea typeface="+mn-ea"/>
                <a:cs typeface="+mn-cs"/>
              </a:endParaRPr>
            </a:p>
          </p:txBody>
        </p:sp>
      </p:grpSp>
      <p:sp>
        <p:nvSpPr>
          <p:cNvPr id="162915" name="Text Box 99"/>
          <p:cNvSpPr txBox="1">
            <a:spLocks noChangeArrowheads="1"/>
          </p:cNvSpPr>
          <p:nvPr/>
        </p:nvSpPr>
        <p:spPr bwMode="auto">
          <a:xfrm>
            <a:off x="4778375" y="4571534"/>
            <a:ext cx="3989388" cy="523220"/>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bn-IN" sz="2800" dirty="0" smtClean="0">
                <a:solidFill>
                  <a:srgbClr val="FFFF00"/>
                </a:solidFill>
                <a:latin typeface="Comic Sans MS" pitchFamily="-107" charset="0"/>
              </a:rPr>
              <a:t>শিক্ষণ সাহাজ্য</a:t>
            </a:r>
            <a:r>
              <a:rPr lang="en-US" sz="2800" dirty="0" smtClean="0">
                <a:solidFill>
                  <a:srgbClr val="FFFF00"/>
                </a:solidFill>
                <a:latin typeface="Comic Sans MS" pitchFamily="-107" charset="0"/>
              </a:rPr>
              <a:t> #</a:t>
            </a:r>
            <a:r>
              <a:rPr lang="bn-IN" sz="2800" dirty="0" smtClean="0">
                <a:solidFill>
                  <a:srgbClr val="FFFF00"/>
                </a:solidFill>
                <a:latin typeface="Comic Sans MS" pitchFamily="-107" charset="0"/>
              </a:rPr>
              <a:t>০৫</a:t>
            </a:r>
            <a:endParaRPr lang="en-US" sz="2800" dirty="0">
              <a:solidFill>
                <a:srgbClr val="FFFF00"/>
              </a:solidFill>
              <a:latin typeface="Comic Sans MS" pitchFamily="-107" charset="0"/>
            </a:endParaRPr>
          </a:p>
        </p:txBody>
      </p:sp>
      <p:grpSp>
        <p:nvGrpSpPr>
          <p:cNvPr id="7" name="Group 108"/>
          <p:cNvGrpSpPr>
            <a:grpSpLocks/>
          </p:cNvGrpSpPr>
          <p:nvPr/>
        </p:nvGrpSpPr>
        <p:grpSpPr bwMode="auto">
          <a:xfrm>
            <a:off x="350838" y="1487488"/>
            <a:ext cx="6589713" cy="1079500"/>
            <a:chOff x="221" y="937"/>
            <a:chExt cx="4151" cy="680"/>
          </a:xfrm>
        </p:grpSpPr>
        <p:sp>
          <p:nvSpPr>
            <p:cNvPr id="162916" name="Text Box 100"/>
            <p:cNvSpPr txBox="1">
              <a:spLocks noChangeArrowheads="1"/>
            </p:cNvSpPr>
            <p:nvPr/>
          </p:nvSpPr>
          <p:spPr bwMode="auto">
            <a:xfrm>
              <a:off x="221" y="1290"/>
              <a:ext cx="1270"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800" dirty="0" smtClean="0">
                  <a:solidFill>
                    <a:schemeClr val="tx1"/>
                  </a:solidFill>
                  <a:latin typeface="Comic Sans MS" pitchFamily="-107" charset="0"/>
                  <a:ea typeface="+mn-ea"/>
                  <a:cs typeface="+mn-cs"/>
                </a:rPr>
                <a:t>কস্স্যান্দার</a:t>
              </a:r>
              <a:endParaRPr lang="en-US" sz="2800" dirty="0">
                <a:solidFill>
                  <a:schemeClr val="tx1"/>
                </a:solidFill>
                <a:latin typeface="Comic Sans MS" pitchFamily="-107" charset="0"/>
                <a:ea typeface="+mn-ea"/>
                <a:cs typeface="+mn-cs"/>
              </a:endParaRPr>
            </a:p>
          </p:txBody>
        </p:sp>
        <p:grpSp>
          <p:nvGrpSpPr>
            <p:cNvPr id="30763" name="Group 93"/>
            <p:cNvGrpSpPr>
              <a:grpSpLocks/>
            </p:cNvGrpSpPr>
            <p:nvPr/>
          </p:nvGrpSpPr>
          <p:grpSpPr bwMode="auto">
            <a:xfrm>
              <a:off x="310" y="937"/>
              <a:ext cx="4062" cy="671"/>
              <a:chOff x="310" y="937"/>
              <a:chExt cx="4062" cy="671"/>
            </a:xfrm>
          </p:grpSpPr>
          <p:sp>
            <p:nvSpPr>
              <p:cNvPr id="162843" name="Text Box 27"/>
              <p:cNvSpPr txBox="1">
                <a:spLocks noChangeArrowheads="1"/>
              </p:cNvSpPr>
              <p:nvPr/>
            </p:nvSpPr>
            <p:spPr bwMode="auto">
              <a:xfrm>
                <a:off x="310" y="1358"/>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2000">
                  <a:solidFill>
                    <a:schemeClr val="tx1"/>
                  </a:solidFill>
                  <a:latin typeface="Comic Sans MS" pitchFamily="-107" charset="0"/>
                  <a:ea typeface="+mn-ea"/>
                  <a:cs typeface="+mn-cs"/>
                </a:endParaRPr>
              </a:p>
            </p:txBody>
          </p:sp>
          <p:sp>
            <p:nvSpPr>
              <p:cNvPr id="162853" name="Line 37"/>
              <p:cNvSpPr>
                <a:spLocks noChangeShapeType="1"/>
              </p:cNvSpPr>
              <p:nvPr/>
            </p:nvSpPr>
            <p:spPr bwMode="auto">
              <a:xfrm flipH="1">
                <a:off x="1310" y="937"/>
                <a:ext cx="3062" cy="442"/>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grpSp>
        <p:nvGrpSpPr>
          <p:cNvPr id="9" name="Group 109"/>
          <p:cNvGrpSpPr>
            <a:grpSpLocks/>
          </p:cNvGrpSpPr>
          <p:nvPr/>
        </p:nvGrpSpPr>
        <p:grpSpPr bwMode="auto">
          <a:xfrm>
            <a:off x="2584450" y="1574800"/>
            <a:ext cx="4521200" cy="1063624"/>
            <a:chOff x="1628" y="992"/>
            <a:chExt cx="2848" cy="670"/>
          </a:xfrm>
        </p:grpSpPr>
        <p:sp>
          <p:nvSpPr>
            <p:cNvPr id="162917" name="Text Box 101"/>
            <p:cNvSpPr txBox="1">
              <a:spLocks noChangeArrowheads="1"/>
            </p:cNvSpPr>
            <p:nvPr/>
          </p:nvSpPr>
          <p:spPr bwMode="auto">
            <a:xfrm>
              <a:off x="1628" y="1304"/>
              <a:ext cx="1446"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800" dirty="0" smtClean="0">
                  <a:solidFill>
                    <a:schemeClr val="tx1"/>
                  </a:solidFill>
                  <a:latin typeface="Comic Sans MS" pitchFamily="-107" charset="0"/>
                  <a:ea typeface="+mn-ea"/>
                  <a:cs typeface="+mn-cs"/>
                </a:rPr>
                <a:t>লাইসিমাকুস্</a:t>
              </a:r>
              <a:endParaRPr lang="en-US" sz="2800" dirty="0">
                <a:solidFill>
                  <a:schemeClr val="tx1"/>
                </a:solidFill>
                <a:latin typeface="Comic Sans MS" pitchFamily="-107" charset="0"/>
                <a:ea typeface="+mn-ea"/>
                <a:cs typeface="+mn-cs"/>
              </a:endParaRPr>
            </a:p>
          </p:txBody>
        </p:sp>
        <p:grpSp>
          <p:nvGrpSpPr>
            <p:cNvPr id="30759" name="Group 94"/>
            <p:cNvGrpSpPr>
              <a:grpSpLocks/>
            </p:cNvGrpSpPr>
            <p:nvPr/>
          </p:nvGrpSpPr>
          <p:grpSpPr bwMode="auto">
            <a:xfrm>
              <a:off x="1637" y="992"/>
              <a:ext cx="2839" cy="670"/>
              <a:chOff x="1637" y="992"/>
              <a:chExt cx="2839" cy="670"/>
            </a:xfrm>
          </p:grpSpPr>
          <p:sp>
            <p:nvSpPr>
              <p:cNvPr id="162844" name="Text Box 28"/>
              <p:cNvSpPr txBox="1">
                <a:spLocks noChangeArrowheads="1"/>
              </p:cNvSpPr>
              <p:nvPr/>
            </p:nvSpPr>
            <p:spPr bwMode="auto">
              <a:xfrm>
                <a:off x="1637" y="1412"/>
                <a:ext cx="137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a:solidFill>
                      <a:schemeClr val="tx1"/>
                    </a:solidFill>
                    <a:latin typeface="Comic Sans MS" pitchFamily="-107" charset="0"/>
                    <a:ea typeface="+mn-ea"/>
                    <a:cs typeface="+mn-cs"/>
                  </a:rPr>
                  <a:t> </a:t>
                </a:r>
              </a:p>
            </p:txBody>
          </p:sp>
          <p:sp>
            <p:nvSpPr>
              <p:cNvPr id="162852" name="Line 36"/>
              <p:cNvSpPr>
                <a:spLocks noChangeShapeType="1"/>
              </p:cNvSpPr>
              <p:nvPr/>
            </p:nvSpPr>
            <p:spPr bwMode="auto">
              <a:xfrm flipH="1">
                <a:off x="2894" y="992"/>
                <a:ext cx="1582" cy="396"/>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grpSp>
        <p:nvGrpSpPr>
          <p:cNvPr id="11" name="Group 110"/>
          <p:cNvGrpSpPr>
            <a:grpSpLocks/>
          </p:cNvGrpSpPr>
          <p:nvPr/>
        </p:nvGrpSpPr>
        <p:grpSpPr bwMode="auto">
          <a:xfrm>
            <a:off x="2971800" y="1563688"/>
            <a:ext cx="4365625" cy="4632326"/>
            <a:chOff x="1872" y="985"/>
            <a:chExt cx="2750" cy="2918"/>
          </a:xfrm>
        </p:grpSpPr>
        <p:sp>
          <p:nvSpPr>
            <p:cNvPr id="162919" name="Text Box 103"/>
            <p:cNvSpPr txBox="1">
              <a:spLocks noChangeArrowheads="1"/>
            </p:cNvSpPr>
            <p:nvPr/>
          </p:nvSpPr>
          <p:spPr bwMode="auto">
            <a:xfrm>
              <a:off x="1872" y="3576"/>
              <a:ext cx="1556"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800" dirty="0" smtClean="0">
                  <a:solidFill>
                    <a:schemeClr val="tx1"/>
                  </a:solidFill>
                  <a:latin typeface="Comic Sans MS" pitchFamily="-107" charset="0"/>
                  <a:ea typeface="+mn-ea"/>
                  <a:cs typeface="+mn-cs"/>
                </a:rPr>
                <a:t>তোলেমি</a:t>
              </a:r>
              <a:endParaRPr lang="en-US" sz="2800" dirty="0">
                <a:solidFill>
                  <a:schemeClr val="tx1"/>
                </a:solidFill>
                <a:latin typeface="Comic Sans MS" pitchFamily="-107" charset="0"/>
                <a:ea typeface="+mn-ea"/>
                <a:cs typeface="+mn-cs"/>
              </a:endParaRPr>
            </a:p>
          </p:txBody>
        </p:sp>
        <p:grpSp>
          <p:nvGrpSpPr>
            <p:cNvPr id="30755" name="Group 95"/>
            <p:cNvGrpSpPr>
              <a:grpSpLocks/>
            </p:cNvGrpSpPr>
            <p:nvPr/>
          </p:nvGrpSpPr>
          <p:grpSpPr bwMode="auto">
            <a:xfrm>
              <a:off x="2082" y="985"/>
              <a:ext cx="2540" cy="2910"/>
              <a:chOff x="2082" y="985"/>
              <a:chExt cx="2540" cy="2910"/>
            </a:xfrm>
          </p:grpSpPr>
          <p:sp>
            <p:nvSpPr>
              <p:cNvPr id="162899" name="Text Box 83"/>
              <p:cNvSpPr txBox="1">
                <a:spLocks noChangeArrowheads="1"/>
              </p:cNvSpPr>
              <p:nvPr/>
            </p:nvSpPr>
            <p:spPr bwMode="auto">
              <a:xfrm>
                <a:off x="2082" y="3645"/>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2000">
                  <a:solidFill>
                    <a:schemeClr val="tx1"/>
                  </a:solidFill>
                  <a:latin typeface="Comic Sans MS" pitchFamily="-107" charset="0"/>
                  <a:ea typeface="+mn-ea"/>
                  <a:cs typeface="+mn-cs"/>
                </a:endParaRPr>
              </a:p>
            </p:txBody>
          </p:sp>
          <p:sp>
            <p:nvSpPr>
              <p:cNvPr id="162900" name="Line 84"/>
              <p:cNvSpPr>
                <a:spLocks noChangeShapeType="1"/>
              </p:cNvSpPr>
              <p:nvPr/>
            </p:nvSpPr>
            <p:spPr bwMode="auto">
              <a:xfrm flipH="1">
                <a:off x="2730" y="985"/>
                <a:ext cx="1892" cy="2763"/>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grpSp>
        <p:nvGrpSpPr>
          <p:cNvPr id="13" name="Group 111"/>
          <p:cNvGrpSpPr>
            <a:grpSpLocks/>
          </p:cNvGrpSpPr>
          <p:nvPr/>
        </p:nvGrpSpPr>
        <p:grpSpPr bwMode="auto">
          <a:xfrm>
            <a:off x="4454212" y="1619188"/>
            <a:ext cx="3092127" cy="2096071"/>
            <a:chOff x="2247" y="942"/>
            <a:chExt cx="1961" cy="1349"/>
          </a:xfrm>
        </p:grpSpPr>
        <p:sp>
          <p:nvSpPr>
            <p:cNvPr id="162918" name="Text Box 102"/>
            <p:cNvSpPr txBox="1">
              <a:spLocks noChangeArrowheads="1"/>
            </p:cNvSpPr>
            <p:nvPr/>
          </p:nvSpPr>
          <p:spPr bwMode="auto">
            <a:xfrm>
              <a:off x="2247" y="1900"/>
              <a:ext cx="1475" cy="3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800" dirty="0" smtClean="0">
                  <a:solidFill>
                    <a:schemeClr val="tx1"/>
                  </a:solidFill>
                  <a:latin typeface="Comic Sans MS" pitchFamily="-107" charset="0"/>
                  <a:ea typeface="+mn-ea"/>
                  <a:cs typeface="+mn-cs"/>
                </a:rPr>
                <a:t>সেলিউকুস্</a:t>
              </a:r>
              <a:endParaRPr lang="en-US" sz="2800" dirty="0">
                <a:solidFill>
                  <a:schemeClr val="tx1"/>
                </a:solidFill>
                <a:latin typeface="Comic Sans MS" pitchFamily="-107" charset="0"/>
                <a:ea typeface="+mn-ea"/>
                <a:cs typeface="+mn-cs"/>
              </a:endParaRPr>
            </a:p>
          </p:txBody>
        </p:sp>
        <p:grpSp>
          <p:nvGrpSpPr>
            <p:cNvPr id="30751" name="Group 96"/>
            <p:cNvGrpSpPr>
              <a:grpSpLocks/>
            </p:cNvGrpSpPr>
            <p:nvPr/>
          </p:nvGrpSpPr>
          <p:grpSpPr bwMode="auto">
            <a:xfrm>
              <a:off x="2946" y="942"/>
              <a:ext cx="1262" cy="1349"/>
              <a:chOff x="2946" y="942"/>
              <a:chExt cx="1262" cy="1349"/>
            </a:xfrm>
          </p:grpSpPr>
          <p:sp>
            <p:nvSpPr>
              <p:cNvPr id="162845" name="Text Box 29"/>
              <p:cNvSpPr txBox="1">
                <a:spLocks noChangeArrowheads="1"/>
              </p:cNvSpPr>
              <p:nvPr/>
            </p:nvSpPr>
            <p:spPr bwMode="auto">
              <a:xfrm>
                <a:off x="2946" y="2041"/>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2000">
                  <a:solidFill>
                    <a:schemeClr val="tx1"/>
                  </a:solidFill>
                  <a:latin typeface="Comic Sans MS" pitchFamily="-107" charset="0"/>
                  <a:ea typeface="+mn-ea"/>
                  <a:cs typeface="+mn-cs"/>
                </a:endParaRPr>
              </a:p>
            </p:txBody>
          </p:sp>
          <p:sp>
            <p:nvSpPr>
              <p:cNvPr id="162855" name="Line 39"/>
              <p:cNvSpPr>
                <a:spLocks noChangeShapeType="1"/>
              </p:cNvSpPr>
              <p:nvPr/>
            </p:nvSpPr>
            <p:spPr bwMode="auto">
              <a:xfrm flipH="1">
                <a:off x="3555" y="942"/>
                <a:ext cx="653" cy="1149"/>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
        <p:nvSpPr>
          <p:cNvPr id="162901" name="Oval 85"/>
          <p:cNvSpPr>
            <a:spLocks noChangeArrowheads="1"/>
          </p:cNvSpPr>
          <p:nvPr/>
        </p:nvSpPr>
        <p:spPr bwMode="auto">
          <a:xfrm>
            <a:off x="6950955" y="1141986"/>
            <a:ext cx="1025257" cy="419100"/>
          </a:xfrm>
          <a:prstGeom prst="ellipse">
            <a:avLst/>
          </a:prstGeom>
          <a:noFill/>
          <a:ln w="57150">
            <a:solidFill>
              <a:srgbClr val="62D6AC"/>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66" name="Group 65"/>
          <p:cNvGrpSpPr/>
          <p:nvPr/>
        </p:nvGrpSpPr>
        <p:grpSpPr>
          <a:xfrm>
            <a:off x="7918297" y="3328011"/>
            <a:ext cx="984250" cy="550863"/>
            <a:chOff x="7931150" y="3429000"/>
            <a:chExt cx="984250" cy="550863"/>
          </a:xfrm>
        </p:grpSpPr>
        <p:sp>
          <p:nvSpPr>
            <p:cNvPr id="67"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8"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9"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0"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গ্রীক সেকেন্দার</a:t>
              </a:r>
              <a:endParaRPr lang="en-US" sz="900" dirty="0">
                <a:solidFill>
                  <a:srgbClr val="000000"/>
                </a:solidFill>
                <a:latin typeface="Helvetica" charset="0"/>
              </a:endParaRPr>
            </a:p>
          </p:txBody>
        </p:sp>
        <p:sp>
          <p:nvSpPr>
            <p:cNvPr id="73"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নীরবতা</a:t>
              </a:r>
              <a:endParaRPr lang="en-US" sz="900" dirty="0">
                <a:solidFill>
                  <a:srgbClr val="000000"/>
                </a:solidFill>
                <a:latin typeface="Chicago" charset="0"/>
              </a:endParaRPr>
            </a:p>
          </p:txBody>
        </p:sp>
      </p:grpSp>
      <p:grpSp>
        <p:nvGrpSpPr>
          <p:cNvPr id="58" name="Group 50"/>
          <p:cNvGrpSpPr>
            <a:grpSpLocks/>
          </p:cNvGrpSpPr>
          <p:nvPr/>
        </p:nvGrpSpPr>
        <p:grpSpPr bwMode="auto">
          <a:xfrm>
            <a:off x="409575" y="223838"/>
            <a:ext cx="852488" cy="1720851"/>
            <a:chOff x="258" y="105"/>
            <a:chExt cx="537" cy="1084"/>
          </a:xfrm>
        </p:grpSpPr>
        <p:sp>
          <p:nvSpPr>
            <p:cNvPr id="59" name="Rectangle 51"/>
            <p:cNvSpPr>
              <a:spLocks noChangeArrowheads="1"/>
            </p:cNvSpPr>
            <p:nvPr/>
          </p:nvSpPr>
          <p:spPr bwMode="auto">
            <a:xfrm>
              <a:off x="258" y="105"/>
              <a:ext cx="537"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sz="2800" b="0" dirty="0">
                <a:latin typeface="Matura MT Script Capitals" charset="0"/>
              </a:endParaRPr>
            </a:p>
          </p:txBody>
        </p:sp>
        <p:sp>
          <p:nvSpPr>
            <p:cNvPr id="60" name="Line 52"/>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1"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162915"/>
                                        </p:tgtEl>
                                        <p:attrNameLst>
                                          <p:attrName>style.visibility</p:attrName>
                                        </p:attrNameLst>
                                      </p:cBhvr>
                                      <p:to>
                                        <p:strVal val="visible"/>
                                      </p:to>
                                    </p:set>
                                    <p:anim calcmode="lin" valueType="num">
                                      <p:cBhvr additive="base">
                                        <p:cTn id="7" dur="500" fill="hold"/>
                                        <p:tgtEl>
                                          <p:spTgt spid="162915"/>
                                        </p:tgtEl>
                                        <p:attrNameLst>
                                          <p:attrName>ppt_x</p:attrName>
                                        </p:attrNameLst>
                                      </p:cBhvr>
                                      <p:tavLst>
                                        <p:tav tm="0">
                                          <p:val>
                                            <p:strVal val="1+#ppt_w/2"/>
                                          </p:val>
                                        </p:tav>
                                        <p:tav tm="100000">
                                          <p:val>
                                            <p:strVal val="#ppt_x"/>
                                          </p:val>
                                        </p:tav>
                                      </p:tavLst>
                                    </p:anim>
                                    <p:anim calcmode="lin" valueType="num">
                                      <p:cBhvr additive="base">
                                        <p:cTn id="8" dur="500" fill="hold"/>
                                        <p:tgtEl>
                                          <p:spTgt spid="16291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62822"/>
                                        </p:tgtEl>
                                        <p:attrNameLst>
                                          <p:attrName>style.visibility</p:attrName>
                                        </p:attrNameLst>
                                      </p:cBhvr>
                                      <p:to>
                                        <p:strVal val="visible"/>
                                      </p:to>
                                    </p:set>
                                    <p:animEffect transition="in" filter="fade">
                                      <p:cBhvr>
                                        <p:cTn id="12" dur="500"/>
                                        <p:tgtEl>
                                          <p:spTgt spid="162822"/>
                                        </p:tgtEl>
                                      </p:cBhvr>
                                    </p:animEffect>
                                  </p:childTnLst>
                                </p:cTn>
                              </p:par>
                            </p:childTnLst>
                          </p:cTn>
                        </p:par>
                        <p:par>
                          <p:cTn id="13" fill="hold" nodeType="afterGroup">
                            <p:stCondLst>
                              <p:cond delay="1000"/>
                            </p:stCondLst>
                            <p:childTnLst>
                              <p:par>
                                <p:cTn id="14" presetID="23" presetClass="entr" presetSubtype="528" fill="hold" grpId="0" nodeType="afterEffect">
                                  <p:stCondLst>
                                    <p:cond delay="0"/>
                                  </p:stCondLst>
                                  <p:childTnLst>
                                    <p:set>
                                      <p:cBhvr>
                                        <p:cTn id="15" dur="1" fill="hold">
                                          <p:stCondLst>
                                            <p:cond delay="0"/>
                                          </p:stCondLst>
                                        </p:cTn>
                                        <p:tgtEl>
                                          <p:spTgt spid="162889"/>
                                        </p:tgtEl>
                                        <p:attrNameLst>
                                          <p:attrName>style.visibility</p:attrName>
                                        </p:attrNameLst>
                                      </p:cBhvr>
                                      <p:to>
                                        <p:strVal val="visible"/>
                                      </p:to>
                                    </p:set>
                                    <p:anim calcmode="lin" valueType="num">
                                      <p:cBhvr>
                                        <p:cTn id="16" dur="500" fill="hold"/>
                                        <p:tgtEl>
                                          <p:spTgt spid="162889"/>
                                        </p:tgtEl>
                                        <p:attrNameLst>
                                          <p:attrName>ppt_w</p:attrName>
                                        </p:attrNameLst>
                                      </p:cBhvr>
                                      <p:tavLst>
                                        <p:tav tm="0">
                                          <p:val>
                                            <p:fltVal val="0"/>
                                          </p:val>
                                        </p:tav>
                                        <p:tav tm="100000">
                                          <p:val>
                                            <p:strVal val="#ppt_w"/>
                                          </p:val>
                                        </p:tav>
                                      </p:tavLst>
                                    </p:anim>
                                    <p:anim calcmode="lin" valueType="num">
                                      <p:cBhvr>
                                        <p:cTn id="17" dur="500" fill="hold"/>
                                        <p:tgtEl>
                                          <p:spTgt spid="162889"/>
                                        </p:tgtEl>
                                        <p:attrNameLst>
                                          <p:attrName>ppt_h</p:attrName>
                                        </p:attrNameLst>
                                      </p:cBhvr>
                                      <p:tavLst>
                                        <p:tav tm="0">
                                          <p:val>
                                            <p:fltVal val="0"/>
                                          </p:val>
                                        </p:tav>
                                        <p:tav tm="100000">
                                          <p:val>
                                            <p:strVal val="#ppt_h"/>
                                          </p:val>
                                        </p:tav>
                                      </p:tavLst>
                                    </p:anim>
                                    <p:anim calcmode="lin" valueType="num">
                                      <p:cBhvr>
                                        <p:cTn id="18" dur="500" fill="hold"/>
                                        <p:tgtEl>
                                          <p:spTgt spid="162889"/>
                                        </p:tgtEl>
                                        <p:attrNameLst>
                                          <p:attrName>ppt_x</p:attrName>
                                        </p:attrNameLst>
                                      </p:cBhvr>
                                      <p:tavLst>
                                        <p:tav tm="0">
                                          <p:val>
                                            <p:fltVal val="0.5"/>
                                          </p:val>
                                        </p:tav>
                                        <p:tav tm="100000">
                                          <p:val>
                                            <p:strVal val="#ppt_x"/>
                                          </p:val>
                                        </p:tav>
                                      </p:tavLst>
                                    </p:anim>
                                    <p:anim calcmode="lin" valueType="num">
                                      <p:cBhvr>
                                        <p:cTn id="19" dur="500" fill="hold"/>
                                        <p:tgtEl>
                                          <p:spTgt spid="162889"/>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2823"/>
                                        </p:tgtEl>
                                        <p:attrNameLst>
                                          <p:attrName>style.visibility</p:attrName>
                                        </p:attrNameLst>
                                      </p:cBhvr>
                                      <p:to>
                                        <p:strVal val="visible"/>
                                      </p:to>
                                    </p:set>
                                    <p:animEffect transition="in" filter="fade">
                                      <p:cBhvr>
                                        <p:cTn id="24" dur="1000"/>
                                        <p:tgtEl>
                                          <p:spTgt spid="162823"/>
                                        </p:tgtEl>
                                      </p:cBhvr>
                                    </p:animEffect>
                                  </p:childTnLst>
                                </p:cTn>
                              </p:par>
                            </p:childTnLst>
                          </p:cTn>
                        </p:par>
                        <p:par>
                          <p:cTn id="25" fill="hold" nodeType="afterGroup">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62901"/>
                                        </p:tgtEl>
                                        <p:attrNameLst>
                                          <p:attrName>style.visibility</p:attrName>
                                        </p:attrNameLst>
                                      </p:cBhvr>
                                      <p:to>
                                        <p:strVal val="visible"/>
                                      </p:to>
                                    </p:set>
                                    <p:animEffect transition="in" filter="fade">
                                      <p:cBhvr>
                                        <p:cTn id="28" dur="1000"/>
                                        <p:tgtEl>
                                          <p:spTgt spid="162901"/>
                                        </p:tgtEl>
                                      </p:cBhvr>
                                    </p:animEffect>
                                  </p:childTnLst>
                                </p:cTn>
                              </p:par>
                            </p:childTnLst>
                          </p:cTn>
                        </p:par>
                        <p:par>
                          <p:cTn id="29" fill="hold" nodeType="afterGroup">
                            <p:stCondLst>
                              <p:cond delay="2000"/>
                            </p:stCondLst>
                            <p:childTnLst>
                              <p:par>
                                <p:cTn id="30" presetID="23" presetClass="entr" presetSubtype="528" fill="hold" grpId="0" nodeType="afterEffect">
                                  <p:stCondLst>
                                    <p:cond delay="0"/>
                                  </p:stCondLst>
                                  <p:childTnLst>
                                    <p:set>
                                      <p:cBhvr>
                                        <p:cTn id="31" dur="1" fill="hold">
                                          <p:stCondLst>
                                            <p:cond delay="0"/>
                                          </p:stCondLst>
                                        </p:cTn>
                                        <p:tgtEl>
                                          <p:spTgt spid="162890"/>
                                        </p:tgtEl>
                                        <p:attrNameLst>
                                          <p:attrName>style.visibility</p:attrName>
                                        </p:attrNameLst>
                                      </p:cBhvr>
                                      <p:to>
                                        <p:strVal val="visible"/>
                                      </p:to>
                                    </p:set>
                                    <p:anim calcmode="lin" valueType="num">
                                      <p:cBhvr>
                                        <p:cTn id="32" dur="500" fill="hold"/>
                                        <p:tgtEl>
                                          <p:spTgt spid="162890"/>
                                        </p:tgtEl>
                                        <p:attrNameLst>
                                          <p:attrName>ppt_w</p:attrName>
                                        </p:attrNameLst>
                                      </p:cBhvr>
                                      <p:tavLst>
                                        <p:tav tm="0">
                                          <p:val>
                                            <p:fltVal val="0"/>
                                          </p:val>
                                        </p:tav>
                                        <p:tav tm="100000">
                                          <p:val>
                                            <p:strVal val="#ppt_w"/>
                                          </p:val>
                                        </p:tav>
                                      </p:tavLst>
                                    </p:anim>
                                    <p:anim calcmode="lin" valueType="num">
                                      <p:cBhvr>
                                        <p:cTn id="33" dur="500" fill="hold"/>
                                        <p:tgtEl>
                                          <p:spTgt spid="162890"/>
                                        </p:tgtEl>
                                        <p:attrNameLst>
                                          <p:attrName>ppt_h</p:attrName>
                                        </p:attrNameLst>
                                      </p:cBhvr>
                                      <p:tavLst>
                                        <p:tav tm="0">
                                          <p:val>
                                            <p:fltVal val="0"/>
                                          </p:val>
                                        </p:tav>
                                        <p:tav tm="100000">
                                          <p:val>
                                            <p:strVal val="#ppt_h"/>
                                          </p:val>
                                        </p:tav>
                                      </p:tavLst>
                                    </p:anim>
                                    <p:anim calcmode="lin" valueType="num">
                                      <p:cBhvr>
                                        <p:cTn id="34" dur="500" fill="hold"/>
                                        <p:tgtEl>
                                          <p:spTgt spid="162890"/>
                                        </p:tgtEl>
                                        <p:attrNameLst>
                                          <p:attrName>ppt_x</p:attrName>
                                        </p:attrNameLst>
                                      </p:cBhvr>
                                      <p:tavLst>
                                        <p:tav tm="0">
                                          <p:val>
                                            <p:fltVal val="0.5"/>
                                          </p:val>
                                        </p:tav>
                                        <p:tav tm="100000">
                                          <p:val>
                                            <p:strVal val="#ppt_x"/>
                                          </p:val>
                                        </p:tav>
                                      </p:tavLst>
                                    </p:anim>
                                    <p:anim calcmode="lin" valueType="num">
                                      <p:cBhvr>
                                        <p:cTn id="35" dur="500" fill="hold"/>
                                        <p:tgtEl>
                                          <p:spTgt spid="162890"/>
                                        </p:tgtEl>
                                        <p:attrNameLst>
                                          <p:attrName>ppt_y</p:attrName>
                                        </p:attrNameLst>
                                      </p:cBhvr>
                                      <p:tavLst>
                                        <p:tav tm="0">
                                          <p:val>
                                            <p:fltVal val="0.5"/>
                                          </p:val>
                                        </p:tav>
                                        <p:tav tm="100000">
                                          <p:val>
                                            <p:strVal val="#ppt_y"/>
                                          </p:val>
                                        </p:tav>
                                      </p:tavLst>
                                    </p:anim>
                                  </p:childTnLst>
                                </p:cTn>
                              </p:par>
                            </p:childTnLst>
                          </p:cTn>
                        </p:par>
                        <p:par>
                          <p:cTn id="36" fill="hold" nodeType="afterGroup">
                            <p:stCondLst>
                              <p:cond delay="2500"/>
                            </p:stCondLst>
                            <p:childTnLst>
                              <p:par>
                                <p:cTn id="37" presetID="23" presetClass="entr" presetSubtype="272"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strVal val="2/3*#ppt_w"/>
                                          </p:val>
                                        </p:tav>
                                        <p:tav tm="100000">
                                          <p:val>
                                            <p:strVal val="#ppt_w"/>
                                          </p:val>
                                        </p:tav>
                                      </p:tavLst>
                                    </p:anim>
                                    <p:anim calcmode="lin" valueType="num">
                                      <p:cBhvr>
                                        <p:cTn id="40" dur="500" fill="hold"/>
                                        <p:tgtEl>
                                          <p:spTgt spid="5"/>
                                        </p:tgtEl>
                                        <p:attrNameLst>
                                          <p:attrName>ppt_h</p:attrName>
                                        </p:attrNameLst>
                                      </p:cBhvr>
                                      <p:tavLst>
                                        <p:tav tm="0">
                                          <p:val>
                                            <p:strVal val="2/3*#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272"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strVal val="2/3*#ppt_w"/>
                                          </p:val>
                                        </p:tav>
                                        <p:tav tm="100000">
                                          <p:val>
                                            <p:strVal val="#ppt_w"/>
                                          </p:val>
                                        </p:tav>
                                      </p:tavLst>
                                    </p:anim>
                                    <p:anim calcmode="lin" valueType="num">
                                      <p:cBhvr>
                                        <p:cTn id="46" dur="500" fill="hold"/>
                                        <p:tgtEl>
                                          <p:spTgt spid="6"/>
                                        </p:tgtEl>
                                        <p:attrNameLst>
                                          <p:attrName>ppt_h</p:attrName>
                                        </p:attrNameLst>
                                      </p:cBhvr>
                                      <p:tavLst>
                                        <p:tav tm="0">
                                          <p:val>
                                            <p:strVal val="2/3*#ppt_h"/>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272"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strVal val="2/3*#ppt_w"/>
                                          </p:val>
                                        </p:tav>
                                        <p:tav tm="100000">
                                          <p:val>
                                            <p:strVal val="#ppt_w"/>
                                          </p:val>
                                        </p:tav>
                                      </p:tavLst>
                                    </p:anim>
                                    <p:anim calcmode="lin" valueType="num">
                                      <p:cBhvr>
                                        <p:cTn id="52" dur="500" fill="hold"/>
                                        <p:tgtEl>
                                          <p:spTgt spid="2"/>
                                        </p:tgtEl>
                                        <p:attrNameLst>
                                          <p:attrName>ppt_h</p:attrName>
                                        </p:attrNameLst>
                                      </p:cBhvr>
                                      <p:tavLst>
                                        <p:tav tm="0">
                                          <p:val>
                                            <p:strVal val="2/3*#ppt_h"/>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272"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500" fill="hold"/>
                                        <p:tgtEl>
                                          <p:spTgt spid="3"/>
                                        </p:tgtEl>
                                        <p:attrNameLst>
                                          <p:attrName>ppt_w</p:attrName>
                                        </p:attrNameLst>
                                      </p:cBhvr>
                                      <p:tavLst>
                                        <p:tav tm="0">
                                          <p:val>
                                            <p:strVal val="2/3*#ppt_w"/>
                                          </p:val>
                                        </p:tav>
                                        <p:tav tm="100000">
                                          <p:val>
                                            <p:strVal val="#ppt_w"/>
                                          </p:val>
                                        </p:tav>
                                      </p:tavLst>
                                    </p:anim>
                                    <p:anim calcmode="lin" valueType="num">
                                      <p:cBhvr>
                                        <p:cTn id="58" dur="500" fill="hold"/>
                                        <p:tgtEl>
                                          <p:spTgt spid="3"/>
                                        </p:tgtEl>
                                        <p:attrNameLst>
                                          <p:attrName>ppt_h</p:attrName>
                                        </p:attrNameLst>
                                      </p:cBhvr>
                                      <p:tavLst>
                                        <p:tav tm="0">
                                          <p:val>
                                            <p:strVal val="2/3*#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272"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500" fill="hold"/>
                                        <p:tgtEl>
                                          <p:spTgt spid="4"/>
                                        </p:tgtEl>
                                        <p:attrNameLst>
                                          <p:attrName>ppt_w</p:attrName>
                                        </p:attrNameLst>
                                      </p:cBhvr>
                                      <p:tavLst>
                                        <p:tav tm="0">
                                          <p:val>
                                            <p:strVal val="2/3*#ppt_w"/>
                                          </p:val>
                                        </p:tav>
                                        <p:tav tm="100000">
                                          <p:val>
                                            <p:strVal val="#ppt_w"/>
                                          </p:val>
                                        </p:tav>
                                      </p:tavLst>
                                    </p:anim>
                                    <p:anim calcmode="lin" valueType="num">
                                      <p:cBhvr>
                                        <p:cTn id="64"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2" fill="hold"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right)">
                                      <p:cBhvr>
                                        <p:cTn id="69" dur="500"/>
                                        <p:tgtEl>
                                          <p:spTgt spid="7"/>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1" fill="hold"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wipe(up)">
                                      <p:cBhvr>
                                        <p:cTn id="74" dur="500"/>
                                        <p:tgtEl>
                                          <p:spTgt spid="9"/>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1"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wipe(up)">
                                      <p:cBhvr>
                                        <p:cTn id="79" dur="500"/>
                                        <p:tgtEl>
                                          <p:spTgt spid="13"/>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1"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wipe(up)">
                                      <p:cBhvr>
                                        <p:cTn id="8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2" grpId="0" autoUpdateAnimBg="0"/>
      <p:bldP spid="162823" grpId="0" autoUpdateAnimBg="0"/>
      <p:bldP spid="162889" grpId="0" animBg="1" autoUpdateAnimBg="0"/>
      <p:bldP spid="162890" grpId="0" animBg="1"/>
      <p:bldP spid="162915" grpId="0" animBg="1" autoUpdateAnimBg="0"/>
      <p:bldP spid="16290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4" name="Text Box 4"/>
          <p:cNvSpPr txBox="1">
            <a:spLocks noChangeArrowheads="1"/>
          </p:cNvSpPr>
          <p:nvPr/>
        </p:nvSpPr>
        <p:spPr bwMode="auto">
          <a:xfrm>
            <a:off x="1842655" y="532534"/>
            <a:ext cx="6816436" cy="87716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tabLst>
                <a:tab pos="3489325" algn="l"/>
              </a:tabLst>
              <a:defRPr/>
            </a:pPr>
            <a:r>
              <a:rPr lang="bn-IN" sz="1800" dirty="0" smtClean="0">
                <a:solidFill>
                  <a:srgbClr val="187534"/>
                </a:solidFill>
              </a:rPr>
              <a:t>সেকেন্দারের মৃত্যু ... ৩৩ বছর বয়সে </a:t>
            </a:r>
            <a:r>
              <a:rPr lang="en-US" sz="1800" dirty="0" smtClean="0">
                <a:solidFill>
                  <a:srgbClr val="187534"/>
                </a:solidFill>
              </a:rPr>
              <a:t>…</a:t>
            </a:r>
            <a:r>
              <a:rPr lang="bn-IN" sz="1800" dirty="0" smtClean="0">
                <a:solidFill>
                  <a:srgbClr val="187534"/>
                </a:solidFill>
              </a:rPr>
              <a:t> ৩০০ বি</a:t>
            </a:r>
            <a:r>
              <a:rPr lang="en-US" sz="1800" dirty="0" smtClean="0">
                <a:solidFill>
                  <a:srgbClr val="187534"/>
                </a:solidFill>
              </a:rPr>
              <a:t>.</a:t>
            </a:r>
            <a:r>
              <a:rPr lang="bn-IN" sz="1800" dirty="0" smtClean="0">
                <a:solidFill>
                  <a:srgbClr val="187534"/>
                </a:solidFill>
              </a:rPr>
              <a:t>সি</a:t>
            </a:r>
            <a:r>
              <a:rPr lang="bn-IN" sz="2400" dirty="0" smtClean="0">
                <a:solidFill>
                  <a:srgbClr val="187534"/>
                </a:solidFill>
              </a:rPr>
              <a:t>.</a:t>
            </a:r>
            <a:r>
              <a:rPr lang="bn-IN" sz="1800" dirty="0" smtClean="0">
                <a:solidFill>
                  <a:srgbClr val="187534"/>
                </a:solidFill>
              </a:rPr>
              <a:t>র  কাছাকাছি</a:t>
            </a:r>
            <a:endParaRPr lang="en-SG" sz="1800" dirty="0" smtClean="0">
              <a:solidFill>
                <a:srgbClr val="187534"/>
              </a:solidFill>
            </a:endParaRPr>
          </a:p>
          <a:p>
            <a:pPr>
              <a:spcBef>
                <a:spcPct val="50000"/>
              </a:spcBef>
              <a:tabLst>
                <a:tab pos="3489325" algn="l"/>
              </a:tabLst>
              <a:defRPr/>
            </a:pPr>
            <a:r>
              <a:rPr lang="en-US" sz="1800" dirty="0" smtClean="0">
                <a:solidFill>
                  <a:srgbClr val="187534"/>
                </a:solidFill>
                <a:latin typeface="Comic Sans MS" pitchFamily="-107" charset="0"/>
                <a:ea typeface="+mn-ea"/>
                <a:cs typeface="+mn-cs"/>
              </a:rPr>
              <a:t>.</a:t>
            </a:r>
            <a:endParaRPr lang="en-US" sz="1800" dirty="0">
              <a:solidFill>
                <a:srgbClr val="187534"/>
              </a:solidFill>
              <a:latin typeface="Comic Sans MS" pitchFamily="-107" charset="0"/>
              <a:ea typeface="+mn-ea"/>
              <a:cs typeface="+mn-cs"/>
            </a:endParaRPr>
          </a:p>
        </p:txBody>
      </p:sp>
      <p:sp>
        <p:nvSpPr>
          <p:cNvPr id="522245" name="Text Box 5"/>
          <p:cNvSpPr txBox="1">
            <a:spLocks noChangeArrowheads="1"/>
          </p:cNvSpPr>
          <p:nvPr/>
        </p:nvSpPr>
        <p:spPr bwMode="auto">
          <a:xfrm>
            <a:off x="1898073" y="1112261"/>
            <a:ext cx="74676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bn-IN" sz="1800" dirty="0" smtClean="0">
                <a:solidFill>
                  <a:srgbClr val="187534"/>
                </a:solidFill>
                <a:latin typeface="Comic Sans MS" pitchFamily="-107" charset="0"/>
              </a:rPr>
              <a:t>সেকেন্দারের চার সেনাপতি  তাঁর সাম্রাজ্য চার ভাগে ভাগ করে নিলেন।</a:t>
            </a:r>
            <a:endParaRPr lang="en-US" sz="1800" dirty="0">
              <a:solidFill>
                <a:srgbClr val="187534"/>
              </a:solidFill>
              <a:latin typeface="Comic Sans MS" pitchFamily="-107" charset="0"/>
            </a:endParaRPr>
          </a:p>
        </p:txBody>
      </p:sp>
      <p:sp>
        <p:nvSpPr>
          <p:cNvPr id="522247" name="Oval 7"/>
          <p:cNvSpPr>
            <a:spLocks noChangeArrowheads="1"/>
          </p:cNvSpPr>
          <p:nvPr/>
        </p:nvSpPr>
        <p:spPr bwMode="auto">
          <a:xfrm>
            <a:off x="2651125" y="1668463"/>
            <a:ext cx="2154238" cy="1179512"/>
          </a:xfrm>
          <a:prstGeom prst="ellipse">
            <a:avLst/>
          </a:prstGeom>
          <a:noFill/>
          <a:ln w="76200">
            <a:solidFill>
              <a:srgbClr val="1875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2248" name="Text Box 8"/>
          <p:cNvSpPr txBox="1">
            <a:spLocks noChangeArrowheads="1"/>
          </p:cNvSpPr>
          <p:nvPr/>
        </p:nvSpPr>
        <p:spPr bwMode="auto">
          <a:xfrm>
            <a:off x="2689225" y="1830388"/>
            <a:ext cx="2189163"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000" dirty="0" smtClean="0">
                <a:solidFill>
                  <a:srgbClr val="187534"/>
                </a:solidFill>
                <a:latin typeface="Comic Sans MS" pitchFamily="-107" charset="0"/>
                <a:ea typeface="+mn-ea"/>
                <a:cs typeface="+mn-cs"/>
              </a:rPr>
              <a:t>এশিয়া মাইনর</a:t>
            </a:r>
            <a:r>
              <a:rPr lang="en-US" sz="2000" dirty="0" smtClean="0">
                <a:solidFill>
                  <a:srgbClr val="187534"/>
                </a:solidFill>
                <a:latin typeface="Comic Sans MS" pitchFamily="-107" charset="0"/>
                <a:ea typeface="+mn-ea"/>
                <a:cs typeface="+mn-cs"/>
              </a:rPr>
              <a:t>:</a:t>
            </a:r>
            <a:endParaRPr lang="en-US" sz="2000" dirty="0">
              <a:solidFill>
                <a:srgbClr val="187534"/>
              </a:solidFill>
              <a:latin typeface="Comic Sans MS" pitchFamily="-107" charset="0"/>
              <a:ea typeface="+mn-ea"/>
              <a:cs typeface="+mn-cs"/>
            </a:endParaRPr>
          </a:p>
        </p:txBody>
      </p:sp>
      <p:grpSp>
        <p:nvGrpSpPr>
          <p:cNvPr id="2" name="Group 9"/>
          <p:cNvGrpSpPr>
            <a:grpSpLocks/>
          </p:cNvGrpSpPr>
          <p:nvPr/>
        </p:nvGrpSpPr>
        <p:grpSpPr bwMode="auto">
          <a:xfrm>
            <a:off x="4541838" y="2706688"/>
            <a:ext cx="2154237" cy="1179512"/>
            <a:chOff x="1523" y="1631"/>
            <a:chExt cx="1357" cy="743"/>
          </a:xfrm>
        </p:grpSpPr>
        <p:sp>
          <p:nvSpPr>
            <p:cNvPr id="522250" name="Oval 10"/>
            <p:cNvSpPr>
              <a:spLocks noChangeArrowheads="1"/>
            </p:cNvSpPr>
            <p:nvPr/>
          </p:nvSpPr>
          <p:spPr bwMode="auto">
            <a:xfrm>
              <a:off x="1523" y="1631"/>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2251" name="Text Box 11"/>
            <p:cNvSpPr txBox="1">
              <a:spLocks noChangeArrowheads="1"/>
            </p:cNvSpPr>
            <p:nvPr/>
          </p:nvSpPr>
          <p:spPr bwMode="auto">
            <a:xfrm>
              <a:off x="1658" y="1693"/>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000" dirty="0" smtClean="0">
                  <a:solidFill>
                    <a:srgbClr val="FFFF00"/>
                  </a:solidFill>
                  <a:latin typeface="Comic Sans MS" pitchFamily="-107" charset="0"/>
                  <a:ea typeface="+mn-ea"/>
                  <a:cs typeface="+mn-cs"/>
                </a:rPr>
                <a:t>সিরিয়া</a:t>
              </a:r>
              <a:r>
                <a:rPr lang="en-US" sz="2000" dirty="0" smtClean="0">
                  <a:solidFill>
                    <a:srgbClr val="FFFF00"/>
                  </a:solidFill>
                  <a:latin typeface="Comic Sans MS" pitchFamily="-107" charset="0"/>
                  <a:ea typeface="+mn-ea"/>
                  <a:cs typeface="+mn-cs"/>
                </a:rPr>
                <a:t>:</a:t>
              </a:r>
              <a:endParaRPr lang="en-US" sz="2000" dirty="0">
                <a:solidFill>
                  <a:srgbClr val="FFFF00"/>
                </a:solidFill>
                <a:latin typeface="Comic Sans MS" pitchFamily="-107" charset="0"/>
                <a:ea typeface="+mn-ea"/>
                <a:cs typeface="+mn-cs"/>
              </a:endParaRPr>
            </a:p>
          </p:txBody>
        </p:sp>
      </p:grpSp>
      <p:grpSp>
        <p:nvGrpSpPr>
          <p:cNvPr id="3" name="Group 12"/>
          <p:cNvGrpSpPr>
            <a:grpSpLocks/>
          </p:cNvGrpSpPr>
          <p:nvPr/>
        </p:nvGrpSpPr>
        <p:grpSpPr bwMode="auto">
          <a:xfrm>
            <a:off x="3097213" y="5238750"/>
            <a:ext cx="2154237" cy="1179513"/>
            <a:chOff x="818" y="3477"/>
            <a:chExt cx="1357" cy="743"/>
          </a:xfrm>
        </p:grpSpPr>
        <p:sp>
          <p:nvSpPr>
            <p:cNvPr id="522253" name="Oval 13"/>
            <p:cNvSpPr>
              <a:spLocks noChangeArrowheads="1"/>
            </p:cNvSpPr>
            <p:nvPr/>
          </p:nvSpPr>
          <p:spPr bwMode="auto">
            <a:xfrm>
              <a:off x="818" y="3477"/>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2254" name="Text Box 14"/>
            <p:cNvSpPr txBox="1">
              <a:spLocks noChangeArrowheads="1"/>
            </p:cNvSpPr>
            <p:nvPr/>
          </p:nvSpPr>
          <p:spPr bwMode="auto">
            <a:xfrm>
              <a:off x="954" y="3527"/>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000" dirty="0" smtClean="0">
                  <a:solidFill>
                    <a:srgbClr val="FFFF00"/>
                  </a:solidFill>
                  <a:latin typeface="Comic Sans MS" pitchFamily="-107" charset="0"/>
                  <a:ea typeface="+mn-ea"/>
                  <a:cs typeface="+mn-cs"/>
                </a:rPr>
                <a:t>মিশর</a:t>
              </a:r>
              <a:endParaRPr lang="en-US" sz="2000" dirty="0">
                <a:solidFill>
                  <a:srgbClr val="FFFF00"/>
                </a:solidFill>
                <a:latin typeface="Comic Sans MS" pitchFamily="-107" charset="0"/>
                <a:ea typeface="+mn-ea"/>
                <a:cs typeface="+mn-cs"/>
              </a:endParaRPr>
            </a:p>
          </p:txBody>
        </p:sp>
      </p:grpSp>
      <p:grpSp>
        <p:nvGrpSpPr>
          <p:cNvPr id="4" name="Group 15"/>
          <p:cNvGrpSpPr>
            <a:grpSpLocks/>
          </p:cNvGrpSpPr>
          <p:nvPr/>
        </p:nvGrpSpPr>
        <p:grpSpPr bwMode="auto">
          <a:xfrm>
            <a:off x="1128713" y="2857500"/>
            <a:ext cx="3067050" cy="2605088"/>
            <a:chOff x="711" y="1800"/>
            <a:chExt cx="1932" cy="1641"/>
          </a:xfrm>
        </p:grpSpPr>
        <p:sp>
          <p:nvSpPr>
            <p:cNvPr id="522256" name="Arc 16"/>
            <p:cNvSpPr>
              <a:spLocks/>
            </p:cNvSpPr>
            <p:nvPr/>
          </p:nvSpPr>
          <p:spPr bwMode="auto">
            <a:xfrm rot="5287382">
              <a:off x="932" y="1731"/>
              <a:ext cx="1641" cy="1780"/>
            </a:xfrm>
            <a:custGeom>
              <a:avLst/>
              <a:gdLst>
                <a:gd name="G0" fmla="+- 21600 0 0"/>
                <a:gd name="G1" fmla="+- 21600 0 0"/>
                <a:gd name="G2" fmla="+- 21600 0 0"/>
                <a:gd name="T0" fmla="*/ 3624 w 43191"/>
                <a:gd name="T1" fmla="*/ 33575 h 33575"/>
                <a:gd name="T2" fmla="*/ 43191 w 43191"/>
                <a:gd name="T3" fmla="*/ 21006 h 33575"/>
                <a:gd name="T4" fmla="*/ 21600 w 43191"/>
                <a:gd name="T5" fmla="*/ 21600 h 33575"/>
              </a:gdLst>
              <a:ahLst/>
              <a:cxnLst>
                <a:cxn ang="0">
                  <a:pos x="T0" y="T1"/>
                </a:cxn>
                <a:cxn ang="0">
                  <a:pos x="T2" y="T3"/>
                </a:cxn>
                <a:cxn ang="0">
                  <a:pos x="T4" y="T5"/>
                </a:cxn>
              </a:cxnLst>
              <a:rect l="0" t="0" r="r" b="b"/>
              <a:pathLst>
                <a:path w="43191" h="33575" fill="none" extrusionOk="0">
                  <a:moveTo>
                    <a:pt x="3623" y="33575"/>
                  </a:moveTo>
                  <a:cubicBezTo>
                    <a:pt x="1260" y="30028"/>
                    <a:pt x="0" y="25861"/>
                    <a:pt x="0" y="21600"/>
                  </a:cubicBezTo>
                  <a:cubicBezTo>
                    <a:pt x="0" y="9670"/>
                    <a:pt x="9670" y="0"/>
                    <a:pt x="21600" y="0"/>
                  </a:cubicBezTo>
                  <a:cubicBezTo>
                    <a:pt x="33297" y="0"/>
                    <a:pt x="42870" y="9312"/>
                    <a:pt x="43191" y="21005"/>
                  </a:cubicBezTo>
                </a:path>
                <a:path w="43191" h="33575" stroke="0" extrusionOk="0">
                  <a:moveTo>
                    <a:pt x="3623" y="33575"/>
                  </a:moveTo>
                  <a:cubicBezTo>
                    <a:pt x="1260" y="30028"/>
                    <a:pt x="0" y="25861"/>
                    <a:pt x="0" y="21600"/>
                  </a:cubicBezTo>
                  <a:cubicBezTo>
                    <a:pt x="0" y="9670"/>
                    <a:pt x="9670" y="0"/>
                    <a:pt x="21600" y="0"/>
                  </a:cubicBezTo>
                  <a:cubicBezTo>
                    <a:pt x="33297" y="0"/>
                    <a:pt x="42870" y="9312"/>
                    <a:pt x="43191" y="21005"/>
                  </a:cubicBezTo>
                  <a:lnTo>
                    <a:pt x="21600" y="21600"/>
                  </a:lnTo>
                  <a:close/>
                </a:path>
              </a:pathLst>
            </a:custGeom>
            <a:noFill/>
            <a:ln w="76200">
              <a:solidFill>
                <a:srgbClr val="0033C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2257" name="Text Box 17"/>
            <p:cNvSpPr txBox="1">
              <a:spLocks noChangeArrowheads="1"/>
            </p:cNvSpPr>
            <p:nvPr/>
          </p:nvSpPr>
          <p:spPr bwMode="auto">
            <a:xfrm rot="-1434223">
              <a:off x="711" y="2498"/>
              <a:ext cx="1674" cy="44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a:latin typeface="Comic Sans MS" pitchFamily="-107" charset="0"/>
                  <a:ea typeface="+mn-ea"/>
                  <a:cs typeface="+mn-cs"/>
                </a:rPr>
                <a:t>MEDITERRANEAN SEA</a:t>
              </a:r>
            </a:p>
          </p:txBody>
        </p:sp>
      </p:grpSp>
      <p:sp>
        <p:nvSpPr>
          <p:cNvPr id="32783" name="Text Box 30"/>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2784" name="Text Box 33"/>
          <p:cNvSpPr txBox="1">
            <a:spLocks noChangeArrowheads="1"/>
          </p:cNvSpPr>
          <p:nvPr/>
        </p:nvSpPr>
        <p:spPr bwMode="auto">
          <a:xfrm>
            <a:off x="8580438"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2</a:t>
            </a:r>
            <a:endParaRPr lang="en-US" b="0">
              <a:solidFill>
                <a:srgbClr val="FFFFFF"/>
              </a:solidFill>
            </a:endParaRPr>
          </a:p>
        </p:txBody>
      </p:sp>
      <p:sp>
        <p:nvSpPr>
          <p:cNvPr id="522274" name="Rectangle 34"/>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15</a:t>
            </a:r>
          </a:p>
        </p:txBody>
      </p:sp>
      <p:sp>
        <p:nvSpPr>
          <p:cNvPr id="522277" name="Text Box 37"/>
          <p:cNvSpPr txBox="1">
            <a:spLocks noChangeArrowheads="1"/>
          </p:cNvSpPr>
          <p:nvPr/>
        </p:nvSpPr>
        <p:spPr bwMode="auto">
          <a:xfrm>
            <a:off x="2598738" y="2241550"/>
            <a:ext cx="2189162"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000" dirty="0" smtClean="0">
                <a:solidFill>
                  <a:srgbClr val="187534"/>
                </a:solidFill>
                <a:latin typeface="Comic Sans MS" pitchFamily="-107" charset="0"/>
                <a:ea typeface="+mn-ea"/>
                <a:cs typeface="+mn-cs"/>
              </a:rPr>
              <a:t>লাইসিমাকুস্</a:t>
            </a:r>
            <a:endParaRPr lang="en-US" sz="2000" dirty="0">
              <a:solidFill>
                <a:srgbClr val="187534"/>
              </a:solidFill>
              <a:latin typeface="Comic Sans MS" pitchFamily="-107" charset="0"/>
              <a:ea typeface="+mn-ea"/>
              <a:cs typeface="+mn-cs"/>
            </a:endParaRPr>
          </a:p>
        </p:txBody>
      </p:sp>
      <p:sp>
        <p:nvSpPr>
          <p:cNvPr id="522280" name="Text Box 40"/>
          <p:cNvSpPr txBox="1">
            <a:spLocks noChangeArrowheads="1"/>
          </p:cNvSpPr>
          <p:nvPr/>
        </p:nvSpPr>
        <p:spPr bwMode="auto">
          <a:xfrm>
            <a:off x="4676775" y="3240088"/>
            <a:ext cx="1760538"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dirty="0">
                <a:solidFill>
                  <a:schemeClr val="tx1"/>
                </a:solidFill>
                <a:latin typeface="Comic Sans MS" pitchFamily="-107" charset="0"/>
                <a:ea typeface="+mn-ea"/>
                <a:cs typeface="+mn-cs"/>
              </a:rPr>
              <a:t> </a:t>
            </a:r>
            <a:r>
              <a:rPr lang="bn-IN" sz="2000" dirty="0" smtClean="0">
                <a:solidFill>
                  <a:schemeClr val="tx1"/>
                </a:solidFill>
                <a:latin typeface="Comic Sans MS" pitchFamily="-107" charset="0"/>
                <a:ea typeface="+mn-ea"/>
                <a:cs typeface="+mn-cs"/>
              </a:rPr>
              <a:t>সেলিউকাস</a:t>
            </a:r>
            <a:endParaRPr lang="en-US" sz="2000" dirty="0">
              <a:solidFill>
                <a:schemeClr val="tx1"/>
              </a:solidFill>
              <a:latin typeface="Comic Sans MS" pitchFamily="-107" charset="0"/>
              <a:ea typeface="+mn-ea"/>
              <a:cs typeface="+mn-cs"/>
            </a:endParaRPr>
          </a:p>
        </p:txBody>
      </p:sp>
      <p:sp>
        <p:nvSpPr>
          <p:cNvPr id="522283" name="Text Box 43"/>
          <p:cNvSpPr txBox="1">
            <a:spLocks noChangeArrowheads="1"/>
          </p:cNvSpPr>
          <p:nvPr/>
        </p:nvSpPr>
        <p:spPr bwMode="auto">
          <a:xfrm>
            <a:off x="3305175" y="5786438"/>
            <a:ext cx="1760538"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000" dirty="0" smtClean="0">
                <a:solidFill>
                  <a:schemeClr val="tx1"/>
                </a:solidFill>
                <a:latin typeface="Comic Sans MS" pitchFamily="-107" charset="0"/>
                <a:ea typeface="+mn-ea"/>
                <a:cs typeface="+mn-cs"/>
              </a:rPr>
              <a:t>তোলেমি</a:t>
            </a:r>
            <a:endParaRPr lang="en-US" sz="2000" dirty="0">
              <a:solidFill>
                <a:schemeClr val="tx1"/>
              </a:solidFill>
              <a:latin typeface="Comic Sans MS" pitchFamily="-107" charset="0"/>
              <a:ea typeface="+mn-ea"/>
              <a:cs typeface="+mn-cs"/>
            </a:endParaRPr>
          </a:p>
        </p:txBody>
      </p:sp>
      <p:sp>
        <p:nvSpPr>
          <p:cNvPr id="522286" name="Oval 46"/>
          <p:cNvSpPr>
            <a:spLocks noChangeArrowheads="1"/>
          </p:cNvSpPr>
          <p:nvPr/>
        </p:nvSpPr>
        <p:spPr bwMode="auto">
          <a:xfrm>
            <a:off x="296863" y="1643063"/>
            <a:ext cx="2154237" cy="1179512"/>
          </a:xfrm>
          <a:prstGeom prst="ellipse">
            <a:avLst/>
          </a:prstGeom>
          <a:noFill/>
          <a:ln w="76200">
            <a:solidFill>
              <a:srgbClr val="1875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2287" name="Text Box 47"/>
          <p:cNvSpPr txBox="1">
            <a:spLocks noChangeArrowheads="1"/>
          </p:cNvSpPr>
          <p:nvPr/>
        </p:nvSpPr>
        <p:spPr bwMode="auto">
          <a:xfrm>
            <a:off x="515938" y="1755775"/>
            <a:ext cx="1760537"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000" dirty="0" smtClean="0">
                <a:solidFill>
                  <a:srgbClr val="187534"/>
                </a:solidFill>
                <a:latin typeface="Comic Sans MS" pitchFamily="-107" charset="0"/>
                <a:ea typeface="+mn-ea"/>
                <a:cs typeface="+mn-cs"/>
              </a:rPr>
              <a:t>গ্রীস্</a:t>
            </a:r>
            <a:r>
              <a:rPr lang="en-US" sz="2000" dirty="0" smtClean="0">
                <a:solidFill>
                  <a:srgbClr val="187534"/>
                </a:solidFill>
                <a:latin typeface="Comic Sans MS" pitchFamily="-107" charset="0"/>
                <a:ea typeface="+mn-ea"/>
                <a:cs typeface="+mn-cs"/>
              </a:rPr>
              <a:t>: </a:t>
            </a:r>
            <a:endParaRPr lang="en-US" sz="2000" dirty="0">
              <a:solidFill>
                <a:srgbClr val="187534"/>
              </a:solidFill>
              <a:latin typeface="Comic Sans MS" pitchFamily="-107" charset="0"/>
              <a:ea typeface="+mn-ea"/>
              <a:cs typeface="+mn-cs"/>
            </a:endParaRPr>
          </a:p>
        </p:txBody>
      </p:sp>
      <p:sp>
        <p:nvSpPr>
          <p:cNvPr id="522289" name="Text Box 49"/>
          <p:cNvSpPr txBox="1">
            <a:spLocks noChangeArrowheads="1"/>
          </p:cNvSpPr>
          <p:nvPr/>
        </p:nvSpPr>
        <p:spPr bwMode="auto">
          <a:xfrm>
            <a:off x="492125" y="2155825"/>
            <a:ext cx="1760538"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000" dirty="0" smtClean="0">
                <a:solidFill>
                  <a:srgbClr val="187534"/>
                </a:solidFill>
                <a:latin typeface="Comic Sans MS" pitchFamily="-107" charset="0"/>
                <a:ea typeface="+mn-ea"/>
                <a:cs typeface="+mn-cs"/>
              </a:rPr>
              <a:t>কস্সান্দার</a:t>
            </a:r>
            <a:endParaRPr lang="en-US" sz="2000" dirty="0">
              <a:solidFill>
                <a:srgbClr val="187534"/>
              </a:solidFill>
              <a:latin typeface="Comic Sans MS" pitchFamily="-107" charset="0"/>
              <a:ea typeface="+mn-ea"/>
              <a:cs typeface="+mn-cs"/>
            </a:endParaRPr>
          </a:p>
        </p:txBody>
      </p:sp>
      <p:sp>
        <p:nvSpPr>
          <p:cNvPr id="522292" name="Text Box 52"/>
          <p:cNvSpPr txBox="1">
            <a:spLocks noChangeArrowheads="1"/>
          </p:cNvSpPr>
          <p:nvPr/>
        </p:nvSpPr>
        <p:spPr bwMode="auto">
          <a:xfrm>
            <a:off x="6302953" y="1922318"/>
            <a:ext cx="2455863" cy="83099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bn-IN" sz="2400" dirty="0" smtClean="0">
                <a:solidFill>
                  <a:srgbClr val="FFFF00"/>
                </a:solidFill>
                <a:latin typeface="Comic Sans MS" pitchFamily="-107" charset="0"/>
                <a:ea typeface="+mn-ea"/>
                <a:cs typeface="+mn-cs"/>
              </a:rPr>
              <a:t>সেলিউ্কিয় সম্রাঠেরা</a:t>
            </a:r>
            <a:endParaRPr lang="en-US" sz="2400" dirty="0">
              <a:solidFill>
                <a:srgbClr val="FFFF00"/>
              </a:solidFill>
              <a:latin typeface="Comic Sans MS" pitchFamily="-107" charset="0"/>
              <a:ea typeface="+mn-ea"/>
              <a:cs typeface="+mn-cs"/>
            </a:endParaRPr>
          </a:p>
        </p:txBody>
      </p:sp>
      <p:sp>
        <p:nvSpPr>
          <p:cNvPr id="522293" name="Text Box 53"/>
          <p:cNvSpPr txBox="1">
            <a:spLocks noChangeArrowheads="1"/>
          </p:cNvSpPr>
          <p:nvPr/>
        </p:nvSpPr>
        <p:spPr bwMode="auto">
          <a:xfrm>
            <a:off x="1192213" y="5567363"/>
            <a:ext cx="2357437"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bn-IN" sz="2400" dirty="0" smtClean="0">
                <a:solidFill>
                  <a:srgbClr val="FFFF00"/>
                </a:solidFill>
                <a:latin typeface="Comic Sans MS" pitchFamily="-107" charset="0"/>
                <a:ea typeface="+mn-ea"/>
                <a:cs typeface="+mn-cs"/>
              </a:rPr>
              <a:t>তোলেমিয় ফরৌনেরা</a:t>
            </a:r>
            <a:endParaRPr lang="en-US" sz="2400" dirty="0">
              <a:solidFill>
                <a:srgbClr val="FFFF00"/>
              </a:solidFill>
              <a:latin typeface="Comic Sans MS" pitchFamily="-107" charset="0"/>
              <a:ea typeface="+mn-ea"/>
              <a:cs typeface="+mn-cs"/>
            </a:endParaRPr>
          </a:p>
        </p:txBody>
      </p:sp>
      <p:grpSp>
        <p:nvGrpSpPr>
          <p:cNvPr id="5" name="Group 66"/>
          <p:cNvGrpSpPr>
            <a:grpSpLocks/>
          </p:cNvGrpSpPr>
          <p:nvPr/>
        </p:nvGrpSpPr>
        <p:grpSpPr bwMode="auto">
          <a:xfrm>
            <a:off x="4248150" y="4159250"/>
            <a:ext cx="1762125" cy="1009650"/>
            <a:chOff x="1287" y="2624"/>
            <a:chExt cx="1110" cy="636"/>
          </a:xfrm>
        </p:grpSpPr>
        <p:sp>
          <p:nvSpPr>
            <p:cNvPr id="522307" name="Oval 67"/>
            <p:cNvSpPr>
              <a:spLocks noChangeArrowheads="1"/>
            </p:cNvSpPr>
            <p:nvPr/>
          </p:nvSpPr>
          <p:spPr bwMode="auto">
            <a:xfrm>
              <a:off x="1287" y="2624"/>
              <a:ext cx="1064" cy="636"/>
            </a:xfrm>
            <a:prstGeom prst="ellipse">
              <a:avLst/>
            </a:prstGeom>
            <a:noFill/>
            <a:ln w="762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2308" name="Text Box 68"/>
            <p:cNvSpPr txBox="1">
              <a:spLocks noChangeArrowheads="1"/>
            </p:cNvSpPr>
            <p:nvPr/>
          </p:nvSpPr>
          <p:spPr bwMode="auto">
            <a:xfrm>
              <a:off x="1397" y="2807"/>
              <a:ext cx="1000"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a:solidFill>
                  <a:schemeClr val="tx1"/>
                </a:solidFill>
                <a:latin typeface="Comic Sans MS" pitchFamily="-107" charset="0"/>
                <a:ea typeface="+mn-ea"/>
                <a:cs typeface="+mn-cs"/>
              </a:endParaRPr>
            </a:p>
          </p:txBody>
        </p:sp>
      </p:grpSp>
      <p:grpSp>
        <p:nvGrpSpPr>
          <p:cNvPr id="6" name="Group 75"/>
          <p:cNvGrpSpPr>
            <a:grpSpLocks/>
          </p:cNvGrpSpPr>
          <p:nvPr/>
        </p:nvGrpSpPr>
        <p:grpSpPr bwMode="auto">
          <a:xfrm>
            <a:off x="3125788" y="3267075"/>
            <a:ext cx="3506787" cy="2814638"/>
            <a:chOff x="1969" y="2058"/>
            <a:chExt cx="2209" cy="1773"/>
          </a:xfrm>
        </p:grpSpPr>
        <p:grpSp>
          <p:nvGrpSpPr>
            <p:cNvPr id="7" name="Group 74"/>
            <p:cNvGrpSpPr>
              <a:grpSpLocks/>
            </p:cNvGrpSpPr>
            <p:nvPr/>
          </p:nvGrpSpPr>
          <p:grpSpPr bwMode="auto">
            <a:xfrm>
              <a:off x="2581" y="2538"/>
              <a:ext cx="1298" cy="828"/>
              <a:chOff x="2581" y="2538"/>
              <a:chExt cx="1298" cy="828"/>
            </a:xfrm>
          </p:grpSpPr>
          <p:grpSp>
            <p:nvGrpSpPr>
              <p:cNvPr id="8" name="Group 70"/>
              <p:cNvGrpSpPr>
                <a:grpSpLocks/>
              </p:cNvGrpSpPr>
              <p:nvPr/>
            </p:nvGrpSpPr>
            <p:grpSpPr bwMode="auto">
              <a:xfrm>
                <a:off x="2678" y="2625"/>
                <a:ext cx="1110" cy="636"/>
                <a:chOff x="1287" y="2624"/>
                <a:chExt cx="1110" cy="636"/>
              </a:xfrm>
            </p:grpSpPr>
            <p:sp>
              <p:nvSpPr>
                <p:cNvPr id="522311" name="Oval 71"/>
                <p:cNvSpPr>
                  <a:spLocks noChangeArrowheads="1"/>
                </p:cNvSpPr>
                <p:nvPr/>
              </p:nvSpPr>
              <p:spPr bwMode="auto">
                <a:xfrm>
                  <a:off x="1287" y="2624"/>
                  <a:ext cx="1064" cy="636"/>
                </a:xfrm>
                <a:prstGeom prst="ellipse">
                  <a:avLst/>
                </a:prstGeom>
                <a:noFill/>
                <a:ln w="76200">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2312" name="Text Box 72"/>
                <p:cNvSpPr txBox="1">
                  <a:spLocks noChangeArrowheads="1"/>
                </p:cNvSpPr>
                <p:nvPr/>
              </p:nvSpPr>
              <p:spPr bwMode="auto">
                <a:xfrm>
                  <a:off x="1397" y="2807"/>
                  <a:ext cx="1000" cy="29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400" dirty="0" smtClean="0">
                      <a:solidFill>
                        <a:srgbClr val="66FFFF"/>
                      </a:solidFill>
                      <a:latin typeface="Comic Sans MS" pitchFamily="-107" charset="0"/>
                      <a:ea typeface="+mn-ea"/>
                      <a:cs typeface="+mn-cs"/>
                    </a:rPr>
                    <a:t>ইস্রায়েল</a:t>
                  </a:r>
                  <a:endParaRPr lang="en-US" sz="2400" dirty="0">
                    <a:solidFill>
                      <a:srgbClr val="66FFFF"/>
                    </a:solidFill>
                    <a:latin typeface="Comic Sans MS" pitchFamily="-107" charset="0"/>
                    <a:ea typeface="+mn-ea"/>
                    <a:cs typeface="+mn-cs"/>
                  </a:endParaRPr>
                </a:p>
              </p:txBody>
            </p:sp>
          </p:grpSp>
          <p:sp>
            <p:nvSpPr>
              <p:cNvPr id="522313" name="Oval 73"/>
              <p:cNvSpPr>
                <a:spLocks noChangeArrowheads="1"/>
              </p:cNvSpPr>
              <p:nvPr/>
            </p:nvSpPr>
            <p:spPr bwMode="auto">
              <a:xfrm>
                <a:off x="2581" y="2538"/>
                <a:ext cx="1298" cy="828"/>
              </a:xfrm>
              <a:prstGeom prst="ellipse">
                <a:avLst/>
              </a:prstGeom>
              <a:noFill/>
              <a:ln w="76200">
                <a:solidFill>
                  <a:schemeClr val="tx1"/>
                </a:solidFill>
                <a:round/>
                <a:headEnd/>
                <a:tailEnd/>
              </a:ln>
              <a:effectLst>
                <a:outerShdw blurRad="63500" dist="125724"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22298" name="Freeform 58"/>
            <p:cNvSpPr>
              <a:spLocks/>
            </p:cNvSpPr>
            <p:nvPr/>
          </p:nvSpPr>
          <p:spPr bwMode="auto">
            <a:xfrm rot="1142504">
              <a:off x="3398" y="3145"/>
              <a:ext cx="355" cy="686"/>
            </a:xfrm>
            <a:custGeom>
              <a:avLst/>
              <a:gdLst/>
              <a:ahLst/>
              <a:cxnLst>
                <a:cxn ang="0">
                  <a:pos x="0" y="686"/>
                </a:cxn>
                <a:cxn ang="0">
                  <a:pos x="93" y="657"/>
                </a:cxn>
                <a:cxn ang="0">
                  <a:pos x="114" y="650"/>
                </a:cxn>
                <a:cxn ang="0">
                  <a:pos x="229" y="557"/>
                </a:cxn>
                <a:cxn ang="0">
                  <a:pos x="272" y="500"/>
                </a:cxn>
                <a:cxn ang="0">
                  <a:pos x="279" y="471"/>
                </a:cxn>
                <a:cxn ang="0">
                  <a:pos x="307" y="428"/>
                </a:cxn>
                <a:cxn ang="0">
                  <a:pos x="343" y="307"/>
                </a:cxn>
                <a:cxn ang="0">
                  <a:pos x="293" y="71"/>
                </a:cxn>
                <a:cxn ang="0">
                  <a:pos x="193" y="14"/>
                </a:cxn>
                <a:cxn ang="0">
                  <a:pos x="150" y="0"/>
                </a:cxn>
              </a:cxnLst>
              <a:rect l="0" t="0" r="r" b="b"/>
              <a:pathLst>
                <a:path w="355" h="686">
                  <a:moveTo>
                    <a:pt x="0" y="686"/>
                  </a:moveTo>
                  <a:cubicBezTo>
                    <a:pt x="30" y="674"/>
                    <a:pt x="62" y="667"/>
                    <a:pt x="93" y="657"/>
                  </a:cubicBezTo>
                  <a:cubicBezTo>
                    <a:pt x="100" y="654"/>
                    <a:pt x="114" y="650"/>
                    <a:pt x="114" y="650"/>
                  </a:cubicBezTo>
                  <a:cubicBezTo>
                    <a:pt x="148" y="617"/>
                    <a:pt x="200" y="595"/>
                    <a:pt x="229" y="557"/>
                  </a:cubicBezTo>
                  <a:cubicBezTo>
                    <a:pt x="277" y="492"/>
                    <a:pt x="237" y="532"/>
                    <a:pt x="272" y="500"/>
                  </a:cubicBezTo>
                  <a:cubicBezTo>
                    <a:pt x="274" y="490"/>
                    <a:pt x="274" y="479"/>
                    <a:pt x="279" y="471"/>
                  </a:cubicBezTo>
                  <a:cubicBezTo>
                    <a:pt x="286" y="455"/>
                    <a:pt x="301" y="444"/>
                    <a:pt x="307" y="428"/>
                  </a:cubicBezTo>
                  <a:cubicBezTo>
                    <a:pt x="320" y="387"/>
                    <a:pt x="333" y="348"/>
                    <a:pt x="343" y="307"/>
                  </a:cubicBezTo>
                  <a:cubicBezTo>
                    <a:pt x="338" y="216"/>
                    <a:pt x="355" y="135"/>
                    <a:pt x="293" y="71"/>
                  </a:cubicBezTo>
                  <a:cubicBezTo>
                    <a:pt x="267" y="44"/>
                    <a:pt x="226" y="28"/>
                    <a:pt x="193" y="14"/>
                  </a:cubicBezTo>
                  <a:cubicBezTo>
                    <a:pt x="179" y="7"/>
                    <a:pt x="150" y="0"/>
                    <a:pt x="150" y="0"/>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2297" name="Freeform 57"/>
            <p:cNvSpPr>
              <a:spLocks/>
            </p:cNvSpPr>
            <p:nvPr/>
          </p:nvSpPr>
          <p:spPr bwMode="auto">
            <a:xfrm>
              <a:off x="3821" y="2277"/>
              <a:ext cx="357" cy="601"/>
            </a:xfrm>
            <a:custGeom>
              <a:avLst/>
              <a:gdLst/>
              <a:ahLst/>
              <a:cxnLst>
                <a:cxn ang="0">
                  <a:pos x="336" y="0"/>
                </a:cxn>
                <a:cxn ang="0">
                  <a:pos x="350" y="43"/>
                </a:cxn>
                <a:cxn ang="0">
                  <a:pos x="357" y="65"/>
                </a:cxn>
                <a:cxn ang="0">
                  <a:pos x="350" y="215"/>
                </a:cxn>
                <a:cxn ang="0">
                  <a:pos x="221" y="436"/>
                </a:cxn>
                <a:cxn ang="0">
                  <a:pos x="64" y="565"/>
                </a:cxn>
                <a:cxn ang="0">
                  <a:pos x="21" y="593"/>
                </a:cxn>
                <a:cxn ang="0">
                  <a:pos x="0" y="601"/>
                </a:cxn>
              </a:cxnLst>
              <a:rect l="0" t="0" r="r" b="b"/>
              <a:pathLst>
                <a:path w="357" h="601">
                  <a:moveTo>
                    <a:pt x="336" y="0"/>
                  </a:moveTo>
                  <a:cubicBezTo>
                    <a:pt x="340" y="14"/>
                    <a:pt x="345" y="28"/>
                    <a:pt x="350" y="43"/>
                  </a:cubicBezTo>
                  <a:cubicBezTo>
                    <a:pt x="352" y="50"/>
                    <a:pt x="357" y="65"/>
                    <a:pt x="357" y="65"/>
                  </a:cubicBezTo>
                  <a:cubicBezTo>
                    <a:pt x="354" y="115"/>
                    <a:pt x="355" y="165"/>
                    <a:pt x="350" y="215"/>
                  </a:cubicBezTo>
                  <a:cubicBezTo>
                    <a:pt x="342" y="280"/>
                    <a:pt x="272" y="402"/>
                    <a:pt x="221" y="436"/>
                  </a:cubicBezTo>
                  <a:cubicBezTo>
                    <a:pt x="187" y="482"/>
                    <a:pt x="119" y="547"/>
                    <a:pt x="64" y="565"/>
                  </a:cubicBezTo>
                  <a:cubicBezTo>
                    <a:pt x="49" y="574"/>
                    <a:pt x="36" y="586"/>
                    <a:pt x="21" y="593"/>
                  </a:cubicBezTo>
                  <a:cubicBezTo>
                    <a:pt x="14" y="595"/>
                    <a:pt x="0" y="601"/>
                    <a:pt x="0" y="601"/>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2303" name="Freeform 63"/>
            <p:cNvSpPr>
              <a:spLocks/>
            </p:cNvSpPr>
            <p:nvPr/>
          </p:nvSpPr>
          <p:spPr bwMode="auto">
            <a:xfrm rot="1974329" flipH="1">
              <a:off x="2586" y="2058"/>
              <a:ext cx="329" cy="601"/>
            </a:xfrm>
            <a:custGeom>
              <a:avLst/>
              <a:gdLst/>
              <a:ahLst/>
              <a:cxnLst>
                <a:cxn ang="0">
                  <a:pos x="336" y="0"/>
                </a:cxn>
                <a:cxn ang="0">
                  <a:pos x="350" y="43"/>
                </a:cxn>
                <a:cxn ang="0">
                  <a:pos x="357" y="65"/>
                </a:cxn>
                <a:cxn ang="0">
                  <a:pos x="350" y="215"/>
                </a:cxn>
                <a:cxn ang="0">
                  <a:pos x="221" y="436"/>
                </a:cxn>
                <a:cxn ang="0">
                  <a:pos x="64" y="565"/>
                </a:cxn>
                <a:cxn ang="0">
                  <a:pos x="21" y="593"/>
                </a:cxn>
                <a:cxn ang="0">
                  <a:pos x="0" y="601"/>
                </a:cxn>
              </a:cxnLst>
              <a:rect l="0" t="0" r="r" b="b"/>
              <a:pathLst>
                <a:path w="357" h="601">
                  <a:moveTo>
                    <a:pt x="336" y="0"/>
                  </a:moveTo>
                  <a:cubicBezTo>
                    <a:pt x="340" y="14"/>
                    <a:pt x="345" y="28"/>
                    <a:pt x="350" y="43"/>
                  </a:cubicBezTo>
                  <a:cubicBezTo>
                    <a:pt x="352" y="50"/>
                    <a:pt x="357" y="65"/>
                    <a:pt x="357" y="65"/>
                  </a:cubicBezTo>
                  <a:cubicBezTo>
                    <a:pt x="354" y="115"/>
                    <a:pt x="355" y="165"/>
                    <a:pt x="350" y="215"/>
                  </a:cubicBezTo>
                  <a:cubicBezTo>
                    <a:pt x="342" y="280"/>
                    <a:pt x="272" y="402"/>
                    <a:pt x="221" y="436"/>
                  </a:cubicBezTo>
                  <a:cubicBezTo>
                    <a:pt x="187" y="482"/>
                    <a:pt x="119" y="547"/>
                    <a:pt x="64" y="565"/>
                  </a:cubicBezTo>
                  <a:cubicBezTo>
                    <a:pt x="49" y="574"/>
                    <a:pt x="36" y="586"/>
                    <a:pt x="21" y="593"/>
                  </a:cubicBezTo>
                  <a:cubicBezTo>
                    <a:pt x="14" y="595"/>
                    <a:pt x="0" y="601"/>
                    <a:pt x="0" y="601"/>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2304" name="Freeform 64"/>
            <p:cNvSpPr>
              <a:spLocks/>
            </p:cNvSpPr>
            <p:nvPr/>
          </p:nvSpPr>
          <p:spPr bwMode="auto">
            <a:xfrm rot="3224292" flipH="1">
              <a:off x="2154" y="2698"/>
              <a:ext cx="327" cy="686"/>
            </a:xfrm>
            <a:custGeom>
              <a:avLst/>
              <a:gdLst/>
              <a:ahLst/>
              <a:cxnLst>
                <a:cxn ang="0">
                  <a:pos x="0" y="686"/>
                </a:cxn>
                <a:cxn ang="0">
                  <a:pos x="93" y="657"/>
                </a:cxn>
                <a:cxn ang="0">
                  <a:pos x="114" y="650"/>
                </a:cxn>
                <a:cxn ang="0">
                  <a:pos x="229" y="557"/>
                </a:cxn>
                <a:cxn ang="0">
                  <a:pos x="272" y="500"/>
                </a:cxn>
                <a:cxn ang="0">
                  <a:pos x="279" y="471"/>
                </a:cxn>
                <a:cxn ang="0">
                  <a:pos x="307" y="428"/>
                </a:cxn>
                <a:cxn ang="0">
                  <a:pos x="343" y="307"/>
                </a:cxn>
                <a:cxn ang="0">
                  <a:pos x="293" y="71"/>
                </a:cxn>
                <a:cxn ang="0">
                  <a:pos x="193" y="14"/>
                </a:cxn>
                <a:cxn ang="0">
                  <a:pos x="150" y="0"/>
                </a:cxn>
              </a:cxnLst>
              <a:rect l="0" t="0" r="r" b="b"/>
              <a:pathLst>
                <a:path w="355" h="686">
                  <a:moveTo>
                    <a:pt x="0" y="686"/>
                  </a:moveTo>
                  <a:cubicBezTo>
                    <a:pt x="30" y="674"/>
                    <a:pt x="62" y="667"/>
                    <a:pt x="93" y="657"/>
                  </a:cubicBezTo>
                  <a:cubicBezTo>
                    <a:pt x="100" y="654"/>
                    <a:pt x="114" y="650"/>
                    <a:pt x="114" y="650"/>
                  </a:cubicBezTo>
                  <a:cubicBezTo>
                    <a:pt x="148" y="617"/>
                    <a:pt x="200" y="595"/>
                    <a:pt x="229" y="557"/>
                  </a:cubicBezTo>
                  <a:cubicBezTo>
                    <a:pt x="277" y="492"/>
                    <a:pt x="237" y="532"/>
                    <a:pt x="272" y="500"/>
                  </a:cubicBezTo>
                  <a:cubicBezTo>
                    <a:pt x="274" y="490"/>
                    <a:pt x="274" y="479"/>
                    <a:pt x="279" y="471"/>
                  </a:cubicBezTo>
                  <a:cubicBezTo>
                    <a:pt x="286" y="455"/>
                    <a:pt x="301" y="444"/>
                    <a:pt x="307" y="428"/>
                  </a:cubicBezTo>
                  <a:cubicBezTo>
                    <a:pt x="320" y="387"/>
                    <a:pt x="333" y="348"/>
                    <a:pt x="343" y="307"/>
                  </a:cubicBezTo>
                  <a:cubicBezTo>
                    <a:pt x="338" y="216"/>
                    <a:pt x="355" y="135"/>
                    <a:pt x="293" y="71"/>
                  </a:cubicBezTo>
                  <a:cubicBezTo>
                    <a:pt x="267" y="44"/>
                    <a:pt x="226" y="28"/>
                    <a:pt x="193" y="14"/>
                  </a:cubicBezTo>
                  <a:cubicBezTo>
                    <a:pt x="179" y="7"/>
                    <a:pt x="150" y="0"/>
                    <a:pt x="150" y="0"/>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grpSp>
        <p:nvGrpSpPr>
          <p:cNvPr id="9" name="Group 80"/>
          <p:cNvGrpSpPr>
            <a:grpSpLocks/>
          </p:cNvGrpSpPr>
          <p:nvPr/>
        </p:nvGrpSpPr>
        <p:grpSpPr bwMode="auto">
          <a:xfrm>
            <a:off x="647700" y="2879725"/>
            <a:ext cx="3540125" cy="2540000"/>
            <a:chOff x="415" y="1818"/>
            <a:chExt cx="2230" cy="1600"/>
          </a:xfrm>
        </p:grpSpPr>
        <p:sp>
          <p:nvSpPr>
            <p:cNvPr id="522317" name="Oval 77"/>
            <p:cNvSpPr>
              <a:spLocks noChangeArrowheads="1"/>
            </p:cNvSpPr>
            <p:nvPr/>
          </p:nvSpPr>
          <p:spPr bwMode="auto">
            <a:xfrm>
              <a:off x="415" y="1818"/>
              <a:ext cx="2230" cy="1600"/>
            </a:xfrm>
            <a:prstGeom prst="ellipse">
              <a:avLst/>
            </a:prstGeom>
            <a:gradFill rotWithShape="0">
              <a:gsLst>
                <a:gs pos="0">
                  <a:srgbClr val="FF0000">
                    <a:gamma/>
                    <a:shade val="0"/>
                    <a:invGamma/>
                  </a:srgbClr>
                </a:gs>
                <a:gs pos="50000">
                  <a:srgbClr val="FF0000"/>
                </a:gs>
                <a:gs pos="100000">
                  <a:srgbClr val="FF0000">
                    <a:gamma/>
                    <a:shade val="0"/>
                    <a:invGamma/>
                  </a:srgbClr>
                </a:gs>
              </a:gsLst>
              <a:lin ang="5400000" scaled="1"/>
            </a:gradFill>
            <a:ln w="76200">
              <a:solidFill>
                <a:srgbClr val="FF0000"/>
              </a:solidFill>
              <a:round/>
              <a:headEnd/>
              <a:tailEnd/>
            </a:ln>
            <a:effectLst>
              <a:outerShdw blurRad="63500" dist="113592" dir="3806097"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2316" name="Text Box 76"/>
            <p:cNvSpPr txBox="1">
              <a:spLocks noChangeArrowheads="1"/>
            </p:cNvSpPr>
            <p:nvPr/>
          </p:nvSpPr>
          <p:spPr bwMode="auto">
            <a:xfrm>
              <a:off x="501" y="2230"/>
              <a:ext cx="1932" cy="834"/>
            </a:xfrm>
            <a:prstGeom prst="rect">
              <a:avLst/>
            </a:prstGeom>
            <a:noFill/>
            <a:ln w="12700">
              <a:noFill/>
              <a:miter lim="800000"/>
              <a:headEnd/>
              <a:tailEnd/>
            </a:ln>
            <a:effectLst>
              <a:outerShdw blurRad="63500" dist="96720" dir="4008085"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bn-IN" sz="4000" i="1" dirty="0" smtClean="0">
                  <a:solidFill>
                    <a:schemeClr val="tx1"/>
                  </a:solidFill>
                </a:rPr>
                <a:t>“পৃথিবীর নাভী</a:t>
              </a:r>
              <a:r>
                <a:rPr lang="ja-JP" altLang="en-US" sz="4000" i="1" smtClean="0">
                  <a:solidFill>
                    <a:schemeClr val="tx1"/>
                  </a:solidFill>
                </a:rPr>
                <a:t>”</a:t>
              </a:r>
              <a:endParaRPr lang="en-US" sz="4000" i="1" dirty="0" smtClean="0">
                <a:solidFill>
                  <a:schemeClr val="tx1"/>
                </a:solidFill>
              </a:endParaRPr>
            </a:p>
          </p:txBody>
        </p:sp>
      </p:grpSp>
      <p:grpSp>
        <p:nvGrpSpPr>
          <p:cNvPr id="10" name="Group 81"/>
          <p:cNvGrpSpPr>
            <a:grpSpLocks/>
          </p:cNvGrpSpPr>
          <p:nvPr/>
        </p:nvGrpSpPr>
        <p:grpSpPr bwMode="auto">
          <a:xfrm>
            <a:off x="446087" y="279401"/>
            <a:ext cx="852488" cy="1720850"/>
            <a:chOff x="281" y="140"/>
            <a:chExt cx="537" cy="1084"/>
          </a:xfrm>
        </p:grpSpPr>
        <p:sp>
          <p:nvSpPr>
            <p:cNvPr id="522322" name="Rectangle 82"/>
            <p:cNvSpPr>
              <a:spLocks noChangeArrowheads="1"/>
            </p:cNvSpPr>
            <p:nvPr/>
          </p:nvSpPr>
          <p:spPr bwMode="auto">
            <a:xfrm>
              <a:off x="281" y="140"/>
              <a:ext cx="537"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sz="2800" b="0" dirty="0">
                <a:latin typeface="Matura MT Script Capitals" charset="0"/>
              </a:endParaRPr>
            </a:p>
          </p:txBody>
        </p:sp>
        <p:sp>
          <p:nvSpPr>
            <p:cNvPr id="522323" name="Line 83"/>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53" name="Group 65"/>
          <p:cNvGrpSpPr/>
          <p:nvPr/>
        </p:nvGrpSpPr>
        <p:grpSpPr>
          <a:xfrm>
            <a:off x="7995415" y="3339028"/>
            <a:ext cx="984250" cy="550863"/>
            <a:chOff x="7931150" y="3429000"/>
            <a:chExt cx="984250" cy="550863"/>
          </a:xfrm>
        </p:grpSpPr>
        <p:sp>
          <p:nvSpPr>
            <p:cNvPr id="54"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5"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6"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7"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গ্রীক সেকেন্দার</a:t>
              </a:r>
              <a:endParaRPr lang="en-US" sz="900" dirty="0">
                <a:solidFill>
                  <a:srgbClr val="000000"/>
                </a:solidFill>
                <a:latin typeface="Helvetica" charset="0"/>
              </a:endParaRPr>
            </a:p>
          </p:txBody>
        </p:sp>
        <p:sp>
          <p:nvSpPr>
            <p:cNvPr id="60"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নীরবতা</a:t>
              </a:r>
              <a:endParaRPr lang="en-US" sz="900" dirty="0">
                <a:solidFill>
                  <a:srgbClr val="000000"/>
                </a:solidFill>
                <a:latin typeface="Chicago" charset="0"/>
              </a:endParaRPr>
            </a:p>
          </p:txBody>
        </p:sp>
      </p:grpSp>
      <p:sp>
        <p:nvSpPr>
          <p:cNvPr id="61"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23" presetClass="entr" presetSubtype="27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2/3*#ppt_w"/>
                                          </p:val>
                                        </p:tav>
                                        <p:tav tm="100000">
                                          <p:val>
                                            <p:strVal val="#ppt_w"/>
                                          </p:val>
                                        </p:tav>
                                      </p:tavLst>
                                    </p:anim>
                                    <p:anim calcmode="lin" valueType="num">
                                      <p:cBhvr>
                                        <p:cTn id="13" dur="500" fill="hold"/>
                                        <p:tgtEl>
                                          <p:spTgt spid="9"/>
                                        </p:tgtEl>
                                        <p:attrNameLst>
                                          <p:attrName>ppt_h</p:attrName>
                                        </p:attrNameLst>
                                      </p:cBhvr>
                                      <p:tavLst>
                                        <p:tav tm="0">
                                          <p:val>
                                            <p:strVal val="2/3*#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522292"/>
                                        </p:tgtEl>
                                        <p:attrNameLst>
                                          <p:attrName>style.visibility</p:attrName>
                                        </p:attrNameLst>
                                      </p:cBhvr>
                                      <p:to>
                                        <p:strVal val="visible"/>
                                      </p:to>
                                    </p:set>
                                    <p:anim calcmode="lin" valueType="num">
                                      <p:cBhvr additive="base">
                                        <p:cTn id="18" dur="500" fill="hold"/>
                                        <p:tgtEl>
                                          <p:spTgt spid="522292"/>
                                        </p:tgtEl>
                                        <p:attrNameLst>
                                          <p:attrName>ppt_x</p:attrName>
                                        </p:attrNameLst>
                                      </p:cBhvr>
                                      <p:tavLst>
                                        <p:tav tm="0">
                                          <p:val>
                                            <p:strVal val="1+#ppt_w/2"/>
                                          </p:val>
                                        </p:tav>
                                        <p:tav tm="100000">
                                          <p:val>
                                            <p:strVal val="#ppt_x"/>
                                          </p:val>
                                        </p:tav>
                                      </p:tavLst>
                                    </p:anim>
                                    <p:anim calcmode="lin" valueType="num">
                                      <p:cBhvr additive="base">
                                        <p:cTn id="19" dur="500" fill="hold"/>
                                        <p:tgtEl>
                                          <p:spTgt spid="522292"/>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22293"/>
                                        </p:tgtEl>
                                        <p:attrNameLst>
                                          <p:attrName>style.visibility</p:attrName>
                                        </p:attrNameLst>
                                      </p:cBhvr>
                                      <p:to>
                                        <p:strVal val="visible"/>
                                      </p:to>
                                    </p:set>
                                    <p:anim calcmode="lin" valueType="num">
                                      <p:cBhvr additive="base">
                                        <p:cTn id="24" dur="500" fill="hold"/>
                                        <p:tgtEl>
                                          <p:spTgt spid="522293"/>
                                        </p:tgtEl>
                                        <p:attrNameLst>
                                          <p:attrName>ppt_x</p:attrName>
                                        </p:attrNameLst>
                                      </p:cBhvr>
                                      <p:tavLst>
                                        <p:tav tm="0">
                                          <p:val>
                                            <p:strVal val="1+#ppt_w/2"/>
                                          </p:val>
                                        </p:tav>
                                        <p:tav tm="100000">
                                          <p:val>
                                            <p:strVal val="#ppt_x"/>
                                          </p:val>
                                        </p:tav>
                                      </p:tavLst>
                                    </p:anim>
                                    <p:anim calcmode="lin" valueType="num">
                                      <p:cBhvr additive="base">
                                        <p:cTn id="25" dur="500" fill="hold"/>
                                        <p:tgtEl>
                                          <p:spTgt spid="5222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2" grpId="0" autoUpdateAnimBg="0"/>
      <p:bldP spid="522293"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7" name="Text Box 3"/>
          <p:cNvSpPr txBox="1">
            <a:spLocks noChangeArrowheads="1"/>
          </p:cNvSpPr>
          <p:nvPr/>
        </p:nvSpPr>
        <p:spPr bwMode="auto">
          <a:xfrm>
            <a:off x="121188" y="5534025"/>
            <a:ext cx="8953500" cy="830997"/>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4800" dirty="0" smtClean="0">
                <a:solidFill>
                  <a:srgbClr val="0099CC"/>
                </a:solidFill>
              </a:rPr>
              <a:t>(</a:t>
            </a:r>
            <a:r>
              <a:rPr lang="bn-IN" sz="4800" dirty="0" smtClean="0">
                <a:solidFill>
                  <a:srgbClr val="0099CC"/>
                </a:solidFill>
              </a:rPr>
              <a:t>পু</a:t>
            </a:r>
            <a:r>
              <a:rPr lang="en-US" sz="4800" dirty="0" smtClean="0">
                <a:solidFill>
                  <a:srgbClr val="0099CC"/>
                </a:solidFill>
              </a:rPr>
              <a:t>.</a:t>
            </a:r>
            <a:r>
              <a:rPr lang="bn-IN" sz="4800" dirty="0" smtClean="0">
                <a:solidFill>
                  <a:srgbClr val="0099CC"/>
                </a:solidFill>
              </a:rPr>
              <a:t>নি</a:t>
            </a:r>
            <a:r>
              <a:rPr lang="en-US" sz="4800" dirty="0" smtClean="0">
                <a:solidFill>
                  <a:srgbClr val="0099CC"/>
                </a:solidFill>
              </a:rPr>
              <a:t>.)</a:t>
            </a:r>
            <a:r>
              <a:rPr lang="en-US" sz="4800" dirty="0" smtClean="0">
                <a:solidFill>
                  <a:srgbClr val="FFFF00"/>
                </a:solidFill>
              </a:rPr>
              <a:t>  </a:t>
            </a:r>
            <a:r>
              <a:rPr lang="bn-IN" sz="3600" dirty="0" smtClean="0">
                <a:solidFill>
                  <a:srgbClr val="FFFF00"/>
                </a:solidFill>
              </a:rPr>
              <a:t>৪০০ বছরের ভেদ </a:t>
            </a:r>
            <a:r>
              <a:rPr lang="bn-IN" sz="4800" dirty="0" smtClean="0">
                <a:solidFill>
                  <a:srgbClr val="00FF00"/>
                </a:solidFill>
                <a:latin typeface="Comic Sans MS" pitchFamily="66" charset="0"/>
              </a:rPr>
              <a:t>(ন</a:t>
            </a:r>
            <a:r>
              <a:rPr lang="en-US" sz="4800" dirty="0" smtClean="0">
                <a:solidFill>
                  <a:srgbClr val="00FF00"/>
                </a:solidFill>
                <a:latin typeface="Comic Sans MS" pitchFamily="66" charset="0"/>
              </a:rPr>
              <a:t>.</a:t>
            </a:r>
            <a:r>
              <a:rPr lang="bn-IN" sz="4800" dirty="0" smtClean="0">
                <a:solidFill>
                  <a:srgbClr val="00FF00"/>
                </a:solidFill>
                <a:latin typeface="Comic Sans MS" pitchFamily="66" charset="0"/>
              </a:rPr>
              <a:t>নি</a:t>
            </a:r>
            <a:r>
              <a:rPr lang="en-US" sz="4800" dirty="0" smtClean="0">
                <a:solidFill>
                  <a:srgbClr val="00FF00"/>
                </a:solidFill>
                <a:latin typeface="Comic Sans MS" pitchFamily="66" charset="0"/>
              </a:rPr>
              <a:t>.</a:t>
            </a:r>
            <a:r>
              <a:rPr lang="bn-IN" sz="4800" dirty="0" smtClean="0">
                <a:solidFill>
                  <a:srgbClr val="00FF00"/>
                </a:solidFill>
                <a:latin typeface="Comic Sans MS" pitchFamily="66" charset="0"/>
              </a:rPr>
              <a:t>)</a:t>
            </a:r>
            <a:endParaRPr lang="en-US" sz="4800" dirty="0" smtClean="0">
              <a:solidFill>
                <a:srgbClr val="00FF00"/>
              </a:solidFill>
            </a:endParaRPr>
          </a:p>
        </p:txBody>
      </p:sp>
      <p:sp>
        <p:nvSpPr>
          <p:cNvPr id="502788" name="AutoShape 4"/>
          <p:cNvSpPr>
            <a:spLocks noChangeArrowheads="1"/>
          </p:cNvSpPr>
          <p:nvPr/>
        </p:nvSpPr>
        <p:spPr bwMode="auto">
          <a:xfrm>
            <a:off x="1019175" y="4554538"/>
            <a:ext cx="8081963" cy="1082675"/>
          </a:xfrm>
          <a:prstGeom prst="curvedDownArrow">
            <a:avLst>
              <a:gd name="adj1" fmla="val 96973"/>
              <a:gd name="adj2" fmla="val 242675"/>
              <a:gd name="adj3" fmla="val 33333"/>
            </a:avLst>
          </a:prstGeom>
          <a:gradFill rotWithShape="0">
            <a:gsLst>
              <a:gs pos="0">
                <a:schemeClr val="accent1"/>
              </a:gs>
              <a:gs pos="50000">
                <a:schemeClr val="accent1">
                  <a:gamma/>
                  <a:shade val="0"/>
                  <a:invGamma/>
                </a:schemeClr>
              </a:gs>
              <a:gs pos="100000">
                <a:schemeClr val="accent1"/>
              </a:gs>
            </a:gsLst>
            <a:lin ang="5400000" scaled="1"/>
          </a:gradFill>
          <a:ln w="381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4819" name="Text Box 11"/>
          <p:cNvSpPr txBox="1">
            <a:spLocks noChangeArrowheads="1"/>
          </p:cNvSpPr>
          <p:nvPr/>
        </p:nvSpPr>
        <p:spPr bwMode="auto">
          <a:xfrm>
            <a:off x="8680450" y="90488"/>
            <a:ext cx="336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4820" name="Text Box 12"/>
          <p:cNvSpPr txBox="1">
            <a:spLocks noChangeArrowheads="1"/>
          </p:cNvSpPr>
          <p:nvPr/>
        </p:nvSpPr>
        <p:spPr bwMode="auto">
          <a:xfrm>
            <a:off x="8586788" y="646112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3</a:t>
            </a:r>
            <a:endParaRPr lang="en-US" b="0">
              <a:solidFill>
                <a:srgbClr val="FFFFFF"/>
              </a:solidFill>
              <a:latin typeface="Arial" charset="0"/>
            </a:endParaRPr>
          </a:p>
        </p:txBody>
      </p:sp>
      <p:sp>
        <p:nvSpPr>
          <p:cNvPr id="502797" name="Rectangle 13"/>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16</a:t>
            </a:r>
          </a:p>
        </p:txBody>
      </p:sp>
      <p:sp>
        <p:nvSpPr>
          <p:cNvPr id="502799" name="Text Box 15"/>
          <p:cNvSpPr txBox="1">
            <a:spLocks noChangeArrowheads="1"/>
          </p:cNvSpPr>
          <p:nvPr/>
        </p:nvSpPr>
        <p:spPr bwMode="auto">
          <a:xfrm>
            <a:off x="273584" y="2569015"/>
            <a:ext cx="8727195" cy="1508105"/>
          </a:xfrm>
          <a:prstGeom prst="rect">
            <a:avLst/>
          </a:prstGeom>
          <a:noFill/>
          <a:ln w="12700">
            <a:noFill/>
            <a:miter lim="800000"/>
            <a:headEnd/>
            <a:tailEnd/>
          </a:ln>
          <a:effectLst/>
        </p:spPr>
        <p:txBody>
          <a:bodyPr wrap="square">
            <a:spAutoFit/>
          </a:bodyPr>
          <a:lstStyle/>
          <a:p>
            <a:pPr>
              <a:spcBef>
                <a:spcPct val="50000"/>
              </a:spcBef>
              <a:defRPr/>
            </a:pPr>
            <a:r>
              <a:rPr lang="bn-IN" sz="2800" dirty="0" smtClean="0">
                <a:solidFill>
                  <a:srgbClr val="FFFF00"/>
                </a:solidFill>
                <a:effectLst>
                  <a:outerShdw blurRad="50800" dist="101600" dir="2700000" algn="tl" rotWithShape="0">
                    <a:srgbClr val="000000"/>
                  </a:outerShdw>
                </a:effectLst>
                <a:ea typeface="+mn-ea"/>
                <a:cs typeface="+mn-cs"/>
              </a:rPr>
              <a:t>প্রটেস্টান্ট</a:t>
            </a:r>
            <a:r>
              <a:rPr lang="en-US" sz="2800" dirty="0" smtClean="0">
                <a:solidFill>
                  <a:srgbClr val="FFFF00"/>
                </a:solidFill>
                <a:effectLst>
                  <a:outerShdw blurRad="50800" dist="101600" dir="2700000" algn="tl" rotWithShape="0">
                    <a:srgbClr val="000000"/>
                  </a:outerShdw>
                </a:effectLst>
                <a:ea typeface="+mn-ea"/>
                <a:cs typeface="+mn-cs"/>
              </a:rPr>
              <a:t>: </a:t>
            </a:r>
            <a:r>
              <a:rPr lang="bn-IN" sz="2800" dirty="0" smtClean="0">
                <a:solidFill>
                  <a:srgbClr val="FFFF00"/>
                </a:solidFill>
                <a:effectLst>
                  <a:outerShdw blurRad="50800" dist="101600" dir="2700000" algn="tl" rotWithShape="0">
                    <a:srgbClr val="000000"/>
                  </a:outerShdw>
                </a:effectLst>
                <a:ea typeface="+mn-ea"/>
                <a:cs typeface="+mn-cs"/>
              </a:rPr>
              <a:t>এই বইগুলিতে কোন ঐশ্বরিক উদ্ঘাটন নেই। রোম্যান ক্যাথলিক</a:t>
            </a:r>
            <a:r>
              <a:rPr lang="en-US" sz="2800" dirty="0" smtClean="0">
                <a:solidFill>
                  <a:srgbClr val="FFFF00"/>
                </a:solidFill>
                <a:effectLst>
                  <a:outerShdw blurRad="50800" dist="101600" dir="2700000" algn="tl" rotWithShape="0">
                    <a:srgbClr val="000000"/>
                  </a:outerShdw>
                </a:effectLst>
                <a:ea typeface="+mn-ea"/>
                <a:cs typeface="+mn-cs"/>
              </a:rPr>
              <a:t>: </a:t>
            </a:r>
            <a:r>
              <a:rPr lang="bn-IN" sz="2800" dirty="0" smtClean="0">
                <a:solidFill>
                  <a:srgbClr val="FFFF00"/>
                </a:solidFill>
                <a:effectLst>
                  <a:outerShdw blurRad="50800" dist="101600" dir="2700000" algn="tl" rotWithShape="0">
                    <a:srgbClr val="000000"/>
                  </a:outerShdw>
                </a:effectLst>
                <a:ea typeface="+mn-ea"/>
                <a:cs typeface="+mn-cs"/>
              </a:rPr>
              <a:t>এই বিগুলির থেকে </a:t>
            </a:r>
            <a:r>
              <a:rPr lang="bn-IN" sz="2800" dirty="0" smtClean="0">
                <a:solidFill>
                  <a:schemeClr val="tx1"/>
                </a:solidFill>
                <a:effectLst>
                  <a:outerShdw blurRad="50800" dist="101600" dir="2700000" algn="tl" rotWithShape="0">
                    <a:srgbClr val="000000"/>
                  </a:outerShdw>
                </a:effectLst>
                <a:ea typeface="+mn-ea"/>
                <a:cs typeface="+mn-cs"/>
              </a:rPr>
              <a:t>১৫৪৬</a:t>
            </a:r>
            <a:r>
              <a:rPr lang="bn-IN" sz="2800" dirty="0" smtClean="0">
                <a:solidFill>
                  <a:srgbClr val="FFFF00"/>
                </a:solidFill>
                <a:effectLst>
                  <a:outerShdw blurRad="50800" dist="101600" dir="2700000" algn="tl" rotWithShape="0">
                    <a:srgbClr val="000000"/>
                  </a:outerShdw>
                </a:effectLst>
                <a:ea typeface="+mn-ea"/>
                <a:cs typeface="+mn-cs"/>
              </a:rPr>
              <a:t> এ </a:t>
            </a:r>
            <a:r>
              <a:rPr lang="bn-IN" sz="3200" i="1" u="sng" dirty="0" smtClean="0">
                <a:solidFill>
                  <a:schemeClr val="tx1"/>
                </a:solidFill>
                <a:effectLst>
                  <a:outerShdw blurRad="50800" dist="101600" dir="2700000" algn="tl" rotWithShape="0">
                    <a:srgbClr val="000000"/>
                  </a:outerShdw>
                </a:effectLst>
                <a:ea typeface="+mn-ea"/>
                <a:cs typeface="+mn-cs"/>
              </a:rPr>
              <a:t>শুধুমাত্র ৭টি </a:t>
            </a:r>
            <a:r>
              <a:rPr lang="bn-IN" sz="2800" dirty="0" smtClean="0">
                <a:solidFill>
                  <a:srgbClr val="FFFF00"/>
                </a:solidFill>
                <a:effectLst>
                  <a:outerShdw blurRad="50800" dist="101600" dir="2700000" algn="tl" rotWithShape="0">
                    <a:srgbClr val="000000"/>
                  </a:outerShdw>
                </a:effectLst>
                <a:ea typeface="+mn-ea"/>
                <a:cs typeface="+mn-cs"/>
              </a:rPr>
              <a:t>বই নাওয়া হয়েছে।</a:t>
            </a:r>
            <a:endParaRPr lang="en-US" sz="2800" dirty="0">
              <a:solidFill>
                <a:srgbClr val="FFFF00"/>
              </a:solidFill>
              <a:effectLst>
                <a:outerShdw blurRad="50800" dist="101600" dir="2700000" algn="tl" rotWithShape="0">
                  <a:srgbClr val="000000"/>
                </a:outerShdw>
              </a:effectLst>
              <a:ea typeface="+mn-ea"/>
              <a:cs typeface="+mn-cs"/>
            </a:endParaRPr>
          </a:p>
        </p:txBody>
      </p:sp>
      <p:sp>
        <p:nvSpPr>
          <p:cNvPr id="502800" name="Text Box 16"/>
          <p:cNvSpPr txBox="1">
            <a:spLocks noChangeArrowheads="1"/>
          </p:cNvSpPr>
          <p:nvPr/>
        </p:nvSpPr>
        <p:spPr bwMode="auto">
          <a:xfrm>
            <a:off x="1725613" y="371475"/>
            <a:ext cx="6997700" cy="1754326"/>
          </a:xfrm>
          <a:prstGeom prst="rect">
            <a:avLst/>
          </a:prstGeom>
          <a:noFill/>
          <a:ln w="12700">
            <a:noFill/>
            <a:miter lim="800000"/>
            <a:headEnd/>
            <a:tailEnd/>
          </a:ln>
          <a:effectLst>
            <a:outerShdw blurRad="63500" dist="125724" dir="2700000" algn="ctr" rotWithShape="0">
              <a:schemeClr val="bg2">
                <a:alpha val="74998"/>
              </a:schemeClr>
            </a:outerShdw>
          </a:effectLst>
        </p:spPr>
        <p:txBody>
          <a:bodyPr>
            <a:spAutoFit/>
          </a:bodyPr>
          <a:lstStyle/>
          <a:p>
            <a:pPr algn="ctr">
              <a:spcBef>
                <a:spcPct val="50000"/>
              </a:spcBef>
              <a:defRPr/>
            </a:pPr>
            <a:r>
              <a:rPr lang="bn-IN" sz="5400" dirty="0" smtClean="0">
                <a:solidFill>
                  <a:srgbClr val="FAFCFF"/>
                </a:solidFill>
                <a:latin typeface="Comic Sans MS" pitchFamily="-107" charset="0"/>
                <a:ea typeface="+mn-ea"/>
                <a:cs typeface="+mn-cs"/>
              </a:rPr>
              <a:t>এপক্রাইফার </a:t>
            </a:r>
            <a:r>
              <a:rPr lang="bn-IN" sz="4000" dirty="0" smtClean="0">
                <a:solidFill>
                  <a:srgbClr val="FAFCFF"/>
                </a:solidFill>
                <a:latin typeface="Comic Sans MS" pitchFamily="-107" charset="0"/>
                <a:ea typeface="+mn-ea"/>
                <a:cs typeface="+mn-cs"/>
              </a:rPr>
              <a:t>(অপ্রমাণ্য রচনা)</a:t>
            </a:r>
            <a:r>
              <a:rPr lang="bn-IN" sz="5400" dirty="0" smtClean="0">
                <a:solidFill>
                  <a:srgbClr val="FAFCFF"/>
                </a:solidFill>
                <a:latin typeface="Comic Sans MS" pitchFamily="-107" charset="0"/>
                <a:ea typeface="+mn-ea"/>
                <a:cs typeface="+mn-cs"/>
              </a:rPr>
              <a:t> ১৫টি পুস্তক </a:t>
            </a:r>
            <a:endParaRPr lang="en-US" sz="5400" dirty="0">
              <a:solidFill>
                <a:srgbClr val="FAFCFF"/>
              </a:solidFill>
              <a:latin typeface="Comic Sans MS" pitchFamily="-107" charset="0"/>
              <a:ea typeface="+mn-ea"/>
              <a:cs typeface="+mn-cs"/>
            </a:endParaRPr>
          </a:p>
        </p:txBody>
      </p:sp>
      <p:grpSp>
        <p:nvGrpSpPr>
          <p:cNvPr id="16" name="Group 50"/>
          <p:cNvGrpSpPr>
            <a:grpSpLocks/>
          </p:cNvGrpSpPr>
          <p:nvPr/>
        </p:nvGrpSpPr>
        <p:grpSpPr bwMode="auto">
          <a:xfrm>
            <a:off x="409575" y="223838"/>
            <a:ext cx="852488" cy="1720851"/>
            <a:chOff x="258" y="105"/>
            <a:chExt cx="537" cy="1084"/>
          </a:xfrm>
        </p:grpSpPr>
        <p:sp>
          <p:nvSpPr>
            <p:cNvPr id="17" name="Rectangle 51"/>
            <p:cNvSpPr>
              <a:spLocks noChangeArrowheads="1"/>
            </p:cNvSpPr>
            <p:nvPr/>
          </p:nvSpPr>
          <p:spPr bwMode="auto">
            <a:xfrm>
              <a:off x="258" y="105"/>
              <a:ext cx="537"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sz="2800" b="0" dirty="0">
                <a:latin typeface="Matura MT Script Capitals" charset="0"/>
              </a:endParaRPr>
            </a:p>
          </p:txBody>
        </p:sp>
        <p:sp>
          <p:nvSpPr>
            <p:cNvPr id="18" name="Line 52"/>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9"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02787"/>
                                        </p:tgtEl>
                                        <p:attrNameLst>
                                          <p:attrName>style.visibility</p:attrName>
                                        </p:attrNameLst>
                                      </p:cBhvr>
                                      <p:to>
                                        <p:strVal val="visible"/>
                                      </p:to>
                                    </p:set>
                                    <p:animEffect transition="in" filter="wipe(left)">
                                      <p:cBhvr>
                                        <p:cTn id="7" dur="500"/>
                                        <p:tgtEl>
                                          <p:spTgt spid="502787"/>
                                        </p:tgtEl>
                                      </p:cBhvr>
                                    </p:animEffect>
                                  </p:childTnLst>
                                </p:cTn>
                              </p:par>
                            </p:childTnLst>
                          </p:cTn>
                        </p:par>
                        <p:par>
                          <p:cTn id="8" fill="hold" nodeType="afterGroup">
                            <p:stCondLst>
                              <p:cond delay="500"/>
                            </p:stCondLst>
                            <p:childTnLst>
                              <p:par>
                                <p:cTn id="9" presetID="22" presetClass="entr" presetSubtype="8" fill="hold" grpId="0" nodeType="afterEffect">
                                  <p:stCondLst>
                                    <p:cond delay="100"/>
                                  </p:stCondLst>
                                  <p:childTnLst>
                                    <p:set>
                                      <p:cBhvr>
                                        <p:cTn id="10" dur="1" fill="hold">
                                          <p:stCondLst>
                                            <p:cond delay="0"/>
                                          </p:stCondLst>
                                        </p:cTn>
                                        <p:tgtEl>
                                          <p:spTgt spid="502788"/>
                                        </p:tgtEl>
                                        <p:attrNameLst>
                                          <p:attrName>style.visibility</p:attrName>
                                        </p:attrNameLst>
                                      </p:cBhvr>
                                      <p:to>
                                        <p:strVal val="visible"/>
                                      </p:to>
                                    </p:set>
                                    <p:animEffect transition="in" filter="wipe(left)">
                                      <p:cBhvr>
                                        <p:cTn id="11" dur="500"/>
                                        <p:tgtEl>
                                          <p:spTgt spid="5027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02800"/>
                                        </p:tgtEl>
                                        <p:attrNameLst>
                                          <p:attrName>style.visibility</p:attrName>
                                        </p:attrNameLst>
                                      </p:cBhvr>
                                      <p:to>
                                        <p:strVal val="visible"/>
                                      </p:to>
                                    </p:set>
                                    <p:animEffect transition="in" filter="fade">
                                      <p:cBhvr>
                                        <p:cTn id="16" dur="1000"/>
                                        <p:tgtEl>
                                          <p:spTgt spid="50280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502799">
                                            <p:txEl>
                                              <p:pRg st="0" end="0"/>
                                            </p:txEl>
                                          </p:spTgt>
                                        </p:tgtEl>
                                        <p:attrNameLst>
                                          <p:attrName>style.visibility</p:attrName>
                                        </p:attrNameLst>
                                      </p:cBhvr>
                                      <p:to>
                                        <p:strVal val="visible"/>
                                      </p:to>
                                    </p:set>
                                    <p:animEffect transition="in" filter="box(out)">
                                      <p:cBhvr>
                                        <p:cTn id="21" dur="500"/>
                                        <p:tgtEl>
                                          <p:spTgt spid="5027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87" grpId="0" autoUpdateAnimBg="0"/>
      <p:bldP spid="502788" grpId="0" animBg="1"/>
      <p:bldP spid="502799" grpId="0" build="p" autoUpdateAnimBg="0"/>
      <p:bldP spid="502800"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60" name="Text Box 32"/>
          <p:cNvSpPr txBox="1">
            <a:spLocks noChangeArrowheads="1"/>
          </p:cNvSpPr>
          <p:nvPr/>
        </p:nvSpPr>
        <p:spPr bwMode="auto">
          <a:xfrm>
            <a:off x="1742922" y="351357"/>
            <a:ext cx="7235825" cy="707886"/>
          </a:xfrm>
          <a:prstGeom prst="rect">
            <a:avLst/>
          </a:prstGeom>
          <a:noFill/>
          <a:ln w="12700">
            <a:noFill/>
            <a:miter lim="800000"/>
            <a:headEnd/>
            <a:tailEnd/>
          </a:ln>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4000" dirty="0" smtClean="0">
                <a:solidFill>
                  <a:srgbClr val="FAFCFF"/>
                </a:solidFill>
                <a:latin typeface="Comic Sans MS" pitchFamily="-107" charset="0"/>
              </a:rPr>
              <a:t>এপক্রাইফার </a:t>
            </a:r>
            <a:r>
              <a:rPr lang="bn-IN" sz="2800" dirty="0" smtClean="0">
                <a:solidFill>
                  <a:schemeClr val="tx1"/>
                </a:solidFill>
                <a:effectLst>
                  <a:outerShdw blurRad="50800" dist="101600" dir="2700000" algn="tl" rotWithShape="0">
                    <a:srgbClr val="000000"/>
                  </a:outerShdw>
                </a:effectLst>
              </a:rPr>
              <a:t>(অপ্রমাণ্য রচনা)</a:t>
            </a:r>
            <a:r>
              <a:rPr lang="bn-IN" sz="4000" dirty="0" smtClean="0">
                <a:solidFill>
                  <a:schemeClr val="tx1"/>
                </a:solidFill>
                <a:effectLst>
                  <a:outerShdw blurRad="50800" dist="101600" dir="2700000" algn="tl" rotWithShape="0">
                    <a:srgbClr val="000000"/>
                  </a:outerShdw>
                </a:effectLst>
              </a:rPr>
              <a:t> ১৫টি বই </a:t>
            </a:r>
            <a:endParaRPr lang="en-US" sz="13800" dirty="0" smtClean="0">
              <a:solidFill>
                <a:schemeClr val="tx1"/>
              </a:solidFill>
              <a:effectLst>
                <a:outerShdw blurRad="50800" dist="101600" dir="2700000" algn="tl" rotWithShape="0">
                  <a:srgbClr val="000000"/>
                </a:outerShdw>
              </a:effectLst>
            </a:endParaRPr>
          </a:p>
        </p:txBody>
      </p:sp>
      <p:sp>
        <p:nvSpPr>
          <p:cNvPr id="432161" name="Text Box 33"/>
          <p:cNvSpPr txBox="1">
            <a:spLocks noChangeArrowheads="1"/>
          </p:cNvSpPr>
          <p:nvPr/>
        </p:nvSpPr>
        <p:spPr bwMode="auto">
          <a:xfrm>
            <a:off x="1808163" y="957263"/>
            <a:ext cx="6950075" cy="4708981"/>
          </a:xfrm>
          <a:prstGeom prst="rect">
            <a:avLst/>
          </a:prstGeom>
          <a:noFill/>
          <a:ln w="12700">
            <a:noFill/>
            <a:miter lim="800000"/>
            <a:headEnd/>
            <a:tailEnd/>
          </a:ln>
          <a:effectLst/>
        </p:spPr>
        <p:txBody>
          <a:bodyPr>
            <a:spAutoFit/>
          </a:bodyPr>
          <a:lstStyle/>
          <a:p>
            <a:pPr>
              <a:defRPr/>
            </a:pPr>
            <a:r>
              <a:rPr lang="bn-IN" sz="2000" dirty="0" smtClean="0">
                <a:solidFill>
                  <a:srgbClr val="FFFF00"/>
                </a:solidFill>
                <a:effectLst>
                  <a:outerShdw blurRad="50800" dist="101600" dir="2700000" algn="tl" rotWithShape="0">
                    <a:srgbClr val="000000"/>
                  </a:outerShdw>
                </a:effectLst>
                <a:latin typeface="Helvetica" pitchFamily="-107" charset="0"/>
                <a:ea typeface="+mn-ea"/>
                <a:cs typeface="+mn-cs"/>
              </a:rPr>
              <a:t>প্রথম এসদ্রাস্</a:t>
            </a:r>
            <a:endParaRPr lang="en-US" sz="2000" dirty="0">
              <a:solidFill>
                <a:srgbClr val="FFFF00"/>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rgbClr val="FFFF00"/>
                </a:solidFill>
                <a:effectLst>
                  <a:outerShdw blurRad="50800" dist="101600" dir="2700000" algn="tl" rotWithShape="0">
                    <a:srgbClr val="000000"/>
                  </a:outerShdw>
                </a:effectLst>
                <a:latin typeface="Helvetica" pitchFamily="-107" charset="0"/>
                <a:ea typeface="+mn-ea"/>
                <a:cs typeface="+mn-cs"/>
              </a:rPr>
              <a:t>  </a:t>
            </a:r>
            <a:r>
              <a:rPr lang="bn-IN" sz="2000" dirty="0" smtClean="0">
                <a:solidFill>
                  <a:srgbClr val="FFFF00"/>
                </a:solidFill>
                <a:effectLst>
                  <a:outerShdw blurRad="50800" dist="101600" dir="2700000" algn="tl" rotWithShape="0">
                    <a:srgbClr val="000000"/>
                  </a:outerShdw>
                </a:effectLst>
                <a:latin typeface="Helvetica" pitchFamily="-107" charset="0"/>
                <a:ea typeface="+mn-ea"/>
                <a:cs typeface="+mn-cs"/>
              </a:rPr>
              <a:t>দ্বিতীয় এসদ্রাস্ </a:t>
            </a:r>
            <a:endParaRPr lang="en-US" sz="2000" dirty="0">
              <a:solidFill>
                <a:srgbClr val="FFFF00"/>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rgbClr val="FFFF00"/>
                </a:solidFill>
                <a:effectLst>
                  <a:outerShdw blurRad="50800" dist="101600" dir="2700000" algn="tl" rotWithShape="0">
                    <a:srgbClr val="000000"/>
                  </a:outerShdw>
                </a:effectLst>
                <a:latin typeface="Helvetica" pitchFamily="-107" charset="0"/>
                <a:ea typeface="+mn-ea"/>
                <a:cs typeface="+mn-cs"/>
              </a:rPr>
              <a:t>    </a:t>
            </a:r>
            <a:r>
              <a:rPr lang="bn-IN" sz="2000" dirty="0" smtClean="0">
                <a:solidFill>
                  <a:srgbClr val="FFFF00"/>
                </a:solidFill>
                <a:effectLst>
                  <a:outerShdw blurRad="50800" dist="101600" dir="2700000" algn="tl" rotWithShape="0">
                    <a:srgbClr val="000000"/>
                  </a:outerShdw>
                </a:effectLst>
                <a:latin typeface="Helvetica" pitchFamily="-107" charset="0"/>
                <a:ea typeface="+mn-ea"/>
                <a:cs typeface="+mn-cs"/>
              </a:rPr>
              <a:t>তোবিত্</a:t>
            </a:r>
            <a:endParaRPr lang="en-US" sz="2000" dirty="0">
              <a:solidFill>
                <a:srgbClr val="FFFF00"/>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rgbClr val="FFFF00"/>
                </a:solidFill>
                <a:effectLst>
                  <a:outerShdw blurRad="50800" dist="101600" dir="2700000" algn="tl" rotWithShape="0">
                    <a:srgbClr val="000000"/>
                  </a:outerShdw>
                </a:effectLst>
                <a:latin typeface="Helvetica" pitchFamily="-107" charset="0"/>
                <a:ea typeface="+mn-ea"/>
                <a:cs typeface="+mn-cs"/>
              </a:rPr>
              <a:t>      </a:t>
            </a:r>
            <a:r>
              <a:rPr lang="bn-IN" sz="2000" dirty="0" smtClean="0">
                <a:solidFill>
                  <a:srgbClr val="FFFF00"/>
                </a:solidFill>
                <a:effectLst>
                  <a:outerShdw blurRad="50800" dist="101600" dir="2700000" algn="tl" rotWithShape="0">
                    <a:srgbClr val="000000"/>
                  </a:outerShdw>
                </a:effectLst>
                <a:latin typeface="Helvetica" pitchFamily="-107" charset="0"/>
                <a:ea typeface="+mn-ea"/>
                <a:cs typeface="+mn-cs"/>
              </a:rPr>
              <a:t>জুডিথ্</a:t>
            </a:r>
            <a:endParaRPr lang="en-US" sz="2000" dirty="0">
              <a:solidFill>
                <a:srgbClr val="FFFF00"/>
              </a:solidFill>
              <a:effectLst>
                <a:outerShdw blurRad="50800" dist="101600" dir="2700000" algn="tl" rotWithShape="0">
                  <a:srgbClr val="000000"/>
                </a:outerShdw>
              </a:effectLst>
              <a:latin typeface="Helvetica" pitchFamily="-107" charset="0"/>
              <a:ea typeface="+mn-ea"/>
              <a:cs typeface="+mn-cs"/>
            </a:endParaRPr>
          </a:p>
          <a:p>
            <a:pPr>
              <a:defRPr/>
            </a:pPr>
            <a:r>
              <a:rPr lang="bn-IN" sz="2000" dirty="0" smtClean="0">
                <a:solidFill>
                  <a:srgbClr val="FFFF00"/>
                </a:solidFill>
                <a:effectLst>
                  <a:outerShdw blurRad="50800" dist="101600" dir="2700000" algn="tl" rotWithShape="0">
                    <a:srgbClr val="000000"/>
                  </a:outerShdw>
                </a:effectLst>
                <a:latin typeface="Helvetica" pitchFamily="-107" charset="0"/>
                <a:ea typeface="+mn-ea"/>
                <a:cs typeface="+mn-cs"/>
              </a:rPr>
              <a:t>       ইষ্টেরের বইয়ের সংযোজন </a:t>
            </a:r>
            <a:endParaRPr lang="en-US" sz="2000" dirty="0">
              <a:solidFill>
                <a:srgbClr val="FFFF00"/>
              </a:solidFill>
              <a:effectLst>
                <a:outerShdw blurRad="50800" dist="101600" dir="2700000" algn="tl" rotWithShape="0">
                  <a:srgbClr val="000000"/>
                </a:outerShdw>
              </a:effectLst>
              <a:latin typeface="Helvetica" pitchFamily="-107" charset="0"/>
              <a:ea typeface="+mn-ea"/>
              <a:cs typeface="+mn-cs"/>
            </a:endParaRPr>
          </a:p>
          <a:p>
            <a:pPr>
              <a:defRPr/>
            </a:pPr>
            <a:r>
              <a:rPr lang="bn-IN" sz="2000" dirty="0" smtClean="0">
                <a:solidFill>
                  <a:srgbClr val="FFFF00"/>
                </a:solidFill>
                <a:effectLst>
                  <a:outerShdw blurRad="50800" dist="101600" dir="2700000" algn="tl" rotWithShape="0">
                    <a:srgbClr val="000000"/>
                  </a:outerShdw>
                </a:effectLst>
                <a:latin typeface="Helvetica" pitchFamily="-107" charset="0"/>
                <a:ea typeface="+mn-ea"/>
                <a:cs typeface="+mn-cs"/>
              </a:rPr>
              <a:t>         সলমনের জ্ঞান</a:t>
            </a:r>
            <a:endParaRPr lang="en-US" sz="2000" dirty="0">
              <a:solidFill>
                <a:srgbClr val="FFFF00"/>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rgbClr val="FFFF00"/>
                </a:solidFill>
                <a:effectLst>
                  <a:outerShdw blurRad="50800" dist="101600" dir="2700000" algn="tl" rotWithShape="0">
                    <a:srgbClr val="000000"/>
                  </a:outerShdw>
                </a:effectLst>
                <a:latin typeface="Helvetica" pitchFamily="-107" charset="0"/>
                <a:ea typeface="+mn-ea"/>
                <a:cs typeface="+mn-cs"/>
              </a:rPr>
              <a:t>           </a:t>
            </a:r>
            <a:r>
              <a:rPr lang="bn-IN" sz="2000" dirty="0" smtClean="0">
                <a:solidFill>
                  <a:srgbClr val="FFFF00"/>
                </a:solidFill>
                <a:effectLst>
                  <a:outerShdw blurRad="50800" dist="101600" dir="2700000" algn="tl" rotWithShape="0">
                    <a:srgbClr val="000000"/>
                  </a:outerShdw>
                </a:effectLst>
                <a:latin typeface="Helvetica" pitchFamily="-107" charset="0"/>
                <a:ea typeface="+mn-ea"/>
                <a:cs typeface="+mn-cs"/>
              </a:rPr>
              <a:t>এক্লেসিয়াস্টিকস্</a:t>
            </a:r>
            <a:r>
              <a:rPr lang="en-US" sz="2000" dirty="0" smtClean="0">
                <a:solidFill>
                  <a:srgbClr val="FFFF00"/>
                </a:solidFill>
                <a:effectLst>
                  <a:outerShdw blurRad="50800" dist="101600" dir="2700000" algn="tl" rotWithShape="0">
                    <a:srgbClr val="000000"/>
                  </a:outerShdw>
                </a:effectLst>
                <a:latin typeface="Helvetica" pitchFamily="-107" charset="0"/>
                <a:ea typeface="+mn-ea"/>
                <a:cs typeface="+mn-cs"/>
              </a:rPr>
              <a:t>, </a:t>
            </a:r>
            <a:r>
              <a:rPr lang="bn-IN" sz="2000" dirty="0" smtClean="0">
                <a:solidFill>
                  <a:srgbClr val="FFFF00"/>
                </a:solidFill>
                <a:effectLst>
                  <a:outerShdw blurRad="50800" dist="101600" dir="2700000" algn="tl" rotWithShape="0">
                    <a:srgbClr val="000000"/>
                  </a:outerShdw>
                </a:effectLst>
                <a:latin typeface="Helvetica" pitchFamily="-107" charset="0"/>
                <a:ea typeface="+mn-ea"/>
                <a:cs typeface="+mn-cs"/>
              </a:rPr>
              <a:t>বা সিরাখের পুত্র যিশুর </a:t>
            </a:r>
            <a:r>
              <a:rPr lang="bn-IN" sz="2000" dirty="0" smtClean="0">
                <a:solidFill>
                  <a:srgbClr val="FFFF00"/>
                </a:solidFill>
                <a:effectLst>
                  <a:outerShdw blurRad="50800" dist="101600" dir="2700000" algn="tl" rotWithShape="0">
                    <a:srgbClr val="000000"/>
                  </a:outerShdw>
                </a:effectLst>
                <a:latin typeface="Helvetica" pitchFamily="-107" charset="0"/>
              </a:rPr>
              <a:t>জ্ঞান</a:t>
            </a:r>
            <a:endParaRPr lang="en-US" sz="2000" dirty="0">
              <a:solidFill>
                <a:srgbClr val="FFFF00"/>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rgbClr val="FFFF00"/>
                </a:solidFill>
                <a:effectLst>
                  <a:outerShdw blurRad="50800" dist="101600" dir="2700000" algn="tl" rotWithShape="0">
                    <a:srgbClr val="000000"/>
                  </a:outerShdw>
                </a:effectLst>
                <a:latin typeface="Helvetica" pitchFamily="-107" charset="0"/>
                <a:ea typeface="+mn-ea"/>
                <a:cs typeface="+mn-cs"/>
              </a:rPr>
              <a:t>              </a:t>
            </a:r>
            <a:r>
              <a:rPr lang="bn-IN" sz="2000" dirty="0" smtClean="0">
                <a:solidFill>
                  <a:srgbClr val="FFFF00"/>
                </a:solidFill>
                <a:effectLst>
                  <a:outerShdw blurRad="50800" dist="101600" dir="2700000" algn="tl" rotWithShape="0">
                    <a:srgbClr val="000000"/>
                  </a:outerShdw>
                </a:effectLst>
                <a:latin typeface="Helvetica" pitchFamily="-107" charset="0"/>
                <a:ea typeface="+mn-ea"/>
                <a:cs typeface="+mn-cs"/>
              </a:rPr>
              <a:t>বারূখ</a:t>
            </a:r>
            <a:endParaRPr lang="en-US" sz="2000" dirty="0">
              <a:solidFill>
                <a:srgbClr val="FFFF00"/>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rgbClr val="FFFF00"/>
                </a:solidFill>
                <a:effectLst>
                  <a:outerShdw blurRad="50800" dist="101600" dir="2700000" algn="tl" rotWithShape="0">
                    <a:srgbClr val="000000"/>
                  </a:outerShdw>
                </a:effectLst>
                <a:latin typeface="Helvetica" pitchFamily="-107" charset="0"/>
                <a:ea typeface="+mn-ea"/>
                <a:cs typeface="+mn-cs"/>
              </a:rPr>
              <a:t>               </a:t>
            </a:r>
            <a:r>
              <a:rPr lang="bn-IN" sz="2000" dirty="0" smtClean="0">
                <a:solidFill>
                  <a:srgbClr val="FFFF00"/>
                </a:solidFill>
                <a:effectLst>
                  <a:outerShdw blurRad="50800" dist="101600" dir="2700000" algn="tl" rotWithShape="0">
                    <a:srgbClr val="000000"/>
                  </a:outerShdw>
                </a:effectLst>
                <a:latin typeface="Helvetica" pitchFamily="-107" charset="0"/>
                <a:ea typeface="+mn-ea"/>
                <a:cs typeface="+mn-cs"/>
              </a:rPr>
              <a:t>যিরিমিয়র চিঠি</a:t>
            </a:r>
            <a:endParaRPr lang="en-US" sz="2000" dirty="0">
              <a:solidFill>
                <a:srgbClr val="FFFF00"/>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rgbClr val="FFFF00"/>
                </a:solidFill>
                <a:effectLst>
                  <a:outerShdw blurRad="50800" dist="101600" dir="2700000" algn="tl" rotWithShape="0">
                    <a:srgbClr val="000000"/>
                  </a:outerShdw>
                </a:effectLst>
                <a:latin typeface="Helvetica" pitchFamily="-107" charset="0"/>
                <a:ea typeface="+mn-ea"/>
                <a:cs typeface="+mn-cs"/>
              </a:rPr>
              <a:t>                 </a:t>
            </a:r>
            <a:r>
              <a:rPr lang="bn-IN" sz="2000" dirty="0" smtClean="0">
                <a:solidFill>
                  <a:srgbClr val="FFFF00"/>
                </a:solidFill>
                <a:effectLst>
                  <a:outerShdw blurRad="50800" dist="101600" dir="2700000" algn="tl" rotWithShape="0">
                    <a:srgbClr val="000000"/>
                  </a:outerShdw>
                </a:effectLst>
                <a:latin typeface="Helvetica" pitchFamily="-107" charset="0"/>
                <a:ea typeface="+mn-ea"/>
                <a:cs typeface="+mn-cs"/>
              </a:rPr>
              <a:t>অসারিয়র প্রাথনা এবং তিন তরুণ পুরুষের গান </a:t>
            </a:r>
            <a:endParaRPr lang="en-US" sz="2000" dirty="0" smtClean="0">
              <a:solidFill>
                <a:srgbClr val="FFFF00"/>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smtClean="0">
                <a:solidFill>
                  <a:srgbClr val="FFFF00"/>
                </a:solidFill>
                <a:effectLst>
                  <a:outerShdw blurRad="50800" dist="101600" dir="2700000" algn="tl" rotWithShape="0">
                    <a:srgbClr val="000000"/>
                  </a:outerShdw>
                </a:effectLst>
                <a:latin typeface="Helvetica" pitchFamily="-107" charset="0"/>
                <a:ea typeface="+mn-ea"/>
                <a:cs typeface="+mn-cs"/>
              </a:rPr>
              <a:t>                    </a:t>
            </a:r>
            <a:r>
              <a:rPr lang="bn-IN" sz="2000" dirty="0" smtClean="0">
                <a:solidFill>
                  <a:srgbClr val="FFFF00"/>
                </a:solidFill>
                <a:effectLst>
                  <a:outerShdw blurRad="50800" dist="101600" dir="2700000" algn="tl" rotWithShape="0">
                    <a:srgbClr val="000000"/>
                  </a:outerShdw>
                </a:effectLst>
                <a:latin typeface="Helvetica" pitchFamily="-107" charset="0"/>
                <a:ea typeface="+mn-ea"/>
                <a:cs typeface="+mn-cs"/>
              </a:rPr>
              <a:t>সুসানা</a:t>
            </a:r>
            <a:endParaRPr lang="en-US" sz="2000" dirty="0" smtClean="0">
              <a:solidFill>
                <a:srgbClr val="FFFF00"/>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smtClean="0">
                <a:solidFill>
                  <a:srgbClr val="FFFF00"/>
                </a:solidFill>
                <a:effectLst>
                  <a:outerShdw blurRad="50800" dist="101600" dir="2700000" algn="tl" rotWithShape="0">
                    <a:srgbClr val="000000"/>
                  </a:outerShdw>
                </a:effectLst>
                <a:latin typeface="Helvetica" pitchFamily="-107" charset="0"/>
                <a:ea typeface="+mn-ea"/>
                <a:cs typeface="+mn-cs"/>
              </a:rPr>
              <a:t>                      </a:t>
            </a:r>
            <a:r>
              <a:rPr lang="bn-IN" sz="2000" dirty="0" smtClean="0">
                <a:solidFill>
                  <a:srgbClr val="FFFF00"/>
                </a:solidFill>
                <a:effectLst>
                  <a:outerShdw blurRad="50800" dist="101600" dir="2700000" algn="tl" rotWithShape="0">
                    <a:srgbClr val="000000"/>
                  </a:outerShdw>
                </a:effectLst>
                <a:latin typeface="Helvetica" pitchFamily="-107" charset="0"/>
                <a:ea typeface="+mn-ea"/>
                <a:cs typeface="+mn-cs"/>
              </a:rPr>
              <a:t>বেল এবং ড্র্যাগন </a:t>
            </a:r>
            <a:endParaRPr lang="en-US" sz="2000" dirty="0">
              <a:solidFill>
                <a:srgbClr val="FFFF00"/>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smtClean="0">
                <a:solidFill>
                  <a:srgbClr val="FFFF00"/>
                </a:solidFill>
                <a:effectLst>
                  <a:outerShdw blurRad="50800" dist="101600" dir="2700000" algn="tl" rotWithShape="0">
                    <a:srgbClr val="000000"/>
                  </a:outerShdw>
                </a:effectLst>
                <a:latin typeface="Helvetica" pitchFamily="-107" charset="0"/>
                <a:ea typeface="+mn-ea"/>
                <a:cs typeface="+mn-cs"/>
              </a:rPr>
              <a:t>                       </a:t>
            </a:r>
            <a:r>
              <a:rPr lang="bn-IN" sz="2000" dirty="0" smtClean="0">
                <a:solidFill>
                  <a:srgbClr val="FFFF00"/>
                </a:solidFill>
                <a:effectLst>
                  <a:outerShdw blurRad="50800" dist="101600" dir="2700000" algn="tl" rotWithShape="0">
                    <a:srgbClr val="000000"/>
                  </a:outerShdw>
                </a:effectLst>
                <a:latin typeface="Helvetica" pitchFamily="-107" charset="0"/>
                <a:ea typeface="+mn-ea"/>
                <a:cs typeface="+mn-cs"/>
              </a:rPr>
              <a:t>মনঃশির  প্রার্থনা </a:t>
            </a:r>
            <a:endParaRPr lang="en-US" sz="2000" dirty="0">
              <a:solidFill>
                <a:srgbClr val="FFFF00"/>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rgbClr val="FFFF00"/>
                </a:solidFill>
                <a:effectLst>
                  <a:outerShdw blurRad="50800" dist="101600" dir="2700000" algn="tl" rotWithShape="0">
                    <a:srgbClr val="000000"/>
                  </a:outerShdw>
                </a:effectLst>
                <a:latin typeface="Helvetica" pitchFamily="-107" charset="0"/>
                <a:ea typeface="+mn-ea"/>
                <a:cs typeface="+mn-cs"/>
              </a:rPr>
              <a:t>                         </a:t>
            </a:r>
            <a:r>
              <a:rPr lang="bn-IN" sz="2000" dirty="0" smtClean="0">
                <a:solidFill>
                  <a:srgbClr val="FFFF00"/>
                </a:solidFill>
                <a:effectLst>
                  <a:outerShdw blurRad="50800" dist="101600" dir="2700000" algn="tl" rotWithShape="0">
                    <a:srgbClr val="000000"/>
                  </a:outerShdw>
                </a:effectLst>
                <a:latin typeface="Helvetica" pitchFamily="-107" charset="0"/>
                <a:ea typeface="+mn-ea"/>
                <a:cs typeface="+mn-cs"/>
              </a:rPr>
              <a:t>প্রথম মাক্কাবী </a:t>
            </a:r>
            <a:endParaRPr lang="en-US" sz="2000" dirty="0">
              <a:solidFill>
                <a:srgbClr val="FFFF00"/>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rgbClr val="FFFF00"/>
                </a:solidFill>
                <a:effectLst>
                  <a:outerShdw blurRad="50800" dist="101600" dir="2700000" algn="tl" rotWithShape="0">
                    <a:srgbClr val="000000"/>
                  </a:outerShdw>
                </a:effectLst>
                <a:latin typeface="Helvetica" pitchFamily="-107" charset="0"/>
                <a:ea typeface="+mn-ea"/>
                <a:cs typeface="+mn-cs"/>
              </a:rPr>
              <a:t>                          </a:t>
            </a:r>
            <a:r>
              <a:rPr lang="bn-IN" sz="2000" dirty="0" smtClean="0">
                <a:solidFill>
                  <a:srgbClr val="FFFF00"/>
                </a:solidFill>
                <a:effectLst>
                  <a:outerShdw blurRad="50800" dist="101600" dir="2700000" algn="tl" rotWithShape="0">
                    <a:srgbClr val="000000"/>
                  </a:outerShdw>
                </a:effectLst>
                <a:latin typeface="Helvetica" pitchFamily="-107" charset="0"/>
                <a:ea typeface="+mn-ea"/>
                <a:cs typeface="+mn-cs"/>
              </a:rPr>
              <a:t>দ্বিতীয় মাক্কাবী </a:t>
            </a:r>
            <a:r>
              <a:rPr lang="en-US" sz="2000" dirty="0" smtClean="0">
                <a:solidFill>
                  <a:srgbClr val="FFFF00"/>
                </a:solidFill>
                <a:effectLst>
                  <a:outerShdw blurRad="50800" dist="101600" dir="2700000" algn="tl" rotWithShape="0">
                    <a:srgbClr val="000000"/>
                  </a:outerShdw>
                </a:effectLst>
                <a:latin typeface="Helvetica" pitchFamily="-107" charset="0"/>
                <a:ea typeface="+mn-ea"/>
                <a:cs typeface="+mn-cs"/>
              </a:rPr>
              <a:t>...</a:t>
            </a:r>
            <a:endParaRPr lang="en-US" sz="2000" dirty="0">
              <a:solidFill>
                <a:srgbClr val="FFFF00"/>
              </a:solidFill>
              <a:effectLst>
                <a:outerShdw blurRad="50800" dist="101600" dir="2700000" algn="tl" rotWithShape="0">
                  <a:srgbClr val="000000"/>
                </a:outerShdw>
              </a:effectLst>
              <a:latin typeface="Helvetica" pitchFamily="-107" charset="0"/>
              <a:ea typeface="+mn-ea"/>
              <a:cs typeface="+mn-cs"/>
            </a:endParaRPr>
          </a:p>
        </p:txBody>
      </p:sp>
      <p:sp>
        <p:nvSpPr>
          <p:cNvPr id="36874" name="Text Box 5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32183" name="Oval 55"/>
          <p:cNvSpPr>
            <a:spLocks noChangeArrowheads="1"/>
          </p:cNvSpPr>
          <p:nvPr/>
        </p:nvSpPr>
        <p:spPr bwMode="auto">
          <a:xfrm>
            <a:off x="2961683" y="4923667"/>
            <a:ext cx="3321050" cy="825500"/>
          </a:xfrm>
          <a:prstGeom prst="ellipse">
            <a:avLst/>
          </a:prstGeom>
          <a:noFill/>
          <a:ln w="762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2186" name="Rectangle 58"/>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17</a:t>
            </a:r>
          </a:p>
        </p:txBody>
      </p:sp>
      <p:sp>
        <p:nvSpPr>
          <p:cNvPr id="432187" name="Oval 59"/>
          <p:cNvSpPr>
            <a:spLocks noChangeArrowheads="1"/>
          </p:cNvSpPr>
          <p:nvPr/>
        </p:nvSpPr>
        <p:spPr bwMode="auto">
          <a:xfrm>
            <a:off x="3276600" y="4925894"/>
            <a:ext cx="2679700" cy="4445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62D6AC"/>
              </a:solidFill>
              <a:latin typeface="Comic Sans MS" pitchFamily="-107" charset="0"/>
              <a:ea typeface="+mn-ea"/>
              <a:cs typeface="+mn-cs"/>
            </a:endParaRPr>
          </a:p>
        </p:txBody>
      </p:sp>
      <p:sp>
        <p:nvSpPr>
          <p:cNvPr id="36878" name="Text Box 60"/>
          <p:cNvSpPr txBox="1">
            <a:spLocks noChangeArrowheads="1"/>
          </p:cNvSpPr>
          <p:nvPr/>
        </p:nvSpPr>
        <p:spPr bwMode="auto">
          <a:xfrm>
            <a:off x="8572500"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a:t>
            </a:r>
            <a:endParaRPr lang="en-US" b="0">
              <a:solidFill>
                <a:srgbClr val="FFFFFF"/>
              </a:solidFill>
            </a:endParaRPr>
          </a:p>
        </p:txBody>
      </p:sp>
      <p:grpSp>
        <p:nvGrpSpPr>
          <p:cNvPr id="29" name="Group 28"/>
          <p:cNvGrpSpPr/>
          <p:nvPr/>
        </p:nvGrpSpPr>
        <p:grpSpPr>
          <a:xfrm>
            <a:off x="7962365" y="3416147"/>
            <a:ext cx="984250" cy="550863"/>
            <a:chOff x="7931150" y="3429000"/>
            <a:chExt cx="984250" cy="550863"/>
          </a:xfrm>
        </p:grpSpPr>
        <p:sp>
          <p:nvSpPr>
            <p:cNvPr id="30"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1"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3"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গ্রীক সেকেন্দার</a:t>
              </a:r>
              <a:endParaRPr lang="en-US" sz="900" dirty="0">
                <a:solidFill>
                  <a:srgbClr val="000000"/>
                </a:solidFill>
                <a:latin typeface="Helvetica" charset="0"/>
              </a:endParaRPr>
            </a:p>
          </p:txBody>
        </p:sp>
        <p:sp>
          <p:nvSpPr>
            <p:cNvPr id="36"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নীরবতা</a:t>
              </a:r>
              <a:endParaRPr lang="en-US" sz="900" dirty="0">
                <a:solidFill>
                  <a:srgbClr val="000000"/>
                </a:solidFill>
                <a:latin typeface="Chicago" charset="0"/>
              </a:endParaRPr>
            </a:p>
          </p:txBody>
        </p:sp>
      </p:grpSp>
      <p:grpSp>
        <p:nvGrpSpPr>
          <p:cNvPr id="21" name="Group 50"/>
          <p:cNvGrpSpPr>
            <a:grpSpLocks/>
          </p:cNvGrpSpPr>
          <p:nvPr/>
        </p:nvGrpSpPr>
        <p:grpSpPr bwMode="auto">
          <a:xfrm>
            <a:off x="409575" y="223838"/>
            <a:ext cx="852488" cy="1720851"/>
            <a:chOff x="258" y="105"/>
            <a:chExt cx="537" cy="1084"/>
          </a:xfrm>
        </p:grpSpPr>
        <p:sp>
          <p:nvSpPr>
            <p:cNvPr id="22" name="Rectangle 51"/>
            <p:cNvSpPr>
              <a:spLocks noChangeArrowheads="1"/>
            </p:cNvSpPr>
            <p:nvPr/>
          </p:nvSpPr>
          <p:spPr bwMode="auto">
            <a:xfrm>
              <a:off x="258" y="105"/>
              <a:ext cx="537"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sz="2800" b="0" dirty="0">
                <a:latin typeface="Matura MT Script Capitals" charset="0"/>
              </a:endParaRPr>
            </a:p>
          </p:txBody>
        </p:sp>
        <p:sp>
          <p:nvSpPr>
            <p:cNvPr id="23" name="Line 52"/>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24"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32160"/>
                                        </p:tgtEl>
                                        <p:attrNameLst>
                                          <p:attrName>style.visibility</p:attrName>
                                        </p:attrNameLst>
                                      </p:cBhvr>
                                      <p:to>
                                        <p:strVal val="visible"/>
                                      </p:to>
                                    </p:set>
                                    <p:anim calcmode="lin" valueType="num">
                                      <p:cBhvr>
                                        <p:cTn id="7" dur="500" fill="hold"/>
                                        <p:tgtEl>
                                          <p:spTgt spid="432160"/>
                                        </p:tgtEl>
                                        <p:attrNameLst>
                                          <p:attrName>ppt_w</p:attrName>
                                        </p:attrNameLst>
                                      </p:cBhvr>
                                      <p:tavLst>
                                        <p:tav tm="0">
                                          <p:val>
                                            <p:fltVal val="0"/>
                                          </p:val>
                                        </p:tav>
                                        <p:tav tm="100000">
                                          <p:val>
                                            <p:strVal val="#ppt_w"/>
                                          </p:val>
                                        </p:tav>
                                      </p:tavLst>
                                    </p:anim>
                                    <p:anim calcmode="lin" valueType="num">
                                      <p:cBhvr>
                                        <p:cTn id="8" dur="500" fill="hold"/>
                                        <p:tgtEl>
                                          <p:spTgt spid="432160"/>
                                        </p:tgtEl>
                                        <p:attrNameLst>
                                          <p:attrName>ppt_h</p:attrName>
                                        </p:attrNameLst>
                                      </p:cBhvr>
                                      <p:tavLst>
                                        <p:tav tm="0">
                                          <p:val>
                                            <p:fltVal val="0"/>
                                          </p:val>
                                        </p:tav>
                                        <p:tav tm="100000">
                                          <p:val>
                                            <p:strVal val="#ppt_h"/>
                                          </p:val>
                                        </p:tav>
                                      </p:tavLst>
                                    </p:anim>
                                    <p:anim calcmode="lin" valueType="num">
                                      <p:cBhvr>
                                        <p:cTn id="9" dur="500" fill="hold"/>
                                        <p:tgtEl>
                                          <p:spTgt spid="432160"/>
                                        </p:tgtEl>
                                        <p:attrNameLst>
                                          <p:attrName>ppt_x</p:attrName>
                                        </p:attrNameLst>
                                      </p:cBhvr>
                                      <p:tavLst>
                                        <p:tav tm="0">
                                          <p:val>
                                            <p:fltVal val="0.5"/>
                                          </p:val>
                                        </p:tav>
                                        <p:tav tm="100000">
                                          <p:val>
                                            <p:strVal val="#ppt_x"/>
                                          </p:val>
                                        </p:tav>
                                      </p:tavLst>
                                    </p:anim>
                                    <p:anim calcmode="lin" valueType="num">
                                      <p:cBhvr>
                                        <p:cTn id="10" dur="500" fill="hold"/>
                                        <p:tgtEl>
                                          <p:spTgt spid="43216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432161">
                                            <p:txEl>
                                              <p:pRg st="0" end="0"/>
                                            </p:txEl>
                                          </p:spTgt>
                                        </p:tgtEl>
                                        <p:attrNameLst>
                                          <p:attrName>style.visibility</p:attrName>
                                        </p:attrNameLst>
                                      </p:cBhvr>
                                      <p:to>
                                        <p:strVal val="visible"/>
                                      </p:to>
                                    </p:set>
                                    <p:animEffect transition="in" filter="box(out)">
                                      <p:cBhvr>
                                        <p:cTn id="14" dur="500"/>
                                        <p:tgtEl>
                                          <p:spTgt spid="432161">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432161">
                                            <p:txEl>
                                              <p:pRg st="1" end="1"/>
                                            </p:txEl>
                                          </p:spTgt>
                                        </p:tgtEl>
                                        <p:attrNameLst>
                                          <p:attrName>style.visibility</p:attrName>
                                        </p:attrNameLst>
                                      </p:cBhvr>
                                      <p:to>
                                        <p:strVal val="visible"/>
                                      </p:to>
                                    </p:set>
                                    <p:animEffect transition="in" filter="box(out)">
                                      <p:cBhvr>
                                        <p:cTn id="18" dur="500"/>
                                        <p:tgtEl>
                                          <p:spTgt spid="432161">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432161">
                                            <p:txEl>
                                              <p:pRg st="2" end="2"/>
                                            </p:txEl>
                                          </p:spTgt>
                                        </p:tgtEl>
                                        <p:attrNameLst>
                                          <p:attrName>style.visibility</p:attrName>
                                        </p:attrNameLst>
                                      </p:cBhvr>
                                      <p:to>
                                        <p:strVal val="visible"/>
                                      </p:to>
                                    </p:set>
                                    <p:animEffect transition="in" filter="box(out)">
                                      <p:cBhvr>
                                        <p:cTn id="22" dur="500"/>
                                        <p:tgtEl>
                                          <p:spTgt spid="432161">
                                            <p:txEl>
                                              <p:pRg st="2" end="2"/>
                                            </p:txEl>
                                          </p:spTgt>
                                        </p:tgtEl>
                                      </p:cBhvr>
                                    </p:animEffect>
                                  </p:childTnLst>
                                </p:cTn>
                              </p:par>
                            </p:childTnLst>
                          </p:cTn>
                        </p:par>
                        <p:par>
                          <p:cTn id="23" fill="hold" nodeType="afterGroup">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432161">
                                            <p:txEl>
                                              <p:pRg st="3" end="3"/>
                                            </p:txEl>
                                          </p:spTgt>
                                        </p:tgtEl>
                                        <p:attrNameLst>
                                          <p:attrName>style.visibility</p:attrName>
                                        </p:attrNameLst>
                                      </p:cBhvr>
                                      <p:to>
                                        <p:strVal val="visible"/>
                                      </p:to>
                                    </p:set>
                                    <p:animEffect transition="in" filter="box(out)">
                                      <p:cBhvr>
                                        <p:cTn id="26" dur="500"/>
                                        <p:tgtEl>
                                          <p:spTgt spid="432161">
                                            <p:txEl>
                                              <p:pRg st="3" end="3"/>
                                            </p:txEl>
                                          </p:spTgt>
                                        </p:tgtEl>
                                      </p:cBhvr>
                                    </p:animEffect>
                                  </p:childTnLst>
                                </p:cTn>
                              </p:par>
                            </p:childTnLst>
                          </p:cTn>
                        </p:par>
                        <p:par>
                          <p:cTn id="27" fill="hold" nodeType="afterGroup">
                            <p:stCondLst>
                              <p:cond delay="2500"/>
                            </p:stCondLst>
                            <p:childTnLst>
                              <p:par>
                                <p:cTn id="28" presetID="4" presetClass="entr" presetSubtype="32" fill="hold" grpId="0" nodeType="afterEffect">
                                  <p:stCondLst>
                                    <p:cond delay="0"/>
                                  </p:stCondLst>
                                  <p:childTnLst>
                                    <p:set>
                                      <p:cBhvr>
                                        <p:cTn id="29" dur="1" fill="hold">
                                          <p:stCondLst>
                                            <p:cond delay="0"/>
                                          </p:stCondLst>
                                        </p:cTn>
                                        <p:tgtEl>
                                          <p:spTgt spid="432161">
                                            <p:txEl>
                                              <p:pRg st="4" end="4"/>
                                            </p:txEl>
                                          </p:spTgt>
                                        </p:tgtEl>
                                        <p:attrNameLst>
                                          <p:attrName>style.visibility</p:attrName>
                                        </p:attrNameLst>
                                      </p:cBhvr>
                                      <p:to>
                                        <p:strVal val="visible"/>
                                      </p:to>
                                    </p:set>
                                    <p:animEffect transition="in" filter="box(out)">
                                      <p:cBhvr>
                                        <p:cTn id="30" dur="500"/>
                                        <p:tgtEl>
                                          <p:spTgt spid="432161">
                                            <p:txEl>
                                              <p:pRg st="4" end="4"/>
                                            </p:txEl>
                                          </p:spTgt>
                                        </p:tgtEl>
                                      </p:cBhvr>
                                    </p:animEffect>
                                  </p:childTnLst>
                                </p:cTn>
                              </p:par>
                            </p:childTnLst>
                          </p:cTn>
                        </p:par>
                        <p:par>
                          <p:cTn id="31" fill="hold" nodeType="afterGroup">
                            <p:stCondLst>
                              <p:cond delay="3000"/>
                            </p:stCondLst>
                            <p:childTnLst>
                              <p:par>
                                <p:cTn id="32" presetID="4" presetClass="entr" presetSubtype="32" fill="hold" grpId="0" nodeType="afterEffect">
                                  <p:stCondLst>
                                    <p:cond delay="0"/>
                                  </p:stCondLst>
                                  <p:childTnLst>
                                    <p:set>
                                      <p:cBhvr>
                                        <p:cTn id="33" dur="1" fill="hold">
                                          <p:stCondLst>
                                            <p:cond delay="0"/>
                                          </p:stCondLst>
                                        </p:cTn>
                                        <p:tgtEl>
                                          <p:spTgt spid="432161">
                                            <p:txEl>
                                              <p:pRg st="5" end="5"/>
                                            </p:txEl>
                                          </p:spTgt>
                                        </p:tgtEl>
                                        <p:attrNameLst>
                                          <p:attrName>style.visibility</p:attrName>
                                        </p:attrNameLst>
                                      </p:cBhvr>
                                      <p:to>
                                        <p:strVal val="visible"/>
                                      </p:to>
                                    </p:set>
                                    <p:animEffect transition="in" filter="box(out)">
                                      <p:cBhvr>
                                        <p:cTn id="34" dur="500"/>
                                        <p:tgtEl>
                                          <p:spTgt spid="432161">
                                            <p:txEl>
                                              <p:pRg st="5" end="5"/>
                                            </p:txEl>
                                          </p:spTgt>
                                        </p:tgtEl>
                                      </p:cBhvr>
                                    </p:animEffect>
                                  </p:childTnLst>
                                </p:cTn>
                              </p:par>
                            </p:childTnLst>
                          </p:cTn>
                        </p:par>
                        <p:par>
                          <p:cTn id="35" fill="hold" nodeType="afterGroup">
                            <p:stCondLst>
                              <p:cond delay="3500"/>
                            </p:stCondLst>
                            <p:childTnLst>
                              <p:par>
                                <p:cTn id="36" presetID="4" presetClass="entr" presetSubtype="32" fill="hold" grpId="0" nodeType="afterEffect">
                                  <p:stCondLst>
                                    <p:cond delay="0"/>
                                  </p:stCondLst>
                                  <p:childTnLst>
                                    <p:set>
                                      <p:cBhvr>
                                        <p:cTn id="37" dur="1" fill="hold">
                                          <p:stCondLst>
                                            <p:cond delay="0"/>
                                          </p:stCondLst>
                                        </p:cTn>
                                        <p:tgtEl>
                                          <p:spTgt spid="432161">
                                            <p:txEl>
                                              <p:pRg st="6" end="6"/>
                                            </p:txEl>
                                          </p:spTgt>
                                        </p:tgtEl>
                                        <p:attrNameLst>
                                          <p:attrName>style.visibility</p:attrName>
                                        </p:attrNameLst>
                                      </p:cBhvr>
                                      <p:to>
                                        <p:strVal val="visible"/>
                                      </p:to>
                                    </p:set>
                                    <p:animEffect transition="in" filter="box(out)">
                                      <p:cBhvr>
                                        <p:cTn id="38" dur="500"/>
                                        <p:tgtEl>
                                          <p:spTgt spid="432161">
                                            <p:txEl>
                                              <p:pRg st="6" end="6"/>
                                            </p:txEl>
                                          </p:spTgt>
                                        </p:tgtEl>
                                      </p:cBhvr>
                                    </p:animEffect>
                                  </p:childTnLst>
                                </p:cTn>
                              </p:par>
                            </p:childTnLst>
                          </p:cTn>
                        </p:par>
                        <p:par>
                          <p:cTn id="39" fill="hold" nodeType="afterGroup">
                            <p:stCondLst>
                              <p:cond delay="4000"/>
                            </p:stCondLst>
                            <p:childTnLst>
                              <p:par>
                                <p:cTn id="40" presetID="4" presetClass="entr" presetSubtype="32" fill="hold" grpId="0" nodeType="afterEffect">
                                  <p:stCondLst>
                                    <p:cond delay="0"/>
                                  </p:stCondLst>
                                  <p:childTnLst>
                                    <p:set>
                                      <p:cBhvr>
                                        <p:cTn id="41" dur="1" fill="hold">
                                          <p:stCondLst>
                                            <p:cond delay="0"/>
                                          </p:stCondLst>
                                        </p:cTn>
                                        <p:tgtEl>
                                          <p:spTgt spid="432161">
                                            <p:txEl>
                                              <p:pRg st="7" end="7"/>
                                            </p:txEl>
                                          </p:spTgt>
                                        </p:tgtEl>
                                        <p:attrNameLst>
                                          <p:attrName>style.visibility</p:attrName>
                                        </p:attrNameLst>
                                      </p:cBhvr>
                                      <p:to>
                                        <p:strVal val="visible"/>
                                      </p:to>
                                    </p:set>
                                    <p:animEffect transition="in" filter="box(out)">
                                      <p:cBhvr>
                                        <p:cTn id="42" dur="500"/>
                                        <p:tgtEl>
                                          <p:spTgt spid="432161">
                                            <p:txEl>
                                              <p:pRg st="7" end="7"/>
                                            </p:txEl>
                                          </p:spTgt>
                                        </p:tgtEl>
                                      </p:cBhvr>
                                    </p:animEffect>
                                  </p:childTnLst>
                                </p:cTn>
                              </p:par>
                            </p:childTnLst>
                          </p:cTn>
                        </p:par>
                        <p:par>
                          <p:cTn id="43" fill="hold" nodeType="afterGroup">
                            <p:stCondLst>
                              <p:cond delay="4500"/>
                            </p:stCondLst>
                            <p:childTnLst>
                              <p:par>
                                <p:cTn id="44" presetID="4" presetClass="entr" presetSubtype="32" fill="hold" grpId="0" nodeType="afterEffect">
                                  <p:stCondLst>
                                    <p:cond delay="0"/>
                                  </p:stCondLst>
                                  <p:childTnLst>
                                    <p:set>
                                      <p:cBhvr>
                                        <p:cTn id="45" dur="1" fill="hold">
                                          <p:stCondLst>
                                            <p:cond delay="0"/>
                                          </p:stCondLst>
                                        </p:cTn>
                                        <p:tgtEl>
                                          <p:spTgt spid="432161">
                                            <p:txEl>
                                              <p:pRg st="8" end="8"/>
                                            </p:txEl>
                                          </p:spTgt>
                                        </p:tgtEl>
                                        <p:attrNameLst>
                                          <p:attrName>style.visibility</p:attrName>
                                        </p:attrNameLst>
                                      </p:cBhvr>
                                      <p:to>
                                        <p:strVal val="visible"/>
                                      </p:to>
                                    </p:set>
                                    <p:animEffect transition="in" filter="box(out)">
                                      <p:cBhvr>
                                        <p:cTn id="46" dur="500"/>
                                        <p:tgtEl>
                                          <p:spTgt spid="432161">
                                            <p:txEl>
                                              <p:pRg st="8" end="8"/>
                                            </p:txEl>
                                          </p:spTgt>
                                        </p:tgtEl>
                                      </p:cBhvr>
                                    </p:animEffect>
                                  </p:childTnLst>
                                </p:cTn>
                              </p:par>
                            </p:childTnLst>
                          </p:cTn>
                        </p:par>
                        <p:par>
                          <p:cTn id="47" fill="hold" nodeType="afterGroup">
                            <p:stCondLst>
                              <p:cond delay="5000"/>
                            </p:stCondLst>
                            <p:childTnLst>
                              <p:par>
                                <p:cTn id="48" presetID="4" presetClass="entr" presetSubtype="32" fill="hold" grpId="0" nodeType="afterEffect">
                                  <p:stCondLst>
                                    <p:cond delay="0"/>
                                  </p:stCondLst>
                                  <p:childTnLst>
                                    <p:set>
                                      <p:cBhvr>
                                        <p:cTn id="49" dur="1" fill="hold">
                                          <p:stCondLst>
                                            <p:cond delay="0"/>
                                          </p:stCondLst>
                                        </p:cTn>
                                        <p:tgtEl>
                                          <p:spTgt spid="432161">
                                            <p:txEl>
                                              <p:pRg st="9" end="9"/>
                                            </p:txEl>
                                          </p:spTgt>
                                        </p:tgtEl>
                                        <p:attrNameLst>
                                          <p:attrName>style.visibility</p:attrName>
                                        </p:attrNameLst>
                                      </p:cBhvr>
                                      <p:to>
                                        <p:strVal val="visible"/>
                                      </p:to>
                                    </p:set>
                                    <p:animEffect transition="in" filter="box(out)">
                                      <p:cBhvr>
                                        <p:cTn id="50" dur="500"/>
                                        <p:tgtEl>
                                          <p:spTgt spid="432161">
                                            <p:txEl>
                                              <p:pRg st="9" end="9"/>
                                            </p:txEl>
                                          </p:spTgt>
                                        </p:tgtEl>
                                      </p:cBhvr>
                                    </p:animEffect>
                                  </p:childTnLst>
                                </p:cTn>
                              </p:par>
                            </p:childTnLst>
                          </p:cTn>
                        </p:par>
                        <p:par>
                          <p:cTn id="51" fill="hold" nodeType="afterGroup">
                            <p:stCondLst>
                              <p:cond delay="5500"/>
                            </p:stCondLst>
                            <p:childTnLst>
                              <p:par>
                                <p:cTn id="52" presetID="4" presetClass="entr" presetSubtype="32" fill="hold" grpId="0" nodeType="afterEffect">
                                  <p:stCondLst>
                                    <p:cond delay="0"/>
                                  </p:stCondLst>
                                  <p:childTnLst>
                                    <p:set>
                                      <p:cBhvr>
                                        <p:cTn id="53" dur="1" fill="hold">
                                          <p:stCondLst>
                                            <p:cond delay="0"/>
                                          </p:stCondLst>
                                        </p:cTn>
                                        <p:tgtEl>
                                          <p:spTgt spid="432161">
                                            <p:txEl>
                                              <p:pRg st="10" end="10"/>
                                            </p:txEl>
                                          </p:spTgt>
                                        </p:tgtEl>
                                        <p:attrNameLst>
                                          <p:attrName>style.visibility</p:attrName>
                                        </p:attrNameLst>
                                      </p:cBhvr>
                                      <p:to>
                                        <p:strVal val="visible"/>
                                      </p:to>
                                    </p:set>
                                    <p:animEffect transition="in" filter="box(out)">
                                      <p:cBhvr>
                                        <p:cTn id="54" dur="500"/>
                                        <p:tgtEl>
                                          <p:spTgt spid="432161">
                                            <p:txEl>
                                              <p:pRg st="10" end="10"/>
                                            </p:txEl>
                                          </p:spTgt>
                                        </p:tgtEl>
                                      </p:cBhvr>
                                    </p:animEffect>
                                  </p:childTnLst>
                                </p:cTn>
                              </p:par>
                            </p:childTnLst>
                          </p:cTn>
                        </p:par>
                        <p:par>
                          <p:cTn id="55" fill="hold" nodeType="afterGroup">
                            <p:stCondLst>
                              <p:cond delay="6000"/>
                            </p:stCondLst>
                            <p:childTnLst>
                              <p:par>
                                <p:cTn id="56" presetID="4" presetClass="entr" presetSubtype="32" fill="hold" grpId="0" nodeType="afterEffect">
                                  <p:stCondLst>
                                    <p:cond delay="0"/>
                                  </p:stCondLst>
                                  <p:childTnLst>
                                    <p:set>
                                      <p:cBhvr>
                                        <p:cTn id="57" dur="1" fill="hold">
                                          <p:stCondLst>
                                            <p:cond delay="0"/>
                                          </p:stCondLst>
                                        </p:cTn>
                                        <p:tgtEl>
                                          <p:spTgt spid="432161">
                                            <p:txEl>
                                              <p:pRg st="11" end="11"/>
                                            </p:txEl>
                                          </p:spTgt>
                                        </p:tgtEl>
                                        <p:attrNameLst>
                                          <p:attrName>style.visibility</p:attrName>
                                        </p:attrNameLst>
                                      </p:cBhvr>
                                      <p:to>
                                        <p:strVal val="visible"/>
                                      </p:to>
                                    </p:set>
                                    <p:animEffect transition="in" filter="box(out)">
                                      <p:cBhvr>
                                        <p:cTn id="58" dur="500"/>
                                        <p:tgtEl>
                                          <p:spTgt spid="432161">
                                            <p:txEl>
                                              <p:pRg st="11" end="11"/>
                                            </p:txEl>
                                          </p:spTgt>
                                        </p:tgtEl>
                                      </p:cBhvr>
                                    </p:animEffect>
                                  </p:childTnLst>
                                </p:cTn>
                              </p:par>
                            </p:childTnLst>
                          </p:cTn>
                        </p:par>
                        <p:par>
                          <p:cTn id="59" fill="hold" nodeType="afterGroup">
                            <p:stCondLst>
                              <p:cond delay="6500"/>
                            </p:stCondLst>
                            <p:childTnLst>
                              <p:par>
                                <p:cTn id="60" presetID="4" presetClass="entr" presetSubtype="32" fill="hold" grpId="0" nodeType="afterEffect">
                                  <p:stCondLst>
                                    <p:cond delay="0"/>
                                  </p:stCondLst>
                                  <p:childTnLst>
                                    <p:set>
                                      <p:cBhvr>
                                        <p:cTn id="61" dur="1" fill="hold">
                                          <p:stCondLst>
                                            <p:cond delay="0"/>
                                          </p:stCondLst>
                                        </p:cTn>
                                        <p:tgtEl>
                                          <p:spTgt spid="432161">
                                            <p:txEl>
                                              <p:pRg st="12" end="12"/>
                                            </p:txEl>
                                          </p:spTgt>
                                        </p:tgtEl>
                                        <p:attrNameLst>
                                          <p:attrName>style.visibility</p:attrName>
                                        </p:attrNameLst>
                                      </p:cBhvr>
                                      <p:to>
                                        <p:strVal val="visible"/>
                                      </p:to>
                                    </p:set>
                                    <p:animEffect transition="in" filter="box(out)">
                                      <p:cBhvr>
                                        <p:cTn id="62" dur="500"/>
                                        <p:tgtEl>
                                          <p:spTgt spid="432161">
                                            <p:txEl>
                                              <p:pRg st="12" end="12"/>
                                            </p:txEl>
                                          </p:spTgt>
                                        </p:tgtEl>
                                      </p:cBhvr>
                                    </p:animEffect>
                                  </p:childTnLst>
                                </p:cTn>
                              </p:par>
                            </p:childTnLst>
                          </p:cTn>
                        </p:par>
                        <p:par>
                          <p:cTn id="63" fill="hold" nodeType="afterGroup">
                            <p:stCondLst>
                              <p:cond delay="7000"/>
                            </p:stCondLst>
                            <p:childTnLst>
                              <p:par>
                                <p:cTn id="64" presetID="4" presetClass="entr" presetSubtype="32" fill="hold" grpId="0" nodeType="afterEffect">
                                  <p:stCondLst>
                                    <p:cond delay="0"/>
                                  </p:stCondLst>
                                  <p:childTnLst>
                                    <p:set>
                                      <p:cBhvr>
                                        <p:cTn id="65" dur="1" fill="hold">
                                          <p:stCondLst>
                                            <p:cond delay="0"/>
                                          </p:stCondLst>
                                        </p:cTn>
                                        <p:tgtEl>
                                          <p:spTgt spid="432161">
                                            <p:txEl>
                                              <p:pRg st="13" end="13"/>
                                            </p:txEl>
                                          </p:spTgt>
                                        </p:tgtEl>
                                        <p:attrNameLst>
                                          <p:attrName>style.visibility</p:attrName>
                                        </p:attrNameLst>
                                      </p:cBhvr>
                                      <p:to>
                                        <p:strVal val="visible"/>
                                      </p:to>
                                    </p:set>
                                    <p:animEffect transition="in" filter="box(out)">
                                      <p:cBhvr>
                                        <p:cTn id="66" dur="500"/>
                                        <p:tgtEl>
                                          <p:spTgt spid="432161">
                                            <p:txEl>
                                              <p:pRg st="13" end="13"/>
                                            </p:txEl>
                                          </p:spTgt>
                                        </p:tgtEl>
                                      </p:cBhvr>
                                    </p:animEffect>
                                  </p:childTnLst>
                                </p:cTn>
                              </p:par>
                            </p:childTnLst>
                          </p:cTn>
                        </p:par>
                        <p:par>
                          <p:cTn id="67" fill="hold" nodeType="afterGroup">
                            <p:stCondLst>
                              <p:cond delay="7500"/>
                            </p:stCondLst>
                            <p:childTnLst>
                              <p:par>
                                <p:cTn id="68" presetID="4" presetClass="entr" presetSubtype="32" fill="hold" grpId="0" nodeType="afterEffect">
                                  <p:stCondLst>
                                    <p:cond delay="0"/>
                                  </p:stCondLst>
                                  <p:childTnLst>
                                    <p:set>
                                      <p:cBhvr>
                                        <p:cTn id="69" dur="1" fill="hold">
                                          <p:stCondLst>
                                            <p:cond delay="0"/>
                                          </p:stCondLst>
                                        </p:cTn>
                                        <p:tgtEl>
                                          <p:spTgt spid="432161">
                                            <p:txEl>
                                              <p:pRg st="14" end="14"/>
                                            </p:txEl>
                                          </p:spTgt>
                                        </p:tgtEl>
                                        <p:attrNameLst>
                                          <p:attrName>style.visibility</p:attrName>
                                        </p:attrNameLst>
                                      </p:cBhvr>
                                      <p:to>
                                        <p:strVal val="visible"/>
                                      </p:to>
                                    </p:set>
                                    <p:animEffect transition="in" filter="box(out)">
                                      <p:cBhvr>
                                        <p:cTn id="70" dur="500"/>
                                        <p:tgtEl>
                                          <p:spTgt spid="432161">
                                            <p:txEl>
                                              <p:pRg st="14" end="14"/>
                                            </p:txEl>
                                          </p:spTgt>
                                        </p:tgtEl>
                                      </p:cBhvr>
                                    </p:animEffect>
                                  </p:childTnLst>
                                </p:cTn>
                              </p:par>
                            </p:childTnLst>
                          </p:cTn>
                        </p:par>
                        <p:par>
                          <p:cTn id="71" fill="hold" nodeType="afterGroup">
                            <p:stCondLst>
                              <p:cond delay="8000"/>
                            </p:stCondLst>
                            <p:childTnLst>
                              <p:par>
                                <p:cTn id="72" presetID="23" presetClass="entr" presetSubtype="528" fill="hold" grpId="0" nodeType="afterEffect">
                                  <p:stCondLst>
                                    <p:cond delay="0"/>
                                  </p:stCondLst>
                                  <p:childTnLst>
                                    <p:set>
                                      <p:cBhvr>
                                        <p:cTn id="73" dur="1" fill="hold">
                                          <p:stCondLst>
                                            <p:cond delay="0"/>
                                          </p:stCondLst>
                                        </p:cTn>
                                        <p:tgtEl>
                                          <p:spTgt spid="432183"/>
                                        </p:tgtEl>
                                        <p:attrNameLst>
                                          <p:attrName>style.visibility</p:attrName>
                                        </p:attrNameLst>
                                      </p:cBhvr>
                                      <p:to>
                                        <p:strVal val="visible"/>
                                      </p:to>
                                    </p:set>
                                    <p:anim calcmode="lin" valueType="num">
                                      <p:cBhvr>
                                        <p:cTn id="74" dur="500" fill="hold"/>
                                        <p:tgtEl>
                                          <p:spTgt spid="432183"/>
                                        </p:tgtEl>
                                        <p:attrNameLst>
                                          <p:attrName>ppt_w</p:attrName>
                                        </p:attrNameLst>
                                      </p:cBhvr>
                                      <p:tavLst>
                                        <p:tav tm="0">
                                          <p:val>
                                            <p:fltVal val="0"/>
                                          </p:val>
                                        </p:tav>
                                        <p:tav tm="100000">
                                          <p:val>
                                            <p:strVal val="#ppt_w"/>
                                          </p:val>
                                        </p:tav>
                                      </p:tavLst>
                                    </p:anim>
                                    <p:anim calcmode="lin" valueType="num">
                                      <p:cBhvr>
                                        <p:cTn id="75" dur="500" fill="hold"/>
                                        <p:tgtEl>
                                          <p:spTgt spid="432183"/>
                                        </p:tgtEl>
                                        <p:attrNameLst>
                                          <p:attrName>ppt_h</p:attrName>
                                        </p:attrNameLst>
                                      </p:cBhvr>
                                      <p:tavLst>
                                        <p:tav tm="0">
                                          <p:val>
                                            <p:fltVal val="0"/>
                                          </p:val>
                                        </p:tav>
                                        <p:tav tm="100000">
                                          <p:val>
                                            <p:strVal val="#ppt_h"/>
                                          </p:val>
                                        </p:tav>
                                      </p:tavLst>
                                    </p:anim>
                                    <p:anim calcmode="lin" valueType="num">
                                      <p:cBhvr>
                                        <p:cTn id="76" dur="500" fill="hold"/>
                                        <p:tgtEl>
                                          <p:spTgt spid="432183"/>
                                        </p:tgtEl>
                                        <p:attrNameLst>
                                          <p:attrName>ppt_x</p:attrName>
                                        </p:attrNameLst>
                                      </p:cBhvr>
                                      <p:tavLst>
                                        <p:tav tm="0">
                                          <p:val>
                                            <p:fltVal val="0.5"/>
                                          </p:val>
                                        </p:tav>
                                        <p:tav tm="100000">
                                          <p:val>
                                            <p:strVal val="#ppt_x"/>
                                          </p:val>
                                        </p:tav>
                                      </p:tavLst>
                                    </p:anim>
                                    <p:anim calcmode="lin" valueType="num">
                                      <p:cBhvr>
                                        <p:cTn id="77" dur="500" fill="hold"/>
                                        <p:tgtEl>
                                          <p:spTgt spid="432183"/>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432183"/>
                                        </p:tgtEl>
                                        <p:attrNameLst>
                                          <p:attrName>style.visibility</p:attrName>
                                        </p:attrNameLst>
                                      </p:cBhvr>
                                      <p:to>
                                        <p:strVal val="hidden"/>
                                      </p:to>
                                    </p:set>
                                  </p:sub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32187"/>
                                        </p:tgtEl>
                                        <p:attrNameLst>
                                          <p:attrName>style.visibility</p:attrName>
                                        </p:attrNameLst>
                                      </p:cBhvr>
                                      <p:to>
                                        <p:strVal val="visible"/>
                                      </p:to>
                                    </p:set>
                                    <p:animEffect transition="in" filter="fade">
                                      <p:cBhvr>
                                        <p:cTn id="82" dur="500"/>
                                        <p:tgtEl>
                                          <p:spTgt spid="432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60" grpId="0" autoUpdateAnimBg="0"/>
      <p:bldP spid="432161" grpId="0" build="p" autoUpdateAnimBg="0" advAuto="0"/>
      <p:bldP spid="432183" grpId="0" animBg="1"/>
      <p:bldP spid="43218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61" name="Text Box 33"/>
          <p:cNvSpPr txBox="1">
            <a:spLocks noChangeArrowheads="1"/>
          </p:cNvSpPr>
          <p:nvPr/>
        </p:nvSpPr>
        <p:spPr bwMode="auto">
          <a:xfrm>
            <a:off x="1808163" y="957263"/>
            <a:ext cx="6950075" cy="4708981"/>
          </a:xfrm>
          <a:prstGeom prst="rect">
            <a:avLst/>
          </a:prstGeom>
          <a:noFill/>
          <a:ln w="12700">
            <a:noFill/>
            <a:miter lim="800000"/>
            <a:headEnd/>
            <a:tailEnd/>
          </a:ln>
          <a:effectLst/>
        </p:spPr>
        <p:txBody>
          <a:bodyPr>
            <a:spAutoFit/>
          </a:bodyPr>
          <a:lstStyle/>
          <a:p>
            <a:pPr>
              <a:defRPr/>
            </a:pPr>
            <a:r>
              <a:rPr lang="bn-IN" sz="2000" dirty="0" smtClean="0">
                <a:solidFill>
                  <a:schemeClr val="bg1"/>
                </a:solidFill>
                <a:effectLst>
                  <a:outerShdw blurRad="50800" dist="101600" dir="2700000" algn="tl" rotWithShape="0">
                    <a:srgbClr val="000000"/>
                  </a:outerShdw>
                </a:effectLst>
                <a:latin typeface="Helvetica" pitchFamily="-107" charset="0"/>
                <a:ea typeface="+mn-ea"/>
                <a:cs typeface="+mn-cs"/>
              </a:rPr>
              <a:t>প্রথম এসদ্রাস্</a:t>
            </a:r>
            <a:endParaRPr lang="en-US" sz="2000" dirty="0">
              <a:solidFill>
                <a:schemeClr val="bg1"/>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chemeClr val="bg1"/>
                </a:solidFill>
                <a:effectLst>
                  <a:outerShdw blurRad="50800" dist="101600" dir="2700000" algn="tl" rotWithShape="0">
                    <a:srgbClr val="000000"/>
                  </a:outerShdw>
                </a:effectLst>
                <a:latin typeface="Helvetica" pitchFamily="-107" charset="0"/>
                <a:ea typeface="+mn-ea"/>
                <a:cs typeface="+mn-cs"/>
              </a:rPr>
              <a:t>  </a:t>
            </a:r>
            <a:r>
              <a:rPr lang="bn-IN" sz="2000" dirty="0" smtClean="0">
                <a:solidFill>
                  <a:schemeClr val="bg1"/>
                </a:solidFill>
                <a:effectLst>
                  <a:outerShdw blurRad="50800" dist="101600" dir="2700000" algn="tl" rotWithShape="0">
                    <a:srgbClr val="000000"/>
                  </a:outerShdw>
                </a:effectLst>
                <a:latin typeface="Helvetica" pitchFamily="-107" charset="0"/>
                <a:ea typeface="+mn-ea"/>
                <a:cs typeface="+mn-cs"/>
              </a:rPr>
              <a:t>দ্বিতীয় এসদ্রাস্ </a:t>
            </a:r>
            <a:endParaRPr lang="en-US" sz="2000" dirty="0">
              <a:solidFill>
                <a:schemeClr val="bg1"/>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chemeClr val="bg1"/>
                </a:solidFill>
                <a:effectLst>
                  <a:outerShdw blurRad="50800" dist="101600" dir="2700000" algn="tl" rotWithShape="0">
                    <a:srgbClr val="000000"/>
                  </a:outerShdw>
                </a:effectLst>
                <a:latin typeface="Helvetica" pitchFamily="-107" charset="0"/>
                <a:ea typeface="+mn-ea"/>
                <a:cs typeface="+mn-cs"/>
              </a:rPr>
              <a:t>    </a:t>
            </a:r>
            <a:r>
              <a:rPr lang="bn-IN" sz="2000" dirty="0" smtClean="0">
                <a:solidFill>
                  <a:schemeClr val="bg1"/>
                </a:solidFill>
                <a:effectLst>
                  <a:outerShdw blurRad="50800" dist="101600" dir="2700000" algn="tl" rotWithShape="0">
                    <a:srgbClr val="000000"/>
                  </a:outerShdw>
                </a:effectLst>
                <a:latin typeface="Helvetica" pitchFamily="-107" charset="0"/>
                <a:ea typeface="+mn-ea"/>
                <a:cs typeface="+mn-cs"/>
              </a:rPr>
              <a:t>তোবিত্</a:t>
            </a:r>
            <a:endParaRPr lang="en-US" sz="2000" dirty="0">
              <a:solidFill>
                <a:schemeClr val="bg1"/>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chemeClr val="bg1"/>
                </a:solidFill>
                <a:effectLst>
                  <a:outerShdw blurRad="50800" dist="101600" dir="2700000" algn="tl" rotWithShape="0">
                    <a:srgbClr val="000000"/>
                  </a:outerShdw>
                </a:effectLst>
                <a:latin typeface="Helvetica" pitchFamily="-107" charset="0"/>
                <a:ea typeface="+mn-ea"/>
                <a:cs typeface="+mn-cs"/>
              </a:rPr>
              <a:t>      </a:t>
            </a:r>
            <a:r>
              <a:rPr lang="bn-IN" sz="2000" dirty="0" smtClean="0">
                <a:solidFill>
                  <a:schemeClr val="bg1"/>
                </a:solidFill>
                <a:effectLst>
                  <a:outerShdw blurRad="50800" dist="101600" dir="2700000" algn="tl" rotWithShape="0">
                    <a:srgbClr val="000000"/>
                  </a:outerShdw>
                </a:effectLst>
                <a:latin typeface="Helvetica" pitchFamily="-107" charset="0"/>
                <a:ea typeface="+mn-ea"/>
                <a:cs typeface="+mn-cs"/>
              </a:rPr>
              <a:t>জুডিথ্</a:t>
            </a:r>
            <a:endParaRPr lang="en-US" sz="2000" dirty="0">
              <a:solidFill>
                <a:schemeClr val="bg1"/>
              </a:solidFill>
              <a:effectLst>
                <a:outerShdw blurRad="50800" dist="101600" dir="2700000" algn="tl" rotWithShape="0">
                  <a:srgbClr val="000000"/>
                </a:outerShdw>
              </a:effectLst>
              <a:latin typeface="Helvetica" pitchFamily="-107" charset="0"/>
              <a:ea typeface="+mn-ea"/>
              <a:cs typeface="+mn-cs"/>
            </a:endParaRPr>
          </a:p>
          <a:p>
            <a:pPr>
              <a:defRPr/>
            </a:pPr>
            <a:r>
              <a:rPr lang="bn-IN" sz="2000" dirty="0" smtClean="0">
                <a:solidFill>
                  <a:schemeClr val="bg1"/>
                </a:solidFill>
                <a:effectLst>
                  <a:outerShdw blurRad="50800" dist="101600" dir="2700000" algn="tl" rotWithShape="0">
                    <a:srgbClr val="000000"/>
                  </a:outerShdw>
                </a:effectLst>
                <a:latin typeface="Helvetica" pitchFamily="-107" charset="0"/>
                <a:ea typeface="+mn-ea"/>
                <a:cs typeface="+mn-cs"/>
              </a:rPr>
              <a:t>       ইষ্টেরের বইয়ের সংযোজন </a:t>
            </a:r>
            <a:endParaRPr lang="en-US" sz="2000" dirty="0">
              <a:solidFill>
                <a:schemeClr val="bg1"/>
              </a:solidFill>
              <a:effectLst>
                <a:outerShdw blurRad="50800" dist="101600" dir="2700000" algn="tl" rotWithShape="0">
                  <a:srgbClr val="000000"/>
                </a:outerShdw>
              </a:effectLst>
              <a:latin typeface="Helvetica" pitchFamily="-107" charset="0"/>
              <a:ea typeface="+mn-ea"/>
              <a:cs typeface="+mn-cs"/>
            </a:endParaRPr>
          </a:p>
          <a:p>
            <a:pPr>
              <a:defRPr/>
            </a:pPr>
            <a:r>
              <a:rPr lang="bn-IN" sz="2000" dirty="0" smtClean="0">
                <a:solidFill>
                  <a:schemeClr val="bg1"/>
                </a:solidFill>
                <a:effectLst>
                  <a:outerShdw blurRad="50800" dist="101600" dir="2700000" algn="tl" rotWithShape="0">
                    <a:srgbClr val="000000"/>
                  </a:outerShdw>
                </a:effectLst>
                <a:latin typeface="Helvetica" pitchFamily="-107" charset="0"/>
                <a:ea typeface="+mn-ea"/>
                <a:cs typeface="+mn-cs"/>
              </a:rPr>
              <a:t>         সলমনের জ্ঞান</a:t>
            </a:r>
            <a:endParaRPr lang="en-US" sz="2000" dirty="0">
              <a:solidFill>
                <a:schemeClr val="bg1"/>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chemeClr val="bg1"/>
                </a:solidFill>
                <a:effectLst>
                  <a:outerShdw blurRad="50800" dist="101600" dir="2700000" algn="tl" rotWithShape="0">
                    <a:srgbClr val="000000"/>
                  </a:outerShdw>
                </a:effectLst>
                <a:latin typeface="Helvetica" pitchFamily="-107" charset="0"/>
                <a:ea typeface="+mn-ea"/>
                <a:cs typeface="+mn-cs"/>
              </a:rPr>
              <a:t>           </a:t>
            </a:r>
            <a:r>
              <a:rPr lang="bn-IN" sz="2000" dirty="0" smtClean="0">
                <a:solidFill>
                  <a:schemeClr val="bg1"/>
                </a:solidFill>
                <a:effectLst>
                  <a:outerShdw blurRad="50800" dist="101600" dir="2700000" algn="tl" rotWithShape="0">
                    <a:srgbClr val="000000"/>
                  </a:outerShdw>
                </a:effectLst>
                <a:latin typeface="Helvetica" pitchFamily="-107" charset="0"/>
                <a:ea typeface="+mn-ea"/>
                <a:cs typeface="+mn-cs"/>
              </a:rPr>
              <a:t>এক্লেসিয়াস্টিকস্</a:t>
            </a:r>
            <a:r>
              <a:rPr lang="en-US" sz="2000" dirty="0" smtClean="0">
                <a:solidFill>
                  <a:schemeClr val="bg1"/>
                </a:solidFill>
                <a:effectLst>
                  <a:outerShdw blurRad="50800" dist="101600" dir="2700000" algn="tl" rotWithShape="0">
                    <a:srgbClr val="000000"/>
                  </a:outerShdw>
                </a:effectLst>
                <a:latin typeface="Helvetica" pitchFamily="-107" charset="0"/>
                <a:ea typeface="+mn-ea"/>
                <a:cs typeface="+mn-cs"/>
              </a:rPr>
              <a:t>, </a:t>
            </a:r>
            <a:r>
              <a:rPr lang="bn-IN" sz="2000" dirty="0" smtClean="0">
                <a:solidFill>
                  <a:schemeClr val="bg1"/>
                </a:solidFill>
                <a:effectLst>
                  <a:outerShdw blurRad="50800" dist="101600" dir="2700000" algn="tl" rotWithShape="0">
                    <a:srgbClr val="000000"/>
                  </a:outerShdw>
                </a:effectLst>
                <a:latin typeface="Helvetica" pitchFamily="-107" charset="0"/>
                <a:ea typeface="+mn-ea"/>
                <a:cs typeface="+mn-cs"/>
              </a:rPr>
              <a:t>বা সিরাখের পুত্র যিশুর </a:t>
            </a:r>
            <a:r>
              <a:rPr lang="bn-IN" sz="2000" dirty="0" smtClean="0">
                <a:solidFill>
                  <a:schemeClr val="bg1"/>
                </a:solidFill>
                <a:effectLst>
                  <a:outerShdw blurRad="50800" dist="101600" dir="2700000" algn="tl" rotWithShape="0">
                    <a:srgbClr val="000000"/>
                  </a:outerShdw>
                </a:effectLst>
                <a:latin typeface="Helvetica" pitchFamily="-107" charset="0"/>
              </a:rPr>
              <a:t>জ্ঞান</a:t>
            </a:r>
            <a:endParaRPr lang="en-US" sz="2000" dirty="0">
              <a:solidFill>
                <a:schemeClr val="bg1"/>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chemeClr val="bg1"/>
                </a:solidFill>
                <a:effectLst>
                  <a:outerShdw blurRad="50800" dist="101600" dir="2700000" algn="tl" rotWithShape="0">
                    <a:srgbClr val="000000"/>
                  </a:outerShdw>
                </a:effectLst>
                <a:latin typeface="Helvetica" pitchFamily="-107" charset="0"/>
                <a:ea typeface="+mn-ea"/>
                <a:cs typeface="+mn-cs"/>
              </a:rPr>
              <a:t>              </a:t>
            </a:r>
            <a:r>
              <a:rPr lang="bn-IN" sz="2000" dirty="0" smtClean="0">
                <a:solidFill>
                  <a:schemeClr val="bg1"/>
                </a:solidFill>
                <a:effectLst>
                  <a:outerShdw blurRad="50800" dist="101600" dir="2700000" algn="tl" rotWithShape="0">
                    <a:srgbClr val="000000"/>
                  </a:outerShdw>
                </a:effectLst>
                <a:latin typeface="Helvetica" pitchFamily="-107" charset="0"/>
                <a:ea typeface="+mn-ea"/>
                <a:cs typeface="+mn-cs"/>
              </a:rPr>
              <a:t>বারূখ</a:t>
            </a:r>
            <a:endParaRPr lang="en-US" sz="2000" dirty="0">
              <a:solidFill>
                <a:schemeClr val="bg1"/>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chemeClr val="bg1"/>
                </a:solidFill>
                <a:effectLst>
                  <a:outerShdw blurRad="50800" dist="101600" dir="2700000" algn="tl" rotWithShape="0">
                    <a:srgbClr val="000000"/>
                  </a:outerShdw>
                </a:effectLst>
                <a:latin typeface="Helvetica" pitchFamily="-107" charset="0"/>
                <a:ea typeface="+mn-ea"/>
                <a:cs typeface="+mn-cs"/>
              </a:rPr>
              <a:t>               </a:t>
            </a:r>
            <a:r>
              <a:rPr lang="bn-IN" sz="2000" dirty="0" smtClean="0">
                <a:solidFill>
                  <a:schemeClr val="bg1"/>
                </a:solidFill>
                <a:effectLst>
                  <a:outerShdw blurRad="50800" dist="101600" dir="2700000" algn="tl" rotWithShape="0">
                    <a:srgbClr val="000000"/>
                  </a:outerShdw>
                </a:effectLst>
                <a:latin typeface="Helvetica" pitchFamily="-107" charset="0"/>
                <a:ea typeface="+mn-ea"/>
                <a:cs typeface="+mn-cs"/>
              </a:rPr>
              <a:t>যিরিমিয়র চিঠি</a:t>
            </a:r>
            <a:endParaRPr lang="en-US" sz="2000" dirty="0">
              <a:solidFill>
                <a:schemeClr val="bg1"/>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chemeClr val="bg1"/>
                </a:solidFill>
                <a:effectLst>
                  <a:outerShdw blurRad="50800" dist="101600" dir="2700000" algn="tl" rotWithShape="0">
                    <a:srgbClr val="000000"/>
                  </a:outerShdw>
                </a:effectLst>
                <a:latin typeface="Helvetica" pitchFamily="-107" charset="0"/>
                <a:ea typeface="+mn-ea"/>
                <a:cs typeface="+mn-cs"/>
              </a:rPr>
              <a:t>                 </a:t>
            </a:r>
            <a:r>
              <a:rPr lang="bn-IN" sz="2000" dirty="0" smtClean="0">
                <a:solidFill>
                  <a:schemeClr val="bg1"/>
                </a:solidFill>
                <a:effectLst>
                  <a:outerShdw blurRad="50800" dist="101600" dir="2700000" algn="tl" rotWithShape="0">
                    <a:srgbClr val="000000"/>
                  </a:outerShdw>
                </a:effectLst>
                <a:latin typeface="Helvetica" pitchFamily="-107" charset="0"/>
                <a:ea typeface="+mn-ea"/>
                <a:cs typeface="+mn-cs"/>
              </a:rPr>
              <a:t>অসারিয়র প্রাথনা এবং গিন তরুণ পুরুষের গান </a:t>
            </a:r>
            <a:endParaRPr lang="en-US" sz="2000" dirty="0" smtClean="0">
              <a:solidFill>
                <a:schemeClr val="bg1"/>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smtClean="0">
                <a:solidFill>
                  <a:schemeClr val="bg1"/>
                </a:solidFill>
                <a:effectLst>
                  <a:outerShdw blurRad="50800" dist="101600" dir="2700000" algn="tl" rotWithShape="0">
                    <a:srgbClr val="000000"/>
                  </a:outerShdw>
                </a:effectLst>
                <a:latin typeface="Helvetica" pitchFamily="-107" charset="0"/>
                <a:ea typeface="+mn-ea"/>
                <a:cs typeface="+mn-cs"/>
              </a:rPr>
              <a:t>                    </a:t>
            </a:r>
            <a:r>
              <a:rPr lang="bn-IN" sz="2000" dirty="0" smtClean="0">
                <a:solidFill>
                  <a:schemeClr val="bg1"/>
                </a:solidFill>
                <a:effectLst>
                  <a:outerShdw blurRad="50800" dist="101600" dir="2700000" algn="tl" rotWithShape="0">
                    <a:srgbClr val="000000"/>
                  </a:outerShdw>
                </a:effectLst>
                <a:latin typeface="Helvetica" pitchFamily="-107" charset="0"/>
                <a:ea typeface="+mn-ea"/>
                <a:cs typeface="+mn-cs"/>
              </a:rPr>
              <a:t>সসানা</a:t>
            </a:r>
            <a:endParaRPr lang="en-US" sz="2000" dirty="0" smtClean="0">
              <a:solidFill>
                <a:schemeClr val="bg1"/>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smtClean="0">
                <a:solidFill>
                  <a:schemeClr val="bg1"/>
                </a:solidFill>
                <a:effectLst>
                  <a:outerShdw blurRad="50800" dist="101600" dir="2700000" algn="tl" rotWithShape="0">
                    <a:srgbClr val="000000"/>
                  </a:outerShdw>
                </a:effectLst>
                <a:latin typeface="Helvetica" pitchFamily="-107" charset="0"/>
                <a:ea typeface="+mn-ea"/>
                <a:cs typeface="+mn-cs"/>
              </a:rPr>
              <a:t>                      </a:t>
            </a:r>
            <a:r>
              <a:rPr lang="bn-IN" sz="2000" dirty="0" smtClean="0">
                <a:solidFill>
                  <a:schemeClr val="bg1"/>
                </a:solidFill>
                <a:effectLst>
                  <a:outerShdw blurRad="50800" dist="101600" dir="2700000" algn="tl" rotWithShape="0">
                    <a:srgbClr val="000000"/>
                  </a:outerShdw>
                </a:effectLst>
                <a:latin typeface="Helvetica" pitchFamily="-107" charset="0"/>
                <a:ea typeface="+mn-ea"/>
                <a:cs typeface="+mn-cs"/>
              </a:rPr>
              <a:t>বেল এবং ড্র্যাগন </a:t>
            </a:r>
            <a:endParaRPr lang="en-US" sz="2000" dirty="0">
              <a:solidFill>
                <a:schemeClr val="bg1"/>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chemeClr val="bg1"/>
                </a:solidFill>
                <a:effectLst>
                  <a:outerShdw blurRad="50800" dist="101600" dir="2700000" algn="tl" rotWithShape="0">
                    <a:srgbClr val="000000"/>
                  </a:outerShdw>
                </a:effectLst>
                <a:latin typeface="Helvetica" pitchFamily="-107" charset="0"/>
                <a:ea typeface="+mn-ea"/>
                <a:cs typeface="+mn-cs"/>
              </a:rPr>
              <a:t>                       </a:t>
            </a:r>
            <a:r>
              <a:rPr lang="bn-IN" sz="2000" dirty="0" smtClean="0">
                <a:solidFill>
                  <a:schemeClr val="bg1"/>
                </a:solidFill>
                <a:effectLst>
                  <a:outerShdw blurRad="50800" dist="101600" dir="2700000" algn="tl" rotWithShape="0">
                    <a:srgbClr val="000000"/>
                  </a:outerShdw>
                </a:effectLst>
                <a:latin typeface="Helvetica" pitchFamily="-107" charset="0"/>
                <a:ea typeface="+mn-ea"/>
                <a:cs typeface="+mn-cs"/>
              </a:rPr>
              <a:t>মনাস্সের  প্রার্থনা </a:t>
            </a:r>
            <a:endParaRPr lang="en-US" sz="2000" dirty="0">
              <a:solidFill>
                <a:schemeClr val="bg1"/>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chemeClr val="bg1"/>
                </a:solidFill>
                <a:effectLst>
                  <a:outerShdw blurRad="50800" dist="101600" dir="2700000" algn="tl" rotWithShape="0">
                    <a:srgbClr val="000000"/>
                  </a:outerShdw>
                </a:effectLst>
                <a:latin typeface="Helvetica" pitchFamily="-107" charset="0"/>
                <a:ea typeface="+mn-ea"/>
                <a:cs typeface="+mn-cs"/>
              </a:rPr>
              <a:t>                         </a:t>
            </a:r>
            <a:r>
              <a:rPr lang="bn-IN" sz="2000" dirty="0" smtClean="0">
                <a:solidFill>
                  <a:schemeClr val="bg1"/>
                </a:solidFill>
                <a:effectLst>
                  <a:outerShdw blurRad="50800" dist="101600" dir="2700000" algn="tl" rotWithShape="0">
                    <a:srgbClr val="000000"/>
                  </a:outerShdw>
                </a:effectLst>
                <a:latin typeface="Helvetica" pitchFamily="-107" charset="0"/>
                <a:ea typeface="+mn-ea"/>
                <a:cs typeface="+mn-cs"/>
              </a:rPr>
              <a:t>প্রথম মাক্কাবী </a:t>
            </a:r>
            <a:endParaRPr lang="en-US" sz="2000" dirty="0">
              <a:solidFill>
                <a:schemeClr val="bg1"/>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chemeClr val="bg1"/>
                </a:solidFill>
                <a:effectLst>
                  <a:outerShdw blurRad="50800" dist="101600" dir="2700000" algn="tl" rotWithShape="0">
                    <a:srgbClr val="000000"/>
                  </a:outerShdw>
                </a:effectLst>
                <a:latin typeface="Helvetica" pitchFamily="-107" charset="0"/>
                <a:ea typeface="+mn-ea"/>
                <a:cs typeface="+mn-cs"/>
              </a:rPr>
              <a:t>                          </a:t>
            </a:r>
            <a:r>
              <a:rPr lang="bn-IN" sz="2000" dirty="0" smtClean="0">
                <a:solidFill>
                  <a:schemeClr val="bg1"/>
                </a:solidFill>
                <a:effectLst>
                  <a:outerShdw blurRad="50800" dist="101600" dir="2700000" algn="tl" rotWithShape="0">
                    <a:srgbClr val="000000"/>
                  </a:outerShdw>
                </a:effectLst>
                <a:latin typeface="Helvetica" pitchFamily="-107" charset="0"/>
                <a:ea typeface="+mn-ea"/>
                <a:cs typeface="+mn-cs"/>
              </a:rPr>
              <a:t>দ্বিতীয় মাক্কাবী </a:t>
            </a:r>
            <a:r>
              <a:rPr lang="en-US" sz="2000" dirty="0" smtClean="0">
                <a:solidFill>
                  <a:schemeClr val="bg1"/>
                </a:solidFill>
                <a:effectLst>
                  <a:outerShdw blurRad="50800" dist="101600" dir="2700000" algn="tl" rotWithShape="0">
                    <a:srgbClr val="000000"/>
                  </a:outerShdw>
                </a:effectLst>
                <a:latin typeface="Helvetica" pitchFamily="-107" charset="0"/>
                <a:ea typeface="+mn-ea"/>
                <a:cs typeface="+mn-cs"/>
              </a:rPr>
              <a:t>...</a:t>
            </a:r>
            <a:endParaRPr lang="en-US" sz="2000" dirty="0">
              <a:solidFill>
                <a:schemeClr val="bg1"/>
              </a:solidFill>
              <a:effectLst>
                <a:outerShdw blurRad="50800" dist="101600" dir="2700000" algn="tl" rotWithShape="0">
                  <a:srgbClr val="000000"/>
                </a:outerShdw>
              </a:effectLst>
              <a:latin typeface="Helvetica" pitchFamily="-107" charset="0"/>
              <a:ea typeface="+mn-ea"/>
              <a:cs typeface="+mn-cs"/>
            </a:endParaRPr>
          </a:p>
        </p:txBody>
      </p:sp>
      <p:sp>
        <p:nvSpPr>
          <p:cNvPr id="36874" name="Text Box 5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32186" name="Rectangle 58"/>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17</a:t>
            </a:r>
          </a:p>
        </p:txBody>
      </p:sp>
      <p:grpSp>
        <p:nvGrpSpPr>
          <p:cNvPr id="2" name="Group 28"/>
          <p:cNvGrpSpPr/>
          <p:nvPr/>
        </p:nvGrpSpPr>
        <p:grpSpPr>
          <a:xfrm>
            <a:off x="7962365" y="3416147"/>
            <a:ext cx="984250" cy="550863"/>
            <a:chOff x="7931150" y="3429000"/>
            <a:chExt cx="984250" cy="550863"/>
          </a:xfrm>
        </p:grpSpPr>
        <p:sp>
          <p:nvSpPr>
            <p:cNvPr id="30"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1"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3"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গ্রীক সেকেন্দার</a:t>
              </a:r>
              <a:endParaRPr lang="en-US" sz="900" dirty="0">
                <a:solidFill>
                  <a:srgbClr val="000000"/>
                </a:solidFill>
                <a:latin typeface="Helvetica" charset="0"/>
              </a:endParaRPr>
            </a:p>
          </p:txBody>
        </p:sp>
        <p:sp>
          <p:nvSpPr>
            <p:cNvPr id="36"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নীরবতা</a:t>
              </a:r>
              <a:endParaRPr lang="en-US" sz="900" dirty="0">
                <a:solidFill>
                  <a:srgbClr val="000000"/>
                </a:solidFill>
                <a:latin typeface="Chicago" charset="0"/>
              </a:endParaRPr>
            </a:p>
          </p:txBody>
        </p:sp>
      </p:grpSp>
      <p:grpSp>
        <p:nvGrpSpPr>
          <p:cNvPr id="3" name="Group 50"/>
          <p:cNvGrpSpPr>
            <a:grpSpLocks/>
          </p:cNvGrpSpPr>
          <p:nvPr/>
        </p:nvGrpSpPr>
        <p:grpSpPr bwMode="auto">
          <a:xfrm>
            <a:off x="409575" y="223838"/>
            <a:ext cx="852488" cy="1720851"/>
            <a:chOff x="258" y="105"/>
            <a:chExt cx="537" cy="1084"/>
          </a:xfrm>
        </p:grpSpPr>
        <p:sp>
          <p:nvSpPr>
            <p:cNvPr id="22" name="Rectangle 51"/>
            <p:cNvSpPr>
              <a:spLocks noChangeArrowheads="1"/>
            </p:cNvSpPr>
            <p:nvPr/>
          </p:nvSpPr>
          <p:spPr bwMode="auto">
            <a:xfrm>
              <a:off x="258" y="105"/>
              <a:ext cx="537"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sz="2800" b="0" dirty="0">
                <a:latin typeface="Matura MT Script Capitals" charset="0"/>
              </a:endParaRPr>
            </a:p>
          </p:txBody>
        </p:sp>
        <p:sp>
          <p:nvSpPr>
            <p:cNvPr id="23" name="Line 52"/>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21" name="Group 20"/>
          <p:cNvGrpSpPr/>
          <p:nvPr/>
        </p:nvGrpSpPr>
        <p:grpSpPr>
          <a:xfrm>
            <a:off x="721360" y="719110"/>
            <a:ext cx="7467600" cy="4706868"/>
            <a:chOff x="812800" y="444788"/>
            <a:chExt cx="7467600" cy="4706868"/>
          </a:xfrm>
        </p:grpSpPr>
        <p:sp>
          <p:nvSpPr>
            <p:cNvPr id="24" name="Text Box 4"/>
            <p:cNvSpPr txBox="1">
              <a:spLocks noChangeArrowheads="1"/>
            </p:cNvSpPr>
            <p:nvPr/>
          </p:nvSpPr>
          <p:spPr bwMode="auto">
            <a:xfrm>
              <a:off x="2241799" y="444788"/>
              <a:ext cx="5781675"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2800" dirty="0" smtClean="0">
                  <a:solidFill>
                    <a:srgbClr val="FAFCFF"/>
                  </a:solidFill>
                  <a:latin typeface="Comic Sans MS" pitchFamily="-107" charset="0"/>
                </a:rPr>
                <a:t>এপক্রাইফার </a:t>
              </a:r>
              <a:r>
                <a:rPr lang="bn-IN" sz="1800" dirty="0" smtClean="0">
                  <a:solidFill>
                    <a:schemeClr val="tx1"/>
                  </a:solidFill>
                  <a:effectLst>
                    <a:outerShdw blurRad="50800" dist="101600" dir="2700000" algn="tl" rotWithShape="0">
                      <a:srgbClr val="000000"/>
                    </a:outerShdw>
                  </a:effectLst>
                </a:rPr>
                <a:t>(অপ্রমাণ্য রচনা)</a:t>
              </a:r>
              <a:r>
                <a:rPr lang="bn-IN" sz="2800" dirty="0" smtClean="0">
                  <a:solidFill>
                    <a:schemeClr val="tx1"/>
                  </a:solidFill>
                  <a:effectLst>
                    <a:outerShdw blurRad="50800" dist="101600" dir="2700000" algn="tl" rotWithShape="0">
                      <a:srgbClr val="000000"/>
                    </a:outerShdw>
                  </a:effectLst>
                </a:rPr>
                <a:t> ১৫টি বই </a:t>
              </a:r>
              <a:endParaRPr lang="en-US" sz="9700" dirty="0" smtClean="0">
                <a:solidFill>
                  <a:schemeClr val="tx1"/>
                </a:solidFill>
                <a:effectLst>
                  <a:outerShdw blurRad="50800" dist="101600" dir="2700000" algn="tl" rotWithShape="0">
                    <a:srgbClr val="000000"/>
                  </a:outerShdw>
                </a:effectLst>
              </a:endParaRPr>
            </a:p>
          </p:txBody>
        </p:sp>
        <p:sp>
          <p:nvSpPr>
            <p:cNvPr id="25" name="Text Box 17"/>
            <p:cNvSpPr txBox="1">
              <a:spLocks noChangeArrowheads="1"/>
            </p:cNvSpPr>
            <p:nvPr/>
          </p:nvSpPr>
          <p:spPr bwMode="auto">
            <a:xfrm>
              <a:off x="812800" y="1816100"/>
              <a:ext cx="7467600" cy="1200329"/>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bn-IN" sz="3600" dirty="0" smtClean="0">
                  <a:solidFill>
                    <a:srgbClr val="62D6AC"/>
                  </a:solidFill>
                </a:rPr>
                <a:t>এই পর্যায়ের মধ্যে ঐতিহ্যগত  ঐতিহাসিক দুটি সম্পদ </a:t>
              </a:r>
              <a:r>
                <a:rPr lang="en-US" sz="3600" dirty="0" smtClean="0">
                  <a:solidFill>
                    <a:srgbClr val="62D6AC"/>
                  </a:solidFill>
                </a:rPr>
                <a:t>…</a:t>
              </a:r>
            </a:p>
          </p:txBody>
        </p:sp>
        <p:sp>
          <p:nvSpPr>
            <p:cNvPr id="26" name="Text Box 18"/>
            <p:cNvSpPr txBox="1">
              <a:spLocks noChangeArrowheads="1"/>
            </p:cNvSpPr>
            <p:nvPr/>
          </p:nvSpPr>
          <p:spPr bwMode="auto">
            <a:xfrm>
              <a:off x="1308100" y="3568700"/>
              <a:ext cx="6477000" cy="641350"/>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en-US" sz="3600" dirty="0">
                  <a:solidFill>
                    <a:srgbClr val="FFFF00"/>
                  </a:solidFill>
                  <a:latin typeface="Comic Sans MS" pitchFamily="-107" charset="0"/>
                  <a:ea typeface="+mn-ea"/>
                  <a:cs typeface="+mn-cs"/>
                </a:rPr>
                <a:t> </a:t>
              </a:r>
              <a:r>
                <a:rPr lang="bn-IN" sz="3600" dirty="0" smtClean="0">
                  <a:solidFill>
                    <a:srgbClr val="FFFF00"/>
                  </a:solidFill>
                  <a:latin typeface="Comic Sans MS" pitchFamily="-107" charset="0"/>
                  <a:ea typeface="+mn-ea"/>
                  <a:cs typeface="+mn-cs"/>
                </a:rPr>
                <a:t>প্রথম মাক্কাবী</a:t>
              </a:r>
              <a:endParaRPr lang="en-US" sz="3600" dirty="0">
                <a:solidFill>
                  <a:srgbClr val="FFFF00"/>
                </a:solidFill>
                <a:latin typeface="Comic Sans MS" pitchFamily="-107" charset="0"/>
                <a:ea typeface="+mn-ea"/>
                <a:cs typeface="+mn-cs"/>
              </a:endParaRPr>
            </a:p>
          </p:txBody>
        </p:sp>
        <p:sp>
          <p:nvSpPr>
            <p:cNvPr id="27" name="Text Box 21"/>
            <p:cNvSpPr txBox="1">
              <a:spLocks noChangeArrowheads="1"/>
            </p:cNvSpPr>
            <p:nvPr/>
          </p:nvSpPr>
          <p:spPr bwMode="auto">
            <a:xfrm>
              <a:off x="1095375" y="4505325"/>
              <a:ext cx="7037388" cy="646331"/>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bn-IN" sz="3600" dirty="0" smtClean="0">
                  <a:solidFill>
                    <a:srgbClr val="FFFF00"/>
                  </a:solidFill>
                  <a:latin typeface="Comic Sans MS" pitchFamily="-107" charset="0"/>
                  <a:ea typeface="+mn-ea"/>
                  <a:cs typeface="+mn-cs"/>
                </a:rPr>
                <a:t>যোসিফাসের লিখিত পত্র </a:t>
              </a:r>
              <a:endParaRPr lang="en-US" sz="3600" dirty="0">
                <a:solidFill>
                  <a:srgbClr val="FFFF00"/>
                </a:solidFill>
                <a:latin typeface="Comic Sans MS" pitchFamily="-107" charset="0"/>
                <a:ea typeface="+mn-ea"/>
                <a:cs typeface="+mn-cs"/>
              </a:endParaRPr>
            </a:p>
          </p:txBody>
        </p:sp>
      </p:grpSp>
      <p:sp>
        <p:nvSpPr>
          <p:cNvPr id="28"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48" name="Text Box 16"/>
          <p:cNvSpPr txBox="1">
            <a:spLocks noChangeArrowheads="1"/>
          </p:cNvSpPr>
          <p:nvPr/>
        </p:nvSpPr>
        <p:spPr bwMode="auto">
          <a:xfrm>
            <a:off x="1458187" y="958659"/>
            <a:ext cx="2713037" cy="830997"/>
          </a:xfrm>
          <a:prstGeom prst="rect">
            <a:avLst/>
          </a:prstGeom>
          <a:noFill/>
          <a:ln w="12700">
            <a:noFill/>
            <a:miter lim="800000"/>
            <a:headEnd/>
            <a:tailEnd/>
          </a:ln>
          <a:effectLst>
            <a:outerShdw blurRad="63500" dist="46662" dir="2115817" algn="ctr" rotWithShape="0">
              <a:schemeClr val="bg2">
                <a:alpha val="74998"/>
              </a:schemeClr>
            </a:outerShdw>
          </a:effectLst>
        </p:spPr>
        <p:txBody>
          <a:bodyPr>
            <a:spAutoFit/>
          </a:bodyPr>
          <a:lstStyle/>
          <a:p>
            <a:pPr algn="ctr">
              <a:defRPr/>
            </a:pPr>
            <a:r>
              <a:rPr lang="bn-IN" sz="2400" i="1" dirty="0" smtClean="0">
                <a:solidFill>
                  <a:schemeClr val="hlink"/>
                </a:solidFill>
                <a:latin typeface="Helvetica" pitchFamily="-107" charset="0"/>
              </a:rPr>
              <a:t>মহা সেকেন্দারের যুগ</a:t>
            </a:r>
            <a:endParaRPr lang="en-US" sz="2400" i="1" dirty="0">
              <a:solidFill>
                <a:schemeClr val="hlink"/>
              </a:solidFill>
              <a:latin typeface="Helvetica" pitchFamily="-107" charset="0"/>
            </a:endParaRPr>
          </a:p>
        </p:txBody>
      </p:sp>
      <p:sp>
        <p:nvSpPr>
          <p:cNvPr id="453650" name="Text Box 18"/>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p>
            <a:pPr algn="ctr">
              <a:spcBef>
                <a:spcPct val="50000"/>
              </a:spcBef>
              <a:defRPr/>
            </a:pPr>
            <a:endParaRPr lang="en-US" sz="2000" b="0">
              <a:solidFill>
                <a:srgbClr val="FFA27C"/>
              </a:solidFill>
              <a:latin typeface="Comic Sans MS" pitchFamily="-107" charset="0"/>
              <a:ea typeface="+mn-ea"/>
              <a:cs typeface="+mn-cs"/>
            </a:endParaRPr>
          </a:p>
        </p:txBody>
      </p:sp>
      <p:sp>
        <p:nvSpPr>
          <p:cNvPr id="40963" name="Text Box 24"/>
          <p:cNvSpPr txBox="1">
            <a:spLocks noChangeArrowheads="1"/>
          </p:cNvSpPr>
          <p:nvPr/>
        </p:nvSpPr>
        <p:spPr bwMode="auto">
          <a:xfrm>
            <a:off x="8472488" y="6462713"/>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12</a:t>
            </a:r>
            <a:endParaRPr lang="en-US" b="0">
              <a:solidFill>
                <a:srgbClr val="FFFFFF"/>
              </a:solidFill>
            </a:endParaRPr>
          </a:p>
        </p:txBody>
      </p:sp>
      <p:sp>
        <p:nvSpPr>
          <p:cNvPr id="453658" name="Rectangle 26"/>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19</a:t>
            </a:r>
          </a:p>
        </p:txBody>
      </p:sp>
      <p:pic>
        <p:nvPicPr>
          <p:cNvPr id="453661" name="Picture 29"/>
          <p:cNvPicPr>
            <a:picLocks noChangeAspect="1" noChangeArrowheads="1"/>
          </p:cNvPicPr>
          <p:nvPr/>
        </p:nvPicPr>
        <p:blipFill>
          <a:blip r:embed="rId3">
            <a:extLst>
              <a:ext uri="{28A0092B-C50C-407E-A947-70E740481C1C}">
                <a14:useLocalDpi xmlns:a14="http://schemas.microsoft.com/office/drawing/2010/main" val="0"/>
              </a:ext>
            </a:extLst>
          </a:blip>
          <a:srcRect l="10577" t="27530" r="23973" b="14717"/>
          <a:stretch>
            <a:fillRect/>
          </a:stretch>
        </p:blipFill>
        <p:spPr bwMode="auto">
          <a:xfrm>
            <a:off x="3976688" y="723900"/>
            <a:ext cx="2986087" cy="1974850"/>
          </a:xfrm>
          <a:prstGeom prst="rect">
            <a:avLst/>
          </a:prstGeom>
          <a:noFill/>
          <a:ln w="76200">
            <a:solidFill>
              <a:schemeClr val="accent2"/>
            </a:solidFill>
            <a:miter lim="800000"/>
            <a:headEnd/>
            <a:tailEnd/>
          </a:ln>
          <a:effectLst>
            <a:outerShdw blurRad="63500" dist="117088" dir="2963922"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pic>
        <p:nvPicPr>
          <p:cNvPr id="453662" name="Picture 30"/>
          <p:cNvPicPr>
            <a:picLocks noChangeAspect="1" noChangeArrowheads="1"/>
          </p:cNvPicPr>
          <p:nvPr/>
        </p:nvPicPr>
        <p:blipFill>
          <a:blip r:embed="rId4">
            <a:extLst>
              <a:ext uri="{28A0092B-C50C-407E-A947-70E740481C1C}">
                <a14:useLocalDpi xmlns:a14="http://schemas.microsoft.com/office/drawing/2010/main" val="0"/>
              </a:ext>
            </a:extLst>
          </a:blip>
          <a:srcRect b="12105"/>
          <a:stretch>
            <a:fillRect/>
          </a:stretch>
        </p:blipFill>
        <p:spPr bwMode="auto">
          <a:xfrm>
            <a:off x="5056188" y="2001838"/>
            <a:ext cx="3621087" cy="2386012"/>
          </a:xfrm>
          <a:prstGeom prst="rect">
            <a:avLst/>
          </a:prstGeom>
          <a:noFill/>
          <a:ln w="76200">
            <a:solidFill>
              <a:schemeClr val="accent2"/>
            </a:solidFill>
            <a:miter lim="800000"/>
            <a:headEnd/>
            <a:tailEnd/>
          </a:ln>
          <a:effectLst>
            <a:outerShdw blurRad="63500" dist="117088" dir="2963922"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453634" name="Rectangle 2"/>
          <p:cNvSpPr>
            <a:spLocks noChangeArrowheads="1"/>
          </p:cNvSpPr>
          <p:nvPr/>
        </p:nvSpPr>
        <p:spPr bwMode="auto">
          <a:xfrm>
            <a:off x="230188" y="2184400"/>
            <a:ext cx="4419600" cy="3944669"/>
          </a:xfrm>
          <a:prstGeom prst="rect">
            <a:avLst/>
          </a:prstGeom>
          <a:noFill/>
          <a:ln w="12700">
            <a:noFill/>
            <a:miter lim="800000"/>
            <a:headEnd/>
            <a:tailEnd/>
          </a:ln>
          <a:effectLst/>
        </p:spPr>
        <p:txBody>
          <a:bodyPr lIns="90487" tIns="44450" rIns="90487" bIns="44450">
            <a:spAutoFit/>
          </a:bodyPr>
          <a:lstStyle/>
          <a:p>
            <a:pPr algn="ctr">
              <a:lnSpc>
                <a:spcPct val="120000"/>
              </a:lnSpc>
              <a:defRPr/>
            </a:pPr>
            <a:r>
              <a:rPr lang="bn-IN" dirty="0" smtClean="0">
                <a:solidFill>
                  <a:srgbClr val="FFFF00"/>
                </a:solidFill>
                <a:effectLst>
                  <a:outerShdw blurRad="50800" dist="101600" dir="2700000" algn="tl" rotWithShape="0">
                    <a:srgbClr val="000000"/>
                  </a:outerShdw>
                </a:effectLst>
                <a:latin typeface="Helvetica" charset="0"/>
              </a:rPr>
              <a:t>অ্যারিস্টট্ল</a:t>
            </a:r>
            <a:r>
              <a:rPr lang="en-US" dirty="0" smtClean="0">
                <a:solidFill>
                  <a:srgbClr val="FFFF00"/>
                </a:solidFill>
                <a:effectLst>
                  <a:outerShdw blurRad="50800" dist="101600" dir="2700000" algn="tl" rotWithShape="0">
                    <a:srgbClr val="000000"/>
                  </a:outerShdw>
                </a:effectLst>
                <a:latin typeface="Helvetica" charset="0"/>
              </a:rPr>
              <a:t>: </a:t>
            </a:r>
            <a:r>
              <a:rPr lang="bn-IN" dirty="0" smtClean="0">
                <a:solidFill>
                  <a:srgbClr val="FFFF00"/>
                </a:solidFill>
                <a:effectLst>
                  <a:outerShdw blurRad="50800" dist="101600" dir="2700000" algn="tl" rotWithShape="0">
                    <a:srgbClr val="000000"/>
                  </a:outerShdw>
                </a:effectLst>
                <a:latin typeface="Helvetica" charset="0"/>
              </a:rPr>
              <a:t>সেকেনদারের গুরু </a:t>
            </a:r>
            <a:endParaRPr lang="en-US" dirty="0" smtClean="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dirty="0" smtClean="0">
                <a:solidFill>
                  <a:srgbClr val="FFFF00"/>
                </a:solidFill>
                <a:effectLst>
                  <a:outerShdw blurRad="50800" dist="101600" dir="2700000" algn="tl" rotWithShape="0">
                    <a:srgbClr val="000000"/>
                  </a:outerShdw>
                </a:effectLst>
                <a:latin typeface="Helvetica" charset="0"/>
              </a:rPr>
              <a:t>অ্যারিস্টট্ল</a:t>
            </a:r>
            <a:r>
              <a:rPr lang="en-US" dirty="0" smtClean="0">
                <a:solidFill>
                  <a:srgbClr val="FFFF00"/>
                </a:solidFill>
                <a:effectLst>
                  <a:outerShdw blurRad="50800" dist="101600" dir="2700000" algn="tl" rotWithShape="0">
                    <a:srgbClr val="000000"/>
                  </a:outerShdw>
                </a:effectLst>
                <a:latin typeface="Helvetica" charset="0"/>
              </a:rPr>
              <a:t>: </a:t>
            </a:r>
            <a:r>
              <a:rPr lang="bn-IN" dirty="0" smtClean="0">
                <a:solidFill>
                  <a:srgbClr val="FFFF00"/>
                </a:solidFill>
                <a:effectLst>
                  <a:outerShdw blurRad="50800" dist="101600" dir="2700000" algn="tl" rotWithShape="0">
                    <a:srgbClr val="000000"/>
                  </a:outerShdw>
                </a:effectLst>
                <a:latin typeface="Helvetica" charset="0"/>
              </a:rPr>
              <a:t>সঙ্গীত তত্ত্ব </a:t>
            </a:r>
            <a:endParaRPr lang="en-US" dirty="0" smtClean="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dirty="0" smtClean="0">
                <a:solidFill>
                  <a:srgbClr val="FFFF00"/>
                </a:solidFill>
                <a:effectLst>
                  <a:outerShdw blurRad="50800" dist="101600" dir="2700000" algn="tl" rotWithShape="0">
                    <a:srgbClr val="000000"/>
                  </a:outerShdw>
                </a:effectLst>
                <a:latin typeface="Helvetica" charset="0"/>
              </a:rPr>
              <a:t>চীন গ্রেট ওয়াল </a:t>
            </a:r>
            <a:endParaRPr lang="en-US" dirty="0" smtClean="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dirty="0" smtClean="0">
                <a:solidFill>
                  <a:srgbClr val="FFFF00"/>
                </a:solidFill>
                <a:effectLst>
                  <a:outerShdw blurRad="50800" dist="101600" dir="2700000" algn="tl" rotWithShape="0">
                    <a:srgbClr val="000000"/>
                  </a:outerShdw>
                </a:effectLst>
                <a:latin typeface="Helvetica" charset="0"/>
              </a:rPr>
              <a:t>চীন দেশে লৌহ ব্যাবহৃত </a:t>
            </a:r>
            <a:endParaRPr lang="en-US" dirty="0" smtClean="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en-US" dirty="0" smtClean="0">
                <a:solidFill>
                  <a:srgbClr val="FFFF00"/>
                </a:solidFill>
                <a:effectLst>
                  <a:outerShdw blurRad="50800" dist="101600" dir="2700000" algn="tl" rotWithShape="0">
                    <a:srgbClr val="000000"/>
                  </a:outerShdw>
                </a:effectLst>
                <a:latin typeface="Helvetica" charset="0"/>
              </a:rPr>
              <a:t>   </a:t>
            </a:r>
            <a:r>
              <a:rPr lang="bn-IN" dirty="0" smtClean="0">
                <a:solidFill>
                  <a:srgbClr val="FFFF00"/>
                </a:solidFill>
                <a:effectLst>
                  <a:outerShdw blurRad="50800" dist="101600" dir="2700000" algn="tl" rotWithShape="0">
                    <a:srgbClr val="000000"/>
                  </a:outerShdw>
                </a:effectLst>
                <a:latin typeface="Helvetica" charset="0"/>
              </a:rPr>
              <a:t>আলেসান্দ্রিয়া</a:t>
            </a:r>
            <a:r>
              <a:rPr lang="en-US" dirty="0" smtClean="0">
                <a:solidFill>
                  <a:srgbClr val="FFFF00"/>
                </a:solidFill>
                <a:effectLst>
                  <a:outerShdw blurRad="50800" dist="101600" dir="2700000" algn="tl" rotWithShape="0">
                    <a:srgbClr val="000000"/>
                  </a:outerShdw>
                </a:effectLst>
                <a:latin typeface="Helvetica" charset="0"/>
              </a:rPr>
              <a:t>:</a:t>
            </a:r>
            <a:r>
              <a:rPr lang="bn-IN" dirty="0" smtClean="0">
                <a:solidFill>
                  <a:srgbClr val="FFFF00"/>
                </a:solidFill>
                <a:effectLst>
                  <a:outerShdw blurRad="50800" dist="101600" dir="2700000" algn="tl" rotWithShape="0">
                    <a:srgbClr val="000000"/>
                  </a:outerShdw>
                </a:effectLst>
                <a:latin typeface="Helvetica" charset="0"/>
              </a:rPr>
              <a:t> </a:t>
            </a:r>
            <a:r>
              <a:rPr lang="bn-IN" dirty="0" smtClean="0">
                <a:solidFill>
                  <a:srgbClr val="FFFF00"/>
                </a:solidFill>
                <a:effectLst>
                  <a:outerShdw blurRad="50800" dist="101600" dir="2700000" algn="tl" rotWithShape="0">
                    <a:srgbClr val="000000"/>
                  </a:outerShdw>
                </a:effectLst>
                <a:latin typeface="Helvetica" charset="0"/>
              </a:rPr>
              <a:t>গ্রীক </a:t>
            </a:r>
            <a:r>
              <a:rPr lang="bn-IN" dirty="0" smtClean="0">
                <a:solidFill>
                  <a:srgbClr val="FFFF00"/>
                </a:solidFill>
                <a:effectLst>
                  <a:outerShdw blurRad="50800" dist="101600" dir="2700000" algn="tl" rotWithShape="0">
                    <a:srgbClr val="000000"/>
                  </a:outerShdw>
                </a:effectLst>
                <a:latin typeface="Helvetica" charset="0"/>
              </a:rPr>
              <a:t>শিক্ষার বিখ্যাত কেন্দ্র </a:t>
            </a:r>
            <a:endParaRPr lang="en-US" dirty="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dirty="0" smtClean="0">
                <a:solidFill>
                  <a:srgbClr val="FFFF00"/>
                </a:solidFill>
                <a:effectLst>
                  <a:outerShdw blurRad="50800" dist="101600" dir="2700000" algn="tl" rotWithShape="0">
                    <a:srgbClr val="000000"/>
                  </a:outerShdw>
                </a:effectLst>
                <a:latin typeface="Helvetica" charset="0"/>
              </a:rPr>
              <a:t>ইউক্লিড </a:t>
            </a:r>
            <a:r>
              <a:rPr lang="en-US" dirty="0" smtClean="0">
                <a:solidFill>
                  <a:srgbClr val="FFFF00"/>
                </a:solidFill>
                <a:effectLst>
                  <a:outerShdw blurRad="50800" dist="101600" dir="2700000" algn="tl" rotWithShape="0">
                    <a:srgbClr val="000000"/>
                  </a:outerShdw>
                </a:effectLst>
                <a:latin typeface="Helvetica" charset="0"/>
              </a:rPr>
              <a:t>: </a:t>
            </a:r>
            <a:r>
              <a:rPr lang="bn-IN" dirty="0" smtClean="0">
                <a:solidFill>
                  <a:srgbClr val="FFFF00"/>
                </a:solidFill>
                <a:effectLst>
                  <a:outerShdw blurRad="50800" dist="101600" dir="2700000" algn="tl" rotWithShape="0">
                    <a:srgbClr val="000000"/>
                  </a:outerShdw>
                </a:effectLst>
                <a:latin typeface="Helvetica" charset="0"/>
              </a:rPr>
              <a:t>জ্যামিতিতে প্রমিত কাজ </a:t>
            </a:r>
            <a:endParaRPr lang="en-US" dirty="0" smtClean="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dirty="0" smtClean="0">
                <a:solidFill>
                  <a:srgbClr val="FFFF00"/>
                </a:solidFill>
                <a:effectLst>
                  <a:outerShdw blurRad="50800" dist="101600" dir="2700000" algn="tl" rotWithShape="0">
                    <a:srgbClr val="000000"/>
                  </a:outerShdw>
                </a:effectLst>
                <a:latin typeface="Helvetica" charset="0"/>
              </a:rPr>
              <a:t>প্রথম রোমিয় মুদ্রা </a:t>
            </a:r>
            <a:endParaRPr lang="en-US" dirty="0" smtClean="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en-US" dirty="0" smtClean="0">
                <a:solidFill>
                  <a:srgbClr val="FFFF00"/>
                </a:solidFill>
                <a:effectLst>
                  <a:outerShdw blurRad="50800" dist="101600" dir="2700000" algn="tl" rotWithShape="0">
                    <a:srgbClr val="000000"/>
                  </a:outerShdw>
                </a:effectLst>
                <a:latin typeface="Helvetica" charset="0"/>
              </a:rPr>
              <a:t> </a:t>
            </a:r>
            <a:r>
              <a:rPr lang="bn-IN" dirty="0" smtClean="0">
                <a:solidFill>
                  <a:srgbClr val="FFFF00"/>
                </a:solidFill>
                <a:effectLst>
                  <a:outerShdw blurRad="50800" dist="101600" dir="2700000" algn="tl" rotWithShape="0">
                    <a:srgbClr val="000000"/>
                  </a:outerShdw>
                </a:effectLst>
                <a:latin typeface="Helvetica" charset="0"/>
              </a:rPr>
              <a:t>কোরিন্থে ব্যবসা কেন্দ্র শুরু হয় </a:t>
            </a:r>
          </a:p>
          <a:p>
            <a:pPr algn="ctr">
              <a:lnSpc>
                <a:spcPct val="120000"/>
              </a:lnSpc>
              <a:defRPr/>
            </a:pPr>
            <a:r>
              <a:rPr lang="bn-IN" dirty="0" smtClean="0">
                <a:solidFill>
                  <a:srgbClr val="FFFF00"/>
                </a:solidFill>
                <a:effectLst>
                  <a:outerShdw blurRad="50800" dist="101600" dir="2700000" algn="tl" rotWithShape="0">
                    <a:srgbClr val="000000"/>
                  </a:outerShdw>
                </a:effectLst>
                <a:latin typeface="Helvetica" charset="0"/>
              </a:rPr>
              <a:t>মিশরে ইহুদীদের ব্যবসা কেন্দ্র স্থাপিত হয়</a:t>
            </a:r>
            <a:endParaRPr lang="en-US" dirty="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dirty="0" smtClean="0">
                <a:solidFill>
                  <a:srgbClr val="FFFF00"/>
                </a:solidFill>
                <a:effectLst>
                  <a:outerShdw blurRad="50800" dist="101600" dir="2700000" algn="tl" rotWithShape="0">
                    <a:srgbClr val="000000"/>
                  </a:outerShdw>
                </a:effectLst>
                <a:latin typeface="Helvetica" charset="0"/>
              </a:rPr>
              <a:t>হেলেনিজিম্ ও গ্রীক শহর সমুহ </a:t>
            </a:r>
            <a:endParaRPr lang="en-US" dirty="0" smtClean="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dirty="0" smtClean="0">
                <a:solidFill>
                  <a:srgbClr val="FFFF00"/>
                </a:solidFill>
                <a:effectLst>
                  <a:outerShdw blurRad="50800" dist="101600" dir="2700000" algn="tl" rotWithShape="0">
                    <a:srgbClr val="000000"/>
                  </a:outerShdw>
                </a:effectLst>
                <a:latin typeface="Helvetica" charset="0"/>
              </a:rPr>
              <a:t>গ্রীক-স্টাইল আদোবকায়দা </a:t>
            </a:r>
            <a:endParaRPr lang="en-US" dirty="0" smtClean="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sz="2400" dirty="0" smtClean="0">
                <a:solidFill>
                  <a:schemeClr val="hlink"/>
                </a:solidFill>
                <a:effectLst>
                  <a:outerShdw blurRad="50800" dist="101600" dir="2700000" algn="tl" rotWithShape="0">
                    <a:srgbClr val="000000"/>
                  </a:outerShdw>
                </a:effectLst>
                <a:latin typeface="Helvetica" charset="0"/>
              </a:rPr>
              <a:t>গ্রীক ভাষা</a:t>
            </a:r>
            <a:endParaRPr lang="en-US" sz="900" b="0" dirty="0" smtClean="0">
              <a:solidFill>
                <a:schemeClr val="tx1"/>
              </a:solidFill>
              <a:effectLst>
                <a:outerShdw blurRad="50800" dist="101600" dir="2700000" algn="tl" rotWithShape="0">
                  <a:srgbClr val="000000"/>
                </a:outerShdw>
              </a:effectLst>
              <a:latin typeface="Times" charset="0"/>
            </a:endParaRPr>
          </a:p>
          <a:p>
            <a:pPr algn="ctr">
              <a:lnSpc>
                <a:spcPct val="120000"/>
              </a:lnSpc>
              <a:defRPr/>
            </a:pPr>
            <a:endParaRPr lang="en-US" sz="900" b="0" dirty="0">
              <a:solidFill>
                <a:schemeClr val="tx1"/>
              </a:solidFill>
              <a:effectLst>
                <a:outerShdw blurRad="50800" dist="101600" dir="2700000" algn="tl" rotWithShape="0">
                  <a:srgbClr val="000000"/>
                </a:outerShdw>
              </a:effectLst>
              <a:latin typeface="Times" charset="0"/>
            </a:endParaRPr>
          </a:p>
        </p:txBody>
      </p:sp>
      <p:sp>
        <p:nvSpPr>
          <p:cNvPr id="453659" name="Text Box 27"/>
          <p:cNvSpPr txBox="1">
            <a:spLocks noChangeArrowheads="1"/>
          </p:cNvSpPr>
          <p:nvPr/>
        </p:nvSpPr>
        <p:spPr bwMode="auto">
          <a:xfrm>
            <a:off x="4899025" y="237659"/>
            <a:ext cx="3989388" cy="523220"/>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bn-IN" sz="2800" dirty="0" smtClean="0">
                <a:solidFill>
                  <a:srgbClr val="FFFF00"/>
                </a:solidFill>
                <a:latin typeface="Comic Sans MS" pitchFamily="-107" charset="0"/>
              </a:rPr>
              <a:t>শিক্ষণ সাহাজ্য</a:t>
            </a:r>
            <a:r>
              <a:rPr lang="en-US" sz="2800" dirty="0" smtClean="0">
                <a:solidFill>
                  <a:srgbClr val="FFFF00"/>
                </a:solidFill>
                <a:latin typeface="Comic Sans MS" pitchFamily="-107" charset="0"/>
              </a:rPr>
              <a:t> #</a:t>
            </a:r>
            <a:r>
              <a:rPr lang="bn-IN" sz="2800" dirty="0" smtClean="0">
                <a:solidFill>
                  <a:srgbClr val="FFFF00"/>
                </a:solidFill>
                <a:latin typeface="Comic Sans MS" pitchFamily="-107" charset="0"/>
              </a:rPr>
              <a:t>০৫</a:t>
            </a:r>
            <a:endParaRPr lang="en-US" sz="2800" dirty="0">
              <a:solidFill>
                <a:srgbClr val="FFFF00"/>
              </a:solidFill>
              <a:latin typeface="Comic Sans MS" pitchFamily="-107" charset="0"/>
            </a:endParaRPr>
          </a:p>
        </p:txBody>
      </p:sp>
      <p:pic>
        <p:nvPicPr>
          <p:cNvPr id="453664" name="Picture 32"/>
          <p:cNvPicPr>
            <a:picLocks noChangeAspect="1" noChangeArrowheads="1"/>
          </p:cNvPicPr>
          <p:nvPr/>
        </p:nvPicPr>
        <p:blipFill>
          <a:blip r:embed="rId5">
            <a:extLst>
              <a:ext uri="{28A0092B-C50C-407E-A947-70E740481C1C}">
                <a14:useLocalDpi xmlns:a14="http://schemas.microsoft.com/office/drawing/2010/main" val="0"/>
              </a:ext>
            </a:extLst>
          </a:blip>
          <a:srcRect l="14404" t="23677" r="5742" b="16017"/>
          <a:stretch>
            <a:fillRect/>
          </a:stretch>
        </p:blipFill>
        <p:spPr bwMode="auto">
          <a:xfrm>
            <a:off x="4651375" y="4184650"/>
            <a:ext cx="3490913" cy="1974850"/>
          </a:xfrm>
          <a:prstGeom prst="rect">
            <a:avLst/>
          </a:prstGeom>
          <a:noFill/>
          <a:ln w="76200">
            <a:solidFill>
              <a:schemeClr val="accent2"/>
            </a:solidFill>
            <a:miter lim="800000"/>
            <a:headEnd/>
            <a:tailEnd/>
          </a:ln>
          <a:effectLst>
            <a:outerShdw blurRad="63500" dist="117088" dir="2963922"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453653" name="Oval 21"/>
          <p:cNvSpPr>
            <a:spLocks noChangeArrowheads="1"/>
          </p:cNvSpPr>
          <p:nvPr/>
        </p:nvSpPr>
        <p:spPr bwMode="auto">
          <a:xfrm>
            <a:off x="1257300" y="776288"/>
            <a:ext cx="3140075" cy="1257300"/>
          </a:xfrm>
          <a:prstGeom prst="ellipse">
            <a:avLst/>
          </a:prstGeom>
          <a:noFill/>
          <a:ln w="762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2" name="Group 33"/>
          <p:cNvGrpSpPr>
            <a:grpSpLocks/>
          </p:cNvGrpSpPr>
          <p:nvPr/>
        </p:nvGrpSpPr>
        <p:grpSpPr bwMode="auto">
          <a:xfrm>
            <a:off x="519113" y="312738"/>
            <a:ext cx="854076" cy="1704976"/>
            <a:chOff x="327" y="161"/>
            <a:chExt cx="538" cy="1074"/>
          </a:xfrm>
        </p:grpSpPr>
        <p:sp>
          <p:nvSpPr>
            <p:cNvPr id="453666" name="Rectangle 34"/>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sz="2800" b="0" dirty="0">
                <a:latin typeface="Matura MT Script Capitals" charset="0"/>
              </a:endParaRPr>
            </a:p>
          </p:txBody>
        </p:sp>
        <p:sp>
          <p:nvSpPr>
            <p:cNvPr id="453667" name="Line 35"/>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3" name="Group 24"/>
          <p:cNvGrpSpPr/>
          <p:nvPr/>
        </p:nvGrpSpPr>
        <p:grpSpPr>
          <a:xfrm>
            <a:off x="7951348" y="3526316"/>
            <a:ext cx="984250" cy="550863"/>
            <a:chOff x="9978451" y="3625467"/>
            <a:chExt cx="984250" cy="550863"/>
          </a:xfrm>
        </p:grpSpPr>
        <p:grpSp>
          <p:nvGrpSpPr>
            <p:cNvPr id="4" name="Group 34"/>
            <p:cNvGrpSpPr/>
            <p:nvPr/>
          </p:nvGrpSpPr>
          <p:grpSpPr>
            <a:xfrm>
              <a:off x="9978451" y="3625467"/>
              <a:ext cx="984250" cy="550863"/>
              <a:chOff x="7931150" y="3429000"/>
              <a:chExt cx="984250" cy="550863"/>
            </a:xfrm>
          </p:grpSpPr>
          <p:sp>
            <p:nvSpPr>
              <p:cNvPr id="28"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9"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0"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1"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গ্রীক সেকেন্দার</a:t>
                </a:r>
                <a:endParaRPr lang="en-US" sz="900" dirty="0">
                  <a:solidFill>
                    <a:srgbClr val="000000"/>
                  </a:solidFill>
                  <a:latin typeface="Helvetica" charset="0"/>
                </a:endParaRPr>
              </a:p>
            </p:txBody>
          </p:sp>
          <p:sp>
            <p:nvSpPr>
              <p:cNvPr id="34"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নীরবতা</a:t>
                </a:r>
                <a:endParaRPr lang="en-US" sz="900" dirty="0">
                  <a:solidFill>
                    <a:srgbClr val="000000"/>
                  </a:solidFill>
                  <a:latin typeface="Chicago" charset="0"/>
                </a:endParaRPr>
              </a:p>
            </p:txBody>
          </p:sp>
        </p:grpSp>
        <p:sp>
          <p:nvSpPr>
            <p:cNvPr id="27" name="Rectangle 26"/>
            <p:cNvSpPr/>
            <p:nvPr/>
          </p:nvSpPr>
          <p:spPr>
            <a:xfrm>
              <a:off x="10039491" y="3919102"/>
              <a:ext cx="891591" cy="196802"/>
            </a:xfrm>
            <a:prstGeom prst="rect">
              <a:avLst/>
            </a:prstGeom>
          </p:spPr>
          <p:txBody>
            <a:bodyPr wrap="none">
              <a:spAutoFit/>
            </a:bodyPr>
            <a:lstStyle/>
            <a:p>
              <a:pPr>
                <a:spcBef>
                  <a:spcPct val="50000"/>
                </a:spcBef>
              </a:pPr>
              <a:r>
                <a:rPr lang="bn-IN" sz="900" dirty="0" smtClean="0">
                  <a:solidFill>
                    <a:schemeClr val="bg2"/>
                  </a:solidFill>
                  <a:latin typeface="Helvetica" charset="0"/>
                </a:rPr>
                <a:t>রোমিয় পদ্ধতি </a:t>
              </a:r>
              <a:endParaRPr lang="en-US" sz="900" dirty="0">
                <a:solidFill>
                  <a:schemeClr val="bg2"/>
                </a:solidFill>
                <a:latin typeface="Helvetica" charset="0"/>
              </a:endParaRPr>
            </a:p>
          </p:txBody>
        </p:sp>
      </p:grpSp>
      <p:sp>
        <p:nvSpPr>
          <p:cNvPr id="26"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53653"/>
                                        </p:tgtEl>
                                        <p:attrNameLst>
                                          <p:attrName>style.visibility</p:attrName>
                                        </p:attrNameLst>
                                      </p:cBhvr>
                                      <p:to>
                                        <p:strVal val="visible"/>
                                      </p:to>
                                    </p:set>
                                    <p:anim calcmode="lin" valueType="num">
                                      <p:cBhvr>
                                        <p:cTn id="7" dur="500" fill="hold"/>
                                        <p:tgtEl>
                                          <p:spTgt spid="453653"/>
                                        </p:tgtEl>
                                        <p:attrNameLst>
                                          <p:attrName>ppt_w</p:attrName>
                                        </p:attrNameLst>
                                      </p:cBhvr>
                                      <p:tavLst>
                                        <p:tav tm="0">
                                          <p:val>
                                            <p:fltVal val="0"/>
                                          </p:val>
                                        </p:tav>
                                        <p:tav tm="100000">
                                          <p:val>
                                            <p:strVal val="#ppt_w"/>
                                          </p:val>
                                        </p:tav>
                                      </p:tavLst>
                                    </p:anim>
                                    <p:anim calcmode="lin" valueType="num">
                                      <p:cBhvr>
                                        <p:cTn id="8" dur="500" fill="hold"/>
                                        <p:tgtEl>
                                          <p:spTgt spid="453653"/>
                                        </p:tgtEl>
                                        <p:attrNameLst>
                                          <p:attrName>ppt_h</p:attrName>
                                        </p:attrNameLst>
                                      </p:cBhvr>
                                      <p:tavLst>
                                        <p:tav tm="0">
                                          <p:val>
                                            <p:fltVal val="0"/>
                                          </p:val>
                                        </p:tav>
                                        <p:tav tm="100000">
                                          <p:val>
                                            <p:strVal val="#ppt_h"/>
                                          </p:val>
                                        </p:tav>
                                      </p:tavLst>
                                    </p:anim>
                                    <p:anim calcmode="lin" valueType="num">
                                      <p:cBhvr>
                                        <p:cTn id="9" dur="500" fill="hold"/>
                                        <p:tgtEl>
                                          <p:spTgt spid="453653"/>
                                        </p:tgtEl>
                                        <p:attrNameLst>
                                          <p:attrName>ppt_x</p:attrName>
                                        </p:attrNameLst>
                                      </p:cBhvr>
                                      <p:tavLst>
                                        <p:tav tm="0">
                                          <p:val>
                                            <p:fltVal val="0.5"/>
                                          </p:val>
                                        </p:tav>
                                        <p:tav tm="100000">
                                          <p:val>
                                            <p:strVal val="#ppt_x"/>
                                          </p:val>
                                        </p:tav>
                                      </p:tavLst>
                                    </p:anim>
                                    <p:anim calcmode="lin" valueType="num">
                                      <p:cBhvr>
                                        <p:cTn id="10" dur="500" fill="hold"/>
                                        <p:tgtEl>
                                          <p:spTgt spid="45365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53661"/>
                                        </p:tgtEl>
                                        <p:attrNameLst>
                                          <p:attrName>style.visibility</p:attrName>
                                        </p:attrNameLst>
                                      </p:cBhvr>
                                      <p:to>
                                        <p:strVal val="visible"/>
                                      </p:to>
                                    </p:set>
                                    <p:animEffect transition="in" filter="fade">
                                      <p:cBhvr>
                                        <p:cTn id="14" dur="1000"/>
                                        <p:tgtEl>
                                          <p:spTgt spid="453661"/>
                                        </p:tgtEl>
                                      </p:cBhvr>
                                    </p:animEffect>
                                  </p:childTnLst>
                                </p:cTn>
                              </p:par>
                            </p:childTnLst>
                          </p:cTn>
                        </p:par>
                        <p:par>
                          <p:cTn id="15" fill="hold" nodeType="afterGroup">
                            <p:stCondLst>
                              <p:cond delay="1500"/>
                            </p:stCondLst>
                            <p:childTnLst>
                              <p:par>
                                <p:cTn id="16" presetID="10" presetClass="entr" presetSubtype="0" fill="hold" nodeType="afterEffect">
                                  <p:stCondLst>
                                    <p:cond delay="0"/>
                                  </p:stCondLst>
                                  <p:childTnLst>
                                    <p:set>
                                      <p:cBhvr>
                                        <p:cTn id="17" dur="1" fill="hold">
                                          <p:stCondLst>
                                            <p:cond delay="0"/>
                                          </p:stCondLst>
                                        </p:cTn>
                                        <p:tgtEl>
                                          <p:spTgt spid="453662"/>
                                        </p:tgtEl>
                                        <p:attrNameLst>
                                          <p:attrName>style.visibility</p:attrName>
                                        </p:attrNameLst>
                                      </p:cBhvr>
                                      <p:to>
                                        <p:strVal val="visible"/>
                                      </p:to>
                                    </p:set>
                                    <p:animEffect transition="in" filter="fade">
                                      <p:cBhvr>
                                        <p:cTn id="18" dur="1000"/>
                                        <p:tgtEl>
                                          <p:spTgt spid="453662"/>
                                        </p:tgtEl>
                                      </p:cBhvr>
                                    </p:animEffect>
                                  </p:childTnLst>
                                </p:cTn>
                              </p:par>
                            </p:childTnLst>
                          </p:cTn>
                        </p:par>
                        <p:par>
                          <p:cTn id="19" fill="hold" nodeType="afterGroup">
                            <p:stCondLst>
                              <p:cond delay="2500"/>
                            </p:stCondLst>
                            <p:childTnLst>
                              <p:par>
                                <p:cTn id="20" presetID="10" presetClass="entr" presetSubtype="0" fill="hold" nodeType="afterEffect">
                                  <p:stCondLst>
                                    <p:cond delay="0"/>
                                  </p:stCondLst>
                                  <p:childTnLst>
                                    <p:set>
                                      <p:cBhvr>
                                        <p:cTn id="21" dur="1" fill="hold">
                                          <p:stCondLst>
                                            <p:cond delay="0"/>
                                          </p:stCondLst>
                                        </p:cTn>
                                        <p:tgtEl>
                                          <p:spTgt spid="453664"/>
                                        </p:tgtEl>
                                        <p:attrNameLst>
                                          <p:attrName>style.visibility</p:attrName>
                                        </p:attrNameLst>
                                      </p:cBhvr>
                                      <p:to>
                                        <p:strVal val="visible"/>
                                      </p:to>
                                    </p:set>
                                    <p:animEffect transition="in" filter="fade">
                                      <p:cBhvr>
                                        <p:cTn id="22" dur="1000"/>
                                        <p:tgtEl>
                                          <p:spTgt spid="45366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453634">
                                            <p:txEl>
                                              <p:pRg st="0" end="0"/>
                                            </p:txEl>
                                          </p:spTgt>
                                        </p:tgtEl>
                                        <p:attrNameLst>
                                          <p:attrName>style.visibility</p:attrName>
                                        </p:attrNameLst>
                                      </p:cBhvr>
                                      <p:to>
                                        <p:strVal val="visible"/>
                                      </p:to>
                                    </p:set>
                                    <p:animEffect transition="in" filter="box(out)">
                                      <p:cBhvr>
                                        <p:cTn id="27" dur="500"/>
                                        <p:tgtEl>
                                          <p:spTgt spid="453634">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53634">
                                            <p:txEl>
                                              <p:pRg st="1" end="1"/>
                                            </p:txEl>
                                          </p:spTgt>
                                        </p:tgtEl>
                                        <p:attrNameLst>
                                          <p:attrName>style.visibility</p:attrName>
                                        </p:attrNameLst>
                                      </p:cBhvr>
                                      <p:to>
                                        <p:strVal val="visible"/>
                                      </p:to>
                                    </p:set>
                                    <p:animEffect transition="in" filter="box(out)">
                                      <p:cBhvr>
                                        <p:cTn id="32" dur="500"/>
                                        <p:tgtEl>
                                          <p:spTgt spid="453634">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453634">
                                            <p:txEl>
                                              <p:pRg st="2" end="2"/>
                                            </p:txEl>
                                          </p:spTgt>
                                        </p:tgtEl>
                                        <p:attrNameLst>
                                          <p:attrName>style.visibility</p:attrName>
                                        </p:attrNameLst>
                                      </p:cBhvr>
                                      <p:to>
                                        <p:strVal val="visible"/>
                                      </p:to>
                                    </p:set>
                                    <p:animEffect transition="in" filter="box(out)">
                                      <p:cBhvr>
                                        <p:cTn id="37" dur="500"/>
                                        <p:tgtEl>
                                          <p:spTgt spid="453634">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453634">
                                            <p:txEl>
                                              <p:pRg st="3" end="3"/>
                                            </p:txEl>
                                          </p:spTgt>
                                        </p:tgtEl>
                                        <p:attrNameLst>
                                          <p:attrName>style.visibility</p:attrName>
                                        </p:attrNameLst>
                                      </p:cBhvr>
                                      <p:to>
                                        <p:strVal val="visible"/>
                                      </p:to>
                                    </p:set>
                                    <p:animEffect transition="in" filter="box(out)">
                                      <p:cBhvr>
                                        <p:cTn id="42" dur="500"/>
                                        <p:tgtEl>
                                          <p:spTgt spid="45363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453634">
                                            <p:txEl>
                                              <p:pRg st="4" end="4"/>
                                            </p:txEl>
                                          </p:spTgt>
                                        </p:tgtEl>
                                        <p:attrNameLst>
                                          <p:attrName>style.visibility</p:attrName>
                                        </p:attrNameLst>
                                      </p:cBhvr>
                                      <p:to>
                                        <p:strVal val="visible"/>
                                      </p:to>
                                    </p:set>
                                    <p:animEffect transition="in" filter="box(out)">
                                      <p:cBhvr>
                                        <p:cTn id="47" dur="500"/>
                                        <p:tgtEl>
                                          <p:spTgt spid="453634">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453634">
                                            <p:txEl>
                                              <p:pRg st="5" end="5"/>
                                            </p:txEl>
                                          </p:spTgt>
                                        </p:tgtEl>
                                        <p:attrNameLst>
                                          <p:attrName>style.visibility</p:attrName>
                                        </p:attrNameLst>
                                      </p:cBhvr>
                                      <p:to>
                                        <p:strVal val="visible"/>
                                      </p:to>
                                    </p:set>
                                    <p:animEffect transition="in" filter="box(out)">
                                      <p:cBhvr>
                                        <p:cTn id="52" dur="500"/>
                                        <p:tgtEl>
                                          <p:spTgt spid="453634">
                                            <p:txEl>
                                              <p:pRg st="5" end="5"/>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453634">
                                            <p:txEl>
                                              <p:pRg st="6" end="6"/>
                                            </p:txEl>
                                          </p:spTgt>
                                        </p:tgtEl>
                                        <p:attrNameLst>
                                          <p:attrName>style.visibility</p:attrName>
                                        </p:attrNameLst>
                                      </p:cBhvr>
                                      <p:to>
                                        <p:strVal val="visible"/>
                                      </p:to>
                                    </p:set>
                                    <p:animEffect transition="in" filter="box(out)">
                                      <p:cBhvr>
                                        <p:cTn id="57" dur="500"/>
                                        <p:tgtEl>
                                          <p:spTgt spid="453634">
                                            <p:txEl>
                                              <p:pRg st="6" end="6"/>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32" fill="hold" grpId="0" nodeType="clickEffect">
                                  <p:stCondLst>
                                    <p:cond delay="0"/>
                                  </p:stCondLst>
                                  <p:childTnLst>
                                    <p:set>
                                      <p:cBhvr>
                                        <p:cTn id="61" dur="1" fill="hold">
                                          <p:stCondLst>
                                            <p:cond delay="0"/>
                                          </p:stCondLst>
                                        </p:cTn>
                                        <p:tgtEl>
                                          <p:spTgt spid="453634">
                                            <p:txEl>
                                              <p:pRg st="7" end="7"/>
                                            </p:txEl>
                                          </p:spTgt>
                                        </p:tgtEl>
                                        <p:attrNameLst>
                                          <p:attrName>style.visibility</p:attrName>
                                        </p:attrNameLst>
                                      </p:cBhvr>
                                      <p:to>
                                        <p:strVal val="visible"/>
                                      </p:to>
                                    </p:set>
                                    <p:animEffect transition="in" filter="box(out)">
                                      <p:cBhvr>
                                        <p:cTn id="62" dur="500"/>
                                        <p:tgtEl>
                                          <p:spTgt spid="453634">
                                            <p:txEl>
                                              <p:pRg st="7" end="7"/>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32" fill="hold" grpId="0" nodeType="clickEffect">
                                  <p:stCondLst>
                                    <p:cond delay="0"/>
                                  </p:stCondLst>
                                  <p:childTnLst>
                                    <p:set>
                                      <p:cBhvr>
                                        <p:cTn id="66" dur="1" fill="hold">
                                          <p:stCondLst>
                                            <p:cond delay="0"/>
                                          </p:stCondLst>
                                        </p:cTn>
                                        <p:tgtEl>
                                          <p:spTgt spid="453634">
                                            <p:txEl>
                                              <p:pRg st="8" end="8"/>
                                            </p:txEl>
                                          </p:spTgt>
                                        </p:tgtEl>
                                        <p:attrNameLst>
                                          <p:attrName>style.visibility</p:attrName>
                                        </p:attrNameLst>
                                      </p:cBhvr>
                                      <p:to>
                                        <p:strVal val="visible"/>
                                      </p:to>
                                    </p:set>
                                    <p:animEffect transition="in" filter="box(out)">
                                      <p:cBhvr>
                                        <p:cTn id="67" dur="500"/>
                                        <p:tgtEl>
                                          <p:spTgt spid="453634">
                                            <p:txEl>
                                              <p:pRg st="8" end="8"/>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32" fill="hold" grpId="0" nodeType="clickEffect">
                                  <p:stCondLst>
                                    <p:cond delay="0"/>
                                  </p:stCondLst>
                                  <p:childTnLst>
                                    <p:set>
                                      <p:cBhvr>
                                        <p:cTn id="71" dur="1" fill="hold">
                                          <p:stCondLst>
                                            <p:cond delay="0"/>
                                          </p:stCondLst>
                                        </p:cTn>
                                        <p:tgtEl>
                                          <p:spTgt spid="453634">
                                            <p:txEl>
                                              <p:pRg st="9" end="9"/>
                                            </p:txEl>
                                          </p:spTgt>
                                        </p:tgtEl>
                                        <p:attrNameLst>
                                          <p:attrName>style.visibility</p:attrName>
                                        </p:attrNameLst>
                                      </p:cBhvr>
                                      <p:to>
                                        <p:strVal val="visible"/>
                                      </p:to>
                                    </p:set>
                                    <p:animEffect transition="in" filter="box(out)">
                                      <p:cBhvr>
                                        <p:cTn id="72" dur="500"/>
                                        <p:tgtEl>
                                          <p:spTgt spid="453634">
                                            <p:txEl>
                                              <p:pRg st="9" end="9"/>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32" fill="hold" grpId="0" nodeType="clickEffect">
                                  <p:stCondLst>
                                    <p:cond delay="0"/>
                                  </p:stCondLst>
                                  <p:childTnLst>
                                    <p:set>
                                      <p:cBhvr>
                                        <p:cTn id="76" dur="1" fill="hold">
                                          <p:stCondLst>
                                            <p:cond delay="0"/>
                                          </p:stCondLst>
                                        </p:cTn>
                                        <p:tgtEl>
                                          <p:spTgt spid="453634">
                                            <p:txEl>
                                              <p:pRg st="10" end="10"/>
                                            </p:txEl>
                                          </p:spTgt>
                                        </p:tgtEl>
                                        <p:attrNameLst>
                                          <p:attrName>style.visibility</p:attrName>
                                        </p:attrNameLst>
                                      </p:cBhvr>
                                      <p:to>
                                        <p:strVal val="visible"/>
                                      </p:to>
                                    </p:set>
                                    <p:animEffect transition="in" filter="box(out)">
                                      <p:cBhvr>
                                        <p:cTn id="77" dur="500"/>
                                        <p:tgtEl>
                                          <p:spTgt spid="453634">
                                            <p:txEl>
                                              <p:pRg st="10" end="10"/>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4" presetClass="entr" presetSubtype="32" fill="hold" grpId="0" nodeType="clickEffect">
                                  <p:stCondLst>
                                    <p:cond delay="0"/>
                                  </p:stCondLst>
                                  <p:childTnLst>
                                    <p:set>
                                      <p:cBhvr>
                                        <p:cTn id="81" dur="1" fill="hold">
                                          <p:stCondLst>
                                            <p:cond delay="0"/>
                                          </p:stCondLst>
                                        </p:cTn>
                                        <p:tgtEl>
                                          <p:spTgt spid="453634">
                                            <p:txEl>
                                              <p:pRg st="11" end="11"/>
                                            </p:txEl>
                                          </p:spTgt>
                                        </p:tgtEl>
                                        <p:attrNameLst>
                                          <p:attrName>style.visibility</p:attrName>
                                        </p:attrNameLst>
                                      </p:cBhvr>
                                      <p:to>
                                        <p:strVal val="visible"/>
                                      </p:to>
                                    </p:set>
                                    <p:animEffect transition="in" filter="box(out)">
                                      <p:cBhvr>
                                        <p:cTn id="82" dur="500"/>
                                        <p:tgtEl>
                                          <p:spTgt spid="45363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4" grpId="0" build="p" autoUpdateAnimBg="0"/>
      <p:bldP spid="4536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Line 2"/>
          <p:cNvSpPr>
            <a:spLocks noChangeShapeType="1"/>
          </p:cNvSpPr>
          <p:nvPr/>
        </p:nvSpPr>
        <p:spPr bwMode="auto">
          <a:xfrm>
            <a:off x="914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146" name="Rectangle 3"/>
          <p:cNvSpPr>
            <a:spLocks noChangeArrowheads="1"/>
          </p:cNvSpPr>
          <p:nvPr/>
        </p:nvSpPr>
        <p:spPr bwMode="auto">
          <a:xfrm>
            <a:off x="825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154628" name="Rectangle 4"/>
          <p:cNvSpPr>
            <a:spLocks noChangeArrowheads="1"/>
          </p:cNvSpPr>
          <p:nvPr/>
        </p:nvSpPr>
        <p:spPr bwMode="auto">
          <a:xfrm>
            <a:off x="865188" y="900113"/>
            <a:ext cx="7921625" cy="562974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bn-IN" sz="3600" dirty="0" smtClean="0">
                <a:solidFill>
                  <a:srgbClr val="FAFD00"/>
                </a:solidFill>
                <a:latin typeface="Times" charset="0"/>
              </a:rPr>
              <a:t>অনুমানিত তারিক </a:t>
            </a:r>
            <a:r>
              <a:rPr lang="en-US" sz="3600" dirty="0" smtClean="0">
                <a:solidFill>
                  <a:srgbClr val="FAFD00"/>
                </a:solidFill>
                <a:latin typeface="Times" charset="0"/>
              </a:rPr>
              <a:t>:</a:t>
            </a:r>
          </a:p>
          <a:p>
            <a:pPr algn="ctr">
              <a:defRPr/>
            </a:pPr>
            <a:endParaRPr lang="en-US" sz="3600" dirty="0">
              <a:solidFill>
                <a:srgbClr val="FAFD00"/>
              </a:solidFill>
              <a:latin typeface="Times" charset="0"/>
            </a:endParaRPr>
          </a:p>
          <a:p>
            <a:pPr>
              <a:defRPr/>
            </a:pPr>
            <a:r>
              <a:rPr lang="bn-IN" sz="3600" dirty="0" smtClean="0">
                <a:solidFill>
                  <a:srgbClr val="FAFD00"/>
                </a:solidFill>
                <a:latin typeface="Times" charset="0"/>
              </a:rPr>
              <a:t>আব্রাহাম – যোষেফ</a:t>
            </a:r>
            <a:r>
              <a:rPr lang="en-US" sz="3600" dirty="0" smtClean="0">
                <a:solidFill>
                  <a:srgbClr val="FAFD00"/>
                </a:solidFill>
                <a:latin typeface="Times" charset="0"/>
              </a:rPr>
              <a:t>	  	</a:t>
            </a:r>
            <a:r>
              <a:rPr lang="bn-IN" sz="3600" dirty="0" smtClean="0">
                <a:solidFill>
                  <a:srgbClr val="FAFD00"/>
                </a:solidFill>
                <a:latin typeface="Times" charset="0"/>
              </a:rPr>
              <a:t> ২০০০ </a:t>
            </a:r>
            <a:r>
              <a:rPr lang="bn-IN" sz="3600" dirty="0" smtClean="0">
                <a:solidFill>
                  <a:srgbClr val="FFFF00"/>
                </a:solidFill>
              </a:rPr>
              <a:t>খ্রিষ্ঠ পূর্ব</a:t>
            </a:r>
            <a:endParaRPr lang="en-US" sz="3600" dirty="0" smtClean="0">
              <a:solidFill>
                <a:schemeClr val="hlink"/>
              </a:solidFill>
              <a:latin typeface="Times" charset="0"/>
            </a:endParaRPr>
          </a:p>
          <a:p>
            <a:pPr>
              <a:defRPr/>
            </a:pPr>
            <a:endParaRPr lang="en-US" sz="3600" dirty="0">
              <a:solidFill>
                <a:srgbClr val="FAFD00"/>
              </a:solidFill>
              <a:latin typeface="Times" charset="0"/>
            </a:endParaRPr>
          </a:p>
          <a:p>
            <a:pPr>
              <a:defRPr/>
            </a:pPr>
            <a:r>
              <a:rPr lang="bn-IN" sz="3600" dirty="0" smtClean="0">
                <a:solidFill>
                  <a:srgbClr val="FFFF00"/>
                </a:solidFill>
                <a:latin typeface="Times" charset="0"/>
              </a:rPr>
              <a:t>মোশি –</a:t>
            </a:r>
            <a:r>
              <a:rPr lang="en-US" sz="3600" dirty="0" smtClean="0">
                <a:solidFill>
                  <a:srgbClr val="FFFF00"/>
                </a:solidFill>
                <a:latin typeface="Times" charset="0"/>
              </a:rPr>
              <a:t> </a:t>
            </a:r>
            <a:r>
              <a:rPr lang="en-US" sz="3600" dirty="0" err="1" smtClean="0">
                <a:solidFill>
                  <a:srgbClr val="FFFF00"/>
                </a:solidFill>
                <a:latin typeface="Times" charset="0"/>
              </a:rPr>
              <a:t>যি</a:t>
            </a:r>
            <a:r>
              <a:rPr lang="bn-IN" sz="3600" dirty="0" smtClean="0">
                <a:solidFill>
                  <a:srgbClr val="FFFF00"/>
                </a:solidFill>
                <a:latin typeface="Times" charset="0"/>
              </a:rPr>
              <a:t>হোশূয়া </a:t>
            </a:r>
            <a:r>
              <a:rPr lang="en-US" sz="3600" dirty="0" smtClean="0">
                <a:solidFill>
                  <a:srgbClr val="FFFF00"/>
                </a:solidFill>
                <a:latin typeface="Times" charset="0"/>
              </a:rPr>
              <a:t>		   </a:t>
            </a:r>
            <a:r>
              <a:rPr lang="bn-IN" sz="3600" dirty="0" smtClean="0">
                <a:solidFill>
                  <a:srgbClr val="FFFF00"/>
                </a:solidFill>
                <a:latin typeface="Times" charset="0"/>
              </a:rPr>
              <a:t>১৫০০ </a:t>
            </a:r>
            <a:r>
              <a:rPr lang="bn-IN" sz="3600" dirty="0" smtClean="0">
                <a:solidFill>
                  <a:srgbClr val="FFFF00"/>
                </a:solidFill>
              </a:rPr>
              <a:t>খ্রিষ্ঠ পূর্ব</a:t>
            </a:r>
            <a:endParaRPr lang="en-US" sz="3600" dirty="0" smtClean="0">
              <a:solidFill>
                <a:srgbClr val="FFFF00"/>
              </a:solidFill>
              <a:latin typeface="Times" charset="0"/>
            </a:endParaRPr>
          </a:p>
          <a:p>
            <a:pPr>
              <a:defRPr/>
            </a:pPr>
            <a:endParaRPr lang="en-US" sz="3600" dirty="0">
              <a:solidFill>
                <a:srgbClr val="FAFD00"/>
              </a:solidFill>
              <a:latin typeface="Times" charset="0"/>
            </a:endParaRPr>
          </a:p>
          <a:p>
            <a:pPr>
              <a:defRPr/>
            </a:pPr>
            <a:r>
              <a:rPr lang="bn-IN" sz="3600" dirty="0" smtClean="0">
                <a:solidFill>
                  <a:srgbClr val="FAFD00"/>
                </a:solidFill>
                <a:latin typeface="Times" charset="0"/>
              </a:rPr>
              <a:t>অরাজকতা-রাজপদ  	  </a:t>
            </a:r>
            <a:r>
              <a:rPr lang="bn-IN" sz="3600" dirty="0" smtClean="0">
                <a:solidFill>
                  <a:srgbClr val="FFFF00"/>
                </a:solidFill>
                <a:latin typeface="Times" charset="0"/>
              </a:rPr>
              <a:t>১০০০ </a:t>
            </a:r>
            <a:r>
              <a:rPr lang="bn-IN" sz="3600" dirty="0" smtClean="0">
                <a:solidFill>
                  <a:srgbClr val="FFFF00"/>
                </a:solidFill>
              </a:rPr>
              <a:t>খ্রিষ্ঠ পূর্ব</a:t>
            </a:r>
            <a:endParaRPr lang="en-US" sz="3600" dirty="0">
              <a:solidFill>
                <a:srgbClr val="FAFD00"/>
              </a:solidFill>
              <a:latin typeface="Times" charset="0"/>
            </a:endParaRPr>
          </a:p>
          <a:p>
            <a:pPr>
              <a:defRPr/>
            </a:pPr>
            <a:endParaRPr lang="en-US" sz="3600" dirty="0">
              <a:solidFill>
                <a:schemeClr val="hlink"/>
              </a:solidFill>
              <a:latin typeface="Times" charset="0"/>
            </a:endParaRPr>
          </a:p>
          <a:p>
            <a:pPr>
              <a:defRPr/>
            </a:pPr>
            <a:r>
              <a:rPr lang="bn-IN" sz="3600" dirty="0" smtClean="0">
                <a:solidFill>
                  <a:schemeClr val="tx1"/>
                </a:solidFill>
                <a:latin typeface="Times" charset="0"/>
              </a:rPr>
              <a:t>বন্দিদশা</a:t>
            </a:r>
            <a:r>
              <a:rPr lang="bn-IN" sz="3600" dirty="0" smtClean="0">
                <a:solidFill>
                  <a:schemeClr val="hlink"/>
                </a:solidFill>
                <a:latin typeface="Times" charset="0"/>
              </a:rPr>
              <a:t>-নীরবতা</a:t>
            </a:r>
            <a:r>
              <a:rPr lang="en-US" sz="3600" dirty="0" smtClean="0">
                <a:solidFill>
                  <a:schemeClr val="hlink"/>
                </a:solidFill>
                <a:latin typeface="Times" charset="0"/>
              </a:rPr>
              <a:t> </a:t>
            </a:r>
            <a:r>
              <a:rPr lang="bn-IN" sz="3600" dirty="0" smtClean="0">
                <a:solidFill>
                  <a:schemeClr val="hlink"/>
                </a:solidFill>
                <a:latin typeface="Times" charset="0"/>
              </a:rPr>
              <a:t>	 </a:t>
            </a:r>
            <a:r>
              <a:rPr lang="en-US" sz="3600" dirty="0" smtClean="0">
                <a:solidFill>
                  <a:schemeClr val="hlink"/>
                </a:solidFill>
                <a:latin typeface="Times" charset="0"/>
              </a:rPr>
              <a:t>   </a:t>
            </a:r>
            <a:r>
              <a:rPr lang="en-US" sz="3600" dirty="0">
                <a:solidFill>
                  <a:schemeClr val="hlink"/>
                </a:solidFill>
                <a:latin typeface="Times" charset="0"/>
              </a:rPr>
              <a:t>	  </a:t>
            </a:r>
            <a:r>
              <a:rPr lang="bn-IN" sz="3600" dirty="0" smtClean="0">
                <a:solidFill>
                  <a:schemeClr val="hlink"/>
                </a:solidFill>
                <a:latin typeface="Times" charset="0"/>
              </a:rPr>
              <a:t> ৫০০ </a:t>
            </a:r>
            <a:r>
              <a:rPr lang="bn-IN" sz="3600" dirty="0" smtClean="0">
                <a:solidFill>
                  <a:schemeClr val="tx1"/>
                </a:solidFill>
              </a:rPr>
              <a:t>খ্রিষ্ঠ পূর্ব</a:t>
            </a:r>
            <a:endParaRPr lang="en-US" sz="3600" dirty="0">
              <a:solidFill>
                <a:schemeClr val="tx1"/>
              </a:solidFill>
              <a:latin typeface="Times" charset="0"/>
            </a:endParaRPr>
          </a:p>
          <a:p>
            <a:pPr algn="ctr">
              <a:defRPr/>
            </a:pPr>
            <a:endParaRPr lang="en-US" sz="3600" dirty="0">
              <a:solidFill>
                <a:srgbClr val="FAFD00"/>
              </a:solidFill>
              <a:latin typeface="Times" charset="0"/>
            </a:endParaRPr>
          </a:p>
        </p:txBody>
      </p:sp>
      <p:sp>
        <p:nvSpPr>
          <p:cNvPr id="6148" name="Rectangle 5"/>
          <p:cNvSpPr>
            <a:spLocks noChangeArrowheads="1"/>
          </p:cNvSpPr>
          <p:nvPr/>
        </p:nvSpPr>
        <p:spPr bwMode="auto">
          <a:xfrm>
            <a:off x="1617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54630" name="Oval 6"/>
          <p:cNvSpPr>
            <a:spLocks noChangeArrowheads="1"/>
          </p:cNvSpPr>
          <p:nvPr/>
        </p:nvSpPr>
        <p:spPr bwMode="auto">
          <a:xfrm>
            <a:off x="342900" y="4957590"/>
            <a:ext cx="8458200" cy="1163810"/>
          </a:xfrm>
          <a:prstGeom prst="ellipse">
            <a:avLst/>
          </a:prstGeom>
          <a:noFill/>
          <a:ln w="76200">
            <a:solidFill>
              <a:srgbClr val="FFFF00"/>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150" name="Text Box 8"/>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54638"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154628"/>
                                        </p:tgtEl>
                                        <p:attrNameLst>
                                          <p:attrName>style.visibility</p:attrName>
                                        </p:attrNameLst>
                                      </p:cBhvr>
                                      <p:to>
                                        <p:strVal val="visible"/>
                                      </p:to>
                                    </p:set>
                                    <p:anim calcmode="lin" valueType="num">
                                      <p:cBhvr>
                                        <p:cTn id="7" dur="1000" fill="hold"/>
                                        <p:tgtEl>
                                          <p:spTgt spid="154628"/>
                                        </p:tgtEl>
                                        <p:attrNameLst>
                                          <p:attrName>ppt_x</p:attrName>
                                        </p:attrNameLst>
                                      </p:cBhvr>
                                      <p:tavLst>
                                        <p:tav tm="0">
                                          <p:val>
                                            <p:strVal val="#ppt_x"/>
                                          </p:val>
                                        </p:tav>
                                        <p:tav tm="100000">
                                          <p:val>
                                            <p:strVal val="#ppt_x"/>
                                          </p:val>
                                        </p:tav>
                                      </p:tavLst>
                                    </p:anim>
                                    <p:anim calcmode="lin" valueType="num">
                                      <p:cBhvr>
                                        <p:cTn id="8" dur="1000" fill="hold"/>
                                        <p:tgtEl>
                                          <p:spTgt spid="154628"/>
                                        </p:tgtEl>
                                        <p:attrNameLst>
                                          <p:attrName>ppt_y</p:attrName>
                                        </p:attrNameLst>
                                      </p:cBhvr>
                                      <p:tavLst>
                                        <p:tav tm="0">
                                          <p:val>
                                            <p:strVal val="#ppt_y-#ppt_h/2"/>
                                          </p:val>
                                        </p:tav>
                                        <p:tav tm="100000">
                                          <p:val>
                                            <p:strVal val="#ppt_y"/>
                                          </p:val>
                                        </p:tav>
                                      </p:tavLst>
                                    </p:anim>
                                    <p:anim calcmode="lin" valueType="num">
                                      <p:cBhvr>
                                        <p:cTn id="9" dur="1000" fill="hold"/>
                                        <p:tgtEl>
                                          <p:spTgt spid="154628"/>
                                        </p:tgtEl>
                                        <p:attrNameLst>
                                          <p:attrName>ppt_w</p:attrName>
                                        </p:attrNameLst>
                                      </p:cBhvr>
                                      <p:tavLst>
                                        <p:tav tm="0">
                                          <p:val>
                                            <p:strVal val="#ppt_w"/>
                                          </p:val>
                                        </p:tav>
                                        <p:tav tm="100000">
                                          <p:val>
                                            <p:strVal val="#ppt_w"/>
                                          </p:val>
                                        </p:tav>
                                      </p:tavLst>
                                    </p:anim>
                                    <p:anim calcmode="lin" valueType="num">
                                      <p:cBhvr>
                                        <p:cTn id="10" dur="1000" fill="hold"/>
                                        <p:tgtEl>
                                          <p:spTgt spid="154628"/>
                                        </p:tgtEl>
                                        <p:attrNameLst>
                                          <p:attrName>ppt_h</p:attrName>
                                        </p:attrNameLst>
                                      </p:cBhvr>
                                      <p:tavLst>
                                        <p:tav tm="0">
                                          <p:val>
                                            <p:fltVal val="0"/>
                                          </p:val>
                                        </p:tav>
                                        <p:tav tm="100000">
                                          <p:val>
                                            <p:strVal val="#ppt_h"/>
                                          </p:val>
                                        </p:tav>
                                      </p:tavLst>
                                    </p:anim>
                                  </p:childTnLst>
                                </p:cTn>
                              </p:par>
                            </p:childTnLst>
                          </p:cTn>
                        </p:par>
                        <p:par>
                          <p:cTn id="11" fill="hold" nodeType="afterGroup">
                            <p:stCondLst>
                              <p:cond delay="1000"/>
                            </p:stCondLst>
                            <p:childTnLst>
                              <p:par>
                                <p:cTn id="12" presetID="23" presetClass="entr" presetSubtype="528" fill="hold" grpId="0" nodeType="afterEffect">
                                  <p:stCondLst>
                                    <p:cond delay="500"/>
                                  </p:stCondLst>
                                  <p:childTnLst>
                                    <p:set>
                                      <p:cBhvr>
                                        <p:cTn id="13" dur="1" fill="hold">
                                          <p:stCondLst>
                                            <p:cond delay="0"/>
                                          </p:stCondLst>
                                        </p:cTn>
                                        <p:tgtEl>
                                          <p:spTgt spid="154630"/>
                                        </p:tgtEl>
                                        <p:attrNameLst>
                                          <p:attrName>style.visibility</p:attrName>
                                        </p:attrNameLst>
                                      </p:cBhvr>
                                      <p:to>
                                        <p:strVal val="visible"/>
                                      </p:to>
                                    </p:set>
                                    <p:anim calcmode="lin" valueType="num">
                                      <p:cBhvr>
                                        <p:cTn id="14" dur="500" fill="hold"/>
                                        <p:tgtEl>
                                          <p:spTgt spid="154630"/>
                                        </p:tgtEl>
                                        <p:attrNameLst>
                                          <p:attrName>ppt_w</p:attrName>
                                        </p:attrNameLst>
                                      </p:cBhvr>
                                      <p:tavLst>
                                        <p:tav tm="0">
                                          <p:val>
                                            <p:fltVal val="0"/>
                                          </p:val>
                                        </p:tav>
                                        <p:tav tm="100000">
                                          <p:val>
                                            <p:strVal val="#ppt_w"/>
                                          </p:val>
                                        </p:tav>
                                      </p:tavLst>
                                    </p:anim>
                                    <p:anim calcmode="lin" valueType="num">
                                      <p:cBhvr>
                                        <p:cTn id="15" dur="500" fill="hold"/>
                                        <p:tgtEl>
                                          <p:spTgt spid="154630"/>
                                        </p:tgtEl>
                                        <p:attrNameLst>
                                          <p:attrName>ppt_h</p:attrName>
                                        </p:attrNameLst>
                                      </p:cBhvr>
                                      <p:tavLst>
                                        <p:tav tm="0">
                                          <p:val>
                                            <p:fltVal val="0"/>
                                          </p:val>
                                        </p:tav>
                                        <p:tav tm="100000">
                                          <p:val>
                                            <p:strVal val="#ppt_h"/>
                                          </p:val>
                                        </p:tav>
                                      </p:tavLst>
                                    </p:anim>
                                    <p:anim calcmode="lin" valueType="num">
                                      <p:cBhvr>
                                        <p:cTn id="16" dur="500" fill="hold"/>
                                        <p:tgtEl>
                                          <p:spTgt spid="154630"/>
                                        </p:tgtEl>
                                        <p:attrNameLst>
                                          <p:attrName>ppt_x</p:attrName>
                                        </p:attrNameLst>
                                      </p:cBhvr>
                                      <p:tavLst>
                                        <p:tav tm="0">
                                          <p:val>
                                            <p:fltVal val="0.5"/>
                                          </p:val>
                                        </p:tav>
                                        <p:tav tm="100000">
                                          <p:val>
                                            <p:strVal val="#ppt_x"/>
                                          </p:val>
                                        </p:tav>
                                      </p:tavLst>
                                    </p:anim>
                                    <p:anim calcmode="lin" valueType="num">
                                      <p:cBhvr>
                                        <p:cTn id="17" dur="500" fill="hold"/>
                                        <p:tgtEl>
                                          <p:spTgt spid="1546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8" grpId="0"/>
      <p:bldP spid="1546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817" name="Picture 49" descr="Pompei street with elevated stepping stones, wk 031001"/>
          <p:cNvPicPr preferRelativeResize="0">
            <a:picLocks noChangeAspect="1" noChangeArrowheads="1"/>
          </p:cNvPicPr>
          <p:nvPr>
            <p:custDataLst>
              <p:tags r:id="rId1"/>
            </p:custDataLst>
          </p:nvPr>
        </p:nvPicPr>
        <p:blipFill>
          <a:blip r:embed="rId7"/>
          <a:srcRect/>
          <a:stretch>
            <a:fillRect/>
          </a:stretch>
        </p:blipFill>
        <p:spPr bwMode="auto">
          <a:xfrm>
            <a:off x="4214813" y="654050"/>
            <a:ext cx="3954462" cy="2965450"/>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pic>
        <p:nvPicPr>
          <p:cNvPr id="288816" name="Picture 48" descr="Temple of the Divus Romulus"/>
          <p:cNvPicPr preferRelativeResize="0">
            <a:picLocks noChangeAspect="1" noChangeArrowheads="1"/>
          </p:cNvPicPr>
          <p:nvPr>
            <p:custDataLst>
              <p:tags r:id="rId2"/>
            </p:custDataLst>
          </p:nvPr>
        </p:nvPicPr>
        <p:blipFill>
          <a:blip r:embed="rId8"/>
          <a:srcRect/>
          <a:stretch>
            <a:fillRect/>
          </a:stretch>
        </p:blipFill>
        <p:spPr bwMode="auto">
          <a:xfrm>
            <a:off x="1050925" y="3421063"/>
            <a:ext cx="3221038" cy="2414587"/>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pic>
        <p:nvPicPr>
          <p:cNvPr id="288815" name="Picture 47" descr="Forum with Temples of Saturn and Vespasian"/>
          <p:cNvPicPr preferRelativeResize="0">
            <a:picLocks noChangeAspect="1" noChangeArrowheads="1"/>
          </p:cNvPicPr>
          <p:nvPr>
            <p:custDataLst>
              <p:tags r:id="rId3"/>
            </p:custDataLst>
          </p:nvPr>
        </p:nvPicPr>
        <p:blipFill>
          <a:blip r:embed="rId9"/>
          <a:srcRect/>
          <a:stretch>
            <a:fillRect/>
          </a:stretch>
        </p:blipFill>
        <p:spPr bwMode="auto">
          <a:xfrm>
            <a:off x="882650" y="398463"/>
            <a:ext cx="3603625" cy="27019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pic>
        <p:nvPicPr>
          <p:cNvPr id="288814" name="Picture 46" descr="Forum Arch of Severus, Temple of Saturn"/>
          <p:cNvPicPr preferRelativeResize="0">
            <a:picLocks noChangeAspect="1" noChangeArrowheads="1"/>
          </p:cNvPicPr>
          <p:nvPr>
            <p:custDataLst>
              <p:tags r:id="rId4"/>
            </p:custDataLst>
          </p:nvPr>
        </p:nvPicPr>
        <p:blipFill>
          <a:blip r:embed="rId10"/>
          <a:srcRect t="11700"/>
          <a:stretch>
            <a:fillRect/>
          </a:stretch>
        </p:blipFill>
        <p:spPr bwMode="auto">
          <a:xfrm>
            <a:off x="4597400" y="3576638"/>
            <a:ext cx="3938588" cy="2608262"/>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sp>
        <p:nvSpPr>
          <p:cNvPr id="288770" name="Rectangle 2"/>
          <p:cNvSpPr>
            <a:spLocks noChangeArrowheads="1"/>
          </p:cNvSpPr>
          <p:nvPr/>
        </p:nvSpPr>
        <p:spPr bwMode="auto">
          <a:xfrm>
            <a:off x="3130550" y="760998"/>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014" name="Rectangle 3"/>
          <p:cNvSpPr>
            <a:spLocks noChangeArrowheads="1"/>
          </p:cNvSpPr>
          <p:nvPr/>
        </p:nvSpPr>
        <p:spPr bwMode="auto">
          <a:xfrm>
            <a:off x="3568474" y="1290805"/>
            <a:ext cx="2042225"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2400" dirty="0" smtClean="0">
                <a:solidFill>
                  <a:schemeClr val="bg2"/>
                </a:solidFill>
                <a:latin typeface="Times" charset="0"/>
              </a:rPr>
              <a:t>গ্রীক সেকেন্দার</a:t>
            </a:r>
            <a:endParaRPr lang="en-US" sz="2400" dirty="0">
              <a:solidFill>
                <a:schemeClr val="bg2"/>
              </a:solidFill>
              <a:latin typeface="Times" charset="0"/>
            </a:endParaRPr>
          </a:p>
        </p:txBody>
      </p:sp>
      <p:sp>
        <p:nvSpPr>
          <p:cNvPr id="43015" name="AutoShape 4"/>
          <p:cNvSpPr>
            <a:spLocks noChangeArrowheads="1"/>
          </p:cNvSpPr>
          <p:nvPr/>
        </p:nvSpPr>
        <p:spPr bwMode="auto">
          <a:xfrm>
            <a:off x="3124200" y="759243"/>
            <a:ext cx="1676400" cy="463629"/>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16" name="Rectangle 5"/>
          <p:cNvSpPr>
            <a:spLocks noChangeArrowheads="1"/>
          </p:cNvSpPr>
          <p:nvPr/>
        </p:nvSpPr>
        <p:spPr bwMode="auto">
          <a:xfrm>
            <a:off x="3083805" y="777628"/>
            <a:ext cx="1670328"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dirty="0">
                <a:solidFill>
                  <a:schemeClr val="bg2"/>
                </a:solidFill>
                <a:latin typeface="Times" charset="0"/>
              </a:rPr>
              <a:t>   </a:t>
            </a:r>
            <a:r>
              <a:rPr lang="bn-IN" sz="2800" dirty="0" smtClean="0">
                <a:solidFill>
                  <a:schemeClr val="bg2"/>
                </a:solidFill>
                <a:latin typeface="Times" charset="0"/>
              </a:rPr>
              <a:t>নীরবতা</a:t>
            </a:r>
            <a:endParaRPr lang="en-US" sz="2800" dirty="0">
              <a:solidFill>
                <a:schemeClr val="bg2"/>
              </a:solidFill>
              <a:latin typeface="Times" charset="0"/>
            </a:endParaRPr>
          </a:p>
        </p:txBody>
      </p:sp>
      <p:sp>
        <p:nvSpPr>
          <p:cNvPr id="43017"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18"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19" name="Line 8"/>
          <p:cNvSpPr>
            <a:spLocks noChangeShapeType="1"/>
          </p:cNvSpPr>
          <p:nvPr/>
        </p:nvSpPr>
        <p:spPr bwMode="auto">
          <a:xfrm>
            <a:off x="3403600" y="219409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0" name="Line 12"/>
          <p:cNvSpPr>
            <a:spLocks noChangeShapeType="1"/>
          </p:cNvSpPr>
          <p:nvPr/>
        </p:nvSpPr>
        <p:spPr bwMode="auto">
          <a:xfrm>
            <a:off x="3429000" y="168609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8785" name="Rectangle 17"/>
          <p:cNvSpPr>
            <a:spLocks noChangeArrowheads="1"/>
          </p:cNvSpPr>
          <p:nvPr/>
        </p:nvSpPr>
        <p:spPr bwMode="auto">
          <a:xfrm>
            <a:off x="3528197" y="1790868"/>
            <a:ext cx="1976502"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2400" dirty="0" smtClean="0">
                <a:solidFill>
                  <a:schemeClr val="accent2"/>
                </a:solidFill>
                <a:latin typeface="Times" charset="0"/>
              </a:rPr>
              <a:t>রোমিয় পদ্ধতি</a:t>
            </a:r>
            <a:endParaRPr lang="en-US" sz="2400" dirty="0">
              <a:solidFill>
                <a:schemeClr val="accent2"/>
              </a:solidFill>
              <a:latin typeface="Times" charset="0"/>
            </a:endParaRPr>
          </a:p>
        </p:txBody>
      </p:sp>
      <p:sp>
        <p:nvSpPr>
          <p:cNvPr id="288787" name="Text Box 19"/>
          <p:cNvSpPr txBox="1">
            <a:spLocks noChangeArrowheads="1"/>
          </p:cNvSpPr>
          <p:nvPr/>
        </p:nvSpPr>
        <p:spPr bwMode="auto">
          <a:xfrm>
            <a:off x="788987" y="2551506"/>
            <a:ext cx="8146007" cy="3998018"/>
          </a:xfrm>
          <a:prstGeom prst="rect">
            <a:avLst/>
          </a:prstGeom>
          <a:noFill/>
          <a:ln w="76200">
            <a:noFill/>
            <a:miter lim="800000"/>
            <a:headEnd/>
            <a:tailEnd/>
          </a:ln>
          <a:effectLst/>
        </p:spPr>
        <p:txBody>
          <a:bodyPr wrap="square">
            <a:spAutoFit/>
          </a:bodyPr>
          <a:lstStyle/>
          <a:p>
            <a:pPr defTabSz="406400">
              <a:lnSpc>
                <a:spcPct val="65000"/>
              </a:lnSpc>
              <a:spcBef>
                <a:spcPct val="50000"/>
              </a:spcBef>
              <a:defRPr/>
            </a:pPr>
            <a:r>
              <a:rPr lang="bn-IN" sz="3600" dirty="0" smtClean="0">
                <a:solidFill>
                  <a:srgbClr val="FFFF00"/>
                </a:solidFill>
                <a:effectLst>
                  <a:outerShdw blurRad="50800" dist="114300" dir="2700000" algn="tl" rotWithShape="0">
                    <a:srgbClr val="000000"/>
                  </a:outerShdw>
                </a:effectLst>
                <a:latin typeface="Comic Sans MS" pitchFamily="-107" charset="0"/>
                <a:ea typeface="+mn-ea"/>
                <a:cs typeface="+mn-cs"/>
              </a:rPr>
              <a:t>অসামরিক ও সামরিক প্রশাসন </a:t>
            </a:r>
            <a:endParaRPr lang="en-US" sz="3600" dirty="0">
              <a:solidFill>
                <a:srgbClr val="FFFF00"/>
              </a:solidFill>
              <a:effectLst>
                <a:outerShdw blurRad="50800" dist="114300" dir="2700000" algn="tl" rotWithShape="0">
                  <a:srgbClr val="000000"/>
                </a:outerShdw>
              </a:effectLst>
              <a:latin typeface="Comic Sans MS" pitchFamily="-107" charset="0"/>
              <a:ea typeface="+mn-ea"/>
              <a:cs typeface="+mn-cs"/>
            </a:endParaRPr>
          </a:p>
          <a:p>
            <a:pPr defTabSz="406400">
              <a:lnSpc>
                <a:spcPct val="65000"/>
              </a:lnSpc>
              <a:spcBef>
                <a:spcPct val="50000"/>
              </a:spcBef>
              <a:defRPr/>
            </a:pPr>
            <a:r>
              <a:rPr lang="en-US" sz="3600" dirty="0">
                <a:solidFill>
                  <a:srgbClr val="FFFF00"/>
                </a:solidFill>
                <a:effectLst>
                  <a:outerShdw blurRad="50800" dist="114300" dir="2700000" algn="tl" rotWithShape="0">
                    <a:srgbClr val="000000"/>
                  </a:outerShdw>
                </a:effectLst>
                <a:latin typeface="Comic Sans MS" pitchFamily="-107" charset="0"/>
                <a:ea typeface="+mn-ea"/>
                <a:cs typeface="+mn-cs"/>
              </a:rPr>
              <a:t>	 </a:t>
            </a:r>
            <a:r>
              <a:rPr lang="bn-IN" sz="3600" dirty="0" smtClean="0">
                <a:solidFill>
                  <a:srgbClr val="FFFF00"/>
                </a:solidFill>
                <a:effectLst>
                  <a:outerShdw blurRad="50800" dist="114300" dir="2700000" algn="tl" rotWithShape="0">
                    <a:srgbClr val="000000"/>
                  </a:outerShdw>
                </a:effectLst>
                <a:latin typeface="Comic Sans MS" pitchFamily="-107" charset="0"/>
                <a:ea typeface="+mn-ea"/>
                <a:cs typeface="+mn-cs"/>
              </a:rPr>
              <a:t>আইন</a:t>
            </a:r>
            <a:endParaRPr lang="en-US" sz="3600" dirty="0">
              <a:solidFill>
                <a:srgbClr val="FFFF00"/>
              </a:solidFill>
              <a:effectLst>
                <a:outerShdw blurRad="50800" dist="114300" dir="2700000" algn="tl" rotWithShape="0">
                  <a:srgbClr val="000000"/>
                </a:outerShdw>
              </a:effectLst>
              <a:latin typeface="Comic Sans MS" pitchFamily="-107" charset="0"/>
              <a:ea typeface="+mn-ea"/>
              <a:cs typeface="+mn-cs"/>
            </a:endParaRPr>
          </a:p>
          <a:p>
            <a:pPr defTabSz="406400">
              <a:lnSpc>
                <a:spcPct val="65000"/>
              </a:lnSpc>
              <a:spcBef>
                <a:spcPct val="50000"/>
              </a:spcBef>
              <a:defRPr/>
            </a:pPr>
            <a:r>
              <a:rPr lang="en-US" sz="3600" dirty="0">
                <a:solidFill>
                  <a:srgbClr val="FFFF00"/>
                </a:solidFill>
                <a:effectLst>
                  <a:outerShdw blurRad="50800" dist="114300" dir="2700000" algn="tl" rotWithShape="0">
                    <a:srgbClr val="000000"/>
                  </a:outerShdw>
                </a:effectLst>
                <a:latin typeface="Comic Sans MS" pitchFamily="-107" charset="0"/>
                <a:ea typeface="+mn-ea"/>
                <a:cs typeface="+mn-cs"/>
              </a:rPr>
              <a:t>		</a:t>
            </a:r>
            <a:r>
              <a:rPr lang="bn-IN" sz="3600" dirty="0" smtClean="0">
                <a:solidFill>
                  <a:srgbClr val="FFFF00"/>
                </a:solidFill>
                <a:effectLst>
                  <a:outerShdw blurRad="50800" dist="114300" dir="2700000" algn="tl" rotWithShape="0">
                    <a:srgbClr val="000000"/>
                  </a:outerShdw>
                </a:effectLst>
                <a:latin typeface="Comic Sans MS" pitchFamily="-107" charset="0"/>
                <a:ea typeface="+mn-ea"/>
                <a:cs typeface="+mn-cs"/>
              </a:rPr>
              <a:t>যোগাযোগ</a:t>
            </a:r>
            <a:endParaRPr lang="en-US" sz="3600" dirty="0">
              <a:solidFill>
                <a:srgbClr val="FFFF00"/>
              </a:solidFill>
              <a:effectLst>
                <a:outerShdw blurRad="50800" dist="114300" dir="2700000" algn="tl" rotWithShape="0">
                  <a:srgbClr val="000000"/>
                </a:outerShdw>
              </a:effectLst>
              <a:latin typeface="Comic Sans MS" pitchFamily="-107" charset="0"/>
              <a:ea typeface="+mn-ea"/>
              <a:cs typeface="+mn-cs"/>
            </a:endParaRPr>
          </a:p>
          <a:p>
            <a:pPr defTabSz="406400">
              <a:lnSpc>
                <a:spcPct val="65000"/>
              </a:lnSpc>
              <a:spcBef>
                <a:spcPct val="50000"/>
              </a:spcBef>
              <a:defRPr/>
            </a:pPr>
            <a:r>
              <a:rPr lang="en-US" sz="3600" dirty="0">
                <a:solidFill>
                  <a:srgbClr val="FFFF00"/>
                </a:solidFill>
                <a:effectLst>
                  <a:outerShdw blurRad="50800" dist="114300" dir="2700000" algn="tl" rotWithShape="0">
                    <a:srgbClr val="000000"/>
                  </a:outerShdw>
                </a:effectLst>
                <a:latin typeface="Comic Sans MS" pitchFamily="-107" charset="0"/>
                <a:ea typeface="+mn-ea"/>
                <a:cs typeface="+mn-cs"/>
              </a:rPr>
              <a:t>			   </a:t>
            </a:r>
            <a:r>
              <a:rPr lang="bn-IN" sz="3600" dirty="0" smtClean="0">
                <a:solidFill>
                  <a:srgbClr val="FFFF00"/>
                </a:solidFill>
                <a:effectLst>
                  <a:outerShdw blurRad="50800" dist="114300" dir="2700000" algn="tl" rotWithShape="0">
                    <a:srgbClr val="000000"/>
                  </a:outerShdw>
                </a:effectLst>
                <a:latin typeface="Comic Sans MS" pitchFamily="-107" charset="0"/>
                <a:ea typeface="+mn-ea"/>
                <a:cs typeface="+mn-cs"/>
              </a:rPr>
              <a:t>পরিবহন</a:t>
            </a:r>
            <a:endParaRPr lang="en-US" sz="3600" dirty="0">
              <a:solidFill>
                <a:srgbClr val="FFFF00"/>
              </a:solidFill>
              <a:effectLst>
                <a:outerShdw blurRad="50800" dist="114300" dir="2700000" algn="tl" rotWithShape="0">
                  <a:srgbClr val="000000"/>
                </a:outerShdw>
              </a:effectLst>
              <a:latin typeface="Comic Sans MS" pitchFamily="-107" charset="0"/>
              <a:ea typeface="+mn-ea"/>
              <a:cs typeface="+mn-cs"/>
            </a:endParaRPr>
          </a:p>
          <a:p>
            <a:pPr defTabSz="406400">
              <a:lnSpc>
                <a:spcPct val="65000"/>
              </a:lnSpc>
              <a:spcBef>
                <a:spcPct val="50000"/>
              </a:spcBef>
              <a:defRPr/>
            </a:pPr>
            <a:r>
              <a:rPr lang="en-US" sz="3600" dirty="0">
                <a:solidFill>
                  <a:srgbClr val="FFFF00"/>
                </a:solidFill>
                <a:effectLst>
                  <a:outerShdw blurRad="50800" dist="114300" dir="2700000" algn="tl" rotWithShape="0">
                    <a:srgbClr val="000000"/>
                  </a:outerShdw>
                </a:effectLst>
                <a:latin typeface="Comic Sans MS" pitchFamily="-107" charset="0"/>
                <a:ea typeface="+mn-ea"/>
                <a:cs typeface="+mn-cs"/>
              </a:rPr>
              <a:t>				     </a:t>
            </a:r>
            <a:r>
              <a:rPr lang="bn-IN" sz="3600" dirty="0" smtClean="0">
                <a:solidFill>
                  <a:srgbClr val="FFFF00"/>
                </a:solidFill>
                <a:effectLst>
                  <a:outerShdw blurRad="50800" dist="114300" dir="2700000" algn="tl" rotWithShape="0">
                    <a:srgbClr val="000000"/>
                  </a:outerShdw>
                </a:effectLst>
                <a:latin typeface="Comic Sans MS" pitchFamily="-107" charset="0"/>
                <a:ea typeface="+mn-ea"/>
                <a:cs typeface="+mn-cs"/>
              </a:rPr>
              <a:t>ব্যাংকিং ও কর সংগ্রহ </a:t>
            </a:r>
            <a:endParaRPr lang="en-US" sz="3600" dirty="0">
              <a:solidFill>
                <a:srgbClr val="FFFF00"/>
              </a:solidFill>
              <a:effectLst>
                <a:outerShdw blurRad="50800" dist="114300" dir="2700000" algn="tl" rotWithShape="0">
                  <a:srgbClr val="000000"/>
                </a:outerShdw>
              </a:effectLst>
              <a:latin typeface="Comic Sans MS" pitchFamily="-107" charset="0"/>
              <a:ea typeface="+mn-ea"/>
              <a:cs typeface="+mn-cs"/>
            </a:endParaRPr>
          </a:p>
          <a:p>
            <a:pPr defTabSz="406400">
              <a:lnSpc>
                <a:spcPct val="65000"/>
              </a:lnSpc>
              <a:spcBef>
                <a:spcPct val="50000"/>
              </a:spcBef>
              <a:defRPr/>
            </a:pPr>
            <a:r>
              <a:rPr lang="en-US" sz="3600" dirty="0">
                <a:solidFill>
                  <a:srgbClr val="FFFF00"/>
                </a:solidFill>
                <a:effectLst>
                  <a:outerShdw blurRad="50800" dist="114300" dir="2700000" algn="tl" rotWithShape="0">
                    <a:srgbClr val="000000"/>
                  </a:outerShdw>
                </a:effectLst>
                <a:latin typeface="Comic Sans MS" pitchFamily="-107" charset="0"/>
                <a:ea typeface="+mn-ea"/>
                <a:cs typeface="+mn-cs"/>
              </a:rPr>
              <a:t>					      </a:t>
            </a:r>
            <a:r>
              <a:rPr lang="bn-IN" sz="3600" dirty="0" smtClean="0">
                <a:solidFill>
                  <a:srgbClr val="FFFF00"/>
                </a:solidFill>
                <a:effectLst>
                  <a:outerShdw blurRad="50800" dist="114300" dir="2700000" algn="tl" rotWithShape="0">
                    <a:srgbClr val="000000"/>
                  </a:outerShdw>
                </a:effectLst>
                <a:latin typeface="Comic Sans MS" pitchFamily="-107" charset="0"/>
                <a:ea typeface="+mn-ea"/>
                <a:cs typeface="+mn-cs"/>
              </a:rPr>
              <a:t>প্যাক্স রোমানা </a:t>
            </a:r>
            <a:br>
              <a:rPr lang="bn-IN" sz="3600" dirty="0" smtClean="0">
                <a:solidFill>
                  <a:srgbClr val="FFFF00"/>
                </a:solidFill>
                <a:effectLst>
                  <a:outerShdw blurRad="50800" dist="114300" dir="2700000" algn="tl" rotWithShape="0">
                    <a:srgbClr val="000000"/>
                  </a:outerShdw>
                </a:effectLst>
                <a:latin typeface="Comic Sans MS" pitchFamily="-107" charset="0"/>
                <a:ea typeface="+mn-ea"/>
                <a:cs typeface="+mn-cs"/>
              </a:rPr>
            </a:br>
            <a:r>
              <a:rPr lang="bn-IN" sz="3600" dirty="0" smtClean="0">
                <a:solidFill>
                  <a:srgbClr val="FFFF00"/>
                </a:solidFill>
                <a:effectLst>
                  <a:outerShdw blurRad="50800" dist="114300" dir="2700000" algn="tl" rotWithShape="0">
                    <a:srgbClr val="000000"/>
                  </a:outerShdw>
                </a:effectLst>
                <a:latin typeface="Comic Sans MS" pitchFamily="-107" charset="0"/>
                <a:ea typeface="+mn-ea"/>
                <a:cs typeface="+mn-cs"/>
              </a:rPr>
              <a:t>                                </a:t>
            </a:r>
            <a:r>
              <a:rPr lang="bn-IN" sz="2400" dirty="0" smtClean="0">
                <a:solidFill>
                  <a:srgbClr val="FFFF00"/>
                </a:solidFill>
                <a:effectLst>
                  <a:outerShdw blurRad="50800" dist="114300" dir="2700000" algn="tl" rotWithShape="0">
                    <a:srgbClr val="000000"/>
                  </a:outerShdw>
                </a:effectLst>
                <a:latin typeface="Comic Sans MS" pitchFamily="-107" charset="0"/>
                <a:ea typeface="+mn-ea"/>
                <a:cs typeface="+mn-cs"/>
              </a:rPr>
              <a:t>(তুলনামূলক শান্তি)</a:t>
            </a:r>
            <a:r>
              <a:rPr lang="en-US" sz="3600" dirty="0" smtClean="0">
                <a:solidFill>
                  <a:srgbClr val="FFFF00"/>
                </a:solidFill>
                <a:effectLst>
                  <a:outerShdw blurRad="50800" dist="114300" dir="2700000" algn="tl" rotWithShape="0">
                    <a:srgbClr val="000000"/>
                  </a:outerShdw>
                </a:effectLst>
                <a:latin typeface="Comic Sans MS" pitchFamily="-107" charset="0"/>
                <a:ea typeface="+mn-ea"/>
                <a:cs typeface="+mn-cs"/>
              </a:rPr>
              <a:t>...</a:t>
            </a:r>
            <a:endParaRPr lang="en-US" sz="3600" dirty="0">
              <a:solidFill>
                <a:srgbClr val="FFFF00"/>
              </a:solidFill>
              <a:effectLst>
                <a:outerShdw blurRad="50800" dist="114300" dir="2700000" algn="tl" rotWithShape="0">
                  <a:srgbClr val="000000"/>
                </a:outerShdw>
              </a:effectLst>
              <a:latin typeface="Comic Sans MS" pitchFamily="-107" charset="0"/>
              <a:ea typeface="+mn-ea"/>
              <a:cs typeface="+mn-cs"/>
            </a:endParaRPr>
          </a:p>
        </p:txBody>
      </p:sp>
      <p:sp>
        <p:nvSpPr>
          <p:cNvPr id="43023" name="Text Box 3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43032" name="Text Box 4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3033" name="Text Box 43"/>
          <p:cNvSpPr txBox="1">
            <a:spLocks noChangeArrowheads="1"/>
          </p:cNvSpPr>
          <p:nvPr/>
        </p:nvSpPr>
        <p:spPr bwMode="auto">
          <a:xfrm>
            <a:off x="8585200"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6</a:t>
            </a:r>
          </a:p>
        </p:txBody>
      </p:sp>
      <p:sp>
        <p:nvSpPr>
          <p:cNvPr id="288812" name="Rectangle 44"/>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20</a:t>
            </a:r>
          </a:p>
        </p:txBody>
      </p:sp>
      <p:sp>
        <p:nvSpPr>
          <p:cNvPr id="288818" name="Rectangle 50"/>
          <p:cNvSpPr>
            <a:spLocks noChangeArrowheads="1"/>
          </p:cNvSpPr>
          <p:nvPr/>
        </p:nvSpPr>
        <p:spPr bwMode="auto">
          <a:xfrm>
            <a:off x="4963422" y="889418"/>
            <a:ext cx="1899558" cy="366767"/>
          </a:xfrm>
          <a:prstGeom prst="rect">
            <a:avLst/>
          </a:prstGeom>
          <a:noFill/>
          <a:ln w="12700">
            <a:noFill/>
            <a:miter lim="800000"/>
            <a:headEnd/>
            <a:tailEnd/>
          </a:ln>
          <a:effectLst>
            <a:outerShdw blurRad="63500" dist="29783" dir="3885598" algn="ctr" rotWithShape="0">
              <a:schemeClr val="folHlink">
                <a:alpha val="74998"/>
              </a:schemeClr>
            </a:outerShdw>
          </a:effectLst>
        </p:spPr>
        <p:txBody>
          <a:bodyPr wrap="none" lIns="90487" tIns="44450" rIns="90487" bIns="44450">
            <a:spAutoFit/>
          </a:bodyPr>
          <a:lstStyle/>
          <a:p>
            <a:pPr>
              <a:spcBef>
                <a:spcPct val="50000"/>
              </a:spcBef>
              <a:defRPr/>
            </a:pPr>
            <a:r>
              <a:rPr lang="bn-IN" sz="1800" dirty="0" smtClean="0">
                <a:solidFill>
                  <a:schemeClr val="bg2"/>
                </a:solidFill>
                <a:latin typeface="Times" pitchFamily="-107" charset="0"/>
                <a:ea typeface="+mn-ea"/>
                <a:cs typeface="+mn-cs"/>
              </a:rPr>
              <a:t>প্রায় ৫০০ </a:t>
            </a:r>
            <a:r>
              <a:rPr lang="bn-IN" sz="1800" dirty="0" smtClean="0">
                <a:solidFill>
                  <a:srgbClr val="1A0004"/>
                </a:solidFill>
              </a:rPr>
              <a:t>খ্রিষ্ঠ পূর্ব</a:t>
            </a:r>
            <a:endParaRPr lang="en-US" sz="1800" b="0" dirty="0" smtClean="0">
              <a:solidFill>
                <a:srgbClr val="1A0004"/>
              </a:solidFill>
              <a:latin typeface="Times" pitchFamily="-107" charset="0"/>
            </a:endParaRPr>
          </a:p>
        </p:txBody>
      </p:sp>
      <p:sp>
        <p:nvSpPr>
          <p:cNvPr id="288829" name="Oval 61"/>
          <p:cNvSpPr>
            <a:spLocks noChangeArrowheads="1"/>
          </p:cNvSpPr>
          <p:nvPr/>
        </p:nvSpPr>
        <p:spPr bwMode="auto">
          <a:xfrm>
            <a:off x="2930525" y="1705143"/>
            <a:ext cx="3471863" cy="635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42" name="Group 41"/>
          <p:cNvGrpSpPr/>
          <p:nvPr/>
        </p:nvGrpSpPr>
        <p:grpSpPr>
          <a:xfrm>
            <a:off x="7918297" y="3394113"/>
            <a:ext cx="984250" cy="550863"/>
            <a:chOff x="9978451" y="3625467"/>
            <a:chExt cx="984250" cy="550863"/>
          </a:xfrm>
        </p:grpSpPr>
        <p:grpSp>
          <p:nvGrpSpPr>
            <p:cNvPr id="43" name="Group 34"/>
            <p:cNvGrpSpPr/>
            <p:nvPr/>
          </p:nvGrpSpPr>
          <p:grpSpPr>
            <a:xfrm>
              <a:off x="9978451" y="3625467"/>
              <a:ext cx="984250" cy="550863"/>
              <a:chOff x="7931150" y="3429000"/>
              <a:chExt cx="984250" cy="550863"/>
            </a:xfrm>
          </p:grpSpPr>
          <p:sp>
            <p:nvSpPr>
              <p:cNvPr id="45"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6"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7"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8"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গ্রীক সেকেন্দার</a:t>
                </a:r>
                <a:endParaRPr lang="en-US" sz="900" dirty="0">
                  <a:solidFill>
                    <a:srgbClr val="000000"/>
                  </a:solidFill>
                  <a:latin typeface="Helvetica" charset="0"/>
                </a:endParaRPr>
              </a:p>
            </p:txBody>
          </p:sp>
          <p:sp>
            <p:nvSpPr>
              <p:cNvPr id="51"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নীরবতা</a:t>
                </a:r>
                <a:endParaRPr lang="en-US" sz="900" dirty="0">
                  <a:solidFill>
                    <a:srgbClr val="000000"/>
                  </a:solidFill>
                  <a:latin typeface="Chicago" charset="0"/>
                </a:endParaRPr>
              </a:p>
            </p:txBody>
          </p:sp>
        </p:grpSp>
        <p:sp>
          <p:nvSpPr>
            <p:cNvPr id="44" name="Rectangle 43"/>
            <p:cNvSpPr/>
            <p:nvPr/>
          </p:nvSpPr>
          <p:spPr>
            <a:xfrm>
              <a:off x="10039491" y="3919102"/>
              <a:ext cx="891591" cy="196802"/>
            </a:xfrm>
            <a:prstGeom prst="rect">
              <a:avLst/>
            </a:prstGeom>
          </p:spPr>
          <p:txBody>
            <a:bodyPr wrap="none">
              <a:spAutoFit/>
            </a:bodyPr>
            <a:lstStyle/>
            <a:p>
              <a:pPr>
                <a:spcBef>
                  <a:spcPct val="50000"/>
                </a:spcBef>
              </a:pPr>
              <a:r>
                <a:rPr lang="bn-IN" sz="900" dirty="0" smtClean="0">
                  <a:solidFill>
                    <a:schemeClr val="bg2"/>
                  </a:solidFill>
                  <a:latin typeface="Helvetica" charset="0"/>
                </a:rPr>
                <a:t>রোমিয় পদ্ধতি </a:t>
              </a:r>
              <a:endParaRPr lang="en-US" sz="900" dirty="0">
                <a:solidFill>
                  <a:schemeClr val="bg2"/>
                </a:solidFill>
                <a:latin typeface="Helvetica" charset="0"/>
              </a:endParaRPr>
            </a:p>
          </p:txBody>
        </p:sp>
      </p:grpSp>
      <p:sp>
        <p:nvSpPr>
          <p:cNvPr id="34"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৩৮-৩৯</a:t>
            </a:r>
            <a:endParaRPr lang="en-US" sz="1200" dirty="0">
              <a:solidFill>
                <a:schemeClr val="tx1"/>
              </a:solidFill>
              <a:latin typeface="Arial" charset="0"/>
            </a:endParaRPr>
          </a:p>
        </p:txBody>
      </p:sp>
      <p:sp>
        <p:nvSpPr>
          <p:cNvPr id="35" name="Text Box 113"/>
          <p:cNvSpPr txBox="1">
            <a:spLocks noChangeArrowheads="1"/>
          </p:cNvSpPr>
          <p:nvPr/>
        </p:nvSpPr>
        <p:spPr bwMode="auto">
          <a:xfrm>
            <a:off x="1799977" y="0"/>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sz="1200" dirty="0" smtClean="0">
                <a:solidFill>
                  <a:schemeClr val="tx1"/>
                </a:solidFill>
                <a:latin typeface="Comic Sans MS" pitchFamily="-107" charset="0"/>
                <a:ea typeface="+mn-ea"/>
                <a:cs typeface="+mn-cs"/>
              </a:rPr>
              <a:t>প্রেরিত ২৮</a:t>
            </a:r>
            <a:r>
              <a:rPr lang="en-US" sz="1200" dirty="0" smtClean="0">
                <a:solidFill>
                  <a:schemeClr val="tx1"/>
                </a:solidFill>
                <a:latin typeface="Comic Sans MS" pitchFamily="-107" charset="0"/>
                <a:ea typeface="+mn-ea"/>
                <a:cs typeface="+mn-cs"/>
              </a:rPr>
              <a:t>:</a:t>
            </a:r>
            <a:r>
              <a:rPr lang="bn-IN" sz="1200" dirty="0" smtClean="0">
                <a:solidFill>
                  <a:schemeClr val="tx1"/>
                </a:solidFill>
                <a:latin typeface="Comic Sans MS" pitchFamily="-107" charset="0"/>
                <a:ea typeface="+mn-ea"/>
                <a:cs typeface="+mn-cs"/>
              </a:rPr>
              <a:t>১১-১৬</a:t>
            </a:r>
            <a:endParaRPr lang="en-US" sz="1200" dirty="0">
              <a:solidFill>
                <a:schemeClr val="tx1"/>
              </a:solidFill>
              <a:latin typeface="Comic Sans MS" pitchFamily="-107" charset="0"/>
              <a:ea typeface="+mn-ea"/>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288785"/>
                                        </p:tgtEl>
                                        <p:attrNameLst>
                                          <p:attrName>style.visibility</p:attrName>
                                        </p:attrNameLst>
                                      </p:cBhvr>
                                      <p:to>
                                        <p:strVal val="visible"/>
                                      </p:to>
                                    </p:set>
                                    <p:anim calcmode="lin" valueType="num">
                                      <p:cBhvr>
                                        <p:cTn id="7" dur="500" fill="hold"/>
                                        <p:tgtEl>
                                          <p:spTgt spid="288785"/>
                                        </p:tgtEl>
                                        <p:attrNameLst>
                                          <p:attrName>ppt_x</p:attrName>
                                        </p:attrNameLst>
                                      </p:cBhvr>
                                      <p:tavLst>
                                        <p:tav tm="0">
                                          <p:val>
                                            <p:strVal val="#ppt_x-#ppt_w/2"/>
                                          </p:val>
                                        </p:tav>
                                        <p:tav tm="100000">
                                          <p:val>
                                            <p:strVal val="#ppt_x"/>
                                          </p:val>
                                        </p:tav>
                                      </p:tavLst>
                                    </p:anim>
                                    <p:anim calcmode="lin" valueType="num">
                                      <p:cBhvr>
                                        <p:cTn id="8" dur="500" fill="hold"/>
                                        <p:tgtEl>
                                          <p:spTgt spid="288785"/>
                                        </p:tgtEl>
                                        <p:attrNameLst>
                                          <p:attrName>ppt_y</p:attrName>
                                        </p:attrNameLst>
                                      </p:cBhvr>
                                      <p:tavLst>
                                        <p:tav tm="0">
                                          <p:val>
                                            <p:strVal val="#ppt_y"/>
                                          </p:val>
                                        </p:tav>
                                        <p:tav tm="100000">
                                          <p:val>
                                            <p:strVal val="#ppt_y"/>
                                          </p:val>
                                        </p:tav>
                                      </p:tavLst>
                                    </p:anim>
                                    <p:anim calcmode="lin" valueType="num">
                                      <p:cBhvr>
                                        <p:cTn id="9" dur="500" fill="hold"/>
                                        <p:tgtEl>
                                          <p:spTgt spid="288785"/>
                                        </p:tgtEl>
                                        <p:attrNameLst>
                                          <p:attrName>ppt_w</p:attrName>
                                        </p:attrNameLst>
                                      </p:cBhvr>
                                      <p:tavLst>
                                        <p:tav tm="0">
                                          <p:val>
                                            <p:fltVal val="0"/>
                                          </p:val>
                                        </p:tav>
                                        <p:tav tm="100000">
                                          <p:val>
                                            <p:strVal val="#ppt_w"/>
                                          </p:val>
                                        </p:tav>
                                      </p:tavLst>
                                    </p:anim>
                                    <p:anim calcmode="lin" valueType="num">
                                      <p:cBhvr>
                                        <p:cTn id="10" dur="500" fill="hold"/>
                                        <p:tgtEl>
                                          <p:spTgt spid="28878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88829"/>
                                        </p:tgtEl>
                                        <p:attrNameLst>
                                          <p:attrName>style.visibility</p:attrName>
                                        </p:attrNameLst>
                                      </p:cBhvr>
                                      <p:to>
                                        <p:strVal val="visible"/>
                                      </p:to>
                                    </p:set>
                                    <p:animEffect transition="in" filter="fade">
                                      <p:cBhvr>
                                        <p:cTn id="14" dur="1000"/>
                                        <p:tgtEl>
                                          <p:spTgt spid="288829"/>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288815"/>
                                        </p:tgtEl>
                                        <p:attrNameLst>
                                          <p:attrName>style.visibility</p:attrName>
                                        </p:attrNameLst>
                                      </p:cBhvr>
                                      <p:to>
                                        <p:strVal val="visible"/>
                                      </p:to>
                                    </p:set>
                                    <p:animEffect transition="in" filter="fade">
                                      <p:cBhvr>
                                        <p:cTn id="18" dur="1000"/>
                                        <p:tgtEl>
                                          <p:spTgt spid="288815"/>
                                        </p:tgtEl>
                                      </p:cBhvr>
                                    </p:animEffect>
                                  </p:childTnLst>
                                </p:cTn>
                              </p:par>
                            </p:childTnLst>
                          </p:cTn>
                        </p:par>
                        <p:par>
                          <p:cTn id="19" fill="hold" nodeType="afterGroup">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288817"/>
                                        </p:tgtEl>
                                        <p:attrNameLst>
                                          <p:attrName>style.visibility</p:attrName>
                                        </p:attrNameLst>
                                      </p:cBhvr>
                                      <p:to>
                                        <p:strVal val="visible"/>
                                      </p:to>
                                    </p:set>
                                    <p:animEffect transition="in" filter="fade">
                                      <p:cBhvr>
                                        <p:cTn id="22" dur="1000"/>
                                        <p:tgtEl>
                                          <p:spTgt spid="288817"/>
                                        </p:tgtEl>
                                      </p:cBhvr>
                                    </p:animEffect>
                                  </p:childTnLst>
                                </p:cTn>
                              </p:par>
                            </p:childTnLst>
                          </p:cTn>
                        </p:par>
                        <p:par>
                          <p:cTn id="23" fill="hold" nodeType="afterGroup">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288814"/>
                                        </p:tgtEl>
                                        <p:attrNameLst>
                                          <p:attrName>style.visibility</p:attrName>
                                        </p:attrNameLst>
                                      </p:cBhvr>
                                      <p:to>
                                        <p:strVal val="visible"/>
                                      </p:to>
                                    </p:set>
                                    <p:animEffect transition="in" filter="fade">
                                      <p:cBhvr>
                                        <p:cTn id="26" dur="1000"/>
                                        <p:tgtEl>
                                          <p:spTgt spid="288814"/>
                                        </p:tgtEl>
                                      </p:cBhvr>
                                    </p:animEffect>
                                  </p:childTnLst>
                                </p:cTn>
                              </p:par>
                            </p:childTnLst>
                          </p:cTn>
                        </p:par>
                        <p:par>
                          <p:cTn id="27" fill="hold" nodeType="afterGroup">
                            <p:stCondLst>
                              <p:cond delay="4500"/>
                            </p:stCondLst>
                            <p:childTnLst>
                              <p:par>
                                <p:cTn id="28" presetID="10" presetClass="entr" presetSubtype="0" fill="hold" grpId="0" nodeType="afterEffect">
                                  <p:stCondLst>
                                    <p:cond delay="0"/>
                                  </p:stCondLst>
                                  <p:childTnLst>
                                    <p:set>
                                      <p:cBhvr>
                                        <p:cTn id="29" dur="1" fill="hold">
                                          <p:stCondLst>
                                            <p:cond delay="0"/>
                                          </p:stCondLst>
                                        </p:cTn>
                                        <p:tgtEl>
                                          <p:spTgt spid="288816"/>
                                        </p:tgtEl>
                                        <p:attrNameLst>
                                          <p:attrName>style.visibility</p:attrName>
                                        </p:attrNameLst>
                                      </p:cBhvr>
                                      <p:to>
                                        <p:strVal val="visible"/>
                                      </p:to>
                                    </p:set>
                                    <p:animEffect transition="in" filter="fade">
                                      <p:cBhvr>
                                        <p:cTn id="30" dur="1000"/>
                                        <p:tgtEl>
                                          <p:spTgt spid="28881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88787">
                                            <p:txEl>
                                              <p:pRg st="0" end="0"/>
                                            </p:txEl>
                                          </p:spTgt>
                                        </p:tgtEl>
                                        <p:attrNameLst>
                                          <p:attrName>style.visibility</p:attrName>
                                        </p:attrNameLst>
                                      </p:cBhvr>
                                      <p:to>
                                        <p:strVal val="visible"/>
                                      </p:to>
                                    </p:set>
                                    <p:animEffect transition="in" filter="fade">
                                      <p:cBhvr>
                                        <p:cTn id="35" dur="500"/>
                                        <p:tgtEl>
                                          <p:spTgt spid="288787">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88787">
                                            <p:txEl>
                                              <p:pRg st="1" end="1"/>
                                            </p:txEl>
                                          </p:spTgt>
                                        </p:tgtEl>
                                        <p:attrNameLst>
                                          <p:attrName>style.visibility</p:attrName>
                                        </p:attrNameLst>
                                      </p:cBhvr>
                                      <p:to>
                                        <p:strVal val="visible"/>
                                      </p:to>
                                    </p:set>
                                    <p:animEffect transition="in" filter="fade">
                                      <p:cBhvr>
                                        <p:cTn id="40" dur="500"/>
                                        <p:tgtEl>
                                          <p:spTgt spid="288787">
                                            <p:txEl>
                                              <p:pRg st="1" end="1"/>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88787">
                                            <p:txEl>
                                              <p:pRg st="2" end="2"/>
                                            </p:txEl>
                                          </p:spTgt>
                                        </p:tgtEl>
                                        <p:attrNameLst>
                                          <p:attrName>style.visibility</p:attrName>
                                        </p:attrNameLst>
                                      </p:cBhvr>
                                      <p:to>
                                        <p:strVal val="visible"/>
                                      </p:to>
                                    </p:set>
                                    <p:animEffect transition="in" filter="fade">
                                      <p:cBhvr>
                                        <p:cTn id="45" dur="500"/>
                                        <p:tgtEl>
                                          <p:spTgt spid="288787">
                                            <p:txEl>
                                              <p:pRg st="2" end="2"/>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88787">
                                            <p:txEl>
                                              <p:pRg st="3" end="3"/>
                                            </p:txEl>
                                          </p:spTgt>
                                        </p:tgtEl>
                                        <p:attrNameLst>
                                          <p:attrName>style.visibility</p:attrName>
                                        </p:attrNameLst>
                                      </p:cBhvr>
                                      <p:to>
                                        <p:strVal val="visible"/>
                                      </p:to>
                                    </p:set>
                                    <p:animEffect transition="in" filter="fade">
                                      <p:cBhvr>
                                        <p:cTn id="50" dur="500"/>
                                        <p:tgtEl>
                                          <p:spTgt spid="288787">
                                            <p:txEl>
                                              <p:pRg st="3" end="3"/>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88787">
                                            <p:txEl>
                                              <p:pRg st="4" end="4"/>
                                            </p:txEl>
                                          </p:spTgt>
                                        </p:tgtEl>
                                        <p:attrNameLst>
                                          <p:attrName>style.visibility</p:attrName>
                                        </p:attrNameLst>
                                      </p:cBhvr>
                                      <p:to>
                                        <p:strVal val="visible"/>
                                      </p:to>
                                    </p:set>
                                    <p:animEffect transition="in" filter="fade">
                                      <p:cBhvr>
                                        <p:cTn id="55" dur="500"/>
                                        <p:tgtEl>
                                          <p:spTgt spid="288787">
                                            <p:txEl>
                                              <p:pRg st="4" end="4"/>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88787">
                                            <p:txEl>
                                              <p:pRg st="5" end="5"/>
                                            </p:txEl>
                                          </p:spTgt>
                                        </p:tgtEl>
                                        <p:attrNameLst>
                                          <p:attrName>style.visibility</p:attrName>
                                        </p:attrNameLst>
                                      </p:cBhvr>
                                      <p:to>
                                        <p:strVal val="visible"/>
                                      </p:to>
                                    </p:set>
                                    <p:animEffect transition="in" filter="fade">
                                      <p:cBhvr>
                                        <p:cTn id="60" dur="500"/>
                                        <p:tgtEl>
                                          <p:spTgt spid="2887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817" grpId="0" animBg="1"/>
      <p:bldP spid="288816" grpId="0" animBg="1"/>
      <p:bldP spid="288815" grpId="0" animBg="1"/>
      <p:bldP spid="288814" grpId="0" animBg="1"/>
      <p:bldP spid="288785" grpId="0" autoUpdateAnimBg="0"/>
      <p:bldP spid="288787" grpId="0" build="allAtOnce"/>
      <p:bldP spid="2888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3"/>
          <p:cNvPicPr>
            <a:picLocks noChangeAspect="1" noChangeArrowheads="1"/>
          </p:cNvPicPr>
          <p:nvPr/>
        </p:nvPicPr>
        <p:blipFill>
          <a:blip r:embed="rId3">
            <a:extLst>
              <a:ext uri="{28A0092B-C50C-407E-A947-70E740481C1C}">
                <a14:useLocalDpi xmlns:a14="http://schemas.microsoft.com/office/drawing/2010/main" val="0"/>
              </a:ext>
            </a:extLst>
          </a:blip>
          <a:srcRect l="5481" t="4642" r="4184" b="3426"/>
          <a:stretch>
            <a:fillRect/>
          </a:stretch>
        </p:blipFill>
        <p:spPr bwMode="auto">
          <a:xfrm>
            <a:off x="571500" y="506413"/>
            <a:ext cx="795020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441374" name="Freeform 30"/>
          <p:cNvSpPr>
            <a:spLocks/>
          </p:cNvSpPr>
          <p:nvPr/>
        </p:nvSpPr>
        <p:spPr bwMode="auto">
          <a:xfrm>
            <a:off x="558800" y="4289425"/>
            <a:ext cx="5918200" cy="2022475"/>
          </a:xfrm>
          <a:custGeom>
            <a:avLst/>
            <a:gdLst/>
            <a:ahLst/>
            <a:cxnLst>
              <a:cxn ang="0">
                <a:pos x="0" y="34"/>
              </a:cxn>
              <a:cxn ang="0">
                <a:pos x="224" y="2"/>
              </a:cxn>
              <a:cxn ang="0">
                <a:pos x="472" y="18"/>
              </a:cxn>
              <a:cxn ang="0">
                <a:pos x="744" y="82"/>
              </a:cxn>
              <a:cxn ang="0">
                <a:pos x="1328" y="82"/>
              </a:cxn>
              <a:cxn ang="0">
                <a:pos x="1384" y="122"/>
              </a:cxn>
              <a:cxn ang="0">
                <a:pos x="1480" y="234"/>
              </a:cxn>
              <a:cxn ang="0">
                <a:pos x="1536" y="354"/>
              </a:cxn>
              <a:cxn ang="0">
                <a:pos x="1576" y="402"/>
              </a:cxn>
              <a:cxn ang="0">
                <a:pos x="1624" y="442"/>
              </a:cxn>
              <a:cxn ang="0">
                <a:pos x="1664" y="514"/>
              </a:cxn>
              <a:cxn ang="0">
                <a:pos x="1680" y="538"/>
              </a:cxn>
              <a:cxn ang="0">
                <a:pos x="1776" y="578"/>
              </a:cxn>
              <a:cxn ang="0">
                <a:pos x="1832" y="674"/>
              </a:cxn>
              <a:cxn ang="0">
                <a:pos x="1856" y="682"/>
              </a:cxn>
              <a:cxn ang="0">
                <a:pos x="1904" y="714"/>
              </a:cxn>
              <a:cxn ang="0">
                <a:pos x="1928" y="730"/>
              </a:cxn>
              <a:cxn ang="0">
                <a:pos x="1968" y="762"/>
              </a:cxn>
              <a:cxn ang="0">
                <a:pos x="2008" y="802"/>
              </a:cxn>
              <a:cxn ang="0">
                <a:pos x="2136" y="834"/>
              </a:cxn>
              <a:cxn ang="0">
                <a:pos x="2216" y="954"/>
              </a:cxn>
              <a:cxn ang="0">
                <a:pos x="2264" y="970"/>
              </a:cxn>
              <a:cxn ang="0">
                <a:pos x="2312" y="1002"/>
              </a:cxn>
              <a:cxn ang="0">
                <a:pos x="2368" y="1106"/>
              </a:cxn>
              <a:cxn ang="0">
                <a:pos x="2392" y="1130"/>
              </a:cxn>
              <a:cxn ang="0">
                <a:pos x="2472" y="1154"/>
              </a:cxn>
              <a:cxn ang="0">
                <a:pos x="2496" y="1162"/>
              </a:cxn>
              <a:cxn ang="0">
                <a:pos x="2576" y="1138"/>
              </a:cxn>
              <a:cxn ang="0">
                <a:pos x="2640" y="986"/>
              </a:cxn>
              <a:cxn ang="0">
                <a:pos x="2736" y="930"/>
              </a:cxn>
              <a:cxn ang="0">
                <a:pos x="2832" y="874"/>
              </a:cxn>
              <a:cxn ang="0">
                <a:pos x="2904" y="866"/>
              </a:cxn>
              <a:cxn ang="0">
                <a:pos x="2928" y="858"/>
              </a:cxn>
              <a:cxn ang="0">
                <a:pos x="3168" y="914"/>
              </a:cxn>
              <a:cxn ang="0">
                <a:pos x="3312" y="1010"/>
              </a:cxn>
              <a:cxn ang="0">
                <a:pos x="3360" y="1026"/>
              </a:cxn>
              <a:cxn ang="0">
                <a:pos x="3504" y="1122"/>
              </a:cxn>
              <a:cxn ang="0">
                <a:pos x="3632" y="1162"/>
              </a:cxn>
              <a:cxn ang="0">
                <a:pos x="3680" y="1178"/>
              </a:cxn>
              <a:cxn ang="0">
                <a:pos x="3728" y="1274"/>
              </a:cxn>
            </a:cxnLst>
            <a:rect l="0" t="0" r="r" b="b"/>
            <a:pathLst>
              <a:path w="3728" h="1274">
                <a:moveTo>
                  <a:pt x="0" y="34"/>
                </a:moveTo>
                <a:cubicBezTo>
                  <a:pt x="78" y="26"/>
                  <a:pt x="144" y="8"/>
                  <a:pt x="224" y="2"/>
                </a:cubicBezTo>
                <a:cubicBezTo>
                  <a:pt x="297" y="4"/>
                  <a:pt x="392" y="0"/>
                  <a:pt x="472" y="18"/>
                </a:cubicBezTo>
                <a:cubicBezTo>
                  <a:pt x="565" y="38"/>
                  <a:pt x="648" y="72"/>
                  <a:pt x="744" y="82"/>
                </a:cubicBezTo>
                <a:cubicBezTo>
                  <a:pt x="759" y="81"/>
                  <a:pt x="1211" y="64"/>
                  <a:pt x="1328" y="82"/>
                </a:cubicBezTo>
                <a:cubicBezTo>
                  <a:pt x="1350" y="85"/>
                  <a:pt x="1364" y="109"/>
                  <a:pt x="1384" y="122"/>
                </a:cubicBezTo>
                <a:cubicBezTo>
                  <a:pt x="1411" y="162"/>
                  <a:pt x="1457" y="188"/>
                  <a:pt x="1480" y="234"/>
                </a:cubicBezTo>
                <a:cubicBezTo>
                  <a:pt x="1499" y="272"/>
                  <a:pt x="1507" y="319"/>
                  <a:pt x="1536" y="354"/>
                </a:cubicBezTo>
                <a:cubicBezTo>
                  <a:pt x="1549" y="370"/>
                  <a:pt x="1561" y="387"/>
                  <a:pt x="1576" y="402"/>
                </a:cubicBezTo>
                <a:cubicBezTo>
                  <a:pt x="1622" y="448"/>
                  <a:pt x="1578" y="383"/>
                  <a:pt x="1624" y="442"/>
                </a:cubicBezTo>
                <a:cubicBezTo>
                  <a:pt x="1694" y="532"/>
                  <a:pt x="1635" y="456"/>
                  <a:pt x="1664" y="514"/>
                </a:cubicBezTo>
                <a:cubicBezTo>
                  <a:pt x="1668" y="522"/>
                  <a:pt x="1671" y="532"/>
                  <a:pt x="1680" y="538"/>
                </a:cubicBezTo>
                <a:cubicBezTo>
                  <a:pt x="1710" y="557"/>
                  <a:pt x="1745" y="557"/>
                  <a:pt x="1776" y="578"/>
                </a:cubicBezTo>
                <a:cubicBezTo>
                  <a:pt x="1789" y="598"/>
                  <a:pt x="1812" y="667"/>
                  <a:pt x="1832" y="674"/>
                </a:cubicBezTo>
                <a:cubicBezTo>
                  <a:pt x="1840" y="676"/>
                  <a:pt x="1848" y="677"/>
                  <a:pt x="1856" y="682"/>
                </a:cubicBezTo>
                <a:cubicBezTo>
                  <a:pt x="1872" y="691"/>
                  <a:pt x="1888" y="703"/>
                  <a:pt x="1904" y="714"/>
                </a:cubicBezTo>
                <a:cubicBezTo>
                  <a:pt x="1912" y="719"/>
                  <a:pt x="1928" y="730"/>
                  <a:pt x="1928" y="730"/>
                </a:cubicBezTo>
                <a:cubicBezTo>
                  <a:pt x="1973" y="798"/>
                  <a:pt x="1912" y="717"/>
                  <a:pt x="1968" y="762"/>
                </a:cubicBezTo>
                <a:cubicBezTo>
                  <a:pt x="2009" y="794"/>
                  <a:pt x="1956" y="779"/>
                  <a:pt x="2008" y="802"/>
                </a:cubicBezTo>
                <a:cubicBezTo>
                  <a:pt x="2047" y="818"/>
                  <a:pt x="2094" y="820"/>
                  <a:pt x="2136" y="834"/>
                </a:cubicBezTo>
                <a:cubicBezTo>
                  <a:pt x="2148" y="884"/>
                  <a:pt x="2158" y="934"/>
                  <a:pt x="2216" y="954"/>
                </a:cubicBezTo>
                <a:cubicBezTo>
                  <a:pt x="2232" y="959"/>
                  <a:pt x="2249" y="960"/>
                  <a:pt x="2264" y="970"/>
                </a:cubicBezTo>
                <a:cubicBezTo>
                  <a:pt x="2280" y="980"/>
                  <a:pt x="2312" y="1002"/>
                  <a:pt x="2312" y="1002"/>
                </a:cubicBezTo>
                <a:cubicBezTo>
                  <a:pt x="2329" y="1073"/>
                  <a:pt x="2317" y="1064"/>
                  <a:pt x="2368" y="1106"/>
                </a:cubicBezTo>
                <a:cubicBezTo>
                  <a:pt x="2376" y="1113"/>
                  <a:pt x="2382" y="1124"/>
                  <a:pt x="2392" y="1130"/>
                </a:cubicBezTo>
                <a:cubicBezTo>
                  <a:pt x="2416" y="1143"/>
                  <a:pt x="2445" y="1145"/>
                  <a:pt x="2472" y="1154"/>
                </a:cubicBezTo>
                <a:cubicBezTo>
                  <a:pt x="2480" y="1156"/>
                  <a:pt x="2496" y="1162"/>
                  <a:pt x="2496" y="1162"/>
                </a:cubicBezTo>
                <a:cubicBezTo>
                  <a:pt x="2511" y="1159"/>
                  <a:pt x="2561" y="1160"/>
                  <a:pt x="2576" y="1138"/>
                </a:cubicBezTo>
                <a:cubicBezTo>
                  <a:pt x="2602" y="1095"/>
                  <a:pt x="2593" y="1017"/>
                  <a:pt x="2640" y="986"/>
                </a:cubicBezTo>
                <a:cubicBezTo>
                  <a:pt x="2673" y="963"/>
                  <a:pt x="2702" y="948"/>
                  <a:pt x="2736" y="930"/>
                </a:cubicBezTo>
                <a:cubicBezTo>
                  <a:pt x="2771" y="910"/>
                  <a:pt x="2794" y="886"/>
                  <a:pt x="2832" y="874"/>
                </a:cubicBezTo>
                <a:cubicBezTo>
                  <a:pt x="2871" y="887"/>
                  <a:pt x="2848" y="884"/>
                  <a:pt x="2904" y="866"/>
                </a:cubicBezTo>
                <a:cubicBezTo>
                  <a:pt x="2912" y="863"/>
                  <a:pt x="2928" y="858"/>
                  <a:pt x="2928" y="858"/>
                </a:cubicBezTo>
                <a:cubicBezTo>
                  <a:pt x="3006" y="864"/>
                  <a:pt x="3099" y="868"/>
                  <a:pt x="3168" y="914"/>
                </a:cubicBezTo>
                <a:cubicBezTo>
                  <a:pt x="3190" y="948"/>
                  <a:pt x="3270" y="991"/>
                  <a:pt x="3312" y="1010"/>
                </a:cubicBezTo>
                <a:cubicBezTo>
                  <a:pt x="3327" y="1016"/>
                  <a:pt x="3345" y="1016"/>
                  <a:pt x="3360" y="1026"/>
                </a:cubicBezTo>
                <a:cubicBezTo>
                  <a:pt x="3393" y="1048"/>
                  <a:pt x="3465" y="1109"/>
                  <a:pt x="3504" y="1122"/>
                </a:cubicBezTo>
                <a:cubicBezTo>
                  <a:pt x="3546" y="1136"/>
                  <a:pt x="3589" y="1149"/>
                  <a:pt x="3632" y="1162"/>
                </a:cubicBezTo>
                <a:cubicBezTo>
                  <a:pt x="3648" y="1166"/>
                  <a:pt x="3680" y="1178"/>
                  <a:pt x="3680" y="1178"/>
                </a:cubicBezTo>
                <a:cubicBezTo>
                  <a:pt x="3694" y="1220"/>
                  <a:pt x="3728" y="1216"/>
                  <a:pt x="3728" y="1274"/>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41375" name="Freeform 31"/>
          <p:cNvSpPr>
            <a:spLocks/>
          </p:cNvSpPr>
          <p:nvPr/>
        </p:nvSpPr>
        <p:spPr bwMode="auto">
          <a:xfrm>
            <a:off x="3314700" y="927100"/>
            <a:ext cx="2578100" cy="1371600"/>
          </a:xfrm>
          <a:custGeom>
            <a:avLst/>
            <a:gdLst/>
            <a:ahLst/>
            <a:cxnLst>
              <a:cxn ang="0">
                <a:pos x="0" y="0"/>
              </a:cxn>
              <a:cxn ang="0">
                <a:pos x="24" y="8"/>
              </a:cxn>
              <a:cxn ang="0">
                <a:pos x="40" y="56"/>
              </a:cxn>
              <a:cxn ang="0">
                <a:pos x="72" y="264"/>
              </a:cxn>
              <a:cxn ang="0">
                <a:pos x="64" y="320"/>
              </a:cxn>
              <a:cxn ang="0">
                <a:pos x="48" y="368"/>
              </a:cxn>
              <a:cxn ang="0">
                <a:pos x="56" y="392"/>
              </a:cxn>
              <a:cxn ang="0">
                <a:pos x="80" y="400"/>
              </a:cxn>
              <a:cxn ang="0">
                <a:pos x="152" y="440"/>
              </a:cxn>
              <a:cxn ang="0">
                <a:pos x="224" y="528"/>
              </a:cxn>
              <a:cxn ang="0">
                <a:pos x="336" y="536"/>
              </a:cxn>
              <a:cxn ang="0">
                <a:pos x="456" y="608"/>
              </a:cxn>
              <a:cxn ang="0">
                <a:pos x="512" y="688"/>
              </a:cxn>
              <a:cxn ang="0">
                <a:pos x="632" y="736"/>
              </a:cxn>
              <a:cxn ang="0">
                <a:pos x="808" y="672"/>
              </a:cxn>
              <a:cxn ang="0">
                <a:pos x="944" y="672"/>
              </a:cxn>
              <a:cxn ang="0">
                <a:pos x="992" y="648"/>
              </a:cxn>
              <a:cxn ang="0">
                <a:pos x="1088" y="664"/>
              </a:cxn>
              <a:cxn ang="0">
                <a:pos x="1144" y="648"/>
              </a:cxn>
              <a:cxn ang="0">
                <a:pos x="1200" y="656"/>
              </a:cxn>
              <a:cxn ang="0">
                <a:pos x="1248" y="672"/>
              </a:cxn>
              <a:cxn ang="0">
                <a:pos x="1280" y="664"/>
              </a:cxn>
              <a:cxn ang="0">
                <a:pos x="1328" y="648"/>
              </a:cxn>
              <a:cxn ang="0">
                <a:pos x="1416" y="664"/>
              </a:cxn>
              <a:cxn ang="0">
                <a:pos x="1512" y="736"/>
              </a:cxn>
              <a:cxn ang="0">
                <a:pos x="1576" y="752"/>
              </a:cxn>
              <a:cxn ang="0">
                <a:pos x="1624" y="864"/>
              </a:cxn>
            </a:cxnLst>
            <a:rect l="0" t="0" r="r" b="b"/>
            <a:pathLst>
              <a:path w="1624" h="864">
                <a:moveTo>
                  <a:pt x="0" y="0"/>
                </a:moveTo>
                <a:cubicBezTo>
                  <a:pt x="8" y="2"/>
                  <a:pt x="19" y="1"/>
                  <a:pt x="24" y="8"/>
                </a:cubicBezTo>
                <a:cubicBezTo>
                  <a:pt x="33" y="21"/>
                  <a:pt x="40" y="56"/>
                  <a:pt x="40" y="56"/>
                </a:cubicBezTo>
                <a:cubicBezTo>
                  <a:pt x="45" y="125"/>
                  <a:pt x="49" y="196"/>
                  <a:pt x="72" y="264"/>
                </a:cubicBezTo>
                <a:cubicBezTo>
                  <a:pt x="69" y="282"/>
                  <a:pt x="68" y="301"/>
                  <a:pt x="64" y="320"/>
                </a:cubicBezTo>
                <a:cubicBezTo>
                  <a:pt x="60" y="336"/>
                  <a:pt x="48" y="368"/>
                  <a:pt x="48" y="368"/>
                </a:cubicBezTo>
                <a:cubicBezTo>
                  <a:pt x="50" y="376"/>
                  <a:pt x="50" y="386"/>
                  <a:pt x="56" y="392"/>
                </a:cubicBezTo>
                <a:cubicBezTo>
                  <a:pt x="61" y="397"/>
                  <a:pt x="72" y="395"/>
                  <a:pt x="80" y="400"/>
                </a:cubicBezTo>
                <a:cubicBezTo>
                  <a:pt x="162" y="445"/>
                  <a:pt x="97" y="421"/>
                  <a:pt x="152" y="440"/>
                </a:cubicBezTo>
                <a:cubicBezTo>
                  <a:pt x="162" y="456"/>
                  <a:pt x="192" y="522"/>
                  <a:pt x="224" y="528"/>
                </a:cubicBezTo>
                <a:cubicBezTo>
                  <a:pt x="260" y="534"/>
                  <a:pt x="298" y="533"/>
                  <a:pt x="336" y="536"/>
                </a:cubicBezTo>
                <a:cubicBezTo>
                  <a:pt x="381" y="551"/>
                  <a:pt x="425" y="568"/>
                  <a:pt x="456" y="608"/>
                </a:cubicBezTo>
                <a:cubicBezTo>
                  <a:pt x="459" y="612"/>
                  <a:pt x="501" y="678"/>
                  <a:pt x="512" y="688"/>
                </a:cubicBezTo>
                <a:cubicBezTo>
                  <a:pt x="552" y="723"/>
                  <a:pt x="580" y="727"/>
                  <a:pt x="632" y="736"/>
                </a:cubicBezTo>
                <a:cubicBezTo>
                  <a:pt x="694" y="727"/>
                  <a:pt x="754" y="707"/>
                  <a:pt x="808" y="672"/>
                </a:cubicBezTo>
                <a:cubicBezTo>
                  <a:pt x="857" y="676"/>
                  <a:pt x="897" y="687"/>
                  <a:pt x="944" y="672"/>
                </a:cubicBezTo>
                <a:cubicBezTo>
                  <a:pt x="947" y="670"/>
                  <a:pt x="984" y="650"/>
                  <a:pt x="992" y="648"/>
                </a:cubicBezTo>
                <a:cubicBezTo>
                  <a:pt x="1024" y="652"/>
                  <a:pt x="1055" y="664"/>
                  <a:pt x="1088" y="664"/>
                </a:cubicBezTo>
                <a:cubicBezTo>
                  <a:pt x="1107" y="664"/>
                  <a:pt x="1125" y="652"/>
                  <a:pt x="1144" y="648"/>
                </a:cubicBezTo>
                <a:cubicBezTo>
                  <a:pt x="1162" y="650"/>
                  <a:pt x="1181" y="651"/>
                  <a:pt x="1200" y="656"/>
                </a:cubicBezTo>
                <a:cubicBezTo>
                  <a:pt x="1216" y="659"/>
                  <a:pt x="1248" y="672"/>
                  <a:pt x="1248" y="672"/>
                </a:cubicBezTo>
                <a:cubicBezTo>
                  <a:pt x="1258" y="669"/>
                  <a:pt x="1269" y="667"/>
                  <a:pt x="1280" y="664"/>
                </a:cubicBezTo>
                <a:cubicBezTo>
                  <a:pt x="1296" y="659"/>
                  <a:pt x="1328" y="648"/>
                  <a:pt x="1328" y="648"/>
                </a:cubicBezTo>
                <a:cubicBezTo>
                  <a:pt x="1330" y="648"/>
                  <a:pt x="1398" y="652"/>
                  <a:pt x="1416" y="664"/>
                </a:cubicBezTo>
                <a:cubicBezTo>
                  <a:pt x="1445" y="683"/>
                  <a:pt x="1475" y="728"/>
                  <a:pt x="1512" y="736"/>
                </a:cubicBezTo>
                <a:cubicBezTo>
                  <a:pt x="1560" y="745"/>
                  <a:pt x="1539" y="739"/>
                  <a:pt x="1576" y="752"/>
                </a:cubicBezTo>
                <a:cubicBezTo>
                  <a:pt x="1610" y="803"/>
                  <a:pt x="1624" y="796"/>
                  <a:pt x="1624" y="864"/>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41376" name="Freeform 32"/>
          <p:cNvSpPr>
            <a:spLocks/>
          </p:cNvSpPr>
          <p:nvPr/>
        </p:nvSpPr>
        <p:spPr bwMode="auto">
          <a:xfrm>
            <a:off x="6997700" y="3009900"/>
            <a:ext cx="317500" cy="3297238"/>
          </a:xfrm>
          <a:custGeom>
            <a:avLst/>
            <a:gdLst/>
            <a:ahLst/>
            <a:cxnLst>
              <a:cxn ang="0">
                <a:pos x="48" y="0"/>
              </a:cxn>
              <a:cxn ang="0">
                <a:pos x="120" y="16"/>
              </a:cxn>
              <a:cxn ang="0">
                <a:pos x="152" y="88"/>
              </a:cxn>
              <a:cxn ang="0">
                <a:pos x="128" y="280"/>
              </a:cxn>
              <a:cxn ang="0">
                <a:pos x="120" y="352"/>
              </a:cxn>
              <a:cxn ang="0">
                <a:pos x="48" y="416"/>
              </a:cxn>
              <a:cxn ang="0">
                <a:pos x="0" y="496"/>
              </a:cxn>
              <a:cxn ang="0">
                <a:pos x="8" y="616"/>
              </a:cxn>
              <a:cxn ang="0">
                <a:pos x="88" y="720"/>
              </a:cxn>
              <a:cxn ang="0">
                <a:pos x="144" y="792"/>
              </a:cxn>
              <a:cxn ang="0">
                <a:pos x="176" y="880"/>
              </a:cxn>
              <a:cxn ang="0">
                <a:pos x="200" y="1096"/>
              </a:cxn>
              <a:cxn ang="0">
                <a:pos x="96" y="1288"/>
              </a:cxn>
              <a:cxn ang="0">
                <a:pos x="112" y="1424"/>
              </a:cxn>
              <a:cxn ang="0">
                <a:pos x="136" y="1504"/>
              </a:cxn>
              <a:cxn ang="0">
                <a:pos x="200" y="1824"/>
              </a:cxn>
              <a:cxn ang="0">
                <a:pos x="168" y="1992"/>
              </a:cxn>
              <a:cxn ang="0">
                <a:pos x="152" y="2016"/>
              </a:cxn>
              <a:cxn ang="0">
                <a:pos x="128" y="2072"/>
              </a:cxn>
            </a:cxnLst>
            <a:rect l="0" t="0" r="r" b="b"/>
            <a:pathLst>
              <a:path w="200" h="2077">
                <a:moveTo>
                  <a:pt x="48" y="0"/>
                </a:moveTo>
                <a:cubicBezTo>
                  <a:pt x="48" y="0"/>
                  <a:pt x="109" y="7"/>
                  <a:pt x="120" y="16"/>
                </a:cubicBezTo>
                <a:cubicBezTo>
                  <a:pt x="140" y="32"/>
                  <a:pt x="152" y="88"/>
                  <a:pt x="152" y="88"/>
                </a:cubicBezTo>
                <a:cubicBezTo>
                  <a:pt x="144" y="152"/>
                  <a:pt x="137" y="216"/>
                  <a:pt x="128" y="280"/>
                </a:cubicBezTo>
                <a:cubicBezTo>
                  <a:pt x="124" y="303"/>
                  <a:pt x="130" y="330"/>
                  <a:pt x="120" y="352"/>
                </a:cubicBezTo>
                <a:cubicBezTo>
                  <a:pt x="107" y="378"/>
                  <a:pt x="72" y="399"/>
                  <a:pt x="48" y="416"/>
                </a:cubicBezTo>
                <a:cubicBezTo>
                  <a:pt x="30" y="442"/>
                  <a:pt x="17" y="469"/>
                  <a:pt x="0" y="496"/>
                </a:cubicBezTo>
                <a:cubicBezTo>
                  <a:pt x="2" y="536"/>
                  <a:pt x="1" y="576"/>
                  <a:pt x="8" y="616"/>
                </a:cubicBezTo>
                <a:cubicBezTo>
                  <a:pt x="15" y="660"/>
                  <a:pt x="66" y="687"/>
                  <a:pt x="88" y="720"/>
                </a:cubicBezTo>
                <a:cubicBezTo>
                  <a:pt x="105" y="745"/>
                  <a:pt x="128" y="764"/>
                  <a:pt x="144" y="792"/>
                </a:cubicBezTo>
                <a:cubicBezTo>
                  <a:pt x="160" y="820"/>
                  <a:pt x="165" y="849"/>
                  <a:pt x="176" y="880"/>
                </a:cubicBezTo>
                <a:cubicBezTo>
                  <a:pt x="181" y="956"/>
                  <a:pt x="189" y="1021"/>
                  <a:pt x="200" y="1096"/>
                </a:cubicBezTo>
                <a:cubicBezTo>
                  <a:pt x="182" y="1167"/>
                  <a:pt x="136" y="1227"/>
                  <a:pt x="96" y="1288"/>
                </a:cubicBezTo>
                <a:cubicBezTo>
                  <a:pt x="108" y="1467"/>
                  <a:pt x="91" y="1351"/>
                  <a:pt x="112" y="1424"/>
                </a:cubicBezTo>
                <a:cubicBezTo>
                  <a:pt x="119" y="1450"/>
                  <a:pt x="136" y="1504"/>
                  <a:pt x="136" y="1504"/>
                </a:cubicBezTo>
                <a:cubicBezTo>
                  <a:pt x="141" y="1628"/>
                  <a:pt x="133" y="1723"/>
                  <a:pt x="200" y="1824"/>
                </a:cubicBezTo>
                <a:cubicBezTo>
                  <a:pt x="193" y="1876"/>
                  <a:pt x="192" y="1943"/>
                  <a:pt x="168" y="1992"/>
                </a:cubicBezTo>
                <a:cubicBezTo>
                  <a:pt x="163" y="2000"/>
                  <a:pt x="155" y="2007"/>
                  <a:pt x="152" y="2016"/>
                </a:cubicBezTo>
                <a:cubicBezTo>
                  <a:pt x="124" y="2077"/>
                  <a:pt x="150" y="2049"/>
                  <a:pt x="128" y="2072"/>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41377" name="Freeform 33"/>
          <p:cNvSpPr>
            <a:spLocks/>
          </p:cNvSpPr>
          <p:nvPr/>
        </p:nvSpPr>
        <p:spPr bwMode="auto">
          <a:xfrm>
            <a:off x="1592263" y="520700"/>
            <a:ext cx="1252537" cy="800100"/>
          </a:xfrm>
          <a:custGeom>
            <a:avLst/>
            <a:gdLst/>
            <a:ahLst/>
            <a:cxnLst>
              <a:cxn ang="0">
                <a:pos x="701" y="0"/>
              </a:cxn>
              <a:cxn ang="0">
                <a:pos x="685" y="120"/>
              </a:cxn>
              <a:cxn ang="0">
                <a:pos x="677" y="248"/>
              </a:cxn>
              <a:cxn ang="0">
                <a:pos x="757" y="264"/>
              </a:cxn>
              <a:cxn ang="0">
                <a:pos x="789" y="360"/>
              </a:cxn>
              <a:cxn ang="0">
                <a:pos x="757" y="376"/>
              </a:cxn>
              <a:cxn ang="0">
                <a:pos x="677" y="384"/>
              </a:cxn>
              <a:cxn ang="0">
                <a:pos x="693" y="448"/>
              </a:cxn>
              <a:cxn ang="0">
                <a:pos x="549" y="504"/>
              </a:cxn>
              <a:cxn ang="0">
                <a:pos x="413" y="480"/>
              </a:cxn>
              <a:cxn ang="0">
                <a:pos x="333" y="480"/>
              </a:cxn>
              <a:cxn ang="0">
                <a:pos x="253" y="488"/>
              </a:cxn>
              <a:cxn ang="0">
                <a:pos x="197" y="480"/>
              </a:cxn>
              <a:cxn ang="0">
                <a:pos x="229" y="440"/>
              </a:cxn>
              <a:cxn ang="0">
                <a:pos x="413" y="384"/>
              </a:cxn>
              <a:cxn ang="0">
                <a:pos x="381" y="328"/>
              </a:cxn>
              <a:cxn ang="0">
                <a:pos x="301" y="256"/>
              </a:cxn>
              <a:cxn ang="0">
                <a:pos x="413" y="216"/>
              </a:cxn>
              <a:cxn ang="0">
                <a:pos x="405" y="168"/>
              </a:cxn>
              <a:cxn ang="0">
                <a:pos x="317" y="224"/>
              </a:cxn>
              <a:cxn ang="0">
                <a:pos x="117" y="216"/>
              </a:cxn>
              <a:cxn ang="0">
                <a:pos x="61" y="208"/>
              </a:cxn>
              <a:cxn ang="0">
                <a:pos x="37" y="200"/>
              </a:cxn>
              <a:cxn ang="0">
                <a:pos x="13" y="184"/>
              </a:cxn>
              <a:cxn ang="0">
                <a:pos x="37" y="112"/>
              </a:cxn>
              <a:cxn ang="0">
                <a:pos x="61" y="64"/>
              </a:cxn>
              <a:cxn ang="0">
                <a:pos x="109" y="48"/>
              </a:cxn>
              <a:cxn ang="0">
                <a:pos x="117" y="24"/>
              </a:cxn>
              <a:cxn ang="0">
                <a:pos x="133" y="0"/>
              </a:cxn>
            </a:cxnLst>
            <a:rect l="0" t="0" r="r" b="b"/>
            <a:pathLst>
              <a:path w="789" h="504">
                <a:moveTo>
                  <a:pt x="701" y="0"/>
                </a:moveTo>
                <a:cubicBezTo>
                  <a:pt x="720" y="59"/>
                  <a:pt x="719" y="67"/>
                  <a:pt x="685" y="120"/>
                </a:cubicBezTo>
                <a:cubicBezTo>
                  <a:pt x="694" y="174"/>
                  <a:pt x="708" y="200"/>
                  <a:pt x="677" y="248"/>
                </a:cubicBezTo>
                <a:cubicBezTo>
                  <a:pt x="716" y="274"/>
                  <a:pt x="708" y="251"/>
                  <a:pt x="757" y="264"/>
                </a:cubicBezTo>
                <a:cubicBezTo>
                  <a:pt x="764" y="311"/>
                  <a:pt x="775" y="318"/>
                  <a:pt x="789" y="360"/>
                </a:cubicBezTo>
                <a:cubicBezTo>
                  <a:pt x="778" y="365"/>
                  <a:pt x="768" y="373"/>
                  <a:pt x="757" y="376"/>
                </a:cubicBezTo>
                <a:cubicBezTo>
                  <a:pt x="730" y="381"/>
                  <a:pt x="699" y="369"/>
                  <a:pt x="677" y="384"/>
                </a:cubicBezTo>
                <a:cubicBezTo>
                  <a:pt x="671" y="387"/>
                  <a:pt x="689" y="438"/>
                  <a:pt x="693" y="448"/>
                </a:cubicBezTo>
                <a:cubicBezTo>
                  <a:pt x="663" y="492"/>
                  <a:pt x="598" y="495"/>
                  <a:pt x="549" y="504"/>
                </a:cubicBezTo>
                <a:cubicBezTo>
                  <a:pt x="497" y="498"/>
                  <a:pt x="460" y="495"/>
                  <a:pt x="413" y="480"/>
                </a:cubicBezTo>
                <a:cubicBezTo>
                  <a:pt x="338" y="498"/>
                  <a:pt x="431" y="480"/>
                  <a:pt x="333" y="480"/>
                </a:cubicBezTo>
                <a:cubicBezTo>
                  <a:pt x="306" y="480"/>
                  <a:pt x="279" y="485"/>
                  <a:pt x="253" y="488"/>
                </a:cubicBezTo>
                <a:cubicBezTo>
                  <a:pt x="234" y="485"/>
                  <a:pt x="212" y="490"/>
                  <a:pt x="197" y="480"/>
                </a:cubicBezTo>
                <a:cubicBezTo>
                  <a:pt x="183" y="471"/>
                  <a:pt x="210" y="448"/>
                  <a:pt x="229" y="440"/>
                </a:cubicBezTo>
                <a:cubicBezTo>
                  <a:pt x="290" y="412"/>
                  <a:pt x="345" y="392"/>
                  <a:pt x="413" y="384"/>
                </a:cubicBezTo>
                <a:cubicBezTo>
                  <a:pt x="440" y="342"/>
                  <a:pt x="420" y="341"/>
                  <a:pt x="381" y="328"/>
                </a:cubicBezTo>
                <a:cubicBezTo>
                  <a:pt x="365" y="282"/>
                  <a:pt x="347" y="267"/>
                  <a:pt x="301" y="256"/>
                </a:cubicBezTo>
                <a:cubicBezTo>
                  <a:pt x="334" y="233"/>
                  <a:pt x="373" y="225"/>
                  <a:pt x="413" y="216"/>
                </a:cubicBezTo>
                <a:cubicBezTo>
                  <a:pt x="410" y="200"/>
                  <a:pt x="419" y="175"/>
                  <a:pt x="405" y="168"/>
                </a:cubicBezTo>
                <a:cubicBezTo>
                  <a:pt x="349" y="137"/>
                  <a:pt x="328" y="190"/>
                  <a:pt x="317" y="224"/>
                </a:cubicBezTo>
                <a:cubicBezTo>
                  <a:pt x="208" y="196"/>
                  <a:pt x="274" y="206"/>
                  <a:pt x="117" y="216"/>
                </a:cubicBezTo>
                <a:cubicBezTo>
                  <a:pt x="21" y="247"/>
                  <a:pt x="94" y="241"/>
                  <a:pt x="61" y="208"/>
                </a:cubicBezTo>
                <a:cubicBezTo>
                  <a:pt x="55" y="202"/>
                  <a:pt x="44" y="203"/>
                  <a:pt x="37" y="200"/>
                </a:cubicBezTo>
                <a:cubicBezTo>
                  <a:pt x="28" y="195"/>
                  <a:pt x="21" y="189"/>
                  <a:pt x="13" y="184"/>
                </a:cubicBezTo>
                <a:cubicBezTo>
                  <a:pt x="0" y="147"/>
                  <a:pt x="9" y="139"/>
                  <a:pt x="37" y="112"/>
                </a:cubicBezTo>
                <a:cubicBezTo>
                  <a:pt x="41" y="98"/>
                  <a:pt x="47" y="72"/>
                  <a:pt x="61" y="64"/>
                </a:cubicBezTo>
                <a:cubicBezTo>
                  <a:pt x="75" y="55"/>
                  <a:pt x="109" y="48"/>
                  <a:pt x="109" y="48"/>
                </a:cubicBezTo>
                <a:cubicBezTo>
                  <a:pt x="111" y="40"/>
                  <a:pt x="113" y="31"/>
                  <a:pt x="117" y="24"/>
                </a:cubicBezTo>
                <a:cubicBezTo>
                  <a:pt x="121" y="15"/>
                  <a:pt x="133" y="0"/>
                  <a:pt x="133" y="0"/>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41386" name="Text Box 42"/>
          <p:cNvSpPr txBox="1">
            <a:spLocks noChangeArrowheads="1"/>
          </p:cNvSpPr>
          <p:nvPr/>
        </p:nvSpPr>
        <p:spPr bwMode="auto">
          <a:xfrm>
            <a:off x="914400" y="52451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bn-IN" sz="3600" dirty="0" smtClean="0">
                <a:solidFill>
                  <a:srgbClr val="0033CC"/>
                </a:solidFill>
                <a:latin typeface="Comic Sans MS" pitchFamily="-107" charset="0"/>
                <a:ea typeface="+mn-ea"/>
                <a:cs typeface="+mn-cs"/>
              </a:rPr>
              <a:t>আফ্রিকা</a:t>
            </a:r>
            <a:endParaRPr lang="en-US" sz="3600" dirty="0">
              <a:solidFill>
                <a:srgbClr val="0033CC"/>
              </a:solidFill>
              <a:latin typeface="Comic Sans MS" pitchFamily="-107" charset="0"/>
              <a:ea typeface="+mn-ea"/>
              <a:cs typeface="+mn-cs"/>
            </a:endParaRPr>
          </a:p>
        </p:txBody>
      </p:sp>
      <p:sp>
        <p:nvSpPr>
          <p:cNvPr id="441387" name="Text Box 43"/>
          <p:cNvSpPr txBox="1">
            <a:spLocks noChangeArrowheads="1"/>
          </p:cNvSpPr>
          <p:nvPr/>
        </p:nvSpPr>
        <p:spPr bwMode="auto">
          <a:xfrm>
            <a:off x="6324600" y="4914900"/>
            <a:ext cx="21463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bn-IN" sz="3600" dirty="0" smtClean="0">
                <a:solidFill>
                  <a:srgbClr val="0033CC"/>
                </a:solidFill>
                <a:latin typeface="Comic Sans MS" pitchFamily="-107" charset="0"/>
                <a:ea typeface="+mn-ea"/>
                <a:cs typeface="+mn-cs"/>
              </a:rPr>
              <a:t>আরোব</a:t>
            </a:r>
            <a:endParaRPr lang="en-US" sz="3600" dirty="0">
              <a:solidFill>
                <a:srgbClr val="0033CC"/>
              </a:solidFill>
              <a:latin typeface="Comic Sans MS" pitchFamily="-107" charset="0"/>
              <a:ea typeface="+mn-ea"/>
              <a:cs typeface="+mn-cs"/>
            </a:endParaRPr>
          </a:p>
        </p:txBody>
      </p:sp>
      <p:sp>
        <p:nvSpPr>
          <p:cNvPr id="441389" name="Text Box 45"/>
          <p:cNvSpPr txBox="1">
            <a:spLocks noChangeArrowheads="1"/>
          </p:cNvSpPr>
          <p:nvPr/>
        </p:nvSpPr>
        <p:spPr bwMode="auto">
          <a:xfrm>
            <a:off x="6324600" y="2095500"/>
            <a:ext cx="1485900" cy="519113"/>
          </a:xfrm>
          <a:prstGeom prst="rect">
            <a:avLst/>
          </a:prstGeom>
          <a:noFill/>
          <a:ln w="12700">
            <a:noFill/>
            <a:miter lim="800000"/>
            <a:headEnd/>
            <a:tailEnd/>
          </a:ln>
          <a:effectLst>
            <a:outerShdw blurRad="63500" dist="53882" dir="2700000" algn="ctr" rotWithShape="0">
              <a:srgbClr val="003366">
                <a:alpha val="50000"/>
              </a:srgbClr>
            </a:outerShdw>
          </a:effectLst>
        </p:spPr>
        <p:txBody>
          <a:bodyPr>
            <a:spAutoFit/>
          </a:bodyPr>
          <a:lstStyle/>
          <a:p>
            <a:pPr>
              <a:spcBef>
                <a:spcPct val="50000"/>
              </a:spcBef>
              <a:defRPr/>
            </a:pPr>
            <a:r>
              <a:rPr lang="bn-IN" sz="2800" dirty="0" smtClean="0">
                <a:solidFill>
                  <a:srgbClr val="0033CC"/>
                </a:solidFill>
                <a:latin typeface="Comic Sans MS" pitchFamily="-107" charset="0"/>
                <a:ea typeface="+mn-ea"/>
                <a:cs typeface="+mn-cs"/>
              </a:rPr>
              <a:t>এশিয়া</a:t>
            </a:r>
            <a:endParaRPr lang="en-US" sz="2800" dirty="0">
              <a:solidFill>
                <a:srgbClr val="0033CC"/>
              </a:solidFill>
              <a:latin typeface="Comic Sans MS" pitchFamily="-107" charset="0"/>
              <a:ea typeface="+mn-ea"/>
              <a:cs typeface="+mn-cs"/>
            </a:endParaRPr>
          </a:p>
        </p:txBody>
      </p:sp>
      <p:sp>
        <p:nvSpPr>
          <p:cNvPr id="441390" name="Text Box 46"/>
          <p:cNvSpPr txBox="1">
            <a:spLocks noChangeArrowheads="1"/>
          </p:cNvSpPr>
          <p:nvPr/>
        </p:nvSpPr>
        <p:spPr bwMode="auto">
          <a:xfrm>
            <a:off x="3009900" y="1244600"/>
            <a:ext cx="2882900" cy="519113"/>
          </a:xfrm>
          <a:prstGeom prst="rect">
            <a:avLst/>
          </a:prstGeom>
          <a:noFill/>
          <a:ln w="12700">
            <a:noFill/>
            <a:miter lim="800000"/>
            <a:headEnd/>
            <a:tailEnd/>
          </a:ln>
          <a:effectLst>
            <a:outerShdw blurRad="63500" dist="53882" dir="2700000" algn="ctr" rotWithShape="0">
              <a:srgbClr val="003366">
                <a:alpha val="50000"/>
              </a:srgbClr>
            </a:outerShdw>
          </a:effectLst>
        </p:spPr>
        <p:txBody>
          <a:bodyPr>
            <a:spAutoFit/>
          </a:bodyPr>
          <a:lstStyle/>
          <a:p>
            <a:pPr>
              <a:spcBef>
                <a:spcPct val="50000"/>
              </a:spcBef>
              <a:defRPr/>
            </a:pPr>
            <a:r>
              <a:rPr lang="bn-IN" sz="2800" dirty="0" smtClean="0">
                <a:solidFill>
                  <a:srgbClr val="0033CC"/>
                </a:solidFill>
                <a:latin typeface="Comic Sans MS" pitchFamily="-107" charset="0"/>
                <a:ea typeface="+mn-ea"/>
                <a:cs typeface="+mn-cs"/>
              </a:rPr>
              <a:t>ইউরোপ</a:t>
            </a:r>
            <a:endParaRPr lang="en-US" sz="2800" dirty="0">
              <a:solidFill>
                <a:srgbClr val="0033CC"/>
              </a:solidFill>
              <a:latin typeface="Comic Sans MS" pitchFamily="-107" charset="0"/>
              <a:ea typeface="+mn-ea"/>
              <a:cs typeface="+mn-cs"/>
            </a:endParaRPr>
          </a:p>
        </p:txBody>
      </p:sp>
      <p:sp>
        <p:nvSpPr>
          <p:cNvPr id="45066" name="Text Box 48"/>
          <p:cNvSpPr txBox="1">
            <a:spLocks noChangeArrowheads="1"/>
          </p:cNvSpPr>
          <p:nvPr/>
        </p:nvSpPr>
        <p:spPr bwMode="auto">
          <a:xfrm rot="1299097">
            <a:off x="3187700" y="4266685"/>
            <a:ext cx="2108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800" dirty="0" smtClean="0">
                <a:solidFill>
                  <a:schemeClr val="tx1"/>
                </a:solidFill>
              </a:rPr>
              <a:t>ভূমধ্য সাগর</a:t>
            </a:r>
            <a:endParaRPr lang="en-US" sz="1400" dirty="0">
              <a:solidFill>
                <a:schemeClr val="tx1"/>
              </a:solidFill>
            </a:endParaRPr>
          </a:p>
        </p:txBody>
      </p:sp>
      <p:sp>
        <p:nvSpPr>
          <p:cNvPr id="45067" name="Text Box 49"/>
          <p:cNvSpPr txBox="1">
            <a:spLocks noChangeArrowheads="1"/>
          </p:cNvSpPr>
          <p:nvPr/>
        </p:nvSpPr>
        <p:spPr bwMode="auto">
          <a:xfrm rot="1299097">
            <a:off x="584200" y="1208773"/>
            <a:ext cx="13636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800" dirty="0" smtClean="0">
                <a:solidFill>
                  <a:schemeClr val="tx1"/>
                </a:solidFill>
              </a:rPr>
              <a:t>অত্লান্তিক্ মহাসাগর</a:t>
            </a:r>
            <a:endParaRPr lang="en-US" sz="1800" dirty="0">
              <a:solidFill>
                <a:schemeClr val="tx1"/>
              </a:solidFill>
            </a:endParaRPr>
          </a:p>
        </p:txBody>
      </p:sp>
      <p:sp>
        <p:nvSpPr>
          <p:cNvPr id="441394" name="Line 50"/>
          <p:cNvSpPr>
            <a:spLocks noChangeShapeType="1"/>
          </p:cNvSpPr>
          <p:nvPr/>
        </p:nvSpPr>
        <p:spPr bwMode="auto">
          <a:xfrm flipH="1">
            <a:off x="3086100" y="2120900"/>
            <a:ext cx="2527300" cy="2667000"/>
          </a:xfrm>
          <a:prstGeom prst="line">
            <a:avLst/>
          </a:prstGeom>
          <a:noFill/>
          <a:ln w="57150">
            <a:solidFill>
              <a:srgbClr val="FFFF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2" name="Group 52"/>
          <p:cNvGrpSpPr>
            <a:grpSpLocks/>
          </p:cNvGrpSpPr>
          <p:nvPr/>
        </p:nvGrpSpPr>
        <p:grpSpPr bwMode="auto">
          <a:xfrm>
            <a:off x="6183313" y="4165600"/>
            <a:ext cx="695325" cy="1225550"/>
            <a:chOff x="3800" y="2424"/>
            <a:chExt cx="592" cy="912"/>
          </a:xfrm>
        </p:grpSpPr>
        <p:sp>
          <p:nvSpPr>
            <p:cNvPr id="441397" name="Oval 53"/>
            <p:cNvSpPr>
              <a:spLocks noChangeArrowheads="1"/>
            </p:cNvSpPr>
            <p:nvPr/>
          </p:nvSpPr>
          <p:spPr bwMode="auto">
            <a:xfrm>
              <a:off x="3888" y="2504"/>
              <a:ext cx="424" cy="736"/>
            </a:xfrm>
            <a:prstGeom prst="ellipse">
              <a:avLst/>
            </a:prstGeom>
            <a:noFill/>
            <a:ln w="76200">
              <a:solidFill>
                <a:schemeClr val="accent1"/>
              </a:solidFill>
              <a:round/>
              <a:headEnd/>
              <a:tailEnd/>
            </a:ln>
            <a:effectLst>
              <a:outerShdw blurRad="63500" dist="38099" dir="2700000" algn="ctr" rotWithShape="0">
                <a:schemeClr val="bg2">
                  <a:alpha val="74998"/>
                </a:schemeClr>
              </a:outerShdw>
            </a:effectLst>
          </p:spPr>
          <p:txBody>
            <a:bodyPr wrap="none" anchor="ctr"/>
            <a:lstStyle/>
            <a:p>
              <a:pPr algn="ctr">
                <a:defRPr/>
              </a:pPr>
              <a:endParaRPr lang="en-US" b="0">
                <a:solidFill>
                  <a:schemeClr val="accent1"/>
                </a:solidFill>
                <a:latin typeface="Times" pitchFamily="-107" charset="0"/>
                <a:ea typeface="+mn-ea"/>
                <a:cs typeface="+mn-cs"/>
              </a:endParaRPr>
            </a:p>
          </p:txBody>
        </p:sp>
        <p:sp>
          <p:nvSpPr>
            <p:cNvPr id="441398" name="Oval 54"/>
            <p:cNvSpPr>
              <a:spLocks noChangeArrowheads="1"/>
            </p:cNvSpPr>
            <p:nvPr/>
          </p:nvSpPr>
          <p:spPr bwMode="auto">
            <a:xfrm>
              <a:off x="3800" y="2424"/>
              <a:ext cx="592" cy="912"/>
            </a:xfrm>
            <a:prstGeom prst="ellipse">
              <a:avLst/>
            </a:prstGeom>
            <a:noFill/>
            <a:ln w="7620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45070" name="Freeform 56" descr="Purple mesh"/>
          <p:cNvSpPr>
            <a:spLocks/>
          </p:cNvSpPr>
          <p:nvPr/>
        </p:nvSpPr>
        <p:spPr bwMode="auto">
          <a:xfrm>
            <a:off x="6251575" y="5351463"/>
            <a:ext cx="914400" cy="998537"/>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700">
            <a:solidFill>
              <a:schemeClr val="tx1"/>
            </a:solidFill>
            <a:round/>
            <a:headEnd/>
            <a:tailEnd/>
          </a:ln>
        </p:spPr>
        <p:txBody>
          <a:bodyPr wrap="none" anchor="ctr"/>
          <a:lstStyle/>
          <a:p>
            <a:endParaRPr lang="en-US"/>
          </a:p>
        </p:txBody>
      </p:sp>
      <p:sp>
        <p:nvSpPr>
          <p:cNvPr id="45071" name="Rectangle 57"/>
          <p:cNvSpPr>
            <a:spLocks noChangeArrowheads="1"/>
          </p:cNvSpPr>
          <p:nvPr/>
        </p:nvSpPr>
        <p:spPr bwMode="auto">
          <a:xfrm>
            <a:off x="571500" y="495300"/>
            <a:ext cx="7950200" cy="5829300"/>
          </a:xfrm>
          <a:prstGeom prst="rect">
            <a:avLst/>
          </a:prstGeom>
          <a:noFill/>
          <a:ln w="7620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1395" name="Line 51"/>
          <p:cNvSpPr>
            <a:spLocks noChangeShapeType="1"/>
          </p:cNvSpPr>
          <p:nvPr/>
        </p:nvSpPr>
        <p:spPr bwMode="auto">
          <a:xfrm>
            <a:off x="1905000" y="177800"/>
            <a:ext cx="5257800" cy="6337300"/>
          </a:xfrm>
          <a:prstGeom prst="line">
            <a:avLst/>
          </a:prstGeom>
          <a:noFill/>
          <a:ln w="57150">
            <a:solidFill>
              <a:srgbClr val="FFFF00"/>
            </a:solidFill>
            <a:round/>
            <a:headEnd type="arrow" w="med" len="med"/>
            <a:tailEnd type="arrow" w="med" len="med"/>
          </a:ln>
          <a:effectLst>
            <a:outerShdw blurRad="63500" dist="113592" dir="159390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41388" name="Text Box 44"/>
          <p:cNvSpPr txBox="1">
            <a:spLocks noChangeArrowheads="1"/>
          </p:cNvSpPr>
          <p:nvPr/>
        </p:nvSpPr>
        <p:spPr bwMode="auto">
          <a:xfrm>
            <a:off x="6794500" y="4273550"/>
            <a:ext cx="1854200" cy="400110"/>
          </a:xfrm>
          <a:prstGeom prst="rect">
            <a:avLst/>
          </a:prstGeom>
          <a:solidFill>
            <a:srgbClr val="022178"/>
          </a:solidFill>
          <a:ln w="76200">
            <a:solidFill>
              <a:srgbClr val="A50021"/>
            </a:solid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sz="2000" dirty="0" smtClean="0">
                <a:solidFill>
                  <a:srgbClr val="66CCFF"/>
                </a:solidFill>
                <a:latin typeface="Comic Sans MS" pitchFamily="-107" charset="0"/>
                <a:ea typeface="+mn-ea"/>
                <a:cs typeface="+mn-cs"/>
              </a:rPr>
              <a:t>প্যালেস্টিন</a:t>
            </a:r>
            <a:endParaRPr lang="en-US" sz="2000" dirty="0">
              <a:solidFill>
                <a:srgbClr val="66CCFF"/>
              </a:solidFill>
              <a:latin typeface="Comic Sans MS" pitchFamily="-107" charset="0"/>
              <a:ea typeface="+mn-ea"/>
              <a:cs typeface="+mn-cs"/>
            </a:endParaRPr>
          </a:p>
        </p:txBody>
      </p:sp>
      <p:sp>
        <p:nvSpPr>
          <p:cNvPr id="441391" name="Text Box 47"/>
          <p:cNvSpPr txBox="1">
            <a:spLocks noChangeArrowheads="1"/>
          </p:cNvSpPr>
          <p:nvPr/>
        </p:nvSpPr>
        <p:spPr bwMode="auto">
          <a:xfrm>
            <a:off x="495347" y="2198119"/>
            <a:ext cx="7980363" cy="1446550"/>
          </a:xfrm>
          <a:prstGeom prst="rect">
            <a:avLst/>
          </a:prstGeom>
          <a:noFill/>
          <a:ln w="12700">
            <a:noFill/>
            <a:miter lim="800000"/>
            <a:headEnd/>
            <a:tailEnd/>
          </a:ln>
          <a:effectLst>
            <a:outerShdw blurRad="63500" dist="109250" dir="2132261" algn="ctr" rotWithShape="0">
              <a:schemeClr val="bg2">
                <a:alpha val="50000"/>
              </a:schemeClr>
            </a:outerShdw>
          </a:effectLst>
        </p:spPr>
        <p:txBody>
          <a:bodyPr>
            <a:spAutoFit/>
          </a:bodyPr>
          <a:lstStyle/>
          <a:p>
            <a:pPr algn="ctr">
              <a:spcBef>
                <a:spcPct val="50000"/>
              </a:spcBef>
              <a:defRPr/>
            </a:pPr>
            <a:r>
              <a:rPr lang="bn-IN" sz="8800" dirty="0" smtClean="0">
                <a:solidFill>
                  <a:srgbClr val="FF0000"/>
                </a:solidFill>
                <a:latin typeface="Comic Sans MS" pitchFamily="-107" charset="0"/>
                <a:ea typeface="+mn-ea"/>
                <a:cs typeface="+mn-cs"/>
              </a:rPr>
              <a:t>রোমিয় সাম্রাজ্য </a:t>
            </a:r>
            <a:endParaRPr lang="en-US" sz="8800" dirty="0">
              <a:solidFill>
                <a:srgbClr val="FF0000"/>
              </a:solidFill>
              <a:latin typeface="Comic Sans MS" pitchFamily="-107" charset="0"/>
              <a:ea typeface="+mn-ea"/>
              <a:cs typeface="+mn-cs"/>
            </a:endParaRPr>
          </a:p>
        </p:txBody>
      </p:sp>
      <p:sp>
        <p:nvSpPr>
          <p:cNvPr id="45083" name="Text Box 77"/>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41426" name="Rectangle 82"/>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21</a:t>
            </a:r>
          </a:p>
        </p:txBody>
      </p:sp>
      <p:sp>
        <p:nvSpPr>
          <p:cNvPr id="45086" name="Text Box 84"/>
          <p:cNvSpPr txBox="1">
            <a:spLocks noChangeArrowheads="1"/>
          </p:cNvSpPr>
          <p:nvPr/>
        </p:nvSpPr>
        <p:spPr bwMode="auto">
          <a:xfrm>
            <a:off x="858202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2</a:t>
            </a:r>
          </a:p>
        </p:txBody>
      </p:sp>
      <p:grpSp>
        <p:nvGrpSpPr>
          <p:cNvPr id="44" name="Group 43"/>
          <p:cNvGrpSpPr/>
          <p:nvPr/>
        </p:nvGrpSpPr>
        <p:grpSpPr>
          <a:xfrm>
            <a:off x="7951348" y="3316995"/>
            <a:ext cx="984250" cy="550863"/>
            <a:chOff x="9978451" y="3625467"/>
            <a:chExt cx="984250" cy="550863"/>
          </a:xfrm>
        </p:grpSpPr>
        <p:grpSp>
          <p:nvGrpSpPr>
            <p:cNvPr id="45" name="Group 34"/>
            <p:cNvGrpSpPr/>
            <p:nvPr/>
          </p:nvGrpSpPr>
          <p:grpSpPr>
            <a:xfrm>
              <a:off x="9978451" y="3625467"/>
              <a:ext cx="984250" cy="550863"/>
              <a:chOff x="7931150" y="3429000"/>
              <a:chExt cx="984250" cy="550863"/>
            </a:xfrm>
          </p:grpSpPr>
          <p:sp>
            <p:nvSpPr>
              <p:cNvPr id="47"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8"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9"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0"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গ্রীক সেকেন্দার</a:t>
                </a:r>
                <a:endParaRPr lang="en-US" sz="900" dirty="0">
                  <a:solidFill>
                    <a:srgbClr val="000000"/>
                  </a:solidFill>
                  <a:latin typeface="Helvetica" charset="0"/>
                </a:endParaRPr>
              </a:p>
            </p:txBody>
          </p:sp>
          <p:sp>
            <p:nvSpPr>
              <p:cNvPr id="53"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নীরবতা</a:t>
                </a:r>
                <a:endParaRPr lang="en-US" sz="900" dirty="0">
                  <a:solidFill>
                    <a:srgbClr val="000000"/>
                  </a:solidFill>
                  <a:latin typeface="Chicago" charset="0"/>
                </a:endParaRPr>
              </a:p>
            </p:txBody>
          </p:sp>
        </p:grpSp>
        <p:sp>
          <p:nvSpPr>
            <p:cNvPr id="46" name="Rectangle 45"/>
            <p:cNvSpPr/>
            <p:nvPr/>
          </p:nvSpPr>
          <p:spPr>
            <a:xfrm>
              <a:off x="10039491" y="3919102"/>
              <a:ext cx="891591" cy="196802"/>
            </a:xfrm>
            <a:prstGeom prst="rect">
              <a:avLst/>
            </a:prstGeom>
          </p:spPr>
          <p:txBody>
            <a:bodyPr wrap="none">
              <a:spAutoFit/>
            </a:bodyPr>
            <a:lstStyle/>
            <a:p>
              <a:pPr>
                <a:spcBef>
                  <a:spcPct val="50000"/>
                </a:spcBef>
              </a:pPr>
              <a:r>
                <a:rPr lang="bn-IN" sz="900" dirty="0" smtClean="0">
                  <a:solidFill>
                    <a:schemeClr val="bg2"/>
                  </a:solidFill>
                  <a:latin typeface="Helvetica" charset="0"/>
                </a:rPr>
                <a:t>রোমিয় পদ্ধতি </a:t>
              </a:r>
              <a:endParaRPr lang="en-US" sz="900" dirty="0">
                <a:solidFill>
                  <a:schemeClr val="bg2"/>
                </a:solidFill>
                <a:latin typeface="Helvetica" charset="0"/>
              </a:endParaRPr>
            </a:p>
          </p:txBody>
        </p:sp>
      </p:grpSp>
      <p:sp>
        <p:nvSpPr>
          <p:cNvPr id="36"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1391"/>
                                        </p:tgtEl>
                                        <p:attrNameLst>
                                          <p:attrName>style.visibility</p:attrName>
                                        </p:attrNameLst>
                                      </p:cBhvr>
                                      <p:to>
                                        <p:strVal val="visible"/>
                                      </p:to>
                                    </p:set>
                                    <p:animEffect transition="in" filter="fade">
                                      <p:cBhvr>
                                        <p:cTn id="7" dur="1000"/>
                                        <p:tgtEl>
                                          <p:spTgt spid="441391"/>
                                        </p:tgtEl>
                                      </p:cBhvr>
                                    </p:animEffect>
                                  </p:childTnLst>
                                </p:cTn>
                              </p:par>
                            </p:childTnLst>
                          </p:cTn>
                        </p:par>
                        <p:par>
                          <p:cTn id="8" fill="hold" nodeType="afterGroup">
                            <p:stCondLst>
                              <p:cond delay="1000"/>
                            </p:stCondLst>
                            <p:childTnLst>
                              <p:par>
                                <p:cTn id="9" presetID="16" presetClass="entr" presetSubtype="42" fill="hold" nodeType="afterEffect">
                                  <p:stCondLst>
                                    <p:cond delay="0"/>
                                  </p:stCondLst>
                                  <p:childTnLst>
                                    <p:set>
                                      <p:cBhvr>
                                        <p:cTn id="10" dur="1" fill="hold">
                                          <p:stCondLst>
                                            <p:cond delay="0"/>
                                          </p:stCondLst>
                                        </p:cTn>
                                        <p:tgtEl>
                                          <p:spTgt spid="441395"/>
                                        </p:tgtEl>
                                        <p:attrNameLst>
                                          <p:attrName>style.visibility</p:attrName>
                                        </p:attrNameLst>
                                      </p:cBhvr>
                                      <p:to>
                                        <p:strVal val="visible"/>
                                      </p:to>
                                    </p:set>
                                    <p:animEffect transition="in" filter="barn(outHorizontal)">
                                      <p:cBhvr>
                                        <p:cTn id="11" dur="500"/>
                                        <p:tgtEl>
                                          <p:spTgt spid="44139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37" fill="hold" nodeType="clickEffect">
                                  <p:stCondLst>
                                    <p:cond delay="0"/>
                                  </p:stCondLst>
                                  <p:childTnLst>
                                    <p:set>
                                      <p:cBhvr>
                                        <p:cTn id="15" dur="1" fill="hold">
                                          <p:stCondLst>
                                            <p:cond delay="0"/>
                                          </p:stCondLst>
                                        </p:cTn>
                                        <p:tgtEl>
                                          <p:spTgt spid="441394"/>
                                        </p:tgtEl>
                                        <p:attrNameLst>
                                          <p:attrName>style.visibility</p:attrName>
                                        </p:attrNameLst>
                                      </p:cBhvr>
                                      <p:to>
                                        <p:strVal val="visible"/>
                                      </p:to>
                                    </p:set>
                                    <p:animEffect transition="in" filter="barn(outVertical)">
                                      <p:cBhvr>
                                        <p:cTn id="16" dur="500"/>
                                        <p:tgtEl>
                                          <p:spTgt spid="44139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41388"/>
                                        </p:tgtEl>
                                        <p:attrNameLst>
                                          <p:attrName>style.visibility</p:attrName>
                                        </p:attrNameLst>
                                      </p:cBhvr>
                                      <p:to>
                                        <p:strVal val="visible"/>
                                      </p:to>
                                    </p:set>
                                    <p:anim calcmode="lin" valueType="num">
                                      <p:cBhvr additive="base">
                                        <p:cTn id="21" dur="500" fill="hold"/>
                                        <p:tgtEl>
                                          <p:spTgt spid="441388"/>
                                        </p:tgtEl>
                                        <p:attrNameLst>
                                          <p:attrName>ppt_x</p:attrName>
                                        </p:attrNameLst>
                                      </p:cBhvr>
                                      <p:tavLst>
                                        <p:tav tm="0">
                                          <p:val>
                                            <p:strVal val="1+#ppt_w/2"/>
                                          </p:val>
                                        </p:tav>
                                        <p:tav tm="100000">
                                          <p:val>
                                            <p:strVal val="#ppt_x"/>
                                          </p:val>
                                        </p:tav>
                                      </p:tavLst>
                                    </p:anim>
                                    <p:anim calcmode="lin" valueType="num">
                                      <p:cBhvr additive="base">
                                        <p:cTn id="22" dur="500" fill="hold"/>
                                        <p:tgtEl>
                                          <p:spTgt spid="441388"/>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500"/>
                            </p:stCondLst>
                            <p:childTnLst>
                              <p:par>
                                <p:cTn id="24" presetID="19" presetClass="entr" presetSubtype="1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0" fill="hold"/>
                                        <p:tgtEl>
                                          <p:spTgt spid="2"/>
                                        </p:tgtEl>
                                        <p:attrNameLst>
                                          <p:attrName>ppt_w</p:attrName>
                                        </p:attrNameLst>
                                      </p:cBhvr>
                                      <p:tavLst>
                                        <p:tav tm="0" fmla="#ppt_w*sin(2.5*pi*$)">
                                          <p:val>
                                            <p:fltVal val="0"/>
                                          </p:val>
                                        </p:tav>
                                        <p:tav tm="100000">
                                          <p:val>
                                            <p:fltVal val="1"/>
                                          </p:val>
                                        </p:tav>
                                      </p:tavLst>
                                    </p:anim>
                                    <p:anim calcmode="lin" valueType="num">
                                      <p:cBhvr>
                                        <p:cTn id="27"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88" grpId="0" animBg="1" autoUpdateAnimBg="0"/>
      <p:bldP spid="441391"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5"/>
          <p:cNvPicPr>
            <a:picLocks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17538" y="569913"/>
            <a:ext cx="7929562" cy="56991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92871" name="Rectangle 7"/>
          <p:cNvSpPr>
            <a:spLocks noChangeArrowheads="1"/>
          </p:cNvSpPr>
          <p:nvPr/>
        </p:nvSpPr>
        <p:spPr bwMode="auto">
          <a:xfrm>
            <a:off x="623888" y="5788025"/>
            <a:ext cx="7924800" cy="515938"/>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bn-IN" sz="2800" dirty="0" smtClean="0">
                <a:solidFill>
                  <a:srgbClr val="F0FF63"/>
                </a:solidFill>
                <a:effectLst>
                  <a:outerShdw blurRad="38100" dist="38100" dir="2700000" algn="tl">
                    <a:srgbClr val="000000"/>
                  </a:outerShdw>
                </a:effectLst>
              </a:rPr>
              <a:t>রোম</a:t>
            </a:r>
            <a:r>
              <a:rPr lang="en-US" sz="2800" dirty="0" smtClean="0">
                <a:solidFill>
                  <a:srgbClr val="F0FF63"/>
                </a:solidFill>
                <a:effectLst>
                  <a:outerShdw blurRad="38100" dist="38100" dir="2700000" algn="tl">
                    <a:srgbClr val="000000"/>
                  </a:outerShdw>
                </a:effectLst>
              </a:rPr>
              <a:t>: </a:t>
            </a:r>
            <a:r>
              <a:rPr lang="bn-IN" sz="2800" dirty="0" smtClean="0">
                <a:solidFill>
                  <a:srgbClr val="F0FF63"/>
                </a:solidFill>
                <a:effectLst>
                  <a:outerShdw blurRad="38100" dist="38100" dir="2700000" algn="tl">
                    <a:srgbClr val="000000"/>
                  </a:outerShdw>
                </a:effectLst>
              </a:rPr>
              <a:t>কনস্টান্টাইনের আর্চ</a:t>
            </a:r>
            <a:endParaRPr lang="en-US" sz="2800" dirty="0">
              <a:solidFill>
                <a:srgbClr val="F0FF63"/>
              </a:solidFill>
              <a:effectLst>
                <a:outerShdw blurRad="38100" dist="38100" dir="2700000" algn="tl">
                  <a:srgbClr val="000000"/>
                </a:outerShdw>
              </a:effectLst>
            </a:endParaRPr>
          </a:p>
        </p:txBody>
      </p:sp>
      <p:sp>
        <p:nvSpPr>
          <p:cNvPr id="47115" name="Text Box 27"/>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92895" name="Rectangle 3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22</a:t>
            </a:r>
          </a:p>
        </p:txBody>
      </p:sp>
      <p:grpSp>
        <p:nvGrpSpPr>
          <p:cNvPr id="25" name="Group 24"/>
          <p:cNvGrpSpPr/>
          <p:nvPr/>
        </p:nvGrpSpPr>
        <p:grpSpPr>
          <a:xfrm>
            <a:off x="7935162" y="3478712"/>
            <a:ext cx="984250" cy="550863"/>
            <a:chOff x="9978451" y="3625467"/>
            <a:chExt cx="984250" cy="550863"/>
          </a:xfrm>
        </p:grpSpPr>
        <p:grpSp>
          <p:nvGrpSpPr>
            <p:cNvPr id="26" name="Group 34"/>
            <p:cNvGrpSpPr/>
            <p:nvPr/>
          </p:nvGrpSpPr>
          <p:grpSpPr>
            <a:xfrm>
              <a:off x="9978451" y="3625467"/>
              <a:ext cx="984250" cy="550863"/>
              <a:chOff x="7931150" y="3429000"/>
              <a:chExt cx="984250" cy="550863"/>
            </a:xfrm>
          </p:grpSpPr>
          <p:sp>
            <p:nvSpPr>
              <p:cNvPr id="28"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9"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0"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1"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গ্রীক সেকেন্দার</a:t>
                </a:r>
                <a:endParaRPr lang="en-US" sz="900" dirty="0">
                  <a:solidFill>
                    <a:srgbClr val="000000"/>
                  </a:solidFill>
                  <a:latin typeface="Helvetica" charset="0"/>
                </a:endParaRPr>
              </a:p>
            </p:txBody>
          </p:sp>
          <p:sp>
            <p:nvSpPr>
              <p:cNvPr id="34"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নীরবতা</a:t>
                </a:r>
                <a:endParaRPr lang="en-US" sz="900" dirty="0">
                  <a:solidFill>
                    <a:srgbClr val="000000"/>
                  </a:solidFill>
                  <a:latin typeface="Chicago" charset="0"/>
                </a:endParaRPr>
              </a:p>
            </p:txBody>
          </p:sp>
        </p:grpSp>
        <p:sp>
          <p:nvSpPr>
            <p:cNvPr id="27" name="Rectangle 26"/>
            <p:cNvSpPr/>
            <p:nvPr/>
          </p:nvSpPr>
          <p:spPr>
            <a:xfrm>
              <a:off x="10039491" y="3919102"/>
              <a:ext cx="891591" cy="196802"/>
            </a:xfrm>
            <a:prstGeom prst="rect">
              <a:avLst/>
            </a:prstGeom>
          </p:spPr>
          <p:txBody>
            <a:bodyPr wrap="none">
              <a:spAutoFit/>
            </a:bodyPr>
            <a:lstStyle/>
            <a:p>
              <a:pPr>
                <a:spcBef>
                  <a:spcPct val="50000"/>
                </a:spcBef>
              </a:pPr>
              <a:r>
                <a:rPr lang="bn-IN" sz="900" dirty="0" smtClean="0">
                  <a:solidFill>
                    <a:schemeClr val="bg2"/>
                  </a:solidFill>
                  <a:latin typeface="Helvetica" charset="0"/>
                </a:rPr>
                <a:t>রোমিয় পদ্ধতি </a:t>
              </a:r>
              <a:endParaRPr lang="en-US" sz="900" dirty="0">
                <a:solidFill>
                  <a:schemeClr val="bg2"/>
                </a:solidFill>
                <a:latin typeface="Helvetica" charset="0"/>
              </a:endParaRPr>
            </a:p>
          </p:txBody>
        </p:sp>
      </p:grpSp>
      <p:sp>
        <p:nvSpPr>
          <p:cNvPr id="17"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292871"/>
                                        </p:tgtEl>
                                        <p:attrNameLst>
                                          <p:attrName>style.visibility</p:attrName>
                                        </p:attrNameLst>
                                      </p:cBhvr>
                                      <p:to>
                                        <p:strVal val="visible"/>
                                      </p:to>
                                    </p:set>
                                    <p:anim calcmode="lin" valueType="num">
                                      <p:cBhvr>
                                        <p:cTn id="7" dur="500" fill="hold"/>
                                        <p:tgtEl>
                                          <p:spTgt spid="292871"/>
                                        </p:tgtEl>
                                        <p:attrNameLst>
                                          <p:attrName>ppt_w</p:attrName>
                                        </p:attrNameLst>
                                      </p:cBhvr>
                                      <p:tavLst>
                                        <p:tav tm="0">
                                          <p:val>
                                            <p:fltVal val="0"/>
                                          </p:val>
                                        </p:tav>
                                        <p:tav tm="100000">
                                          <p:val>
                                            <p:strVal val="#ppt_w"/>
                                          </p:val>
                                        </p:tav>
                                      </p:tavLst>
                                    </p:anim>
                                    <p:anim calcmode="lin" valueType="num">
                                      <p:cBhvr>
                                        <p:cTn id="8" dur="500" fill="hold"/>
                                        <p:tgtEl>
                                          <p:spTgt spid="292871"/>
                                        </p:tgtEl>
                                        <p:attrNameLst>
                                          <p:attrName>ppt_h</p:attrName>
                                        </p:attrNameLst>
                                      </p:cBhvr>
                                      <p:tavLst>
                                        <p:tav tm="0">
                                          <p:val>
                                            <p:fltVal val="0"/>
                                          </p:val>
                                        </p:tav>
                                        <p:tav tm="100000">
                                          <p:val>
                                            <p:strVal val="#ppt_h"/>
                                          </p:val>
                                        </p:tav>
                                      </p:tavLst>
                                    </p:anim>
                                    <p:anim calcmode="lin" valueType="num">
                                      <p:cBhvr>
                                        <p:cTn id="9" dur="500" fill="hold"/>
                                        <p:tgtEl>
                                          <p:spTgt spid="292871"/>
                                        </p:tgtEl>
                                        <p:attrNameLst>
                                          <p:attrName>ppt_x</p:attrName>
                                        </p:attrNameLst>
                                      </p:cBhvr>
                                      <p:tavLst>
                                        <p:tav tm="0">
                                          <p:val>
                                            <p:fltVal val="0.5"/>
                                          </p:val>
                                        </p:tav>
                                        <p:tav tm="100000">
                                          <p:val>
                                            <p:strVal val="#ppt_x"/>
                                          </p:val>
                                        </p:tav>
                                      </p:tavLst>
                                    </p:anim>
                                    <p:anim calcmode="lin" valueType="num">
                                      <p:cBhvr>
                                        <p:cTn id="10" dur="500" fill="hold"/>
                                        <p:tgtEl>
                                          <p:spTgt spid="29287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71"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1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49154" name="Text Box 27"/>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95967" name="Rectangle 3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23</a:t>
            </a:r>
          </a:p>
        </p:txBody>
      </p:sp>
      <p:pic>
        <p:nvPicPr>
          <p:cNvPr id="49157" name="Picture 33" descr="Forum Arch of Severus, Arch of Titus in distance, wk 0309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12775" y="587375"/>
            <a:ext cx="7913688" cy="56610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38"/>
          <p:cNvGrpSpPr>
            <a:grpSpLocks/>
          </p:cNvGrpSpPr>
          <p:nvPr/>
        </p:nvGrpSpPr>
        <p:grpSpPr bwMode="auto">
          <a:xfrm>
            <a:off x="1598612" y="947034"/>
            <a:ext cx="7545388" cy="1179512"/>
            <a:chOff x="442" y="1071"/>
            <a:chExt cx="4753" cy="743"/>
          </a:xfrm>
        </p:grpSpPr>
        <p:sp>
          <p:nvSpPr>
            <p:cNvPr id="295942" name="Rectangle 6"/>
            <p:cNvSpPr>
              <a:spLocks noChangeArrowheads="1"/>
            </p:cNvSpPr>
            <p:nvPr/>
          </p:nvSpPr>
          <p:spPr bwMode="auto">
            <a:xfrm>
              <a:off x="442" y="1071"/>
              <a:ext cx="4753" cy="367"/>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bn-IN" sz="3200" dirty="0" smtClean="0">
                  <a:solidFill>
                    <a:srgbClr val="FFFF00"/>
                  </a:solidFill>
                  <a:effectLst>
                    <a:outerShdw blurRad="38100" dist="38100" dir="2700000" algn="tl">
                      <a:srgbClr val="000000"/>
                    </a:outerShdw>
                  </a:effectLst>
                </a:rPr>
                <a:t>সিজারের  হত্যা</a:t>
              </a:r>
              <a:endParaRPr lang="en-US" sz="3200" dirty="0">
                <a:solidFill>
                  <a:srgbClr val="FFFF00"/>
                </a:solidFill>
                <a:effectLst>
                  <a:outerShdw blurRad="38100" dist="38100" dir="2700000" algn="tl">
                    <a:srgbClr val="000000"/>
                  </a:outerShdw>
                </a:effectLst>
              </a:endParaRPr>
            </a:p>
          </p:txBody>
        </p:sp>
        <p:sp>
          <p:nvSpPr>
            <p:cNvPr id="295970" name="AutoShape 34"/>
            <p:cNvSpPr>
              <a:spLocks noChangeArrowheads="1"/>
            </p:cNvSpPr>
            <p:nvPr/>
          </p:nvSpPr>
          <p:spPr bwMode="auto">
            <a:xfrm>
              <a:off x="2533" y="1513"/>
              <a:ext cx="675" cy="301"/>
            </a:xfrm>
            <a:prstGeom prst="roundRect">
              <a:avLst>
                <a:gd name="adj" fmla="val 16667"/>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49159" name="Text Box 36"/>
          <p:cNvSpPr txBox="1">
            <a:spLocks noChangeArrowheads="1"/>
          </p:cNvSpPr>
          <p:nvPr/>
        </p:nvSpPr>
        <p:spPr bwMode="auto">
          <a:xfrm>
            <a:off x="8575675"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295973" name="Rectangle 37"/>
          <p:cNvSpPr>
            <a:spLocks noChangeArrowheads="1"/>
          </p:cNvSpPr>
          <p:nvPr/>
        </p:nvSpPr>
        <p:spPr bwMode="auto">
          <a:xfrm>
            <a:off x="900113" y="5718175"/>
            <a:ext cx="7545387" cy="582211"/>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bn-IN" sz="3200" dirty="0" smtClean="0">
                <a:solidFill>
                  <a:srgbClr val="FFFF00"/>
                </a:solidFill>
                <a:effectLst>
                  <a:outerShdw blurRad="38100" dist="38100" dir="2700000" algn="tl">
                    <a:srgbClr val="000000"/>
                  </a:outerShdw>
                </a:effectLst>
              </a:rPr>
              <a:t>রোম</a:t>
            </a:r>
            <a:r>
              <a:rPr lang="en-US" sz="3200" dirty="0" smtClean="0">
                <a:solidFill>
                  <a:srgbClr val="FFFF00"/>
                </a:solidFill>
                <a:effectLst>
                  <a:outerShdw blurRad="38100" dist="38100" dir="2700000" algn="tl">
                    <a:srgbClr val="000000"/>
                  </a:outerShdw>
                </a:effectLst>
              </a:rPr>
              <a:t>: </a:t>
            </a:r>
            <a:r>
              <a:rPr lang="bn-IN" sz="3200" dirty="0" smtClean="0">
                <a:solidFill>
                  <a:srgbClr val="FFFF00"/>
                </a:solidFill>
                <a:effectLst>
                  <a:outerShdw blurRad="38100" dist="38100" dir="2700000" algn="tl">
                    <a:srgbClr val="000000"/>
                  </a:outerShdw>
                </a:effectLst>
              </a:rPr>
              <a:t>ফোরামের রাস্তা সমুহ </a:t>
            </a:r>
            <a:endParaRPr lang="en-US" sz="3200" dirty="0">
              <a:solidFill>
                <a:srgbClr val="FFFF00"/>
              </a:solidFill>
              <a:effectLst>
                <a:outerShdw blurRad="38100" dist="38100" dir="2700000" algn="tl">
                  <a:srgbClr val="000000"/>
                </a:outerShdw>
              </a:effectLst>
            </a:endParaRPr>
          </a:p>
        </p:txBody>
      </p:sp>
      <p:grpSp>
        <p:nvGrpSpPr>
          <p:cNvPr id="30" name="Group 29"/>
          <p:cNvGrpSpPr/>
          <p:nvPr/>
        </p:nvGrpSpPr>
        <p:grpSpPr>
          <a:xfrm>
            <a:off x="7951347" y="3394113"/>
            <a:ext cx="984250" cy="550863"/>
            <a:chOff x="9978451" y="3625467"/>
            <a:chExt cx="984250" cy="550863"/>
          </a:xfrm>
        </p:grpSpPr>
        <p:grpSp>
          <p:nvGrpSpPr>
            <p:cNvPr id="31" name="Group 34"/>
            <p:cNvGrpSpPr/>
            <p:nvPr/>
          </p:nvGrpSpPr>
          <p:grpSpPr>
            <a:xfrm>
              <a:off x="9978451" y="3625467"/>
              <a:ext cx="984250" cy="550863"/>
              <a:chOff x="7931150" y="3429000"/>
              <a:chExt cx="984250" cy="550863"/>
            </a:xfrm>
          </p:grpSpPr>
          <p:sp>
            <p:nvSpPr>
              <p:cNvPr id="33"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4"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5"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6"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গ্রীক সেকেন্দার</a:t>
                </a:r>
                <a:endParaRPr lang="en-US" sz="900" dirty="0">
                  <a:solidFill>
                    <a:srgbClr val="000000"/>
                  </a:solidFill>
                  <a:latin typeface="Helvetica" charset="0"/>
                </a:endParaRPr>
              </a:p>
            </p:txBody>
          </p:sp>
          <p:sp>
            <p:nvSpPr>
              <p:cNvPr id="39"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নীরবতা</a:t>
                </a:r>
                <a:endParaRPr lang="en-US" sz="900" dirty="0">
                  <a:solidFill>
                    <a:srgbClr val="000000"/>
                  </a:solidFill>
                  <a:latin typeface="Chicago" charset="0"/>
                </a:endParaRPr>
              </a:p>
            </p:txBody>
          </p:sp>
        </p:grpSp>
        <p:sp>
          <p:nvSpPr>
            <p:cNvPr id="32" name="Rectangle 31"/>
            <p:cNvSpPr/>
            <p:nvPr/>
          </p:nvSpPr>
          <p:spPr>
            <a:xfrm>
              <a:off x="10039491" y="3919102"/>
              <a:ext cx="891591" cy="196802"/>
            </a:xfrm>
            <a:prstGeom prst="rect">
              <a:avLst/>
            </a:prstGeom>
          </p:spPr>
          <p:txBody>
            <a:bodyPr wrap="none">
              <a:spAutoFit/>
            </a:bodyPr>
            <a:lstStyle/>
            <a:p>
              <a:pPr>
                <a:spcBef>
                  <a:spcPct val="50000"/>
                </a:spcBef>
              </a:pPr>
              <a:r>
                <a:rPr lang="bn-IN" sz="900" dirty="0" smtClean="0">
                  <a:solidFill>
                    <a:schemeClr val="bg2"/>
                  </a:solidFill>
                  <a:latin typeface="Helvetica" charset="0"/>
                </a:rPr>
                <a:t>রোমিয় পদ্ধতি </a:t>
              </a:r>
              <a:endParaRPr lang="en-US" sz="900" dirty="0">
                <a:solidFill>
                  <a:schemeClr val="bg2"/>
                </a:solidFill>
                <a:latin typeface="Helvetica" charset="0"/>
              </a:endParaRPr>
            </a:p>
          </p:txBody>
        </p:sp>
      </p:grpSp>
      <p:sp>
        <p:nvSpPr>
          <p:cNvPr id="22"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5"/>
          <p:cNvPicPr>
            <a:picLocks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205038" y="601663"/>
            <a:ext cx="4965700" cy="54514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94918" name="Rectangle 6"/>
          <p:cNvSpPr>
            <a:spLocks noChangeArrowheads="1"/>
          </p:cNvSpPr>
          <p:nvPr/>
        </p:nvSpPr>
        <p:spPr bwMode="auto">
          <a:xfrm>
            <a:off x="328613" y="5762625"/>
            <a:ext cx="8574087" cy="705321"/>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bn-IN" sz="4000" dirty="0" smtClean="0">
                <a:solidFill>
                  <a:srgbClr val="FFFF00"/>
                </a:solidFill>
                <a:effectLst>
                  <a:outerShdw blurRad="38100" dist="38100" dir="2700000" algn="tl">
                    <a:srgbClr val="000000"/>
                  </a:outerShdw>
                </a:effectLst>
              </a:rPr>
              <a:t>রোম</a:t>
            </a:r>
            <a:r>
              <a:rPr lang="en-US" sz="4000" dirty="0" smtClean="0">
                <a:solidFill>
                  <a:srgbClr val="FFFF00"/>
                </a:solidFill>
                <a:effectLst>
                  <a:outerShdw blurRad="38100" dist="38100" dir="2700000" algn="tl">
                    <a:srgbClr val="000000"/>
                  </a:outerShdw>
                </a:effectLst>
              </a:rPr>
              <a:t>: </a:t>
            </a:r>
            <a:r>
              <a:rPr lang="bn-IN" sz="4000" dirty="0" smtClean="0">
                <a:solidFill>
                  <a:srgbClr val="FFFF00"/>
                </a:solidFill>
                <a:effectLst>
                  <a:outerShdw blurRad="38100" dist="38100" dir="2700000" algn="tl">
                    <a:srgbClr val="000000"/>
                  </a:outerShdw>
                </a:effectLst>
              </a:rPr>
              <a:t>মার্জিত রোমিয় ডিজাইন</a:t>
            </a:r>
            <a:endParaRPr lang="en-US" sz="4000" dirty="0">
              <a:solidFill>
                <a:srgbClr val="FFFF00"/>
              </a:solidFill>
              <a:effectLst>
                <a:outerShdw blurRad="38100" dist="38100" dir="2700000" algn="tl">
                  <a:srgbClr val="000000"/>
                </a:outerShdw>
              </a:effectLst>
            </a:endParaRPr>
          </a:p>
        </p:txBody>
      </p:sp>
      <p:sp>
        <p:nvSpPr>
          <p:cNvPr id="51203" name="Text Box 1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51212" name="Text Box 27"/>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94943" name="Rectangle 31"/>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24</a:t>
            </a:r>
          </a:p>
        </p:txBody>
      </p:sp>
      <p:grpSp>
        <p:nvGrpSpPr>
          <p:cNvPr id="29" name="Group 28"/>
          <p:cNvGrpSpPr/>
          <p:nvPr/>
        </p:nvGrpSpPr>
        <p:grpSpPr>
          <a:xfrm>
            <a:off x="7984398" y="3283944"/>
            <a:ext cx="984250" cy="550863"/>
            <a:chOff x="9978451" y="3625467"/>
            <a:chExt cx="984250" cy="550863"/>
          </a:xfrm>
        </p:grpSpPr>
        <p:grpSp>
          <p:nvGrpSpPr>
            <p:cNvPr id="30" name="Group 34"/>
            <p:cNvGrpSpPr/>
            <p:nvPr/>
          </p:nvGrpSpPr>
          <p:grpSpPr>
            <a:xfrm>
              <a:off x="9978451" y="3625467"/>
              <a:ext cx="984250" cy="550863"/>
              <a:chOff x="7931150" y="3429000"/>
              <a:chExt cx="984250" cy="550863"/>
            </a:xfrm>
          </p:grpSpPr>
          <p:sp>
            <p:nvSpPr>
              <p:cNvPr id="32"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4"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5"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গ্রীক সেকেন্দার</a:t>
                </a:r>
                <a:endParaRPr lang="en-US" sz="900" dirty="0">
                  <a:solidFill>
                    <a:srgbClr val="000000"/>
                  </a:solidFill>
                  <a:latin typeface="Helvetica" charset="0"/>
                </a:endParaRPr>
              </a:p>
            </p:txBody>
          </p:sp>
          <p:sp>
            <p:nvSpPr>
              <p:cNvPr id="38"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নীরবতা</a:t>
                </a:r>
                <a:endParaRPr lang="en-US" sz="900" dirty="0">
                  <a:solidFill>
                    <a:srgbClr val="000000"/>
                  </a:solidFill>
                  <a:latin typeface="Chicago" charset="0"/>
                </a:endParaRPr>
              </a:p>
            </p:txBody>
          </p:sp>
        </p:grpSp>
        <p:sp>
          <p:nvSpPr>
            <p:cNvPr id="31" name="Rectangle 30"/>
            <p:cNvSpPr/>
            <p:nvPr/>
          </p:nvSpPr>
          <p:spPr>
            <a:xfrm>
              <a:off x="10039491" y="3919102"/>
              <a:ext cx="891591" cy="196802"/>
            </a:xfrm>
            <a:prstGeom prst="rect">
              <a:avLst/>
            </a:prstGeom>
          </p:spPr>
          <p:txBody>
            <a:bodyPr wrap="none">
              <a:spAutoFit/>
            </a:bodyPr>
            <a:lstStyle/>
            <a:p>
              <a:pPr>
                <a:spcBef>
                  <a:spcPct val="50000"/>
                </a:spcBef>
              </a:pPr>
              <a:r>
                <a:rPr lang="bn-IN" sz="900" dirty="0" smtClean="0">
                  <a:solidFill>
                    <a:schemeClr val="bg2"/>
                  </a:solidFill>
                  <a:latin typeface="Helvetica" charset="0"/>
                </a:rPr>
                <a:t>রোমিয় পদ্ধতি </a:t>
              </a:r>
              <a:endParaRPr lang="en-US" sz="900" dirty="0">
                <a:solidFill>
                  <a:schemeClr val="bg2"/>
                </a:solidFill>
                <a:latin typeface="Helvetica" charset="0"/>
              </a:endParaRPr>
            </a:p>
          </p:txBody>
        </p:sp>
      </p:grpSp>
      <p:grpSp>
        <p:nvGrpSpPr>
          <p:cNvPr id="21" name="Group 50"/>
          <p:cNvGrpSpPr>
            <a:grpSpLocks/>
          </p:cNvGrpSpPr>
          <p:nvPr/>
        </p:nvGrpSpPr>
        <p:grpSpPr bwMode="auto">
          <a:xfrm>
            <a:off x="409575" y="223838"/>
            <a:ext cx="852488" cy="1720851"/>
            <a:chOff x="258" y="105"/>
            <a:chExt cx="537" cy="1084"/>
          </a:xfrm>
        </p:grpSpPr>
        <p:sp>
          <p:nvSpPr>
            <p:cNvPr id="22" name="Rectangle 51"/>
            <p:cNvSpPr>
              <a:spLocks noChangeArrowheads="1"/>
            </p:cNvSpPr>
            <p:nvPr/>
          </p:nvSpPr>
          <p:spPr bwMode="auto">
            <a:xfrm>
              <a:off x="258" y="105"/>
              <a:ext cx="537"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sz="2800" b="0" dirty="0">
                <a:latin typeface="Matura MT Script Capitals" charset="0"/>
              </a:endParaRPr>
            </a:p>
          </p:txBody>
        </p:sp>
        <p:sp>
          <p:nvSpPr>
            <p:cNvPr id="23" name="Line 52"/>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24"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6" descr="Pools of Bethesda excavations from east, tb n051401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49288" y="576263"/>
            <a:ext cx="7875587" cy="5700712"/>
          </a:xfrm>
          <a:prstGeom prst="rect">
            <a:avLst/>
          </a:prstGeom>
          <a:noFill/>
          <a:ln w="82550" cmpd="thickThin">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64871" name="Line 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64872" name="Rectangle 8"/>
          <p:cNvSpPr>
            <a:spLocks noChangeArrowheads="1"/>
          </p:cNvSpPr>
          <p:nvPr/>
        </p:nvSpPr>
        <p:spPr bwMode="auto">
          <a:xfrm>
            <a:off x="950913" y="5737225"/>
            <a:ext cx="7357064" cy="643766"/>
          </a:xfrm>
          <a:prstGeom prst="rect">
            <a:avLst/>
          </a:prstGeom>
          <a:noFill/>
          <a:ln w="762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spcBef>
                <a:spcPct val="50000"/>
              </a:spcBef>
              <a:defRPr/>
            </a:pPr>
            <a:r>
              <a:rPr lang="bn-IN" sz="3600" dirty="0" smtClean="0">
                <a:solidFill>
                  <a:srgbClr val="FFFF00"/>
                </a:solidFill>
                <a:effectLst>
                  <a:outerShdw blurRad="38100" dist="38100" dir="2700000" algn="tl">
                    <a:srgbClr val="000000"/>
                  </a:outerShdw>
                </a:effectLst>
              </a:rPr>
              <a:t>জেরুসালেম</a:t>
            </a:r>
            <a:r>
              <a:rPr lang="en-US" sz="3600" dirty="0" smtClean="0">
                <a:solidFill>
                  <a:srgbClr val="FFFF00"/>
                </a:solidFill>
                <a:effectLst>
                  <a:outerShdw blurRad="38100" dist="38100" dir="2700000" algn="tl">
                    <a:srgbClr val="000000"/>
                  </a:outerShdw>
                </a:effectLst>
              </a:rPr>
              <a:t>: </a:t>
            </a:r>
            <a:r>
              <a:rPr lang="bn-IN" sz="3600" dirty="0" smtClean="0">
                <a:solidFill>
                  <a:srgbClr val="FFFF00"/>
                </a:solidFill>
                <a:effectLst>
                  <a:outerShdw blurRad="38100" dist="38100" dir="2700000" algn="tl">
                    <a:srgbClr val="000000"/>
                  </a:outerShdw>
                </a:effectLst>
              </a:rPr>
              <a:t>বৈথেস্দার পুকুর সমুহ </a:t>
            </a:r>
            <a:endParaRPr lang="en-US" sz="3600" dirty="0">
              <a:solidFill>
                <a:srgbClr val="FFFF00"/>
              </a:solidFill>
              <a:effectLst>
                <a:outerShdw blurRad="38100" dist="38100" dir="2700000" algn="tl">
                  <a:srgbClr val="000000"/>
                </a:outerShdw>
              </a:effectLst>
            </a:endParaRPr>
          </a:p>
        </p:txBody>
      </p:sp>
      <p:sp>
        <p:nvSpPr>
          <p:cNvPr id="53261" name="Text Box 3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64898" name="Rectangle 34"/>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25</a:t>
            </a:r>
          </a:p>
        </p:txBody>
      </p:sp>
      <p:grpSp>
        <p:nvGrpSpPr>
          <p:cNvPr id="27" name="Group 26"/>
          <p:cNvGrpSpPr/>
          <p:nvPr/>
        </p:nvGrpSpPr>
        <p:grpSpPr>
          <a:xfrm>
            <a:off x="7951348" y="3416146"/>
            <a:ext cx="984250" cy="550863"/>
            <a:chOff x="9978451" y="3625467"/>
            <a:chExt cx="984250" cy="550863"/>
          </a:xfrm>
        </p:grpSpPr>
        <p:grpSp>
          <p:nvGrpSpPr>
            <p:cNvPr id="28" name="Group 34"/>
            <p:cNvGrpSpPr/>
            <p:nvPr/>
          </p:nvGrpSpPr>
          <p:grpSpPr>
            <a:xfrm>
              <a:off x="9978451" y="3625467"/>
              <a:ext cx="984250" cy="550863"/>
              <a:chOff x="7931150" y="3429000"/>
              <a:chExt cx="984250" cy="550863"/>
            </a:xfrm>
          </p:grpSpPr>
          <p:sp>
            <p:nvSpPr>
              <p:cNvPr id="30"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1"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3"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গ্রীক সেকেন্দার</a:t>
                </a:r>
                <a:endParaRPr lang="en-US" sz="900" dirty="0">
                  <a:solidFill>
                    <a:srgbClr val="000000"/>
                  </a:solidFill>
                  <a:latin typeface="Helvetica" charset="0"/>
                </a:endParaRPr>
              </a:p>
            </p:txBody>
          </p:sp>
          <p:sp>
            <p:nvSpPr>
              <p:cNvPr id="36"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নীরবতা</a:t>
                </a:r>
                <a:endParaRPr lang="en-US" sz="900" dirty="0">
                  <a:solidFill>
                    <a:srgbClr val="000000"/>
                  </a:solidFill>
                  <a:latin typeface="Chicago" charset="0"/>
                </a:endParaRPr>
              </a:p>
            </p:txBody>
          </p:sp>
        </p:grpSp>
        <p:sp>
          <p:nvSpPr>
            <p:cNvPr id="29" name="Rectangle 28"/>
            <p:cNvSpPr/>
            <p:nvPr/>
          </p:nvSpPr>
          <p:spPr>
            <a:xfrm>
              <a:off x="10039491" y="3919102"/>
              <a:ext cx="891591" cy="196802"/>
            </a:xfrm>
            <a:prstGeom prst="rect">
              <a:avLst/>
            </a:prstGeom>
          </p:spPr>
          <p:txBody>
            <a:bodyPr wrap="none">
              <a:spAutoFit/>
            </a:bodyPr>
            <a:lstStyle/>
            <a:p>
              <a:pPr>
                <a:spcBef>
                  <a:spcPct val="50000"/>
                </a:spcBef>
              </a:pPr>
              <a:r>
                <a:rPr lang="bn-IN" sz="900" dirty="0" smtClean="0">
                  <a:solidFill>
                    <a:schemeClr val="bg2"/>
                  </a:solidFill>
                  <a:latin typeface="Helvetica" charset="0"/>
                </a:rPr>
                <a:t>রোমিয় পদ্ধতি </a:t>
              </a:r>
              <a:endParaRPr lang="en-US" sz="900" dirty="0">
                <a:solidFill>
                  <a:schemeClr val="bg2"/>
                </a:solidFill>
                <a:latin typeface="Helvetica" charset="0"/>
              </a:endParaRPr>
            </a:p>
          </p:txBody>
        </p:sp>
      </p:grpSp>
      <p:sp>
        <p:nvSpPr>
          <p:cNvPr id="19"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৩৮-৩৯</a:t>
            </a:r>
            <a:endParaRPr lang="en-US" sz="1200" dirty="0">
              <a:solidFill>
                <a:schemeClr val="tx1"/>
              </a:solidFill>
              <a:latin typeface="Arial" charset="0"/>
            </a:endParaRPr>
          </a:p>
        </p:txBody>
      </p:sp>
      <p:sp>
        <p:nvSpPr>
          <p:cNvPr id="20" name="Text Box 113"/>
          <p:cNvSpPr txBox="1">
            <a:spLocks noChangeArrowheads="1"/>
          </p:cNvSpPr>
          <p:nvPr/>
        </p:nvSpPr>
        <p:spPr bwMode="auto">
          <a:xfrm>
            <a:off x="1945032" y="0"/>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sz="1200" dirty="0" smtClean="0">
                <a:solidFill>
                  <a:schemeClr val="tx1"/>
                </a:solidFill>
                <a:latin typeface="Comic Sans MS" pitchFamily="-107" charset="0"/>
                <a:ea typeface="+mn-ea"/>
                <a:cs typeface="+mn-cs"/>
              </a:rPr>
              <a:t>যোহন ৫</a:t>
            </a:r>
            <a:r>
              <a:rPr lang="en-US" sz="1200" dirty="0" smtClean="0">
                <a:solidFill>
                  <a:schemeClr val="tx1"/>
                </a:solidFill>
                <a:latin typeface="Comic Sans MS" pitchFamily="-107" charset="0"/>
                <a:ea typeface="+mn-ea"/>
                <a:cs typeface="+mn-cs"/>
              </a:rPr>
              <a:t>:</a:t>
            </a:r>
            <a:r>
              <a:rPr lang="bn-IN" sz="1200" dirty="0" smtClean="0">
                <a:solidFill>
                  <a:schemeClr val="tx1"/>
                </a:solidFill>
                <a:latin typeface="Comic Sans MS" pitchFamily="-107" charset="0"/>
                <a:ea typeface="+mn-ea"/>
                <a:cs typeface="+mn-cs"/>
              </a:rPr>
              <a:t>২</a:t>
            </a:r>
            <a:endParaRPr lang="en-US" sz="1200" dirty="0">
              <a:solidFill>
                <a:schemeClr val="tx1"/>
              </a:solidFill>
              <a:latin typeface="Comic Sans MS" pitchFamily="-107" charset="0"/>
              <a:ea typeface="+mn-ea"/>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908" name="Text Box 20"/>
          <p:cNvSpPr txBox="1">
            <a:spLocks noChangeArrowheads="1"/>
          </p:cNvSpPr>
          <p:nvPr/>
        </p:nvSpPr>
        <p:spPr bwMode="auto">
          <a:xfrm>
            <a:off x="1762125" y="31750"/>
            <a:ext cx="5957888"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sz="1200" dirty="0" smtClean="0">
                <a:solidFill>
                  <a:schemeClr val="tx1"/>
                </a:solidFill>
                <a:latin typeface="Comic Sans MS" pitchFamily="-107" charset="0"/>
                <a:ea typeface="+mn-ea"/>
                <a:cs typeface="+mn-cs"/>
              </a:rPr>
              <a:t>প্রেরিত ১৯</a:t>
            </a:r>
            <a:r>
              <a:rPr lang="en-US" sz="1200" dirty="0" smtClean="0">
                <a:solidFill>
                  <a:schemeClr val="tx1"/>
                </a:solidFill>
                <a:latin typeface="Comic Sans MS" pitchFamily="-107" charset="0"/>
                <a:ea typeface="+mn-ea"/>
                <a:cs typeface="+mn-cs"/>
              </a:rPr>
              <a:t>: </a:t>
            </a:r>
            <a:r>
              <a:rPr lang="bn-IN" sz="1200" dirty="0" smtClean="0">
                <a:solidFill>
                  <a:schemeClr val="tx1"/>
                </a:solidFill>
                <a:latin typeface="Comic Sans MS" pitchFamily="-107" charset="0"/>
                <a:ea typeface="+mn-ea"/>
                <a:cs typeface="+mn-cs"/>
              </a:rPr>
              <a:t>২৩-৪১</a:t>
            </a:r>
            <a:endParaRPr lang="en-US" sz="1200" dirty="0">
              <a:solidFill>
                <a:schemeClr val="tx1"/>
              </a:solidFill>
              <a:latin typeface="Comic Sans MS" pitchFamily="-107" charset="0"/>
              <a:ea typeface="+mn-ea"/>
              <a:cs typeface="+mn-cs"/>
            </a:endParaRPr>
          </a:p>
        </p:txBody>
      </p:sp>
      <p:sp>
        <p:nvSpPr>
          <p:cNvPr id="55298" name="Text Box 3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pic>
        <p:nvPicPr>
          <p:cNvPr id="165925" name="Picture 37" descr="Ephesus theater with Appian Way, tb n010500"/>
          <p:cNvPicPr preferRelativeResize="0">
            <a:picLocks noChangeAspect="1" noChangeArrowheads="1"/>
          </p:cNvPicPr>
          <p:nvPr>
            <p:custDataLst>
              <p:tags r:id="rId1"/>
            </p:custDataLst>
          </p:nvPr>
        </p:nvPicPr>
        <p:blipFill>
          <a:blip r:embed="rId5"/>
          <a:srcRect/>
          <a:stretch>
            <a:fillRect/>
          </a:stretch>
        </p:blipFill>
        <p:spPr bwMode="auto">
          <a:xfrm>
            <a:off x="585788" y="538163"/>
            <a:ext cx="7994650" cy="57213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165926" name="Picture 38" descr="Appian Way from Ephesus theater, tb n010500"/>
          <p:cNvPicPr preferRelativeResize="0">
            <a:picLocks noChangeAspect="1" noChangeArrowheads="1"/>
          </p:cNvPicPr>
          <p:nvPr>
            <p:custDataLst>
              <p:tags r:id="rId2"/>
            </p:custDataLst>
          </p:nvPr>
        </p:nvPicPr>
        <p:blipFill>
          <a:blip r:embed="rId6"/>
          <a:srcRect/>
          <a:stretch>
            <a:fillRect/>
          </a:stretch>
        </p:blipFill>
        <p:spPr bwMode="auto">
          <a:xfrm>
            <a:off x="1346200" y="2617788"/>
            <a:ext cx="3233738" cy="242728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165896" name="Rectangle 8"/>
          <p:cNvSpPr>
            <a:spLocks noChangeArrowheads="1"/>
          </p:cNvSpPr>
          <p:nvPr/>
        </p:nvSpPr>
        <p:spPr bwMode="auto">
          <a:xfrm>
            <a:off x="950913" y="5673725"/>
            <a:ext cx="7380287" cy="643766"/>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bn-IN" sz="3600" dirty="0" smtClean="0">
                <a:solidFill>
                  <a:srgbClr val="FFFF00"/>
                </a:solidFill>
                <a:effectLst>
                  <a:outerShdw blurRad="38100" dist="38100" dir="2700000" algn="tl">
                    <a:srgbClr val="000000"/>
                  </a:outerShdw>
                </a:effectLst>
              </a:rPr>
              <a:t>ইফিষে</a:t>
            </a:r>
            <a:r>
              <a:rPr lang="en-US" sz="3600" dirty="0" smtClean="0">
                <a:solidFill>
                  <a:srgbClr val="FFFF00"/>
                </a:solidFill>
                <a:effectLst>
                  <a:outerShdw blurRad="38100" dist="38100" dir="2700000" algn="tl">
                    <a:srgbClr val="000000"/>
                  </a:outerShdw>
                </a:effectLst>
              </a:rPr>
              <a:t>: (</a:t>
            </a:r>
            <a:r>
              <a:rPr lang="bn-IN" sz="3600" dirty="0" smtClean="0">
                <a:solidFill>
                  <a:srgbClr val="FFFF00"/>
                </a:solidFill>
                <a:effectLst>
                  <a:outerShdw blurRad="38100" dist="38100" dir="2700000" algn="tl">
                    <a:srgbClr val="000000"/>
                  </a:outerShdw>
                </a:effectLst>
              </a:rPr>
              <a:t>পৌলের</a:t>
            </a:r>
            <a:r>
              <a:rPr lang="en-US" sz="3600" dirty="0" smtClean="0">
                <a:solidFill>
                  <a:srgbClr val="FFFF00"/>
                </a:solidFill>
                <a:effectLst>
                  <a:outerShdw blurRad="38100" dist="38100" dir="2700000" algn="tl">
                    <a:srgbClr val="000000"/>
                  </a:outerShdw>
                </a:effectLst>
              </a:rPr>
              <a:t>)</a:t>
            </a:r>
            <a:r>
              <a:rPr lang="bn-IN" sz="3600" dirty="0" smtClean="0">
                <a:solidFill>
                  <a:srgbClr val="FFFF00"/>
                </a:solidFill>
                <a:effectLst>
                  <a:outerShdw blurRad="38100" dist="38100" dir="2700000" algn="tl">
                    <a:srgbClr val="000000"/>
                  </a:outerShdw>
                </a:effectLst>
              </a:rPr>
              <a:t> রঙ্গস্থল</a:t>
            </a:r>
            <a:endParaRPr lang="en-US" sz="3600" dirty="0">
              <a:solidFill>
                <a:srgbClr val="FFFF00"/>
              </a:solidFill>
              <a:effectLst>
                <a:outerShdw blurRad="38100" dist="38100" dir="2700000" algn="tl">
                  <a:srgbClr val="000000"/>
                </a:outerShdw>
              </a:effectLst>
            </a:endParaRPr>
          </a:p>
        </p:txBody>
      </p:sp>
      <p:sp>
        <p:nvSpPr>
          <p:cNvPr id="165922" name="Rectangle 34"/>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26</a:t>
            </a:r>
          </a:p>
        </p:txBody>
      </p:sp>
      <p:sp>
        <p:nvSpPr>
          <p:cNvPr id="55312" name="Text Box 39"/>
          <p:cNvSpPr txBox="1">
            <a:spLocks noChangeArrowheads="1"/>
          </p:cNvSpPr>
          <p:nvPr/>
        </p:nvSpPr>
        <p:spPr bwMode="auto">
          <a:xfrm>
            <a:off x="85756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a:t>
            </a:r>
          </a:p>
        </p:txBody>
      </p:sp>
      <p:grpSp>
        <p:nvGrpSpPr>
          <p:cNvPr id="28" name="Group 27"/>
          <p:cNvGrpSpPr/>
          <p:nvPr/>
        </p:nvGrpSpPr>
        <p:grpSpPr>
          <a:xfrm>
            <a:off x="7973381" y="3416147"/>
            <a:ext cx="984250" cy="550863"/>
            <a:chOff x="9978451" y="3625467"/>
            <a:chExt cx="984250" cy="550863"/>
          </a:xfrm>
        </p:grpSpPr>
        <p:grpSp>
          <p:nvGrpSpPr>
            <p:cNvPr id="29" name="Group 34"/>
            <p:cNvGrpSpPr/>
            <p:nvPr/>
          </p:nvGrpSpPr>
          <p:grpSpPr>
            <a:xfrm>
              <a:off x="9978451" y="3625467"/>
              <a:ext cx="984250" cy="550863"/>
              <a:chOff x="7931150" y="3429000"/>
              <a:chExt cx="984250" cy="550863"/>
            </a:xfrm>
          </p:grpSpPr>
          <p:sp>
            <p:nvSpPr>
              <p:cNvPr id="31"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4"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গ্রীক সেকেন্দার</a:t>
                </a:r>
                <a:endParaRPr lang="en-US" sz="900" dirty="0">
                  <a:solidFill>
                    <a:srgbClr val="000000"/>
                  </a:solidFill>
                  <a:latin typeface="Helvetica" charset="0"/>
                </a:endParaRPr>
              </a:p>
            </p:txBody>
          </p:sp>
          <p:sp>
            <p:nvSpPr>
              <p:cNvPr id="37"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নীরবতা</a:t>
                </a:r>
                <a:endParaRPr lang="en-US" sz="900" dirty="0">
                  <a:solidFill>
                    <a:srgbClr val="000000"/>
                  </a:solidFill>
                  <a:latin typeface="Chicago" charset="0"/>
                </a:endParaRPr>
              </a:p>
            </p:txBody>
          </p:sp>
        </p:grpSp>
        <p:sp>
          <p:nvSpPr>
            <p:cNvPr id="30" name="Rectangle 29"/>
            <p:cNvSpPr/>
            <p:nvPr/>
          </p:nvSpPr>
          <p:spPr>
            <a:xfrm>
              <a:off x="10039491" y="3919102"/>
              <a:ext cx="891591" cy="196802"/>
            </a:xfrm>
            <a:prstGeom prst="rect">
              <a:avLst/>
            </a:prstGeom>
          </p:spPr>
          <p:txBody>
            <a:bodyPr wrap="none">
              <a:spAutoFit/>
            </a:bodyPr>
            <a:lstStyle/>
            <a:p>
              <a:pPr>
                <a:spcBef>
                  <a:spcPct val="50000"/>
                </a:spcBef>
              </a:pPr>
              <a:r>
                <a:rPr lang="bn-IN" sz="900" dirty="0" smtClean="0">
                  <a:solidFill>
                    <a:schemeClr val="bg2"/>
                  </a:solidFill>
                  <a:latin typeface="Helvetica" charset="0"/>
                </a:rPr>
                <a:t>রোমিয় পদ্ধতি </a:t>
              </a:r>
              <a:endParaRPr lang="en-US" sz="900" dirty="0">
                <a:solidFill>
                  <a:schemeClr val="bg2"/>
                </a:solidFill>
                <a:latin typeface="Helvetica" charset="0"/>
              </a:endParaRPr>
            </a:p>
          </p:txBody>
        </p:sp>
      </p:grpSp>
      <p:sp>
        <p:nvSpPr>
          <p:cNvPr id="20"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65926"/>
                                        </p:tgtEl>
                                        <p:attrNameLst>
                                          <p:attrName>style.visibility</p:attrName>
                                        </p:attrNameLst>
                                      </p:cBhvr>
                                      <p:to>
                                        <p:strVal val="visible"/>
                                      </p:to>
                                    </p:set>
                                    <p:anim calcmode="lin" valueType="num">
                                      <p:cBhvr>
                                        <p:cTn id="7" dur="500" fill="hold"/>
                                        <p:tgtEl>
                                          <p:spTgt spid="165926"/>
                                        </p:tgtEl>
                                        <p:attrNameLst>
                                          <p:attrName>ppt_w</p:attrName>
                                        </p:attrNameLst>
                                      </p:cBhvr>
                                      <p:tavLst>
                                        <p:tav tm="0">
                                          <p:val>
                                            <p:fltVal val="0"/>
                                          </p:val>
                                        </p:tav>
                                        <p:tav tm="100000">
                                          <p:val>
                                            <p:strVal val="#ppt_w"/>
                                          </p:val>
                                        </p:tav>
                                      </p:tavLst>
                                    </p:anim>
                                    <p:anim calcmode="lin" valueType="num">
                                      <p:cBhvr>
                                        <p:cTn id="8" dur="500" fill="hold"/>
                                        <p:tgtEl>
                                          <p:spTgt spid="165926"/>
                                        </p:tgtEl>
                                        <p:attrNameLst>
                                          <p:attrName>ppt_h</p:attrName>
                                        </p:attrNameLst>
                                      </p:cBhvr>
                                      <p:tavLst>
                                        <p:tav tm="0">
                                          <p:val>
                                            <p:fltVal val="0"/>
                                          </p:val>
                                        </p:tav>
                                        <p:tav tm="100000">
                                          <p:val>
                                            <p:strVal val="#ppt_h"/>
                                          </p:val>
                                        </p:tav>
                                      </p:tavLst>
                                    </p:anim>
                                    <p:anim calcmode="lin" valueType="num">
                                      <p:cBhvr>
                                        <p:cTn id="9" dur="500" fill="hold"/>
                                        <p:tgtEl>
                                          <p:spTgt spid="165926"/>
                                        </p:tgtEl>
                                        <p:attrNameLst>
                                          <p:attrName>ppt_x</p:attrName>
                                        </p:attrNameLst>
                                      </p:cBhvr>
                                      <p:tavLst>
                                        <p:tav tm="0">
                                          <p:val>
                                            <p:fltVal val="0.5"/>
                                          </p:val>
                                        </p:tav>
                                        <p:tav tm="100000">
                                          <p:val>
                                            <p:strVal val="#ppt_x"/>
                                          </p:val>
                                        </p:tav>
                                      </p:tavLst>
                                    </p:anim>
                                    <p:anim calcmode="lin" valueType="num">
                                      <p:cBhvr>
                                        <p:cTn id="10" dur="500" fill="hold"/>
                                        <p:tgtEl>
                                          <p:spTgt spid="165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26"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ChangeArrowheads="1"/>
          </p:cNvSpPr>
          <p:nvPr/>
        </p:nvSpPr>
        <p:spPr bwMode="auto">
          <a:xfrm>
            <a:off x="1293813" y="2460625"/>
            <a:ext cx="3714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9539" name="Rectangle 3"/>
          <p:cNvSpPr>
            <a:spLocks noChangeArrowheads="1"/>
          </p:cNvSpPr>
          <p:nvPr/>
        </p:nvSpPr>
        <p:spPr bwMode="auto">
          <a:xfrm>
            <a:off x="647700" y="5940425"/>
            <a:ext cx="9144000" cy="412934"/>
          </a:xfrm>
          <a:prstGeom prst="rect">
            <a:avLst/>
          </a:prstGeom>
          <a:noFill/>
          <a:ln w="762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nSpc>
                <a:spcPct val="75000"/>
              </a:lnSpc>
              <a:spcBef>
                <a:spcPct val="50000"/>
              </a:spcBef>
              <a:defRPr/>
            </a:pPr>
            <a:r>
              <a:rPr lang="bn-IN" sz="2800" dirty="0" smtClean="0">
                <a:solidFill>
                  <a:srgbClr val="FFFF00"/>
                </a:solidFill>
                <a:effectLst>
                  <a:outerShdw blurRad="38100" dist="38100" dir="2700000" algn="tl">
                    <a:srgbClr val="000000"/>
                  </a:outerShdw>
                </a:effectLst>
              </a:rPr>
              <a:t>সিজারিয়া মারিটিমা</a:t>
            </a:r>
            <a:r>
              <a:rPr lang="en-US" sz="2800" dirty="0" smtClean="0">
                <a:solidFill>
                  <a:srgbClr val="FFFF00"/>
                </a:solidFill>
                <a:effectLst>
                  <a:outerShdw blurRad="38100" dist="38100" dir="2700000" algn="tl">
                    <a:srgbClr val="000000"/>
                  </a:outerShdw>
                </a:effectLst>
              </a:rPr>
              <a:t>, </a:t>
            </a:r>
            <a:r>
              <a:rPr lang="bn-IN" sz="2800" dirty="0" smtClean="0">
                <a:solidFill>
                  <a:srgbClr val="FFFF00"/>
                </a:solidFill>
                <a:effectLst>
                  <a:outerShdw blurRad="38100" dist="38100" dir="2700000" algn="tl">
                    <a:srgbClr val="000000"/>
                  </a:outerShdw>
                </a:effectLst>
              </a:rPr>
              <a:t>ইস্রায়েল</a:t>
            </a:r>
            <a:r>
              <a:rPr lang="en-US" sz="2800" dirty="0" smtClean="0">
                <a:solidFill>
                  <a:srgbClr val="FFFF00"/>
                </a:solidFill>
                <a:effectLst>
                  <a:outerShdw blurRad="38100" dist="38100" dir="2700000" algn="tl">
                    <a:srgbClr val="000000"/>
                  </a:outerShdw>
                </a:effectLst>
              </a:rPr>
              <a:t>: </a:t>
            </a:r>
            <a:r>
              <a:rPr lang="bn-IN" sz="2800" dirty="0" smtClean="0">
                <a:solidFill>
                  <a:srgbClr val="FFFF00"/>
                </a:solidFill>
                <a:effectLst>
                  <a:outerShdw blurRad="38100" dist="38100" dir="2700000" algn="tl">
                    <a:srgbClr val="000000"/>
                  </a:outerShdw>
                </a:effectLst>
              </a:rPr>
              <a:t>রোমিয় জলপথ</a:t>
            </a:r>
            <a:endParaRPr lang="en-US" sz="2800" dirty="0">
              <a:solidFill>
                <a:srgbClr val="FFFF00"/>
              </a:solidFill>
              <a:effectLst>
                <a:outerShdw blurRad="38100" dist="38100" dir="2700000" algn="tl">
                  <a:srgbClr val="000000"/>
                </a:outerShdw>
              </a:effectLst>
            </a:endParaRPr>
          </a:p>
        </p:txBody>
      </p:sp>
      <p:sp>
        <p:nvSpPr>
          <p:cNvPr id="449540" name="Text Box 4"/>
          <p:cNvSpPr txBox="1">
            <a:spLocks noChangeArrowheads="1"/>
          </p:cNvSpPr>
          <p:nvPr/>
        </p:nvSpPr>
        <p:spPr bwMode="auto">
          <a:xfrm>
            <a:off x="1773238"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sz="1200" dirty="0" smtClean="0">
                <a:solidFill>
                  <a:schemeClr val="tx1"/>
                </a:solidFill>
                <a:latin typeface="Comic Sans MS" pitchFamily="-107" charset="0"/>
                <a:ea typeface="+mn-ea"/>
                <a:cs typeface="+mn-cs"/>
              </a:rPr>
              <a:t>প্রেরিত ১৮</a:t>
            </a:r>
            <a:r>
              <a:rPr lang="en-US" sz="1200" dirty="0" smtClean="0">
                <a:solidFill>
                  <a:schemeClr val="tx1"/>
                </a:solidFill>
                <a:latin typeface="Comic Sans MS" pitchFamily="-107" charset="0"/>
                <a:ea typeface="+mn-ea"/>
                <a:cs typeface="+mn-cs"/>
              </a:rPr>
              <a:t>:</a:t>
            </a:r>
            <a:r>
              <a:rPr lang="bn-IN" sz="1200" dirty="0" smtClean="0">
                <a:solidFill>
                  <a:schemeClr val="tx1"/>
                </a:solidFill>
                <a:latin typeface="Comic Sans MS" pitchFamily="-107" charset="0"/>
                <a:ea typeface="+mn-ea"/>
                <a:cs typeface="+mn-cs"/>
              </a:rPr>
              <a:t>২২</a:t>
            </a:r>
            <a:endParaRPr lang="en-US" sz="1200" dirty="0">
              <a:solidFill>
                <a:schemeClr val="tx1"/>
              </a:solidFill>
              <a:latin typeface="Comic Sans MS" pitchFamily="-107" charset="0"/>
              <a:ea typeface="+mn-ea"/>
              <a:cs typeface="+mn-cs"/>
            </a:endParaRPr>
          </a:p>
        </p:txBody>
      </p:sp>
      <p:pic>
        <p:nvPicPr>
          <p:cNvPr id="57348" name="Picture 7"/>
          <p:cNvPicPr>
            <a:picLocks noChangeAspect="1" noChangeArrowheads="1"/>
          </p:cNvPicPr>
          <p:nvPr/>
        </p:nvPicPr>
        <p:blipFill>
          <a:blip r:embed="rId3">
            <a:lum bright="-24000" contrast="24000"/>
            <a:extLst>
              <a:ext uri="{28A0092B-C50C-407E-A947-70E740481C1C}">
                <a14:useLocalDpi xmlns:a14="http://schemas.microsoft.com/office/drawing/2010/main" val="0"/>
              </a:ext>
            </a:extLst>
          </a:blip>
          <a:srcRect/>
          <a:stretch>
            <a:fillRect/>
          </a:stretch>
        </p:blipFill>
        <p:spPr bwMode="auto">
          <a:xfrm>
            <a:off x="593725" y="494065"/>
            <a:ext cx="7951788" cy="5310187"/>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49555" name="Rectangle 19"/>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27</a:t>
            </a:r>
          </a:p>
        </p:txBody>
      </p:sp>
      <p:grpSp>
        <p:nvGrpSpPr>
          <p:cNvPr id="26" name="Group 25"/>
          <p:cNvGrpSpPr/>
          <p:nvPr/>
        </p:nvGrpSpPr>
        <p:grpSpPr>
          <a:xfrm>
            <a:off x="7969029" y="3512578"/>
            <a:ext cx="984250" cy="550863"/>
            <a:chOff x="9978451" y="3625467"/>
            <a:chExt cx="984250" cy="550863"/>
          </a:xfrm>
        </p:grpSpPr>
        <p:grpSp>
          <p:nvGrpSpPr>
            <p:cNvPr id="27" name="Group 34"/>
            <p:cNvGrpSpPr/>
            <p:nvPr/>
          </p:nvGrpSpPr>
          <p:grpSpPr>
            <a:xfrm>
              <a:off x="9978451" y="3625467"/>
              <a:ext cx="984250" cy="550863"/>
              <a:chOff x="7931150" y="3429000"/>
              <a:chExt cx="984250" cy="550863"/>
            </a:xfrm>
          </p:grpSpPr>
          <p:sp>
            <p:nvSpPr>
              <p:cNvPr id="29"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0"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1"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গ্রীক সেকেন্দার</a:t>
                </a:r>
                <a:endParaRPr lang="en-US" sz="900" dirty="0">
                  <a:solidFill>
                    <a:srgbClr val="000000"/>
                  </a:solidFill>
                  <a:latin typeface="Helvetica" charset="0"/>
                </a:endParaRPr>
              </a:p>
            </p:txBody>
          </p:sp>
          <p:sp>
            <p:nvSpPr>
              <p:cNvPr id="35"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নীরবতা</a:t>
                </a:r>
                <a:endParaRPr lang="en-US" sz="900" dirty="0">
                  <a:solidFill>
                    <a:srgbClr val="000000"/>
                  </a:solidFill>
                  <a:latin typeface="Chicago" charset="0"/>
                </a:endParaRPr>
              </a:p>
            </p:txBody>
          </p:sp>
        </p:grpSp>
        <p:sp>
          <p:nvSpPr>
            <p:cNvPr id="28" name="Rectangle 27"/>
            <p:cNvSpPr/>
            <p:nvPr/>
          </p:nvSpPr>
          <p:spPr>
            <a:xfrm>
              <a:off x="10039491" y="3919102"/>
              <a:ext cx="891591" cy="196802"/>
            </a:xfrm>
            <a:prstGeom prst="rect">
              <a:avLst/>
            </a:prstGeom>
          </p:spPr>
          <p:txBody>
            <a:bodyPr wrap="none">
              <a:spAutoFit/>
            </a:bodyPr>
            <a:lstStyle/>
            <a:p>
              <a:pPr>
                <a:spcBef>
                  <a:spcPct val="50000"/>
                </a:spcBef>
              </a:pPr>
              <a:r>
                <a:rPr lang="bn-IN" sz="900" dirty="0" smtClean="0">
                  <a:solidFill>
                    <a:schemeClr val="bg2"/>
                  </a:solidFill>
                  <a:latin typeface="Helvetica" charset="0"/>
                </a:rPr>
                <a:t>রোমিয় পদ্ধতি </a:t>
              </a:r>
              <a:endParaRPr lang="en-US" sz="900" dirty="0">
                <a:solidFill>
                  <a:schemeClr val="bg2"/>
                </a:solidFill>
                <a:latin typeface="Helvetica" charset="0"/>
              </a:endParaRPr>
            </a:p>
          </p:txBody>
        </p:sp>
      </p:grpSp>
      <p:sp>
        <p:nvSpPr>
          <p:cNvPr id="18"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2" descr="Masada siege ramp from west, 50-35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84200" y="520700"/>
            <a:ext cx="7999413" cy="576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9394" name="Rectangle 2"/>
          <p:cNvSpPr>
            <a:spLocks noChangeArrowheads="1"/>
          </p:cNvSpPr>
          <p:nvPr/>
        </p:nvSpPr>
        <p:spPr bwMode="auto">
          <a:xfrm>
            <a:off x="1293813" y="2460625"/>
            <a:ext cx="3714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395" name="Text Box 3"/>
          <p:cNvSpPr txBox="1">
            <a:spLocks noChangeArrowheads="1"/>
          </p:cNvSpPr>
          <p:nvPr/>
        </p:nvSpPr>
        <p:spPr bwMode="auto">
          <a:xfrm>
            <a:off x="4238625" y="1281113"/>
            <a:ext cx="1841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endParaRPr lang="en-US" b="0">
              <a:latin typeface="Times" charset="0"/>
            </a:endParaRPr>
          </a:p>
          <a:p>
            <a:endParaRPr lang="en-US" b="0">
              <a:latin typeface="Times" charset="0"/>
            </a:endParaRPr>
          </a:p>
        </p:txBody>
      </p:sp>
      <p:sp>
        <p:nvSpPr>
          <p:cNvPr id="448517" name="Text Box 5"/>
          <p:cNvSpPr txBox="1">
            <a:spLocks noChangeArrowheads="1"/>
          </p:cNvSpPr>
          <p:nvPr/>
        </p:nvSpPr>
        <p:spPr bwMode="auto">
          <a:xfrm>
            <a:off x="1773238"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sz="1200" dirty="0" smtClean="0">
                <a:solidFill>
                  <a:schemeClr val="tx1"/>
                </a:solidFill>
                <a:latin typeface="Comic Sans MS" pitchFamily="-107" charset="0"/>
                <a:ea typeface="+mn-ea"/>
                <a:cs typeface="+mn-cs"/>
              </a:rPr>
              <a:t>মথি ২</a:t>
            </a:r>
            <a:r>
              <a:rPr lang="en-US" sz="1200" dirty="0" smtClean="0">
                <a:solidFill>
                  <a:schemeClr val="tx1"/>
                </a:solidFill>
                <a:latin typeface="Comic Sans MS" pitchFamily="-107" charset="0"/>
                <a:ea typeface="+mn-ea"/>
                <a:cs typeface="+mn-cs"/>
              </a:rPr>
              <a:t>:</a:t>
            </a:r>
            <a:r>
              <a:rPr lang="bn-IN" sz="1200" dirty="0" smtClean="0">
                <a:solidFill>
                  <a:schemeClr val="tx1"/>
                </a:solidFill>
                <a:latin typeface="Comic Sans MS" pitchFamily="-107" charset="0"/>
                <a:ea typeface="+mn-ea"/>
                <a:cs typeface="+mn-cs"/>
              </a:rPr>
              <a:t>১</a:t>
            </a:r>
            <a:endParaRPr lang="en-US" sz="1200" dirty="0">
              <a:solidFill>
                <a:schemeClr val="tx1"/>
              </a:solidFill>
              <a:latin typeface="Comic Sans MS" pitchFamily="-107" charset="0"/>
              <a:ea typeface="+mn-ea"/>
              <a:cs typeface="+mn-cs"/>
            </a:endParaRPr>
          </a:p>
        </p:txBody>
      </p:sp>
      <p:sp>
        <p:nvSpPr>
          <p:cNvPr id="448520" name="Rectangle 8"/>
          <p:cNvSpPr>
            <a:spLocks noChangeArrowheads="1"/>
          </p:cNvSpPr>
          <p:nvPr/>
        </p:nvSpPr>
        <p:spPr bwMode="auto">
          <a:xfrm>
            <a:off x="1381538" y="5751513"/>
            <a:ext cx="6120586" cy="911019"/>
          </a:xfrm>
          <a:prstGeom prst="rect">
            <a:avLst/>
          </a:prstGeom>
          <a:noFill/>
          <a:ln w="76200">
            <a:noFill/>
            <a:miter lim="800000"/>
            <a:headEnd/>
            <a:tailEnd/>
          </a:ln>
          <a:effectLst>
            <a:outerShdw blurRad="63500" dist="71842" dir="2700000" algn="ctr" rotWithShape="0">
              <a:schemeClr val="bg2">
                <a:alpha val="74998"/>
              </a:schemeClr>
            </a:outerShdw>
          </a:effectLst>
        </p:spPr>
        <p:txBody>
          <a:bodyPr wrap="none">
            <a:spAutoFit/>
          </a:bodyPr>
          <a:lstStyle/>
          <a:p>
            <a:pPr algn="ctr">
              <a:lnSpc>
                <a:spcPct val="95000"/>
              </a:lnSpc>
              <a:defRPr/>
            </a:pPr>
            <a:r>
              <a:rPr lang="bn-IN" sz="2800" dirty="0" smtClean="0">
                <a:solidFill>
                  <a:srgbClr val="FFFF00"/>
                </a:solidFill>
                <a:effectLst>
                  <a:outerShdw blurRad="38100" dist="38100" dir="2700000" algn="tl">
                    <a:srgbClr val="000000"/>
                  </a:outerShdw>
                </a:effectLst>
              </a:rPr>
              <a:t>হেরোদ মহান</a:t>
            </a:r>
            <a:r>
              <a:rPr lang="en-US" sz="2800" dirty="0" smtClean="0">
                <a:solidFill>
                  <a:srgbClr val="FFFF00"/>
                </a:solidFill>
                <a:effectLst>
                  <a:outerShdw blurRad="38100" dist="38100" dir="2700000" algn="tl">
                    <a:srgbClr val="000000"/>
                  </a:outerShdw>
                </a:effectLst>
              </a:rPr>
              <a:t>: </a:t>
            </a:r>
            <a:endParaRPr lang="en-US" sz="2800" dirty="0">
              <a:solidFill>
                <a:srgbClr val="FFFF00"/>
              </a:solidFill>
              <a:effectLst>
                <a:outerShdw blurRad="38100" dist="38100" dir="2700000" algn="tl">
                  <a:srgbClr val="000000"/>
                </a:outerShdw>
              </a:effectLst>
            </a:endParaRPr>
          </a:p>
          <a:p>
            <a:pPr algn="ctr">
              <a:lnSpc>
                <a:spcPct val="95000"/>
              </a:lnSpc>
              <a:defRPr/>
            </a:pPr>
            <a:r>
              <a:rPr lang="bn-IN" sz="2800" dirty="0" smtClean="0">
                <a:solidFill>
                  <a:srgbClr val="FFFF00"/>
                </a:solidFill>
                <a:effectLst>
                  <a:outerShdw blurRad="38100" dist="38100" dir="2700000" algn="tl">
                    <a:srgbClr val="000000"/>
                  </a:outerShdw>
                </a:effectLst>
              </a:rPr>
              <a:t>মাসাদাতে (ইস্রায়েলে) তার প্রাসাদ – দুর্গ </a:t>
            </a:r>
            <a:endParaRPr lang="en-US" sz="2800" dirty="0">
              <a:solidFill>
                <a:srgbClr val="FFFF00"/>
              </a:solidFill>
              <a:effectLst>
                <a:outerShdw blurRad="38100" dist="38100" dir="2700000" algn="tl">
                  <a:srgbClr val="000000"/>
                </a:outerShdw>
              </a:effectLst>
            </a:endParaRPr>
          </a:p>
        </p:txBody>
      </p:sp>
      <p:grpSp>
        <p:nvGrpSpPr>
          <p:cNvPr id="2" name="Group 23"/>
          <p:cNvGrpSpPr>
            <a:grpSpLocks/>
          </p:cNvGrpSpPr>
          <p:nvPr/>
        </p:nvGrpSpPr>
        <p:grpSpPr bwMode="auto">
          <a:xfrm>
            <a:off x="5300663" y="3302000"/>
            <a:ext cx="3232150" cy="2308225"/>
            <a:chOff x="3339" y="2080"/>
            <a:chExt cx="2036" cy="1454"/>
          </a:xfrm>
        </p:grpSpPr>
        <p:pic>
          <p:nvPicPr>
            <p:cNvPr id="448519" name="Picture 7"/>
            <p:cNvPicPr>
              <a:picLocks noChangeAspect="1" noChangeArrowheads="1"/>
            </p:cNvPicPr>
            <p:nvPr/>
          </p:nvPicPr>
          <p:blipFill>
            <a:blip r:embed="rId5">
              <a:lum bright="-18000"/>
            </a:blip>
            <a:srcRect l="1738" t="1749" r="2014" b="745"/>
            <a:stretch>
              <a:fillRect/>
            </a:stretch>
          </p:blipFill>
          <p:spPr bwMode="auto">
            <a:xfrm>
              <a:off x="3351" y="2080"/>
              <a:ext cx="2024" cy="1454"/>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9411" name="Text Box 9"/>
            <p:cNvSpPr txBox="1">
              <a:spLocks noChangeArrowheads="1"/>
            </p:cNvSpPr>
            <p:nvPr/>
          </p:nvSpPr>
          <p:spPr bwMode="auto">
            <a:xfrm>
              <a:off x="3339" y="3156"/>
              <a:ext cx="1648"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1000">
                  <a:solidFill>
                    <a:schemeClr val="tx1"/>
                  </a:solidFill>
                </a:rPr>
                <a:t>Photo Credit:                                Massada Ltd. Publishers                    Givatayim, Israel</a:t>
              </a:r>
            </a:p>
          </p:txBody>
        </p:sp>
      </p:grpSp>
      <p:sp>
        <p:nvSpPr>
          <p:cNvPr id="448533" name="Rectangle 2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28</a:t>
            </a:r>
          </a:p>
        </p:txBody>
      </p:sp>
      <p:sp>
        <p:nvSpPr>
          <p:cNvPr id="448536" name="Text Box 24"/>
          <p:cNvSpPr txBox="1">
            <a:spLocks noChangeArrowheads="1"/>
          </p:cNvSpPr>
          <p:nvPr/>
        </p:nvSpPr>
        <p:spPr bwMode="auto">
          <a:xfrm>
            <a:off x="3205163" y="3717925"/>
            <a:ext cx="2597150" cy="911019"/>
          </a:xfrm>
          <a:prstGeom prst="rect">
            <a:avLst/>
          </a:prstGeom>
          <a:noFill/>
          <a:ln w="76200">
            <a:noFill/>
            <a:miter lim="800000"/>
            <a:headEnd/>
            <a:tailEnd/>
          </a:ln>
          <a:effectLst>
            <a:outerShdw blurRad="63500" dist="71842" dir="2700000" algn="ctr" rotWithShape="0">
              <a:schemeClr val="bg2">
                <a:alpha val="74998"/>
              </a:schemeClr>
            </a:outerShdw>
          </a:effectLst>
        </p:spPr>
        <p:txBody>
          <a:bodyPr>
            <a:spAutoFit/>
          </a:bodyPr>
          <a:lstStyle>
            <a:defPPr>
              <a:defRPr lang="en-US"/>
            </a:defPPr>
            <a:lvl1pPr algn="ctr">
              <a:lnSpc>
                <a:spcPct val="95000"/>
              </a:lnSpc>
              <a:defRPr sz="2800">
                <a:solidFill>
                  <a:srgbClr val="FFFF00"/>
                </a:solidFill>
                <a:effectLst>
                  <a:outerShdw blurRad="38100" dist="38100" dir="2700000" algn="tl">
                    <a:srgbClr val="000000"/>
                  </a:outerShdw>
                </a:effectLst>
              </a:defRPr>
            </a:lvl1pPr>
          </a:lstStyle>
          <a:p>
            <a:pPr>
              <a:defRPr/>
            </a:pPr>
            <a:r>
              <a:rPr lang="bn-IN" dirty="0" smtClean="0"/>
              <a:t>রোমিয় অবরোধ ঢালু </a:t>
            </a:r>
            <a:endParaRPr lang="en-US" dirty="0"/>
          </a:p>
        </p:txBody>
      </p:sp>
      <p:sp>
        <p:nvSpPr>
          <p:cNvPr id="448537" name="AutoShape 25"/>
          <p:cNvSpPr>
            <a:spLocks noChangeArrowheads="1"/>
          </p:cNvSpPr>
          <p:nvPr/>
        </p:nvSpPr>
        <p:spPr bwMode="auto">
          <a:xfrm>
            <a:off x="444500" y="2527300"/>
            <a:ext cx="2197100" cy="1397000"/>
          </a:xfrm>
          <a:prstGeom prst="roundRect">
            <a:avLst>
              <a:gd name="adj" fmla="val 16667"/>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31" name="Group 30"/>
          <p:cNvGrpSpPr/>
          <p:nvPr/>
        </p:nvGrpSpPr>
        <p:grpSpPr>
          <a:xfrm>
            <a:off x="8104665" y="3350046"/>
            <a:ext cx="984250" cy="550863"/>
            <a:chOff x="9978451" y="3625467"/>
            <a:chExt cx="984250" cy="550863"/>
          </a:xfrm>
        </p:grpSpPr>
        <p:grpSp>
          <p:nvGrpSpPr>
            <p:cNvPr id="32" name="Group 34"/>
            <p:cNvGrpSpPr/>
            <p:nvPr/>
          </p:nvGrpSpPr>
          <p:grpSpPr>
            <a:xfrm>
              <a:off x="9978451" y="3625467"/>
              <a:ext cx="984250" cy="550863"/>
              <a:chOff x="7931150" y="3429000"/>
              <a:chExt cx="984250" cy="550863"/>
            </a:xfrm>
          </p:grpSpPr>
          <p:sp>
            <p:nvSpPr>
              <p:cNvPr id="34"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5"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6"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7"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গ্রীক সেকেন্দার</a:t>
                </a:r>
                <a:endParaRPr lang="en-US" sz="900" dirty="0">
                  <a:solidFill>
                    <a:srgbClr val="000000"/>
                  </a:solidFill>
                  <a:latin typeface="Helvetica" charset="0"/>
                </a:endParaRPr>
              </a:p>
            </p:txBody>
          </p:sp>
          <p:sp>
            <p:nvSpPr>
              <p:cNvPr id="40"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নীরবতা</a:t>
                </a:r>
                <a:endParaRPr lang="en-US" sz="900" dirty="0">
                  <a:solidFill>
                    <a:srgbClr val="000000"/>
                  </a:solidFill>
                  <a:latin typeface="Chicago" charset="0"/>
                </a:endParaRPr>
              </a:p>
            </p:txBody>
          </p:sp>
        </p:grpSp>
        <p:sp>
          <p:nvSpPr>
            <p:cNvPr id="33" name="Rectangle 32"/>
            <p:cNvSpPr/>
            <p:nvPr/>
          </p:nvSpPr>
          <p:spPr>
            <a:xfrm>
              <a:off x="10039491" y="3919102"/>
              <a:ext cx="891591" cy="196802"/>
            </a:xfrm>
            <a:prstGeom prst="rect">
              <a:avLst/>
            </a:prstGeom>
          </p:spPr>
          <p:txBody>
            <a:bodyPr wrap="none">
              <a:spAutoFit/>
            </a:bodyPr>
            <a:lstStyle/>
            <a:p>
              <a:pPr>
                <a:spcBef>
                  <a:spcPct val="50000"/>
                </a:spcBef>
              </a:pPr>
              <a:r>
                <a:rPr lang="bn-IN" sz="900" dirty="0" smtClean="0">
                  <a:solidFill>
                    <a:schemeClr val="bg2"/>
                  </a:solidFill>
                  <a:latin typeface="Helvetica" charset="0"/>
                </a:rPr>
                <a:t>রোমিয় পদ্ধতি </a:t>
              </a:r>
              <a:endParaRPr lang="en-US" sz="900" dirty="0">
                <a:solidFill>
                  <a:schemeClr val="bg2"/>
                </a:solidFill>
                <a:latin typeface="Helvetica" charset="0"/>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8536"/>
                                        </p:tgtEl>
                                        <p:attrNameLst>
                                          <p:attrName>style.visibility</p:attrName>
                                        </p:attrNameLst>
                                      </p:cBhvr>
                                      <p:to>
                                        <p:strVal val="visible"/>
                                      </p:to>
                                    </p:set>
                                    <p:animEffect transition="in" filter="fade">
                                      <p:cBhvr>
                                        <p:cTn id="7" dur="1000"/>
                                        <p:tgtEl>
                                          <p:spTgt spid="448536"/>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7" presetClass="entr" presetSubtype="8" fill="hold" grpId="0" nodeType="withEffect">
                                  <p:stCondLst>
                                    <p:cond delay="0"/>
                                  </p:stCondLst>
                                  <p:childTnLst>
                                    <p:set>
                                      <p:cBhvr>
                                        <p:cTn id="13" dur="1" fill="hold">
                                          <p:stCondLst>
                                            <p:cond delay="0"/>
                                          </p:stCondLst>
                                        </p:cTn>
                                        <p:tgtEl>
                                          <p:spTgt spid="448537"/>
                                        </p:tgtEl>
                                        <p:attrNameLst>
                                          <p:attrName>style.visibility</p:attrName>
                                        </p:attrNameLst>
                                      </p:cBhvr>
                                      <p:to>
                                        <p:strVal val="visible"/>
                                      </p:to>
                                    </p:set>
                                    <p:anim calcmode="lin" valueType="num">
                                      <p:cBhvr additive="base">
                                        <p:cTn id="14" dur="3000" fill="hold"/>
                                        <p:tgtEl>
                                          <p:spTgt spid="448537"/>
                                        </p:tgtEl>
                                        <p:attrNameLst>
                                          <p:attrName>ppt_x</p:attrName>
                                        </p:attrNameLst>
                                      </p:cBhvr>
                                      <p:tavLst>
                                        <p:tav tm="0">
                                          <p:val>
                                            <p:strVal val="0-#ppt_w/2"/>
                                          </p:val>
                                        </p:tav>
                                        <p:tav tm="100000">
                                          <p:val>
                                            <p:strVal val="#ppt_x"/>
                                          </p:val>
                                        </p:tav>
                                      </p:tavLst>
                                    </p:anim>
                                    <p:anim calcmode="lin" valueType="num">
                                      <p:cBhvr additive="base">
                                        <p:cTn id="15" dur="3000" fill="hold"/>
                                        <p:tgtEl>
                                          <p:spTgt spid="448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36" grpId="0" autoUpdateAnimBg="0"/>
      <p:bldP spid="4485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8"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8800" b="0">
                <a:solidFill>
                  <a:schemeClr val="tx2"/>
                </a:solidFill>
                <a:latin typeface="Times" pitchFamily="-107" charset="0"/>
                <a:ea typeface="+mn-ea"/>
                <a:cs typeface="+mn-cs"/>
              </a:rPr>
              <a:t>7</a:t>
            </a:r>
          </a:p>
        </p:txBody>
      </p:sp>
      <p:sp>
        <p:nvSpPr>
          <p:cNvPr id="195589"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95600" name="Text Box 16"/>
          <p:cNvSpPr txBox="1">
            <a:spLocks noChangeArrowheads="1"/>
          </p:cNvSpPr>
          <p:nvPr/>
        </p:nvSpPr>
        <p:spPr bwMode="auto">
          <a:xfrm>
            <a:off x="4826000" y="73025"/>
            <a:ext cx="3835400" cy="954107"/>
          </a:xfrm>
          <a:prstGeom prst="rect">
            <a:avLst/>
          </a:prstGeom>
          <a:noFill/>
          <a:ln w="12700">
            <a:noFill/>
            <a:miter lim="800000"/>
            <a:headEnd/>
            <a:tailEnd/>
          </a:ln>
          <a:effectLst>
            <a:outerShdw blurRad="63500" dist="46662" dir="2115817" algn="ctr" rotWithShape="0">
              <a:schemeClr val="bg2">
                <a:alpha val="74998"/>
              </a:schemeClr>
            </a:outerShdw>
          </a:effectLst>
        </p:spPr>
        <p:txBody>
          <a:bodyPr>
            <a:spAutoFit/>
          </a:bodyPr>
          <a:lstStyle/>
          <a:p>
            <a:pPr algn="ctr">
              <a:defRPr/>
            </a:pPr>
            <a:r>
              <a:rPr lang="bn-IN" sz="2800" i="1" dirty="0" smtClean="0">
                <a:solidFill>
                  <a:schemeClr val="hlink"/>
                </a:solidFill>
                <a:latin typeface="Helvetica" pitchFamily="-107" charset="0"/>
              </a:rPr>
              <a:t>এবং তারপর </a:t>
            </a:r>
            <a:r>
              <a:rPr lang="en-US" sz="2800" i="1" dirty="0" smtClean="0">
                <a:solidFill>
                  <a:schemeClr val="hlink"/>
                </a:solidFill>
                <a:latin typeface="Helvetica" pitchFamily="-107" charset="0"/>
              </a:rPr>
              <a:t>…</a:t>
            </a:r>
          </a:p>
          <a:p>
            <a:pPr algn="ctr">
              <a:defRPr/>
            </a:pPr>
            <a:r>
              <a:rPr lang="bn-IN" sz="2800" i="1" dirty="0" smtClean="0">
                <a:solidFill>
                  <a:schemeClr val="hlink"/>
                </a:solidFill>
                <a:latin typeface="Helvetica" pitchFamily="-107" charset="0"/>
              </a:rPr>
              <a:t>রোম সামরাজ্যের সময়</a:t>
            </a:r>
            <a:r>
              <a:rPr lang="en-US" sz="2800" i="1" dirty="0" smtClean="0">
                <a:solidFill>
                  <a:schemeClr val="hlink"/>
                </a:solidFill>
                <a:latin typeface="Helvetica" pitchFamily="-107" charset="0"/>
              </a:rPr>
              <a:t>:</a:t>
            </a:r>
          </a:p>
        </p:txBody>
      </p:sp>
      <p:sp>
        <p:nvSpPr>
          <p:cNvPr id="195605" name="Text Box 21"/>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p>
            <a:pPr algn="ctr">
              <a:spcBef>
                <a:spcPct val="50000"/>
              </a:spcBef>
              <a:defRPr/>
            </a:pPr>
            <a:endParaRPr lang="en-US" sz="2000" b="0">
              <a:solidFill>
                <a:srgbClr val="FFA27C"/>
              </a:solidFill>
              <a:latin typeface="Comic Sans MS" pitchFamily="-107" charset="0"/>
              <a:ea typeface="+mn-ea"/>
              <a:cs typeface="+mn-cs"/>
            </a:endParaRPr>
          </a:p>
        </p:txBody>
      </p:sp>
      <p:sp>
        <p:nvSpPr>
          <p:cNvPr id="195587" name="Rectangle 3"/>
          <p:cNvSpPr>
            <a:spLocks noChangeArrowheads="1"/>
          </p:cNvSpPr>
          <p:nvPr/>
        </p:nvSpPr>
        <p:spPr bwMode="auto">
          <a:xfrm>
            <a:off x="4359275" y="714375"/>
            <a:ext cx="4527550" cy="5629746"/>
          </a:xfrm>
          <a:prstGeom prst="rect">
            <a:avLst/>
          </a:prstGeom>
          <a:noFill/>
          <a:ln w="12700">
            <a:noFill/>
            <a:miter lim="800000"/>
            <a:headEnd/>
            <a:tailEnd/>
          </a:ln>
          <a:effectLst/>
        </p:spPr>
        <p:txBody>
          <a:bodyPr lIns="90487" tIns="44450" rIns="90487" bIns="44450">
            <a:spAutoFit/>
          </a:bodyPr>
          <a:lstStyle/>
          <a:p>
            <a:pPr algn="ctr">
              <a:lnSpc>
                <a:spcPct val="120000"/>
              </a:lnSpc>
              <a:tabLst>
                <a:tab pos="457200" algn="l"/>
              </a:tabLst>
              <a:defRPr/>
            </a:pP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smtClean="0">
                <a:solidFill>
                  <a:srgbClr val="FAFD00"/>
                </a:solidFill>
                <a:effectLst>
                  <a:outerShdw blurRad="50800" dist="63500" dir="2700000" algn="tl" rotWithShape="0">
                    <a:srgbClr val="000000"/>
                  </a:outerShdw>
                </a:effectLst>
                <a:latin typeface="Helvetica" charset="0"/>
              </a:rPr>
              <a:t>সরকারি প্রশাসন</a:t>
            </a:r>
            <a:endParaRPr lang="en-US" dirty="0" smtClean="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smtClean="0">
                <a:solidFill>
                  <a:srgbClr val="FAFD00"/>
                </a:solidFill>
                <a:effectLst>
                  <a:outerShdw blurRad="50800" dist="63500" dir="2700000" algn="tl" rotWithShape="0">
                    <a:srgbClr val="000000"/>
                  </a:outerShdw>
                </a:effectLst>
                <a:latin typeface="Helvetica" charset="0"/>
              </a:rPr>
              <a:t>গিয়ার এবং জলের চাকা (</a:t>
            </a:r>
            <a:r>
              <a:rPr lang="en-US" dirty="0" smtClean="0">
                <a:solidFill>
                  <a:srgbClr val="FAFD00"/>
                </a:solidFill>
                <a:effectLst>
                  <a:outerShdw blurRad="50800" dist="63500" dir="2700000" algn="tl" rotWithShape="0">
                    <a:srgbClr val="000000"/>
                  </a:outerShdw>
                </a:effectLst>
                <a:latin typeface="Helvetica" charset="0"/>
              </a:rPr>
              <a:t>waterwheel</a:t>
            </a:r>
            <a:r>
              <a:rPr lang="bn-IN" dirty="0" smtClean="0">
                <a:solidFill>
                  <a:srgbClr val="FAFD00"/>
                </a:solidFill>
                <a:effectLst>
                  <a:outerShdw blurRad="50800" dist="63500" dir="2700000" algn="tl" rotWithShape="0">
                    <a:srgbClr val="000000"/>
                  </a:outerShdw>
                </a:effectLst>
                <a:latin typeface="Helvetica" charset="0"/>
              </a:rPr>
              <a:t>) ব্যবহার</a:t>
            </a:r>
            <a:endParaRPr lang="en-US" dirty="0" smtClean="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smtClean="0">
                <a:solidFill>
                  <a:srgbClr val="FAFD00"/>
                </a:solidFill>
                <a:effectLst>
                  <a:outerShdw blurRad="50800" dist="63500" dir="2700000" algn="tl" rotWithShape="0">
                    <a:srgbClr val="000000"/>
                  </a:outerShdw>
                </a:effectLst>
                <a:latin typeface="Helvetica" charset="0"/>
              </a:rPr>
              <a:t>ত্রিকোণ্মিতি উন্নত </a:t>
            </a:r>
            <a:endParaRPr lang="en-US" dirty="0" smtClean="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smtClean="0">
                <a:solidFill>
                  <a:srgbClr val="FAFD00"/>
                </a:solidFill>
                <a:effectLst>
                  <a:outerShdw blurRad="50800" dist="63500" dir="2700000" algn="tl" rotWithShape="0">
                    <a:srgbClr val="000000"/>
                  </a:outerShdw>
                </a:effectLst>
                <a:latin typeface="Helvetica" charset="0"/>
              </a:rPr>
              <a:t>জল ঘড়ি </a:t>
            </a:r>
            <a:endParaRPr lang="en-US" dirty="0" smtClean="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smtClean="0">
                <a:solidFill>
                  <a:srgbClr val="FAFD00"/>
                </a:solidFill>
                <a:effectLst>
                  <a:outerShdw blurRad="50800" dist="63500" dir="2700000" algn="tl" rotWithShape="0">
                    <a:srgbClr val="000000"/>
                  </a:outerShdw>
                </a:effectLst>
                <a:latin typeface="Helvetica" charset="0"/>
              </a:rPr>
              <a:t>রোসেট্টা পাথর ক্ষোদিত</a:t>
            </a:r>
          </a:p>
          <a:p>
            <a:pPr algn="ctr">
              <a:lnSpc>
                <a:spcPct val="120000"/>
              </a:lnSpc>
              <a:tabLst>
                <a:tab pos="457200" algn="l"/>
              </a:tabLst>
              <a:defRPr/>
            </a:pPr>
            <a:r>
              <a:rPr lang="bn-IN" dirty="0" smtClean="0">
                <a:solidFill>
                  <a:srgbClr val="FAFD00"/>
                </a:solidFill>
                <a:effectLst>
                  <a:outerShdw blurRad="50800" dist="63500" dir="2700000" algn="tl" rotWithShape="0">
                    <a:srgbClr val="000000"/>
                  </a:outerShdw>
                </a:effectLst>
                <a:latin typeface="Helvetica" charset="0"/>
              </a:rPr>
              <a:t>আলেসান্দ্রিয়া</a:t>
            </a:r>
            <a:r>
              <a:rPr lang="en-US" dirty="0" smtClean="0">
                <a:solidFill>
                  <a:srgbClr val="FAFD00"/>
                </a:solidFill>
                <a:effectLst>
                  <a:outerShdw blurRad="50800" dist="63500" dir="2700000" algn="tl" rotWithShape="0">
                    <a:srgbClr val="000000"/>
                  </a:outerShdw>
                </a:effectLst>
                <a:latin typeface="Helvetica" charset="0"/>
              </a:rPr>
              <a:t>: </a:t>
            </a:r>
            <a:r>
              <a:rPr lang="bn-IN" dirty="0" smtClean="0">
                <a:solidFill>
                  <a:srgbClr val="FAFD00"/>
                </a:solidFill>
                <a:effectLst>
                  <a:outerShdw blurRad="50800" dist="63500" dir="2700000" algn="tl" rotWithShape="0">
                    <a:srgbClr val="000000"/>
                  </a:outerShdw>
                </a:effectLst>
                <a:latin typeface="Helvetica" charset="0"/>
              </a:rPr>
              <a:t>শিল্পবিজ্ঞান কলেজ </a:t>
            </a:r>
            <a:r>
              <a:rPr lang="en-US" dirty="0" smtClean="0">
                <a:solidFill>
                  <a:srgbClr val="FAFD00"/>
                </a:solidFill>
                <a:effectLst>
                  <a:outerShdw blurRad="50800" dist="63500" dir="2700000" algn="tl" rotWithShape="0">
                    <a:srgbClr val="000000"/>
                  </a:outerShdw>
                </a:effectLst>
                <a:latin typeface="Helvetica" charset="0"/>
              </a:rPr>
              <a:t> </a:t>
            </a:r>
          </a:p>
          <a:p>
            <a:pPr algn="ctr">
              <a:lnSpc>
                <a:spcPct val="120000"/>
              </a:lnSpc>
              <a:tabLst>
                <a:tab pos="457200" algn="l"/>
              </a:tabLst>
              <a:defRPr/>
            </a:pPr>
            <a:r>
              <a:rPr lang="bn-IN" dirty="0" smtClean="0">
                <a:solidFill>
                  <a:srgbClr val="FAFD00"/>
                </a:solidFill>
                <a:effectLst>
                  <a:outerShdw blurRad="50800" dist="63500" dir="2700000" algn="tl" rotWithShape="0">
                    <a:srgbClr val="000000"/>
                  </a:outerShdw>
                </a:effectLst>
                <a:latin typeface="Helvetica" charset="0"/>
              </a:rPr>
              <a:t>রোমিয় ব্যাংকিং পদ্ধতি </a:t>
            </a:r>
            <a:endParaRPr lang="en-US" dirty="0" smtClean="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smtClean="0">
                <a:solidFill>
                  <a:srgbClr val="FAFD00"/>
                </a:solidFill>
                <a:effectLst>
                  <a:outerShdw blurRad="50800" dist="63500" dir="2700000" algn="tl" rotWithShape="0">
                    <a:srgbClr val="000000"/>
                  </a:outerShdw>
                </a:effectLst>
                <a:latin typeface="Helvetica" charset="0"/>
              </a:rPr>
              <a:t>নির্মাণ করার জন্য নুতন পদ্ধতি </a:t>
            </a:r>
            <a:endParaRPr lang="en-US" dirty="0" smtClean="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smtClean="0">
                <a:solidFill>
                  <a:srgbClr val="FAFD00"/>
                </a:solidFill>
                <a:effectLst>
                  <a:outerShdw blurRad="50800" dist="63500" dir="2700000" algn="tl" rotWithShape="0">
                    <a:srgbClr val="000000"/>
                  </a:outerShdw>
                </a:effectLst>
                <a:latin typeface="Helvetica" charset="0"/>
              </a:rPr>
              <a:t>জলের /  সীউয়েজের (নর্দমার) পদ্ধতি </a:t>
            </a:r>
            <a:r>
              <a:rPr lang="en-US" dirty="0" smtClean="0">
                <a:solidFill>
                  <a:srgbClr val="FAFD00"/>
                </a:solidFill>
                <a:effectLst>
                  <a:outerShdw blurRad="50800" dist="63500" dir="2700000" algn="tl" rotWithShape="0">
                    <a:srgbClr val="000000"/>
                  </a:outerShdw>
                </a:effectLst>
                <a:latin typeface="Helvetica" charset="0"/>
              </a:rPr>
              <a:t>; </a:t>
            </a:r>
            <a:r>
              <a:rPr lang="bn-IN" sz="2000" dirty="0" smtClean="0">
                <a:solidFill>
                  <a:schemeClr val="tx1"/>
                </a:solidFill>
                <a:effectLst>
                  <a:outerShdw blurRad="50800" dist="63500" dir="2700000" algn="tl" rotWithShape="0">
                    <a:srgbClr val="000000"/>
                  </a:outerShdw>
                </a:effectLst>
                <a:latin typeface="Helvetica" charset="0"/>
              </a:rPr>
              <a:t>কংক্রীট</a:t>
            </a:r>
            <a:endParaRPr lang="en-US" sz="2000" dirty="0" smtClean="0">
              <a:solidFill>
                <a:srgbClr val="62D6AC"/>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smtClean="0">
                <a:solidFill>
                  <a:srgbClr val="FAFD00"/>
                </a:solidFill>
                <a:effectLst>
                  <a:outerShdw blurRad="50800" dist="63500" dir="2700000" algn="tl" rotWithShape="0">
                    <a:srgbClr val="000000"/>
                  </a:outerShdw>
                </a:effectLst>
                <a:latin typeface="Helvetica" charset="0"/>
              </a:rPr>
              <a:t>স্টক / শেয়ারের বাজার </a:t>
            </a:r>
            <a:endParaRPr lang="en-US" dirty="0" smtClean="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smtClean="0">
                <a:solidFill>
                  <a:srgbClr val="FAFD00"/>
                </a:solidFill>
                <a:effectLst>
                  <a:outerShdw blurRad="50800" dist="63500" dir="2700000" algn="tl" rotWithShape="0">
                    <a:srgbClr val="000000"/>
                  </a:outerShdw>
                </a:effectLst>
                <a:latin typeface="Helvetica" charset="0"/>
              </a:rPr>
              <a:t>সাম্রাজ্য জুড়ে হাইওয়ে পদ্ধতি (৫৩০০০ মাইল) </a:t>
            </a:r>
            <a:endParaRPr lang="en-US" dirty="0" smtClean="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smtClean="0">
                <a:solidFill>
                  <a:srgbClr val="FAFD00"/>
                </a:solidFill>
                <a:effectLst>
                  <a:outerShdw blurRad="50800" dist="63500" dir="2700000" algn="tl" rotWithShape="0">
                    <a:srgbClr val="000000"/>
                  </a:outerShdw>
                </a:effectLst>
                <a:latin typeface="Helvetica" charset="0"/>
              </a:rPr>
              <a:t>৩৬৫ দিনের ক্যালেন্ডার গ</a:t>
            </a:r>
            <a:r>
              <a:rPr lang="en-US" dirty="0" smtClean="0">
                <a:solidFill>
                  <a:srgbClr val="FAFD00"/>
                </a:solidFill>
                <a:effectLst>
                  <a:outerShdw blurRad="50800" dist="63500" dir="2700000" algn="tl" rotWithShape="0">
                    <a:srgbClr val="000000"/>
                  </a:outerShdw>
                </a:effectLst>
                <a:latin typeface="Helvetica" charset="0"/>
              </a:rPr>
              <a:t>ৃ</a:t>
            </a:r>
            <a:r>
              <a:rPr lang="bn-IN" dirty="0" smtClean="0">
                <a:solidFill>
                  <a:srgbClr val="FAFD00"/>
                </a:solidFill>
                <a:effectLst>
                  <a:outerShdw blurRad="50800" dist="63500" dir="2700000" algn="tl" rotWithShape="0">
                    <a:srgbClr val="000000"/>
                  </a:outerShdw>
                </a:effectLst>
                <a:latin typeface="Helvetica" charset="0"/>
              </a:rPr>
              <a:t>হীত </a:t>
            </a:r>
            <a:endParaRPr lang="en-US" sz="2000" dirty="0" smtClean="0">
              <a:solidFill>
                <a:srgbClr val="62D6AC"/>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smtClean="0">
                <a:solidFill>
                  <a:srgbClr val="FAFD00"/>
                </a:solidFill>
                <a:effectLst>
                  <a:outerShdw blurRad="50800" dist="63500" dir="2700000" algn="tl" rotWithShape="0">
                    <a:srgbClr val="000000"/>
                  </a:outerShdw>
                </a:effectLst>
                <a:latin typeface="Helvetica" charset="0"/>
              </a:rPr>
              <a:t>সর্বজনীন ল্যাটিন ভাষা </a:t>
            </a:r>
            <a:endParaRPr lang="en-US" dirty="0" smtClean="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smtClean="0">
                <a:solidFill>
                  <a:srgbClr val="FAFD00"/>
                </a:solidFill>
                <a:effectLst>
                  <a:outerShdw blurRad="50800" dist="63500" dir="2700000" algn="tl" rotWithShape="0">
                    <a:srgbClr val="000000"/>
                  </a:outerShdw>
                </a:effectLst>
                <a:latin typeface="Helvetica" charset="0"/>
              </a:rPr>
              <a:t>কৌশলগত সামরিক সংগঠন</a:t>
            </a:r>
          </a:p>
          <a:p>
            <a:pPr algn="ctr">
              <a:lnSpc>
                <a:spcPct val="120000"/>
              </a:lnSpc>
              <a:tabLst>
                <a:tab pos="457200" algn="l"/>
              </a:tabLst>
              <a:defRPr/>
            </a:pPr>
            <a:r>
              <a:rPr lang="bn-IN" dirty="0" smtClean="0">
                <a:solidFill>
                  <a:srgbClr val="FAFD00"/>
                </a:solidFill>
                <a:effectLst>
                  <a:outerShdw blurRad="50800" dist="63500" dir="2700000" algn="tl" rotWithShape="0">
                    <a:srgbClr val="000000"/>
                  </a:outerShdw>
                </a:effectLst>
                <a:latin typeface="Helvetica" charset="0"/>
              </a:rPr>
              <a:t>প্যাক্স রোমানা </a:t>
            </a:r>
            <a:r>
              <a:rPr lang="en-US" dirty="0" smtClean="0">
                <a:solidFill>
                  <a:srgbClr val="FAFD00"/>
                </a:solidFill>
                <a:effectLst>
                  <a:outerShdw blurRad="50800" dist="63500" dir="2700000" algn="tl" rotWithShape="0">
                    <a:srgbClr val="000000"/>
                  </a:outerShdw>
                </a:effectLst>
                <a:latin typeface="Helvetica" charset="0"/>
              </a:rPr>
              <a:t>(</a:t>
            </a:r>
            <a:r>
              <a:rPr lang="bn-IN" dirty="0" smtClean="0">
                <a:solidFill>
                  <a:srgbClr val="FAFD00"/>
                </a:solidFill>
                <a:effectLst>
                  <a:outerShdw blurRad="50800" dist="63500" dir="2700000" algn="tl" rotWithShape="0">
                    <a:srgbClr val="000000"/>
                  </a:outerShdw>
                </a:effectLst>
                <a:latin typeface="Helvetica" charset="0"/>
              </a:rPr>
              <a:t>শান্তি</a:t>
            </a:r>
            <a:r>
              <a:rPr lang="en-US" dirty="0" smtClean="0">
                <a:solidFill>
                  <a:srgbClr val="FAFD00"/>
                </a:solidFill>
                <a:effectLst>
                  <a:outerShdw blurRad="50800" dist="63500" dir="2700000" algn="tl" rotWithShape="0">
                    <a:srgbClr val="000000"/>
                  </a:outerShdw>
                </a:effectLst>
                <a:latin typeface="Helvetica" charset="0"/>
              </a:rPr>
              <a:t>)</a:t>
            </a:r>
            <a:endParaRPr lang="bn-IN" dirty="0" smtClean="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sz="2400" dirty="0" smtClean="0">
                <a:solidFill>
                  <a:schemeClr val="tx1"/>
                </a:solidFill>
                <a:effectLst>
                  <a:outerShdw blurRad="50800" dist="63500" dir="2700000" algn="tl" rotWithShape="0">
                    <a:srgbClr val="000000"/>
                  </a:outerShdw>
                </a:effectLst>
                <a:latin typeface="Helvetica" charset="0"/>
              </a:rPr>
              <a:t>রোমিয় দখলী ইস্রায়েল </a:t>
            </a:r>
            <a:r>
              <a:rPr lang="bn-IN" sz="2400" dirty="0" smtClean="0">
                <a:solidFill>
                  <a:srgbClr val="FAFD00"/>
                </a:solidFill>
                <a:effectLst>
                  <a:outerShdw blurRad="50800" dist="63500" dir="2700000" algn="tl" rotWithShape="0">
                    <a:srgbClr val="000000"/>
                  </a:outerShdw>
                </a:effectLst>
                <a:latin typeface="Helvetica" charset="0"/>
              </a:rPr>
              <a:t> </a:t>
            </a:r>
            <a:endParaRPr lang="en-US" sz="2400" dirty="0" smtClean="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endParaRPr lang="en-US" dirty="0">
              <a:solidFill>
                <a:schemeClr val="tx1"/>
              </a:solidFill>
              <a:effectLst>
                <a:outerShdw blurRad="50800" dist="63500" dir="2700000" algn="tl" rotWithShape="0">
                  <a:srgbClr val="000000"/>
                </a:outerShdw>
              </a:effectLst>
              <a:latin typeface="Helvetica" charset="0"/>
            </a:endParaRPr>
          </a:p>
        </p:txBody>
      </p:sp>
      <p:sp>
        <p:nvSpPr>
          <p:cNvPr id="61447" name="Text Box 27"/>
          <p:cNvSpPr txBox="1">
            <a:spLocks noChangeArrowheads="1"/>
          </p:cNvSpPr>
          <p:nvPr/>
        </p:nvSpPr>
        <p:spPr bwMode="auto">
          <a:xfrm>
            <a:off x="8472488" y="6469063"/>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16</a:t>
            </a:r>
          </a:p>
        </p:txBody>
      </p:sp>
      <p:sp>
        <p:nvSpPr>
          <p:cNvPr id="61448" name="Text Box 28"/>
          <p:cNvSpPr txBox="1">
            <a:spLocks noChangeArrowheads="1"/>
          </p:cNvSpPr>
          <p:nvPr/>
        </p:nvSpPr>
        <p:spPr bwMode="auto">
          <a:xfrm>
            <a:off x="1243013" y="936625"/>
            <a:ext cx="3048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2000" i="1">
                <a:solidFill>
                  <a:srgbClr val="3D3832"/>
                </a:solidFill>
                <a:latin typeface="Helvetica" charset="0"/>
              </a:rPr>
              <a:t>THE ERA OF          ALEXANDER                         THE GREAT:</a:t>
            </a:r>
          </a:p>
        </p:txBody>
      </p:sp>
      <p:sp>
        <p:nvSpPr>
          <p:cNvPr id="195615" name="Rectangle 3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29</a:t>
            </a:r>
          </a:p>
        </p:txBody>
      </p:sp>
      <p:pic>
        <p:nvPicPr>
          <p:cNvPr id="195618" name="Picture 34" descr="Ostia theater from top"/>
          <p:cNvPicPr preferRelativeResize="0">
            <a:picLocks noChangeAspect="1" noChangeArrowheads="1"/>
          </p:cNvPicPr>
          <p:nvPr>
            <p:custDataLst>
              <p:tags r:id="rId1"/>
            </p:custDataLst>
          </p:nvPr>
        </p:nvPicPr>
        <p:blipFill>
          <a:blip r:embed="rId6"/>
          <a:srcRect/>
          <a:stretch>
            <a:fillRect/>
          </a:stretch>
        </p:blipFill>
        <p:spPr bwMode="auto">
          <a:xfrm>
            <a:off x="2216150" y="4521200"/>
            <a:ext cx="2308225" cy="1731963"/>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pic>
        <p:nvPicPr>
          <p:cNvPr id="195617" name="Picture 33" descr="Palatine Hill from northeast"/>
          <p:cNvPicPr preferRelativeResize="0">
            <a:picLocks noChangeAspect="1" noChangeArrowheads="1"/>
          </p:cNvPicPr>
          <p:nvPr>
            <p:custDataLst>
              <p:tags r:id="rId2"/>
            </p:custDataLst>
          </p:nvPr>
        </p:nvPicPr>
        <p:blipFill>
          <a:blip r:embed="rId7"/>
          <a:srcRect/>
          <a:stretch>
            <a:fillRect/>
          </a:stretch>
        </p:blipFill>
        <p:spPr bwMode="auto">
          <a:xfrm>
            <a:off x="612775" y="933450"/>
            <a:ext cx="3686175" cy="2763838"/>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195614" name="Text Box 30"/>
          <p:cNvSpPr txBox="1">
            <a:spLocks noChangeArrowheads="1"/>
          </p:cNvSpPr>
          <p:nvPr/>
        </p:nvSpPr>
        <p:spPr bwMode="auto">
          <a:xfrm>
            <a:off x="255588" y="259884"/>
            <a:ext cx="3989387" cy="523220"/>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bn-IN" sz="2800" dirty="0" smtClean="0">
                <a:solidFill>
                  <a:srgbClr val="FFFF00"/>
                </a:solidFill>
                <a:latin typeface="Comic Sans MS" pitchFamily="-107" charset="0"/>
              </a:rPr>
              <a:t>শিক্ষণ সাহাজ্য</a:t>
            </a:r>
            <a:r>
              <a:rPr lang="en-US" sz="2800" dirty="0" smtClean="0">
                <a:solidFill>
                  <a:srgbClr val="FFFF00"/>
                </a:solidFill>
                <a:latin typeface="Comic Sans MS" pitchFamily="-107" charset="0"/>
              </a:rPr>
              <a:t> #</a:t>
            </a:r>
            <a:r>
              <a:rPr lang="bn-IN" sz="2800" dirty="0" smtClean="0">
                <a:solidFill>
                  <a:srgbClr val="FFFF00"/>
                </a:solidFill>
                <a:latin typeface="Comic Sans MS" pitchFamily="-107" charset="0"/>
              </a:rPr>
              <a:t>০৫</a:t>
            </a:r>
            <a:endParaRPr lang="en-US" sz="2800" dirty="0">
              <a:solidFill>
                <a:srgbClr val="FFFF00"/>
              </a:solidFill>
              <a:latin typeface="Comic Sans MS" pitchFamily="-107" charset="0"/>
            </a:endParaRPr>
          </a:p>
        </p:txBody>
      </p:sp>
      <p:pic>
        <p:nvPicPr>
          <p:cNvPr id="195619" name="Picture 35" descr="Rome Arch of Titus at night, wk 030802"/>
          <p:cNvPicPr preferRelativeResize="0">
            <a:picLocks noChangeAspect="1" noChangeArrowheads="1"/>
          </p:cNvPicPr>
          <p:nvPr>
            <p:custDataLst>
              <p:tags r:id="rId3"/>
            </p:custDataLst>
          </p:nvPr>
        </p:nvPicPr>
        <p:blipFill>
          <a:blip r:embed="rId8"/>
          <a:srcRect/>
          <a:stretch>
            <a:fillRect/>
          </a:stretch>
        </p:blipFill>
        <p:spPr bwMode="auto">
          <a:xfrm>
            <a:off x="1004888" y="3354388"/>
            <a:ext cx="1489075" cy="1985962"/>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16"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5614"/>
                                        </p:tgtEl>
                                        <p:attrNameLst>
                                          <p:attrName>style.visibility</p:attrName>
                                        </p:attrNameLst>
                                      </p:cBhvr>
                                      <p:to>
                                        <p:strVal val="visible"/>
                                      </p:to>
                                    </p:set>
                                    <p:animEffect transition="in" filter="fade">
                                      <p:cBhvr>
                                        <p:cTn id="7" dur="1000"/>
                                        <p:tgtEl>
                                          <p:spTgt spid="195614"/>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95600"/>
                                        </p:tgtEl>
                                        <p:attrNameLst>
                                          <p:attrName>style.visibility</p:attrName>
                                        </p:attrNameLst>
                                      </p:cBhvr>
                                      <p:to>
                                        <p:strVal val="visible"/>
                                      </p:to>
                                    </p:set>
                                    <p:animEffect transition="in" filter="fade">
                                      <p:cBhvr>
                                        <p:cTn id="11" dur="1000"/>
                                        <p:tgtEl>
                                          <p:spTgt spid="195600"/>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95617"/>
                                        </p:tgtEl>
                                        <p:attrNameLst>
                                          <p:attrName>style.visibility</p:attrName>
                                        </p:attrNameLst>
                                      </p:cBhvr>
                                      <p:to>
                                        <p:strVal val="visible"/>
                                      </p:to>
                                    </p:set>
                                    <p:animEffect transition="in" filter="fade">
                                      <p:cBhvr>
                                        <p:cTn id="15" dur="500"/>
                                        <p:tgtEl>
                                          <p:spTgt spid="195617"/>
                                        </p:tgtEl>
                                      </p:cBhvr>
                                    </p:animEffect>
                                  </p:childTnLst>
                                </p:cTn>
                              </p:par>
                            </p:childTnLst>
                          </p:cTn>
                        </p:par>
                        <p:par>
                          <p:cTn id="16" fill="hold" nodeType="afterGroup">
                            <p:stCondLst>
                              <p:cond delay="2500"/>
                            </p:stCondLst>
                            <p:childTnLst>
                              <p:par>
                                <p:cTn id="17" presetID="10" presetClass="entr" presetSubtype="0" fill="hold" nodeType="afterEffect">
                                  <p:stCondLst>
                                    <p:cond delay="0"/>
                                  </p:stCondLst>
                                  <p:childTnLst>
                                    <p:set>
                                      <p:cBhvr>
                                        <p:cTn id="18" dur="1" fill="hold">
                                          <p:stCondLst>
                                            <p:cond delay="0"/>
                                          </p:stCondLst>
                                        </p:cTn>
                                        <p:tgtEl>
                                          <p:spTgt spid="195619"/>
                                        </p:tgtEl>
                                        <p:attrNameLst>
                                          <p:attrName>style.visibility</p:attrName>
                                        </p:attrNameLst>
                                      </p:cBhvr>
                                      <p:to>
                                        <p:strVal val="visible"/>
                                      </p:to>
                                    </p:set>
                                    <p:animEffect transition="in" filter="fade">
                                      <p:cBhvr>
                                        <p:cTn id="19" dur="500"/>
                                        <p:tgtEl>
                                          <p:spTgt spid="195619"/>
                                        </p:tgtEl>
                                      </p:cBhvr>
                                    </p:animEffect>
                                  </p:childTnLst>
                                </p:cTn>
                              </p:par>
                            </p:childTnLst>
                          </p:cTn>
                        </p:par>
                        <p:par>
                          <p:cTn id="20" fill="hold" nodeType="afterGroup">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95618"/>
                                        </p:tgtEl>
                                        <p:attrNameLst>
                                          <p:attrName>style.visibility</p:attrName>
                                        </p:attrNameLst>
                                      </p:cBhvr>
                                      <p:to>
                                        <p:strVal val="visible"/>
                                      </p:to>
                                    </p:set>
                                    <p:animEffect transition="in" filter="fade">
                                      <p:cBhvr>
                                        <p:cTn id="23" dur="500"/>
                                        <p:tgtEl>
                                          <p:spTgt spid="19561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195587">
                                            <p:txEl>
                                              <p:pRg st="1" end="1"/>
                                            </p:txEl>
                                          </p:spTgt>
                                        </p:tgtEl>
                                        <p:attrNameLst>
                                          <p:attrName>style.visibility</p:attrName>
                                        </p:attrNameLst>
                                      </p:cBhvr>
                                      <p:to>
                                        <p:strVal val="visible"/>
                                      </p:to>
                                    </p:set>
                                    <p:animEffect transition="in" filter="box(out)">
                                      <p:cBhvr>
                                        <p:cTn id="28" dur="500"/>
                                        <p:tgtEl>
                                          <p:spTgt spid="195587">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195587">
                                            <p:txEl>
                                              <p:pRg st="2" end="2"/>
                                            </p:txEl>
                                          </p:spTgt>
                                        </p:tgtEl>
                                        <p:attrNameLst>
                                          <p:attrName>style.visibility</p:attrName>
                                        </p:attrNameLst>
                                      </p:cBhvr>
                                      <p:to>
                                        <p:strVal val="visible"/>
                                      </p:to>
                                    </p:set>
                                    <p:animEffect transition="in" filter="box(out)">
                                      <p:cBhvr>
                                        <p:cTn id="33" dur="500"/>
                                        <p:tgtEl>
                                          <p:spTgt spid="195587">
                                            <p:txEl>
                                              <p:pRg st="2" end="2"/>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195587">
                                            <p:txEl>
                                              <p:pRg st="3" end="3"/>
                                            </p:txEl>
                                          </p:spTgt>
                                        </p:tgtEl>
                                        <p:attrNameLst>
                                          <p:attrName>style.visibility</p:attrName>
                                        </p:attrNameLst>
                                      </p:cBhvr>
                                      <p:to>
                                        <p:strVal val="visible"/>
                                      </p:to>
                                    </p:set>
                                    <p:animEffect transition="in" filter="box(out)">
                                      <p:cBhvr>
                                        <p:cTn id="38" dur="500"/>
                                        <p:tgtEl>
                                          <p:spTgt spid="195587">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32" fill="hold" grpId="0" nodeType="clickEffect">
                                  <p:stCondLst>
                                    <p:cond delay="0"/>
                                  </p:stCondLst>
                                  <p:childTnLst>
                                    <p:set>
                                      <p:cBhvr>
                                        <p:cTn id="42" dur="1" fill="hold">
                                          <p:stCondLst>
                                            <p:cond delay="0"/>
                                          </p:stCondLst>
                                        </p:cTn>
                                        <p:tgtEl>
                                          <p:spTgt spid="195587">
                                            <p:txEl>
                                              <p:pRg st="4" end="4"/>
                                            </p:txEl>
                                          </p:spTgt>
                                        </p:tgtEl>
                                        <p:attrNameLst>
                                          <p:attrName>style.visibility</p:attrName>
                                        </p:attrNameLst>
                                      </p:cBhvr>
                                      <p:to>
                                        <p:strVal val="visible"/>
                                      </p:to>
                                    </p:set>
                                    <p:animEffect transition="in" filter="box(out)">
                                      <p:cBhvr>
                                        <p:cTn id="43" dur="500"/>
                                        <p:tgtEl>
                                          <p:spTgt spid="195587">
                                            <p:txEl>
                                              <p:pRg st="4" end="4"/>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32" fill="hold" grpId="0" nodeType="clickEffect">
                                  <p:stCondLst>
                                    <p:cond delay="0"/>
                                  </p:stCondLst>
                                  <p:childTnLst>
                                    <p:set>
                                      <p:cBhvr>
                                        <p:cTn id="47" dur="1" fill="hold">
                                          <p:stCondLst>
                                            <p:cond delay="0"/>
                                          </p:stCondLst>
                                        </p:cTn>
                                        <p:tgtEl>
                                          <p:spTgt spid="195587">
                                            <p:txEl>
                                              <p:pRg st="5" end="5"/>
                                            </p:txEl>
                                          </p:spTgt>
                                        </p:tgtEl>
                                        <p:attrNameLst>
                                          <p:attrName>style.visibility</p:attrName>
                                        </p:attrNameLst>
                                      </p:cBhvr>
                                      <p:to>
                                        <p:strVal val="visible"/>
                                      </p:to>
                                    </p:set>
                                    <p:animEffect transition="in" filter="box(out)">
                                      <p:cBhvr>
                                        <p:cTn id="48" dur="500"/>
                                        <p:tgtEl>
                                          <p:spTgt spid="195587">
                                            <p:txEl>
                                              <p:pRg st="5" end="5"/>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4" presetClass="entr" presetSubtype="32" fill="hold" grpId="0" nodeType="clickEffect">
                                  <p:stCondLst>
                                    <p:cond delay="0"/>
                                  </p:stCondLst>
                                  <p:childTnLst>
                                    <p:set>
                                      <p:cBhvr>
                                        <p:cTn id="52" dur="1" fill="hold">
                                          <p:stCondLst>
                                            <p:cond delay="0"/>
                                          </p:stCondLst>
                                        </p:cTn>
                                        <p:tgtEl>
                                          <p:spTgt spid="195587">
                                            <p:txEl>
                                              <p:pRg st="6" end="6"/>
                                            </p:txEl>
                                          </p:spTgt>
                                        </p:tgtEl>
                                        <p:attrNameLst>
                                          <p:attrName>style.visibility</p:attrName>
                                        </p:attrNameLst>
                                      </p:cBhvr>
                                      <p:to>
                                        <p:strVal val="visible"/>
                                      </p:to>
                                    </p:set>
                                    <p:animEffect transition="in" filter="box(out)">
                                      <p:cBhvr>
                                        <p:cTn id="53" dur="500"/>
                                        <p:tgtEl>
                                          <p:spTgt spid="195587">
                                            <p:txEl>
                                              <p:pRg st="6" end="6"/>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4" presetClass="entr" presetSubtype="32" fill="hold" grpId="0" nodeType="clickEffect">
                                  <p:stCondLst>
                                    <p:cond delay="0"/>
                                  </p:stCondLst>
                                  <p:childTnLst>
                                    <p:set>
                                      <p:cBhvr>
                                        <p:cTn id="57" dur="1" fill="hold">
                                          <p:stCondLst>
                                            <p:cond delay="0"/>
                                          </p:stCondLst>
                                        </p:cTn>
                                        <p:tgtEl>
                                          <p:spTgt spid="195587">
                                            <p:txEl>
                                              <p:pRg st="7" end="7"/>
                                            </p:txEl>
                                          </p:spTgt>
                                        </p:tgtEl>
                                        <p:attrNameLst>
                                          <p:attrName>style.visibility</p:attrName>
                                        </p:attrNameLst>
                                      </p:cBhvr>
                                      <p:to>
                                        <p:strVal val="visible"/>
                                      </p:to>
                                    </p:set>
                                    <p:animEffect transition="in" filter="box(out)">
                                      <p:cBhvr>
                                        <p:cTn id="58" dur="500"/>
                                        <p:tgtEl>
                                          <p:spTgt spid="195587">
                                            <p:txEl>
                                              <p:pRg st="7" end="7"/>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32" fill="hold" grpId="0" nodeType="clickEffect">
                                  <p:stCondLst>
                                    <p:cond delay="0"/>
                                  </p:stCondLst>
                                  <p:childTnLst>
                                    <p:set>
                                      <p:cBhvr>
                                        <p:cTn id="62" dur="1" fill="hold">
                                          <p:stCondLst>
                                            <p:cond delay="0"/>
                                          </p:stCondLst>
                                        </p:cTn>
                                        <p:tgtEl>
                                          <p:spTgt spid="195587">
                                            <p:txEl>
                                              <p:pRg st="8" end="8"/>
                                            </p:txEl>
                                          </p:spTgt>
                                        </p:tgtEl>
                                        <p:attrNameLst>
                                          <p:attrName>style.visibility</p:attrName>
                                        </p:attrNameLst>
                                      </p:cBhvr>
                                      <p:to>
                                        <p:strVal val="visible"/>
                                      </p:to>
                                    </p:set>
                                    <p:animEffect transition="in" filter="box(out)">
                                      <p:cBhvr>
                                        <p:cTn id="63" dur="500"/>
                                        <p:tgtEl>
                                          <p:spTgt spid="195587">
                                            <p:txEl>
                                              <p:pRg st="8" end="8"/>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32" fill="hold" grpId="0" nodeType="clickEffect">
                                  <p:stCondLst>
                                    <p:cond delay="0"/>
                                  </p:stCondLst>
                                  <p:childTnLst>
                                    <p:set>
                                      <p:cBhvr>
                                        <p:cTn id="67" dur="1" fill="hold">
                                          <p:stCondLst>
                                            <p:cond delay="0"/>
                                          </p:stCondLst>
                                        </p:cTn>
                                        <p:tgtEl>
                                          <p:spTgt spid="195587">
                                            <p:txEl>
                                              <p:pRg st="9" end="9"/>
                                            </p:txEl>
                                          </p:spTgt>
                                        </p:tgtEl>
                                        <p:attrNameLst>
                                          <p:attrName>style.visibility</p:attrName>
                                        </p:attrNameLst>
                                      </p:cBhvr>
                                      <p:to>
                                        <p:strVal val="visible"/>
                                      </p:to>
                                    </p:set>
                                    <p:animEffect transition="in" filter="box(out)">
                                      <p:cBhvr>
                                        <p:cTn id="68" dur="500"/>
                                        <p:tgtEl>
                                          <p:spTgt spid="195587">
                                            <p:txEl>
                                              <p:pRg st="9" end="9"/>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 presetClass="entr" presetSubtype="32" fill="hold" grpId="0" nodeType="clickEffect">
                                  <p:stCondLst>
                                    <p:cond delay="0"/>
                                  </p:stCondLst>
                                  <p:childTnLst>
                                    <p:set>
                                      <p:cBhvr>
                                        <p:cTn id="72" dur="1" fill="hold">
                                          <p:stCondLst>
                                            <p:cond delay="0"/>
                                          </p:stCondLst>
                                        </p:cTn>
                                        <p:tgtEl>
                                          <p:spTgt spid="195587">
                                            <p:txEl>
                                              <p:pRg st="10" end="10"/>
                                            </p:txEl>
                                          </p:spTgt>
                                        </p:tgtEl>
                                        <p:attrNameLst>
                                          <p:attrName>style.visibility</p:attrName>
                                        </p:attrNameLst>
                                      </p:cBhvr>
                                      <p:to>
                                        <p:strVal val="visible"/>
                                      </p:to>
                                    </p:set>
                                    <p:animEffect transition="in" filter="box(out)">
                                      <p:cBhvr>
                                        <p:cTn id="73" dur="500"/>
                                        <p:tgtEl>
                                          <p:spTgt spid="195587">
                                            <p:txEl>
                                              <p:pRg st="10" end="10"/>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32" fill="hold" grpId="0" nodeType="clickEffect">
                                  <p:stCondLst>
                                    <p:cond delay="0"/>
                                  </p:stCondLst>
                                  <p:childTnLst>
                                    <p:set>
                                      <p:cBhvr>
                                        <p:cTn id="77" dur="1" fill="hold">
                                          <p:stCondLst>
                                            <p:cond delay="0"/>
                                          </p:stCondLst>
                                        </p:cTn>
                                        <p:tgtEl>
                                          <p:spTgt spid="195587">
                                            <p:txEl>
                                              <p:pRg st="11" end="11"/>
                                            </p:txEl>
                                          </p:spTgt>
                                        </p:tgtEl>
                                        <p:attrNameLst>
                                          <p:attrName>style.visibility</p:attrName>
                                        </p:attrNameLst>
                                      </p:cBhvr>
                                      <p:to>
                                        <p:strVal val="visible"/>
                                      </p:to>
                                    </p:set>
                                    <p:animEffect transition="in" filter="box(out)">
                                      <p:cBhvr>
                                        <p:cTn id="78" dur="500"/>
                                        <p:tgtEl>
                                          <p:spTgt spid="195587">
                                            <p:txEl>
                                              <p:pRg st="11" end="11"/>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32" fill="hold" grpId="0" nodeType="clickEffect">
                                  <p:stCondLst>
                                    <p:cond delay="0"/>
                                  </p:stCondLst>
                                  <p:childTnLst>
                                    <p:set>
                                      <p:cBhvr>
                                        <p:cTn id="82" dur="1" fill="hold">
                                          <p:stCondLst>
                                            <p:cond delay="0"/>
                                          </p:stCondLst>
                                        </p:cTn>
                                        <p:tgtEl>
                                          <p:spTgt spid="195587">
                                            <p:txEl>
                                              <p:pRg st="12" end="12"/>
                                            </p:txEl>
                                          </p:spTgt>
                                        </p:tgtEl>
                                        <p:attrNameLst>
                                          <p:attrName>style.visibility</p:attrName>
                                        </p:attrNameLst>
                                      </p:cBhvr>
                                      <p:to>
                                        <p:strVal val="visible"/>
                                      </p:to>
                                    </p:set>
                                    <p:animEffect transition="in" filter="box(out)">
                                      <p:cBhvr>
                                        <p:cTn id="83" dur="500"/>
                                        <p:tgtEl>
                                          <p:spTgt spid="195587">
                                            <p:txEl>
                                              <p:pRg st="12" end="12"/>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ntr" presetSubtype="32" fill="hold" grpId="0" nodeType="clickEffect">
                                  <p:stCondLst>
                                    <p:cond delay="0"/>
                                  </p:stCondLst>
                                  <p:childTnLst>
                                    <p:set>
                                      <p:cBhvr>
                                        <p:cTn id="87" dur="1" fill="hold">
                                          <p:stCondLst>
                                            <p:cond delay="0"/>
                                          </p:stCondLst>
                                        </p:cTn>
                                        <p:tgtEl>
                                          <p:spTgt spid="195587">
                                            <p:txEl>
                                              <p:pRg st="13" end="13"/>
                                            </p:txEl>
                                          </p:spTgt>
                                        </p:tgtEl>
                                        <p:attrNameLst>
                                          <p:attrName>style.visibility</p:attrName>
                                        </p:attrNameLst>
                                      </p:cBhvr>
                                      <p:to>
                                        <p:strVal val="visible"/>
                                      </p:to>
                                    </p:set>
                                    <p:animEffect transition="in" filter="box(out)">
                                      <p:cBhvr>
                                        <p:cTn id="88" dur="500"/>
                                        <p:tgtEl>
                                          <p:spTgt spid="195587">
                                            <p:txEl>
                                              <p:pRg st="13" end="13"/>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ntr" presetSubtype="32" fill="hold" grpId="0" nodeType="clickEffect">
                                  <p:stCondLst>
                                    <p:cond delay="0"/>
                                  </p:stCondLst>
                                  <p:childTnLst>
                                    <p:set>
                                      <p:cBhvr>
                                        <p:cTn id="92" dur="1" fill="hold">
                                          <p:stCondLst>
                                            <p:cond delay="0"/>
                                          </p:stCondLst>
                                        </p:cTn>
                                        <p:tgtEl>
                                          <p:spTgt spid="195587">
                                            <p:txEl>
                                              <p:pRg st="14" end="14"/>
                                            </p:txEl>
                                          </p:spTgt>
                                        </p:tgtEl>
                                        <p:attrNameLst>
                                          <p:attrName>style.visibility</p:attrName>
                                        </p:attrNameLst>
                                      </p:cBhvr>
                                      <p:to>
                                        <p:strVal val="visible"/>
                                      </p:to>
                                    </p:set>
                                    <p:animEffect transition="in" filter="box(out)">
                                      <p:cBhvr>
                                        <p:cTn id="93" dur="500"/>
                                        <p:tgtEl>
                                          <p:spTgt spid="195587">
                                            <p:txEl>
                                              <p:pRg st="14" end="14"/>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4" presetClass="entr" presetSubtype="32" fill="hold" grpId="0" nodeType="clickEffect">
                                  <p:stCondLst>
                                    <p:cond delay="0"/>
                                  </p:stCondLst>
                                  <p:childTnLst>
                                    <p:set>
                                      <p:cBhvr>
                                        <p:cTn id="97" dur="1" fill="hold">
                                          <p:stCondLst>
                                            <p:cond delay="0"/>
                                          </p:stCondLst>
                                        </p:cTn>
                                        <p:tgtEl>
                                          <p:spTgt spid="195587">
                                            <p:txEl>
                                              <p:pRg st="15" end="15"/>
                                            </p:txEl>
                                          </p:spTgt>
                                        </p:tgtEl>
                                        <p:attrNameLst>
                                          <p:attrName>style.visibility</p:attrName>
                                        </p:attrNameLst>
                                      </p:cBhvr>
                                      <p:to>
                                        <p:strVal val="visible"/>
                                      </p:to>
                                    </p:set>
                                    <p:animEffect transition="in" filter="box(out)">
                                      <p:cBhvr>
                                        <p:cTn id="98" dur="500"/>
                                        <p:tgtEl>
                                          <p:spTgt spid="195587">
                                            <p:txEl>
                                              <p:pRg st="15" end="15"/>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4" presetClass="entr" presetSubtype="32" fill="hold" grpId="0" nodeType="clickEffect">
                                  <p:stCondLst>
                                    <p:cond delay="0"/>
                                  </p:stCondLst>
                                  <p:childTnLst>
                                    <p:set>
                                      <p:cBhvr>
                                        <p:cTn id="102" dur="1" fill="hold">
                                          <p:stCondLst>
                                            <p:cond delay="0"/>
                                          </p:stCondLst>
                                        </p:cTn>
                                        <p:tgtEl>
                                          <p:spTgt spid="195587">
                                            <p:txEl>
                                              <p:pRg st="16" end="16"/>
                                            </p:txEl>
                                          </p:spTgt>
                                        </p:tgtEl>
                                        <p:attrNameLst>
                                          <p:attrName>style.visibility</p:attrName>
                                        </p:attrNameLst>
                                      </p:cBhvr>
                                      <p:to>
                                        <p:strVal val="visible"/>
                                      </p:to>
                                    </p:set>
                                    <p:animEffect transition="in" filter="box(out)">
                                      <p:cBhvr>
                                        <p:cTn id="103" dur="500"/>
                                        <p:tgtEl>
                                          <p:spTgt spid="195587">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600" grpId="0" autoUpdateAnimBg="0"/>
      <p:bldP spid="195587" grpId="0" build="p" autoUpdateAnimBg="0"/>
      <p:bldP spid="195618" grpId="0" animBg="1"/>
      <p:bldP spid="195617" grpId="0" animBg="1"/>
      <p:bldP spid="195614"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25" name="Text Box 13"/>
          <p:cNvSpPr txBox="1">
            <a:spLocks noChangeArrowheads="1"/>
          </p:cNvSpPr>
          <p:nvPr/>
        </p:nvSpPr>
        <p:spPr bwMode="auto">
          <a:xfrm>
            <a:off x="274638" y="4976813"/>
            <a:ext cx="8721725" cy="83099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4800" dirty="0" smtClean="0">
                <a:solidFill>
                  <a:srgbClr val="0099CC"/>
                </a:solidFill>
              </a:rPr>
              <a:t>(</a:t>
            </a:r>
            <a:r>
              <a:rPr lang="bn-IN" sz="4800" dirty="0" smtClean="0">
                <a:solidFill>
                  <a:srgbClr val="0099CC"/>
                </a:solidFill>
              </a:rPr>
              <a:t>পু</a:t>
            </a:r>
            <a:r>
              <a:rPr lang="en-US" sz="4800" dirty="0" smtClean="0">
                <a:solidFill>
                  <a:srgbClr val="0099CC"/>
                </a:solidFill>
              </a:rPr>
              <a:t>.</a:t>
            </a:r>
            <a:r>
              <a:rPr lang="bn-IN" sz="4800" dirty="0" smtClean="0">
                <a:solidFill>
                  <a:srgbClr val="0099CC"/>
                </a:solidFill>
              </a:rPr>
              <a:t>নি</a:t>
            </a:r>
            <a:r>
              <a:rPr lang="en-US" sz="4800" dirty="0" smtClean="0">
                <a:solidFill>
                  <a:srgbClr val="0099CC"/>
                </a:solidFill>
              </a:rPr>
              <a:t>.)</a:t>
            </a:r>
            <a:r>
              <a:rPr lang="en-US" sz="4800" dirty="0" smtClean="0">
                <a:solidFill>
                  <a:srgbClr val="FFFF00"/>
                </a:solidFill>
              </a:rPr>
              <a:t> </a:t>
            </a:r>
            <a:r>
              <a:rPr lang="bn-IN" sz="3600" dirty="0" smtClean="0">
                <a:solidFill>
                  <a:srgbClr val="FFFF00"/>
                </a:solidFill>
              </a:rPr>
              <a:t>৪০০ বছরের</a:t>
            </a:r>
            <a:r>
              <a:rPr lang="en-US" sz="3600" dirty="0" smtClean="0">
                <a:solidFill>
                  <a:srgbClr val="FFFF00"/>
                </a:solidFill>
              </a:rPr>
              <a:t> </a:t>
            </a:r>
            <a:r>
              <a:rPr lang="bn-IN" sz="3600" dirty="0" smtClean="0">
                <a:solidFill>
                  <a:srgbClr val="FFFF00"/>
                </a:solidFill>
              </a:rPr>
              <a:t>ভেদ</a:t>
            </a:r>
            <a:r>
              <a:rPr lang="en-US" sz="3600" dirty="0" smtClean="0">
                <a:solidFill>
                  <a:srgbClr val="FFFF00"/>
                </a:solidFill>
              </a:rPr>
              <a:t>  </a:t>
            </a:r>
            <a:r>
              <a:rPr lang="en-US" sz="4800" dirty="0" smtClean="0">
                <a:solidFill>
                  <a:srgbClr val="66FF33"/>
                </a:solidFill>
              </a:rPr>
              <a:t>(</a:t>
            </a:r>
            <a:r>
              <a:rPr lang="bn-IN" sz="4800" dirty="0" smtClean="0">
                <a:solidFill>
                  <a:srgbClr val="66FF33"/>
                </a:solidFill>
              </a:rPr>
              <a:t>নু</a:t>
            </a:r>
            <a:r>
              <a:rPr lang="en-US" sz="4800" dirty="0" smtClean="0">
                <a:solidFill>
                  <a:srgbClr val="66FF33"/>
                </a:solidFill>
              </a:rPr>
              <a:t>.</a:t>
            </a:r>
            <a:r>
              <a:rPr lang="bn-IN" sz="4800" dirty="0" smtClean="0">
                <a:solidFill>
                  <a:srgbClr val="66FF33"/>
                </a:solidFill>
              </a:rPr>
              <a:t>নি</a:t>
            </a:r>
            <a:r>
              <a:rPr lang="en-US" sz="4800" dirty="0" smtClean="0">
                <a:solidFill>
                  <a:srgbClr val="66FF33"/>
                </a:solidFill>
              </a:rPr>
              <a:t>.)</a:t>
            </a:r>
            <a:endParaRPr lang="en-US" sz="4800" dirty="0" smtClean="0">
              <a:solidFill>
                <a:srgbClr val="FFFF00"/>
              </a:solidFill>
            </a:endParaRPr>
          </a:p>
        </p:txBody>
      </p:sp>
      <p:sp>
        <p:nvSpPr>
          <p:cNvPr id="397326" name="AutoShape 14"/>
          <p:cNvSpPr>
            <a:spLocks noChangeArrowheads="1"/>
          </p:cNvSpPr>
          <p:nvPr/>
        </p:nvSpPr>
        <p:spPr bwMode="auto">
          <a:xfrm>
            <a:off x="1062038" y="3997325"/>
            <a:ext cx="8081962" cy="1082675"/>
          </a:xfrm>
          <a:prstGeom prst="curvedDownArrow">
            <a:avLst>
              <a:gd name="adj1" fmla="val 96973"/>
              <a:gd name="adj2" fmla="val 242675"/>
              <a:gd name="adj3" fmla="val 33333"/>
            </a:avLst>
          </a:prstGeom>
          <a:gradFill rotWithShape="0">
            <a:gsLst>
              <a:gs pos="0">
                <a:schemeClr val="accent1"/>
              </a:gs>
              <a:gs pos="50000">
                <a:schemeClr val="accent1">
                  <a:gamma/>
                  <a:shade val="0"/>
                  <a:invGamma/>
                </a:schemeClr>
              </a:gs>
              <a:gs pos="100000">
                <a:schemeClr val="accent1"/>
              </a:gs>
            </a:gsLst>
            <a:lin ang="5400000" scaled="1"/>
          </a:gradFill>
          <a:ln w="381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97314" name="Rectangle 2"/>
          <p:cNvSpPr>
            <a:spLocks noChangeArrowheads="1"/>
          </p:cNvSpPr>
          <p:nvPr/>
        </p:nvSpPr>
        <p:spPr bwMode="auto">
          <a:xfrm>
            <a:off x="1261057" y="2316163"/>
            <a:ext cx="6774289" cy="207492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bn-IN" sz="12900" dirty="0" smtClean="0">
                <a:solidFill>
                  <a:srgbClr val="FFFF00"/>
                </a:solidFill>
                <a:effectLst>
                  <a:outerShdw blurRad="38100" dist="38100" dir="2700000" algn="tl">
                    <a:srgbClr val="000000"/>
                  </a:outerShdw>
                </a:effectLst>
                <a:latin typeface="Times" charset="0"/>
              </a:rPr>
              <a:t>সৃ</a:t>
            </a:r>
            <a:r>
              <a:rPr lang="bn-IN" sz="12900" dirty="0" smtClean="0">
                <a:solidFill>
                  <a:srgbClr val="FFE957"/>
                </a:solidFill>
                <a:effectLst>
                  <a:outerShdw blurRad="38100" dist="38100" dir="2700000" algn="tl">
                    <a:srgbClr val="000000"/>
                  </a:outerShdw>
                </a:effectLst>
                <a:latin typeface="Times" charset="0"/>
              </a:rPr>
              <a:t> </a:t>
            </a:r>
            <a:r>
              <a:rPr lang="bn-IN" sz="12900" dirty="0" smtClean="0">
                <a:solidFill>
                  <a:srgbClr val="FFFF00"/>
                </a:solidFill>
                <a:effectLst>
                  <a:outerShdw blurRad="38100" dist="38100" dir="2700000" algn="tl">
                    <a:srgbClr val="000000"/>
                  </a:outerShdw>
                </a:effectLst>
                <a:latin typeface="Times" charset="0"/>
              </a:rPr>
              <a:t>৭</a:t>
            </a:r>
            <a:r>
              <a:rPr lang="en-US" sz="12900" b="0" dirty="0" smtClean="0">
                <a:solidFill>
                  <a:srgbClr val="FAFD00"/>
                </a:solidFill>
                <a:latin typeface="Times" pitchFamily="-107" charset="0"/>
                <a:ea typeface="+mn-ea"/>
                <a:cs typeface="+mn-cs"/>
              </a:rPr>
              <a:t>      </a:t>
            </a:r>
            <a:r>
              <a:rPr lang="bn-IN" sz="12900" dirty="0" smtClean="0">
                <a:solidFill>
                  <a:srgbClr val="FFFF00"/>
                </a:solidFill>
                <a:effectLst>
                  <a:outerShdw blurRad="38100" dist="38100" dir="2700000" algn="tl">
                    <a:srgbClr val="000000"/>
                  </a:outerShdw>
                </a:effectLst>
                <a:latin typeface="Times" charset="0"/>
              </a:rPr>
              <a:t>য</a:t>
            </a:r>
            <a:r>
              <a:rPr lang="en-US" sz="12900" b="0" dirty="0" smtClean="0">
                <a:solidFill>
                  <a:srgbClr val="FAFD00"/>
                </a:solidFill>
                <a:latin typeface="Times" pitchFamily="-107" charset="0"/>
                <a:ea typeface="+mn-ea"/>
                <a:cs typeface="+mn-cs"/>
              </a:rPr>
              <a:t> </a:t>
            </a:r>
            <a:endParaRPr lang="en-US" sz="12900" b="0" dirty="0">
              <a:solidFill>
                <a:srgbClr val="FAFD00"/>
              </a:solidFill>
              <a:latin typeface="Times" pitchFamily="-107" charset="0"/>
              <a:ea typeface="+mn-ea"/>
              <a:cs typeface="+mn-cs"/>
            </a:endParaRPr>
          </a:p>
        </p:txBody>
      </p:sp>
      <p:sp>
        <p:nvSpPr>
          <p:cNvPr id="397321" name="Rectangle 9"/>
          <p:cNvSpPr>
            <a:spLocks noChangeArrowheads="1"/>
          </p:cNvSpPr>
          <p:nvPr/>
        </p:nvSpPr>
        <p:spPr bwMode="auto">
          <a:xfrm>
            <a:off x="3968045" y="2134131"/>
            <a:ext cx="2308645" cy="2708434"/>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a:spcBef>
                <a:spcPct val="50000"/>
              </a:spcBef>
              <a:defRPr/>
            </a:pPr>
            <a:r>
              <a:rPr lang="bn-IN" sz="17000" dirty="0" smtClean="0">
                <a:solidFill>
                  <a:srgbClr val="00FF00"/>
                </a:solidFill>
                <a:effectLst>
                  <a:outerShdw blurRad="38100" dist="38100" dir="2700000" algn="tl">
                    <a:srgbClr val="000000"/>
                  </a:outerShdw>
                </a:effectLst>
                <a:latin typeface="Times" charset="0"/>
              </a:rPr>
              <a:t>নী</a:t>
            </a:r>
            <a:endParaRPr lang="en-US" sz="17000" dirty="0" smtClean="0">
              <a:solidFill>
                <a:srgbClr val="00FF00"/>
              </a:solidFill>
              <a:effectLst>
                <a:outerShdw blurRad="38100" dist="38100" dir="2700000" algn="tl">
                  <a:srgbClr val="000000"/>
                </a:outerShdw>
              </a:effectLst>
              <a:latin typeface="Times" charset="0"/>
            </a:endParaRPr>
          </a:p>
        </p:txBody>
      </p:sp>
      <p:sp>
        <p:nvSpPr>
          <p:cNvPr id="397322" name="AutoShape 10"/>
          <p:cNvSpPr>
            <a:spLocks noChangeArrowheads="1"/>
          </p:cNvSpPr>
          <p:nvPr/>
        </p:nvSpPr>
        <p:spPr bwMode="auto">
          <a:xfrm>
            <a:off x="2065712" y="987161"/>
            <a:ext cx="4813300" cy="46101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D83104"/>
          </a:solidFill>
          <a:ln w="76200">
            <a:solidFill>
              <a:schemeClr val="tx1"/>
            </a:solidFill>
            <a:miter lim="800000"/>
            <a:headEnd/>
            <a:tailEnd/>
          </a:ln>
        </p:spPr>
        <p:txBody>
          <a:bodyPr wrap="none" anchor="ctr"/>
          <a:lstStyle/>
          <a:p>
            <a:endParaRPr lang="en-US"/>
          </a:p>
        </p:txBody>
      </p:sp>
      <p:sp>
        <p:nvSpPr>
          <p:cNvPr id="397316" name="Line 4"/>
          <p:cNvSpPr>
            <a:spLocks noChangeShapeType="1"/>
          </p:cNvSpPr>
          <p:nvPr/>
        </p:nvSpPr>
        <p:spPr bwMode="auto">
          <a:xfrm>
            <a:off x="3398661" y="3665361"/>
            <a:ext cx="511175" cy="0"/>
          </a:xfrm>
          <a:prstGeom prst="line">
            <a:avLst/>
          </a:prstGeom>
          <a:noFill/>
          <a:ln w="57150">
            <a:solidFill>
              <a:srgbClr val="FAFD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8199" name="Text Box 18"/>
          <p:cNvSpPr txBox="1">
            <a:spLocks noChangeArrowheads="1"/>
          </p:cNvSpPr>
          <p:nvPr/>
        </p:nvSpPr>
        <p:spPr bwMode="auto">
          <a:xfrm>
            <a:off x="8680450" y="90488"/>
            <a:ext cx="336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200" name="Text Box 21"/>
          <p:cNvSpPr txBox="1">
            <a:spLocks noChangeArrowheads="1"/>
          </p:cNvSpPr>
          <p:nvPr/>
        </p:nvSpPr>
        <p:spPr bwMode="auto">
          <a:xfrm>
            <a:off x="8580438" y="64674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2</a:t>
            </a:r>
            <a:endParaRPr lang="en-US" b="0">
              <a:solidFill>
                <a:srgbClr val="FFFFFF"/>
              </a:solidFill>
              <a:latin typeface="Arial" charset="0"/>
            </a:endParaRPr>
          </a:p>
        </p:txBody>
      </p:sp>
      <p:sp>
        <p:nvSpPr>
          <p:cNvPr id="397334"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03</a:t>
            </a:r>
          </a:p>
        </p:txBody>
      </p:sp>
      <p:grpSp>
        <p:nvGrpSpPr>
          <p:cNvPr id="8203" name="Group 24"/>
          <p:cNvGrpSpPr>
            <a:grpSpLocks/>
          </p:cNvGrpSpPr>
          <p:nvPr/>
        </p:nvGrpSpPr>
        <p:grpSpPr bwMode="auto">
          <a:xfrm>
            <a:off x="441995" y="224602"/>
            <a:ext cx="852488" cy="1720851"/>
            <a:chOff x="327" y="161"/>
            <a:chExt cx="537" cy="1084"/>
          </a:xfrm>
        </p:grpSpPr>
        <p:sp>
          <p:nvSpPr>
            <p:cNvPr id="397337" name="Rectangle 25"/>
            <p:cNvSpPr>
              <a:spLocks noChangeArrowheads="1"/>
            </p:cNvSpPr>
            <p:nvPr/>
          </p:nvSpPr>
          <p:spPr bwMode="auto">
            <a:xfrm>
              <a:off x="327" y="161"/>
              <a:ext cx="537"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sz="2800" b="0" dirty="0">
                <a:latin typeface="Matura MT Script Capitals" charset="0"/>
              </a:endParaRPr>
            </a:p>
          </p:txBody>
        </p:sp>
        <p:sp>
          <p:nvSpPr>
            <p:cNvPr id="397338" name="Line 26"/>
            <p:cNvSpPr>
              <a:spLocks noChangeShapeType="1"/>
            </p:cNvSpPr>
            <p:nvPr/>
          </p:nvSpPr>
          <p:spPr bwMode="auto">
            <a:xfrm flipV="1">
              <a:off x="583" y="698"/>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6"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97321"/>
                                        </p:tgtEl>
                                        <p:attrNameLst>
                                          <p:attrName>style.visibility</p:attrName>
                                        </p:attrNameLst>
                                      </p:cBhvr>
                                      <p:to>
                                        <p:strVal val="visible"/>
                                      </p:to>
                                    </p:set>
                                    <p:anim calcmode="lin" valueType="num">
                                      <p:cBhvr>
                                        <p:cTn id="7" dur="500" fill="hold"/>
                                        <p:tgtEl>
                                          <p:spTgt spid="397321"/>
                                        </p:tgtEl>
                                        <p:attrNameLst>
                                          <p:attrName>ppt_w</p:attrName>
                                        </p:attrNameLst>
                                      </p:cBhvr>
                                      <p:tavLst>
                                        <p:tav tm="0">
                                          <p:val>
                                            <p:fltVal val="0"/>
                                          </p:val>
                                        </p:tav>
                                        <p:tav tm="100000">
                                          <p:val>
                                            <p:strVal val="#ppt_w"/>
                                          </p:val>
                                        </p:tav>
                                      </p:tavLst>
                                    </p:anim>
                                    <p:anim calcmode="lin" valueType="num">
                                      <p:cBhvr>
                                        <p:cTn id="8" dur="500" fill="hold"/>
                                        <p:tgtEl>
                                          <p:spTgt spid="397321"/>
                                        </p:tgtEl>
                                        <p:attrNameLst>
                                          <p:attrName>ppt_h</p:attrName>
                                        </p:attrNameLst>
                                      </p:cBhvr>
                                      <p:tavLst>
                                        <p:tav tm="0">
                                          <p:val>
                                            <p:fltVal val="0"/>
                                          </p:val>
                                        </p:tav>
                                        <p:tav tm="100000">
                                          <p:val>
                                            <p:strVal val="#ppt_h"/>
                                          </p:val>
                                        </p:tav>
                                      </p:tavLst>
                                    </p:anim>
                                    <p:anim calcmode="lin" valueType="num">
                                      <p:cBhvr>
                                        <p:cTn id="9" dur="500" fill="hold"/>
                                        <p:tgtEl>
                                          <p:spTgt spid="397321"/>
                                        </p:tgtEl>
                                        <p:attrNameLst>
                                          <p:attrName>ppt_x</p:attrName>
                                        </p:attrNameLst>
                                      </p:cBhvr>
                                      <p:tavLst>
                                        <p:tav tm="0">
                                          <p:val>
                                            <p:fltVal val="0.5"/>
                                          </p:val>
                                        </p:tav>
                                        <p:tav tm="100000">
                                          <p:val>
                                            <p:strVal val="#ppt_x"/>
                                          </p:val>
                                        </p:tav>
                                      </p:tavLst>
                                    </p:anim>
                                    <p:anim calcmode="lin" valueType="num">
                                      <p:cBhvr>
                                        <p:cTn id="10" dur="500" fill="hold"/>
                                        <p:tgtEl>
                                          <p:spTgt spid="39732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97325"/>
                                        </p:tgtEl>
                                        <p:attrNameLst>
                                          <p:attrName>style.visibility</p:attrName>
                                        </p:attrNameLst>
                                      </p:cBhvr>
                                      <p:to>
                                        <p:strVal val="visible"/>
                                      </p:to>
                                    </p:set>
                                    <p:animEffect transition="in" filter="wipe(left)">
                                      <p:cBhvr>
                                        <p:cTn id="15" dur="500"/>
                                        <p:tgtEl>
                                          <p:spTgt spid="397325"/>
                                        </p:tgtEl>
                                      </p:cBhvr>
                                    </p:animEffect>
                                  </p:childTnLst>
                                </p:cTn>
                              </p:par>
                            </p:childTnLst>
                          </p:cTn>
                        </p:par>
                        <p:par>
                          <p:cTn id="16" fill="hold" nodeType="afterGroup">
                            <p:stCondLst>
                              <p:cond delay="500"/>
                            </p:stCondLst>
                            <p:childTnLst>
                              <p:par>
                                <p:cTn id="17" presetID="22" presetClass="entr" presetSubtype="8" fill="hold" grpId="0" nodeType="afterEffect">
                                  <p:stCondLst>
                                    <p:cond delay="100"/>
                                  </p:stCondLst>
                                  <p:childTnLst>
                                    <p:set>
                                      <p:cBhvr>
                                        <p:cTn id="18" dur="1" fill="hold">
                                          <p:stCondLst>
                                            <p:cond delay="0"/>
                                          </p:stCondLst>
                                        </p:cTn>
                                        <p:tgtEl>
                                          <p:spTgt spid="397326"/>
                                        </p:tgtEl>
                                        <p:attrNameLst>
                                          <p:attrName>style.visibility</p:attrName>
                                        </p:attrNameLst>
                                      </p:cBhvr>
                                      <p:to>
                                        <p:strVal val="visible"/>
                                      </p:to>
                                    </p:set>
                                    <p:animEffect transition="in" filter="wipe(left)">
                                      <p:cBhvr>
                                        <p:cTn id="19" dur="500"/>
                                        <p:tgtEl>
                                          <p:spTgt spid="39732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528" fill="hold" grpId="0" nodeType="clickEffect">
                                  <p:stCondLst>
                                    <p:cond delay="0"/>
                                  </p:stCondLst>
                                  <p:childTnLst>
                                    <p:set>
                                      <p:cBhvr>
                                        <p:cTn id="23" dur="1" fill="hold">
                                          <p:stCondLst>
                                            <p:cond delay="0"/>
                                          </p:stCondLst>
                                        </p:cTn>
                                        <p:tgtEl>
                                          <p:spTgt spid="397322"/>
                                        </p:tgtEl>
                                        <p:attrNameLst>
                                          <p:attrName>style.visibility</p:attrName>
                                        </p:attrNameLst>
                                      </p:cBhvr>
                                      <p:to>
                                        <p:strVal val="visible"/>
                                      </p:to>
                                    </p:set>
                                    <p:anim calcmode="lin" valueType="num">
                                      <p:cBhvr>
                                        <p:cTn id="24" dur="500" fill="hold"/>
                                        <p:tgtEl>
                                          <p:spTgt spid="397322"/>
                                        </p:tgtEl>
                                        <p:attrNameLst>
                                          <p:attrName>ppt_w</p:attrName>
                                        </p:attrNameLst>
                                      </p:cBhvr>
                                      <p:tavLst>
                                        <p:tav tm="0">
                                          <p:val>
                                            <p:fltVal val="0"/>
                                          </p:val>
                                        </p:tav>
                                        <p:tav tm="100000">
                                          <p:val>
                                            <p:strVal val="#ppt_w"/>
                                          </p:val>
                                        </p:tav>
                                      </p:tavLst>
                                    </p:anim>
                                    <p:anim calcmode="lin" valueType="num">
                                      <p:cBhvr>
                                        <p:cTn id="25" dur="500" fill="hold"/>
                                        <p:tgtEl>
                                          <p:spTgt spid="397322"/>
                                        </p:tgtEl>
                                        <p:attrNameLst>
                                          <p:attrName>ppt_h</p:attrName>
                                        </p:attrNameLst>
                                      </p:cBhvr>
                                      <p:tavLst>
                                        <p:tav tm="0">
                                          <p:val>
                                            <p:fltVal val="0"/>
                                          </p:val>
                                        </p:tav>
                                        <p:tav tm="100000">
                                          <p:val>
                                            <p:strVal val="#ppt_h"/>
                                          </p:val>
                                        </p:tav>
                                      </p:tavLst>
                                    </p:anim>
                                    <p:anim calcmode="lin" valueType="num">
                                      <p:cBhvr>
                                        <p:cTn id="26" dur="500" fill="hold"/>
                                        <p:tgtEl>
                                          <p:spTgt spid="397322"/>
                                        </p:tgtEl>
                                        <p:attrNameLst>
                                          <p:attrName>ppt_x</p:attrName>
                                        </p:attrNameLst>
                                      </p:cBhvr>
                                      <p:tavLst>
                                        <p:tav tm="0">
                                          <p:val>
                                            <p:fltVal val="0.5"/>
                                          </p:val>
                                        </p:tav>
                                        <p:tav tm="100000">
                                          <p:val>
                                            <p:strVal val="#ppt_x"/>
                                          </p:val>
                                        </p:tav>
                                      </p:tavLst>
                                    </p:anim>
                                    <p:anim calcmode="lin" valueType="num">
                                      <p:cBhvr>
                                        <p:cTn id="27" dur="500" fill="hold"/>
                                        <p:tgtEl>
                                          <p:spTgt spid="3973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25" grpId="0" autoUpdateAnimBg="0"/>
      <p:bldP spid="397326" grpId="0" animBg="1"/>
      <p:bldP spid="397321" grpId="0" autoUpdateAnimBg="0"/>
      <p:bldP spid="3973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50"/>
          <p:cNvGrpSpPr>
            <a:grpSpLocks/>
          </p:cNvGrpSpPr>
          <p:nvPr/>
        </p:nvGrpSpPr>
        <p:grpSpPr bwMode="auto">
          <a:xfrm>
            <a:off x="409575" y="223838"/>
            <a:ext cx="852488" cy="1720851"/>
            <a:chOff x="258" y="105"/>
            <a:chExt cx="537" cy="1084"/>
          </a:xfrm>
        </p:grpSpPr>
        <p:sp>
          <p:nvSpPr>
            <p:cNvPr id="15" name="Rectangle 51"/>
            <p:cNvSpPr>
              <a:spLocks noChangeArrowheads="1"/>
            </p:cNvSpPr>
            <p:nvPr/>
          </p:nvSpPr>
          <p:spPr bwMode="auto">
            <a:xfrm>
              <a:off x="258" y="105"/>
              <a:ext cx="537"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sz="2800" b="0" dirty="0">
                <a:latin typeface="Matura MT Script Capitals" charset="0"/>
              </a:endParaRPr>
            </a:p>
          </p:txBody>
        </p:sp>
        <p:sp>
          <p:nvSpPr>
            <p:cNvPr id="16" name="Line 52"/>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499717" name="Text Box 5"/>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p>
            <a:pPr algn="ctr">
              <a:spcBef>
                <a:spcPct val="50000"/>
              </a:spcBef>
              <a:defRPr/>
            </a:pPr>
            <a:endParaRPr lang="en-US" sz="2000" b="0">
              <a:solidFill>
                <a:srgbClr val="FFA27C"/>
              </a:solidFill>
              <a:latin typeface="Comic Sans MS" pitchFamily="-107" charset="0"/>
              <a:ea typeface="+mn-ea"/>
              <a:cs typeface="+mn-cs"/>
            </a:endParaRPr>
          </a:p>
        </p:txBody>
      </p:sp>
      <p:sp>
        <p:nvSpPr>
          <p:cNvPr id="499723" name="Rectangle 1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30</a:t>
            </a:r>
          </a:p>
        </p:txBody>
      </p:sp>
      <p:sp>
        <p:nvSpPr>
          <p:cNvPr id="499729" name="AutoShape 17"/>
          <p:cNvSpPr>
            <a:spLocks noChangeArrowheads="1"/>
          </p:cNvSpPr>
          <p:nvPr/>
        </p:nvSpPr>
        <p:spPr bwMode="auto">
          <a:xfrm>
            <a:off x="298450" y="912813"/>
            <a:ext cx="4173538" cy="5281612"/>
          </a:xfrm>
          <a:prstGeom prst="roundRect">
            <a:avLst>
              <a:gd name="adj" fmla="val 16667"/>
            </a:avLst>
          </a:prstGeom>
          <a:noFill/>
          <a:ln w="92075">
            <a:solidFill>
              <a:srgbClr val="33CC33"/>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99730" name="AutoShape 18"/>
          <p:cNvSpPr>
            <a:spLocks noChangeArrowheads="1"/>
          </p:cNvSpPr>
          <p:nvPr/>
        </p:nvSpPr>
        <p:spPr bwMode="auto">
          <a:xfrm>
            <a:off x="4576763" y="76200"/>
            <a:ext cx="4149725" cy="6324600"/>
          </a:xfrm>
          <a:prstGeom prst="roundRect">
            <a:avLst>
              <a:gd name="adj" fmla="val 16667"/>
            </a:avLst>
          </a:prstGeom>
          <a:noFill/>
          <a:ln w="92075">
            <a:solidFill>
              <a:srgbClr val="FF0000"/>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17" name="Group 16"/>
          <p:cNvGrpSpPr/>
          <p:nvPr/>
        </p:nvGrpSpPr>
        <p:grpSpPr>
          <a:xfrm>
            <a:off x="230188" y="988877"/>
            <a:ext cx="4419600" cy="5274075"/>
            <a:chOff x="230188" y="988877"/>
            <a:chExt cx="4419600" cy="5274075"/>
          </a:xfrm>
        </p:grpSpPr>
        <p:sp>
          <p:nvSpPr>
            <p:cNvPr id="18" name="Text Box 16"/>
            <p:cNvSpPr txBox="1">
              <a:spLocks noChangeArrowheads="1"/>
            </p:cNvSpPr>
            <p:nvPr/>
          </p:nvSpPr>
          <p:spPr bwMode="auto">
            <a:xfrm>
              <a:off x="1465897" y="988877"/>
              <a:ext cx="2713037" cy="830997"/>
            </a:xfrm>
            <a:prstGeom prst="rect">
              <a:avLst/>
            </a:prstGeom>
            <a:noFill/>
            <a:ln w="12700">
              <a:noFill/>
              <a:miter lim="800000"/>
              <a:headEnd/>
              <a:tailEnd/>
            </a:ln>
            <a:effectLst>
              <a:outerShdw blurRad="63500" dist="46662" dir="2115817" algn="ctr" rotWithShape="0">
                <a:schemeClr val="bg2">
                  <a:alpha val="74998"/>
                </a:schemeClr>
              </a:outerShdw>
            </a:effectLst>
          </p:spPr>
          <p:txBody>
            <a:bodyPr>
              <a:spAutoFit/>
            </a:bodyPr>
            <a:lstStyle/>
            <a:p>
              <a:pPr algn="ctr">
                <a:defRPr/>
              </a:pPr>
              <a:r>
                <a:rPr lang="bn-IN" sz="2400" i="1" dirty="0" smtClean="0">
                  <a:solidFill>
                    <a:schemeClr val="hlink"/>
                  </a:solidFill>
                  <a:latin typeface="Helvetica" pitchFamily="-107" charset="0"/>
                  <a:ea typeface="+mn-ea"/>
                  <a:cs typeface="+mn-cs"/>
                </a:rPr>
                <a:t>মহা সেকেন্দারের যুগ</a:t>
              </a:r>
              <a:endParaRPr lang="en-US" sz="2400" i="1" dirty="0">
                <a:solidFill>
                  <a:schemeClr val="hlink"/>
                </a:solidFill>
                <a:latin typeface="Helvetica" pitchFamily="-107" charset="0"/>
                <a:ea typeface="+mn-ea"/>
                <a:cs typeface="+mn-cs"/>
              </a:endParaRPr>
            </a:p>
          </p:txBody>
        </p:sp>
        <p:sp>
          <p:nvSpPr>
            <p:cNvPr id="19" name="Rectangle 2"/>
            <p:cNvSpPr>
              <a:spLocks noChangeArrowheads="1"/>
            </p:cNvSpPr>
            <p:nvPr/>
          </p:nvSpPr>
          <p:spPr bwMode="auto">
            <a:xfrm>
              <a:off x="230188" y="2184400"/>
              <a:ext cx="4419600" cy="4078552"/>
            </a:xfrm>
            <a:prstGeom prst="rect">
              <a:avLst/>
            </a:prstGeom>
            <a:noFill/>
            <a:ln w="12700">
              <a:noFill/>
              <a:miter lim="800000"/>
              <a:headEnd/>
              <a:tailEnd/>
            </a:ln>
            <a:effectLst/>
          </p:spPr>
          <p:txBody>
            <a:bodyPr lIns="90487" tIns="44450" rIns="90487" bIns="44450">
              <a:spAutoFit/>
            </a:bodyPr>
            <a:lstStyle/>
            <a:p>
              <a:pPr algn="ctr">
                <a:lnSpc>
                  <a:spcPct val="120000"/>
                </a:lnSpc>
                <a:defRPr/>
              </a:pPr>
              <a:r>
                <a:rPr lang="bn-IN" dirty="0" smtClean="0">
                  <a:solidFill>
                    <a:srgbClr val="FFFF00"/>
                  </a:solidFill>
                  <a:effectLst>
                    <a:outerShdw blurRad="50800" dist="101600" dir="2700000" algn="tl" rotWithShape="0">
                      <a:srgbClr val="000000"/>
                    </a:outerShdw>
                  </a:effectLst>
                  <a:latin typeface="Helvetica" charset="0"/>
                </a:rPr>
                <a:t>অ্যারিস্টট্ল</a:t>
              </a:r>
              <a:r>
                <a:rPr lang="en-US" dirty="0" smtClean="0">
                  <a:solidFill>
                    <a:srgbClr val="FFFF00"/>
                  </a:solidFill>
                  <a:effectLst>
                    <a:outerShdw blurRad="50800" dist="101600" dir="2700000" algn="tl" rotWithShape="0">
                      <a:srgbClr val="000000"/>
                    </a:outerShdw>
                  </a:effectLst>
                  <a:latin typeface="Helvetica" charset="0"/>
                </a:rPr>
                <a:t>: </a:t>
              </a:r>
              <a:r>
                <a:rPr lang="bn-IN" dirty="0" smtClean="0">
                  <a:solidFill>
                    <a:srgbClr val="FFFF00"/>
                  </a:solidFill>
                  <a:effectLst>
                    <a:outerShdw blurRad="50800" dist="101600" dir="2700000" algn="tl" rotWithShape="0">
                      <a:srgbClr val="000000"/>
                    </a:outerShdw>
                  </a:effectLst>
                  <a:latin typeface="Helvetica" charset="0"/>
                </a:rPr>
                <a:t>সেকেনদারের গুরু </a:t>
              </a:r>
              <a:endParaRPr lang="en-US" dirty="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dirty="0" smtClean="0">
                  <a:solidFill>
                    <a:srgbClr val="FFFF00"/>
                  </a:solidFill>
                  <a:effectLst>
                    <a:outerShdw blurRad="50800" dist="101600" dir="2700000" algn="tl" rotWithShape="0">
                      <a:srgbClr val="000000"/>
                    </a:outerShdw>
                  </a:effectLst>
                  <a:latin typeface="Helvetica" charset="0"/>
                </a:rPr>
                <a:t>অ্যারিস্টট্ল </a:t>
              </a:r>
              <a:r>
                <a:rPr lang="en-US" dirty="0" smtClean="0">
                  <a:solidFill>
                    <a:srgbClr val="FFFF00"/>
                  </a:solidFill>
                  <a:effectLst>
                    <a:outerShdw blurRad="50800" dist="101600" dir="2700000" algn="tl" rotWithShape="0">
                      <a:srgbClr val="000000"/>
                    </a:outerShdw>
                  </a:effectLst>
                  <a:latin typeface="Helvetica" charset="0"/>
                </a:rPr>
                <a:t>: </a:t>
              </a:r>
              <a:r>
                <a:rPr lang="bn-IN" dirty="0" smtClean="0">
                  <a:solidFill>
                    <a:srgbClr val="FFFF00"/>
                  </a:solidFill>
                  <a:effectLst>
                    <a:outerShdw blurRad="50800" dist="101600" dir="2700000" algn="tl" rotWithShape="0">
                      <a:srgbClr val="000000"/>
                    </a:outerShdw>
                  </a:effectLst>
                  <a:latin typeface="Helvetica" charset="0"/>
                </a:rPr>
                <a:t>সঙ্গীত তত্ত্ব </a:t>
              </a:r>
              <a:endParaRPr lang="en-US" dirty="0" smtClean="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dirty="0" smtClean="0">
                  <a:solidFill>
                    <a:srgbClr val="FFFF00"/>
                  </a:solidFill>
                  <a:effectLst>
                    <a:outerShdw blurRad="50800" dist="101600" dir="2700000" algn="tl" rotWithShape="0">
                      <a:srgbClr val="000000"/>
                    </a:outerShdw>
                  </a:effectLst>
                  <a:latin typeface="Helvetica" charset="0"/>
                </a:rPr>
                <a:t>চীন গ্রেট ওয়াল </a:t>
              </a:r>
              <a:endParaRPr lang="en-US" dirty="0" smtClean="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dirty="0" smtClean="0">
                  <a:solidFill>
                    <a:srgbClr val="FFFF00"/>
                  </a:solidFill>
                  <a:effectLst>
                    <a:outerShdw blurRad="50800" dist="101600" dir="2700000" algn="tl" rotWithShape="0">
                      <a:srgbClr val="000000"/>
                    </a:outerShdw>
                  </a:effectLst>
                  <a:latin typeface="Helvetica" charset="0"/>
                </a:rPr>
                <a:t>চীন দেশে লৌহ ব্যাবহৃত </a:t>
              </a:r>
              <a:endParaRPr lang="en-US" dirty="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en-US" dirty="0">
                  <a:solidFill>
                    <a:srgbClr val="FFFF00"/>
                  </a:solidFill>
                  <a:effectLst>
                    <a:outerShdw blurRad="50800" dist="101600" dir="2700000" algn="tl" rotWithShape="0">
                      <a:srgbClr val="000000"/>
                    </a:outerShdw>
                  </a:effectLst>
                  <a:latin typeface="Helvetica" charset="0"/>
                </a:rPr>
                <a:t>  </a:t>
              </a:r>
              <a:r>
                <a:rPr lang="en-US" dirty="0" smtClean="0">
                  <a:solidFill>
                    <a:srgbClr val="FFFF00"/>
                  </a:solidFill>
                  <a:effectLst>
                    <a:outerShdw blurRad="50800" dist="101600" dir="2700000" algn="tl" rotWithShape="0">
                      <a:srgbClr val="000000"/>
                    </a:outerShdw>
                  </a:effectLst>
                  <a:latin typeface="Helvetica" charset="0"/>
                </a:rPr>
                <a:t> </a:t>
              </a:r>
              <a:r>
                <a:rPr lang="bn-IN" dirty="0" smtClean="0">
                  <a:solidFill>
                    <a:srgbClr val="FFFF00"/>
                  </a:solidFill>
                  <a:effectLst>
                    <a:outerShdw blurRad="50800" dist="101600" dir="2700000" algn="tl" rotWithShape="0">
                      <a:srgbClr val="000000"/>
                    </a:outerShdw>
                  </a:effectLst>
                  <a:latin typeface="Helvetica" charset="0"/>
                </a:rPr>
                <a:t>আলেসান্দ্রিয়া</a:t>
              </a:r>
              <a:r>
                <a:rPr lang="en-US" dirty="0" smtClean="0">
                  <a:solidFill>
                    <a:srgbClr val="FFFF00"/>
                  </a:solidFill>
                  <a:effectLst>
                    <a:outerShdw blurRad="50800" dist="101600" dir="2700000" algn="tl" rotWithShape="0">
                      <a:srgbClr val="000000"/>
                    </a:outerShdw>
                  </a:effectLst>
                  <a:latin typeface="Helvetica" charset="0"/>
                </a:rPr>
                <a:t>:</a:t>
              </a:r>
              <a:r>
                <a:rPr lang="bn-IN" dirty="0" smtClean="0">
                  <a:solidFill>
                    <a:srgbClr val="FFFF00"/>
                  </a:solidFill>
                  <a:effectLst>
                    <a:outerShdw blurRad="50800" dist="101600" dir="2700000" algn="tl" rotWithShape="0">
                      <a:srgbClr val="000000"/>
                    </a:outerShdw>
                  </a:effectLst>
                  <a:latin typeface="Helvetica" charset="0"/>
                </a:rPr>
                <a:t>     </a:t>
              </a:r>
              <a:r>
                <a:rPr lang="en-US" dirty="0" smtClean="0">
                  <a:solidFill>
                    <a:srgbClr val="FFFF00"/>
                  </a:solidFill>
                  <a:effectLst>
                    <a:outerShdw blurRad="50800" dist="101600" dir="2700000" algn="tl" rotWithShape="0">
                      <a:srgbClr val="000000"/>
                    </a:outerShdw>
                  </a:effectLst>
                  <a:latin typeface="Helvetica" charset="0"/>
                </a:rPr>
                <a:t>                        </a:t>
              </a:r>
              <a:r>
                <a:rPr lang="bn-IN" dirty="0" smtClean="0">
                  <a:solidFill>
                    <a:srgbClr val="FFFF00"/>
                  </a:solidFill>
                  <a:effectLst>
                    <a:outerShdw blurRad="50800" dist="101600" dir="2700000" algn="tl" rotWithShape="0">
                      <a:srgbClr val="000000"/>
                    </a:outerShdw>
                  </a:effectLst>
                  <a:latin typeface="Helvetica" charset="0"/>
                </a:rPr>
                <a:t>   </a:t>
              </a:r>
              <a:r>
                <a:rPr lang="en-US" dirty="0" smtClean="0">
                  <a:solidFill>
                    <a:srgbClr val="FFFF00"/>
                  </a:solidFill>
                  <a:effectLst>
                    <a:outerShdw blurRad="50800" dist="101600" dir="2700000" algn="tl" rotWithShape="0">
                      <a:srgbClr val="000000"/>
                    </a:outerShdw>
                  </a:effectLst>
                  <a:latin typeface="Helvetica" charset="0"/>
                </a:rPr>
                <a:t>               </a:t>
              </a:r>
              <a:r>
                <a:rPr lang="bn-IN" dirty="0" smtClean="0">
                  <a:solidFill>
                    <a:srgbClr val="FFFF00"/>
                  </a:solidFill>
                  <a:effectLst>
                    <a:outerShdw blurRad="50800" dist="101600" dir="2700000" algn="tl" rotWithShape="0">
                      <a:srgbClr val="000000"/>
                    </a:outerShdw>
                  </a:effectLst>
                  <a:latin typeface="Helvetica" charset="0"/>
                </a:rPr>
                <a:t>গ্রীক শিক্ষার বিখ্যাত কেন্দ্র </a:t>
              </a:r>
              <a:endParaRPr lang="en-US" dirty="0" smtClean="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dirty="0" smtClean="0">
                  <a:solidFill>
                    <a:srgbClr val="FFFF00"/>
                  </a:solidFill>
                  <a:effectLst>
                    <a:outerShdw blurRad="50800" dist="101600" dir="2700000" algn="tl" rotWithShape="0">
                      <a:srgbClr val="000000"/>
                    </a:outerShdw>
                  </a:effectLst>
                  <a:latin typeface="Helvetica" charset="0"/>
                </a:rPr>
                <a:t>ইউক্লিড </a:t>
              </a:r>
              <a:r>
                <a:rPr lang="en-US" dirty="0" smtClean="0">
                  <a:solidFill>
                    <a:srgbClr val="FFFF00"/>
                  </a:solidFill>
                  <a:effectLst>
                    <a:outerShdw blurRad="50800" dist="101600" dir="2700000" algn="tl" rotWithShape="0">
                      <a:srgbClr val="000000"/>
                    </a:outerShdw>
                  </a:effectLst>
                  <a:latin typeface="Helvetica" charset="0"/>
                </a:rPr>
                <a:t>: </a:t>
              </a:r>
              <a:r>
                <a:rPr lang="bn-IN" dirty="0" smtClean="0">
                  <a:solidFill>
                    <a:srgbClr val="FFFF00"/>
                  </a:solidFill>
                  <a:effectLst>
                    <a:outerShdw blurRad="50800" dist="101600" dir="2700000" algn="tl" rotWithShape="0">
                      <a:srgbClr val="000000"/>
                    </a:outerShdw>
                  </a:effectLst>
                  <a:latin typeface="Helvetica" charset="0"/>
                </a:rPr>
                <a:t>জ্যামিতিতে প্রমিত কাজ </a:t>
              </a:r>
              <a:endParaRPr lang="en-US" dirty="0" smtClean="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dirty="0" smtClean="0">
                  <a:solidFill>
                    <a:srgbClr val="FFFF00"/>
                  </a:solidFill>
                  <a:effectLst>
                    <a:outerShdw blurRad="50800" dist="101600" dir="2700000" algn="tl" rotWithShape="0">
                      <a:srgbClr val="000000"/>
                    </a:outerShdw>
                  </a:effectLst>
                  <a:latin typeface="Helvetica" charset="0"/>
                </a:rPr>
                <a:t>প্রথম রোমিয় মুদ্রা </a:t>
              </a:r>
              <a:endParaRPr lang="en-US" dirty="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en-US" dirty="0">
                  <a:solidFill>
                    <a:srgbClr val="FFFF00"/>
                  </a:solidFill>
                  <a:effectLst>
                    <a:outerShdw blurRad="50800" dist="101600" dir="2700000" algn="tl" rotWithShape="0">
                      <a:srgbClr val="000000"/>
                    </a:outerShdw>
                  </a:effectLst>
                  <a:latin typeface="Helvetica" charset="0"/>
                </a:rPr>
                <a:t>     </a:t>
              </a:r>
              <a:r>
                <a:rPr lang="bn-IN" dirty="0" smtClean="0">
                  <a:solidFill>
                    <a:srgbClr val="FFFF00"/>
                  </a:solidFill>
                  <a:effectLst>
                    <a:outerShdw blurRad="50800" dist="101600" dir="2700000" algn="tl" rotWithShape="0">
                      <a:srgbClr val="000000"/>
                    </a:outerShdw>
                  </a:effectLst>
                  <a:latin typeface="Helvetica" charset="0"/>
                </a:rPr>
                <a:t>কোরিন্থে ব্যবসা কেন্দ্র শুরু হয় </a:t>
              </a:r>
              <a:endParaRPr lang="en-US" dirty="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dirty="0" smtClean="0">
                  <a:solidFill>
                    <a:srgbClr val="FFFF00"/>
                  </a:solidFill>
                  <a:effectLst>
                    <a:outerShdw blurRad="50800" dist="101600" dir="2700000" algn="tl" rotWithShape="0">
                      <a:srgbClr val="000000"/>
                    </a:outerShdw>
                  </a:effectLst>
                  <a:latin typeface="Helvetica" charset="0"/>
                </a:rPr>
                <a:t>মিশরে ইহুদীদের ব্যবসা কেন্দ্র স্থাপিত হয়</a:t>
              </a:r>
              <a:endParaRPr lang="en-US" dirty="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dirty="0" smtClean="0">
                  <a:solidFill>
                    <a:srgbClr val="FFFF00"/>
                  </a:solidFill>
                  <a:effectLst>
                    <a:outerShdw blurRad="50800" dist="101600" dir="2700000" algn="tl" rotWithShape="0">
                      <a:srgbClr val="000000"/>
                    </a:outerShdw>
                  </a:effectLst>
                  <a:latin typeface="Helvetica" charset="0"/>
                </a:rPr>
                <a:t>হেলেনিজিম্ ও গ্রীক শহর সমুহ </a:t>
              </a:r>
              <a:endParaRPr lang="en-US" dirty="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dirty="0" smtClean="0">
                  <a:solidFill>
                    <a:srgbClr val="FFFF00"/>
                  </a:solidFill>
                  <a:effectLst>
                    <a:outerShdw blurRad="50800" dist="101600" dir="2700000" algn="tl" rotWithShape="0">
                      <a:srgbClr val="000000"/>
                    </a:outerShdw>
                  </a:effectLst>
                  <a:latin typeface="Helvetica" charset="0"/>
                </a:rPr>
                <a:t>গ্রীক-স্টাইল আদোবকায়দা</a:t>
              </a:r>
              <a:endParaRPr lang="en-US" dirty="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sz="2400" dirty="0" smtClean="0">
                  <a:solidFill>
                    <a:schemeClr val="hlink"/>
                  </a:solidFill>
                  <a:effectLst>
                    <a:outerShdw blurRad="50800" dist="101600" dir="2700000" algn="tl" rotWithShape="0">
                      <a:srgbClr val="000000"/>
                    </a:outerShdw>
                  </a:effectLst>
                  <a:latin typeface="Helvetica" charset="0"/>
                </a:rPr>
                <a:t>গ্রীক ভাষা</a:t>
              </a:r>
              <a:endParaRPr lang="en-US" sz="900" b="0" dirty="0">
                <a:solidFill>
                  <a:schemeClr val="tx1"/>
                </a:solidFill>
                <a:effectLst>
                  <a:outerShdw blurRad="50800" dist="101600" dir="2700000" algn="tl" rotWithShape="0">
                    <a:srgbClr val="000000"/>
                  </a:outerShdw>
                </a:effectLst>
                <a:latin typeface="Times" charset="0"/>
              </a:endParaRPr>
            </a:p>
          </p:txBody>
        </p:sp>
      </p:grpSp>
      <p:grpSp>
        <p:nvGrpSpPr>
          <p:cNvPr id="20" name="Group 19"/>
          <p:cNvGrpSpPr/>
          <p:nvPr/>
        </p:nvGrpSpPr>
        <p:grpSpPr>
          <a:xfrm>
            <a:off x="4381316" y="373278"/>
            <a:ext cx="4527550" cy="6166593"/>
            <a:chOff x="4320086" y="216716"/>
            <a:chExt cx="4527550" cy="6166593"/>
          </a:xfrm>
        </p:grpSpPr>
        <p:sp>
          <p:nvSpPr>
            <p:cNvPr id="21" name="Text Box 16"/>
            <p:cNvSpPr txBox="1">
              <a:spLocks noChangeArrowheads="1"/>
            </p:cNvSpPr>
            <p:nvPr/>
          </p:nvSpPr>
          <p:spPr bwMode="auto">
            <a:xfrm>
              <a:off x="4616994" y="216716"/>
              <a:ext cx="3835400" cy="830997"/>
            </a:xfrm>
            <a:prstGeom prst="rect">
              <a:avLst/>
            </a:prstGeom>
            <a:noFill/>
            <a:ln w="12700">
              <a:noFill/>
              <a:miter lim="800000"/>
              <a:headEnd/>
              <a:tailEnd/>
            </a:ln>
            <a:effectLst>
              <a:outerShdw blurRad="63500" dist="46662" dir="2115817" algn="ctr" rotWithShape="0">
                <a:schemeClr val="bg2">
                  <a:alpha val="74998"/>
                </a:schemeClr>
              </a:outerShdw>
            </a:effectLst>
          </p:spPr>
          <p:txBody>
            <a:bodyPr>
              <a:spAutoFit/>
            </a:bodyPr>
            <a:lstStyle/>
            <a:p>
              <a:pPr algn="ctr">
                <a:defRPr/>
              </a:pPr>
              <a:r>
                <a:rPr lang="bn-IN" sz="2400" i="1" dirty="0" smtClean="0">
                  <a:solidFill>
                    <a:schemeClr val="hlink"/>
                  </a:solidFill>
                  <a:latin typeface="Helvetica" pitchFamily="-107" charset="0"/>
                  <a:ea typeface="+mn-ea"/>
                  <a:cs typeface="+mn-cs"/>
                </a:rPr>
                <a:t>এবং তারপর </a:t>
              </a:r>
              <a:r>
                <a:rPr lang="en-US" sz="2400" i="1" dirty="0" smtClean="0">
                  <a:solidFill>
                    <a:schemeClr val="hlink"/>
                  </a:solidFill>
                  <a:latin typeface="Helvetica" pitchFamily="-107" charset="0"/>
                  <a:ea typeface="+mn-ea"/>
                  <a:cs typeface="+mn-cs"/>
                </a:rPr>
                <a:t>…</a:t>
              </a:r>
              <a:endParaRPr lang="en-US" sz="2400" i="1" dirty="0">
                <a:solidFill>
                  <a:schemeClr val="hlink"/>
                </a:solidFill>
                <a:latin typeface="Helvetica" pitchFamily="-107" charset="0"/>
                <a:ea typeface="+mn-ea"/>
                <a:cs typeface="+mn-cs"/>
              </a:endParaRPr>
            </a:p>
            <a:p>
              <a:pPr algn="ctr">
                <a:defRPr/>
              </a:pPr>
              <a:r>
                <a:rPr lang="bn-IN" sz="2400" i="1" dirty="0" smtClean="0">
                  <a:solidFill>
                    <a:schemeClr val="hlink"/>
                  </a:solidFill>
                  <a:latin typeface="Helvetica" pitchFamily="-107" charset="0"/>
                  <a:ea typeface="+mn-ea"/>
                  <a:cs typeface="+mn-cs"/>
                </a:rPr>
                <a:t>রোম রাজ্যের সময়</a:t>
              </a:r>
              <a:r>
                <a:rPr lang="en-US" sz="2400" i="1" dirty="0" smtClean="0">
                  <a:solidFill>
                    <a:schemeClr val="hlink"/>
                  </a:solidFill>
                  <a:latin typeface="Helvetica" pitchFamily="-107" charset="0"/>
                  <a:ea typeface="+mn-ea"/>
                  <a:cs typeface="+mn-cs"/>
                </a:rPr>
                <a:t>:</a:t>
              </a:r>
              <a:endParaRPr lang="en-US" sz="2400" i="1" dirty="0">
                <a:solidFill>
                  <a:schemeClr val="hlink"/>
                </a:solidFill>
                <a:latin typeface="Helvetica" pitchFamily="-107" charset="0"/>
                <a:ea typeface="+mn-ea"/>
                <a:cs typeface="+mn-cs"/>
              </a:endParaRPr>
            </a:p>
          </p:txBody>
        </p:sp>
        <p:sp>
          <p:nvSpPr>
            <p:cNvPr id="22" name="Rectangle 3"/>
            <p:cNvSpPr>
              <a:spLocks noChangeArrowheads="1"/>
            </p:cNvSpPr>
            <p:nvPr/>
          </p:nvSpPr>
          <p:spPr bwMode="auto">
            <a:xfrm>
              <a:off x="4320086" y="753563"/>
              <a:ext cx="4527550" cy="5629746"/>
            </a:xfrm>
            <a:prstGeom prst="rect">
              <a:avLst/>
            </a:prstGeom>
            <a:noFill/>
            <a:ln w="12700">
              <a:noFill/>
              <a:miter lim="800000"/>
              <a:headEnd/>
              <a:tailEnd/>
            </a:ln>
            <a:effectLst/>
          </p:spPr>
          <p:txBody>
            <a:bodyPr lIns="90487" tIns="44450" rIns="90487" bIns="44450">
              <a:spAutoFit/>
            </a:bodyPr>
            <a:lstStyle/>
            <a:p>
              <a:pPr algn="ctr">
                <a:lnSpc>
                  <a:spcPct val="120000"/>
                </a:lnSpc>
                <a:tabLst>
                  <a:tab pos="457200" algn="l"/>
                </a:tabLst>
                <a:defRPr/>
              </a:pP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smtClean="0">
                  <a:solidFill>
                    <a:srgbClr val="FAFD00"/>
                  </a:solidFill>
                  <a:effectLst>
                    <a:outerShdw blurRad="50800" dist="63500" dir="2700000" algn="tl" rotWithShape="0">
                      <a:srgbClr val="000000"/>
                    </a:outerShdw>
                  </a:effectLst>
                  <a:latin typeface="Helvetica" charset="0"/>
                </a:rPr>
                <a:t>সরকারি প্রশাসন</a:t>
              </a: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smtClean="0">
                  <a:solidFill>
                    <a:srgbClr val="FAFD00"/>
                  </a:solidFill>
                  <a:effectLst>
                    <a:outerShdw blurRad="50800" dist="63500" dir="2700000" algn="tl" rotWithShape="0">
                      <a:srgbClr val="000000"/>
                    </a:outerShdw>
                  </a:effectLst>
                  <a:latin typeface="Helvetica" charset="0"/>
                </a:rPr>
                <a:t>গিয়ার এবং জলের চাকা (</a:t>
              </a:r>
              <a:r>
                <a:rPr lang="en-US" dirty="0" smtClean="0">
                  <a:solidFill>
                    <a:srgbClr val="FAFD00"/>
                  </a:solidFill>
                  <a:effectLst>
                    <a:outerShdw blurRad="50800" dist="63500" dir="2700000" algn="tl" rotWithShape="0">
                      <a:srgbClr val="000000"/>
                    </a:outerShdw>
                  </a:effectLst>
                  <a:latin typeface="Helvetica" charset="0"/>
                </a:rPr>
                <a:t>waterwheel</a:t>
              </a:r>
              <a:r>
                <a:rPr lang="bn-IN" dirty="0" smtClean="0">
                  <a:solidFill>
                    <a:srgbClr val="FAFD00"/>
                  </a:solidFill>
                  <a:effectLst>
                    <a:outerShdw blurRad="50800" dist="63500" dir="2700000" algn="tl" rotWithShape="0">
                      <a:srgbClr val="000000"/>
                    </a:outerShdw>
                  </a:effectLst>
                  <a:latin typeface="Helvetica" charset="0"/>
                </a:rPr>
                <a:t>) ব্যবহার</a:t>
              </a: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smtClean="0">
                  <a:solidFill>
                    <a:srgbClr val="FAFD00"/>
                  </a:solidFill>
                  <a:effectLst>
                    <a:outerShdw blurRad="50800" dist="63500" dir="2700000" algn="tl" rotWithShape="0">
                      <a:srgbClr val="000000"/>
                    </a:outerShdw>
                  </a:effectLst>
                  <a:latin typeface="Helvetica" charset="0"/>
                </a:rPr>
                <a:t>ত্রিকোণ্মিতি উন্নত </a:t>
              </a: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smtClean="0">
                  <a:solidFill>
                    <a:srgbClr val="FAFD00"/>
                  </a:solidFill>
                  <a:effectLst>
                    <a:outerShdw blurRad="50800" dist="63500" dir="2700000" algn="tl" rotWithShape="0">
                      <a:srgbClr val="000000"/>
                    </a:outerShdw>
                  </a:effectLst>
                  <a:latin typeface="Helvetica" charset="0"/>
                </a:rPr>
                <a:t>জল ঘড়ি </a:t>
              </a: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smtClean="0">
                  <a:solidFill>
                    <a:srgbClr val="FAFD00"/>
                  </a:solidFill>
                  <a:effectLst>
                    <a:outerShdw blurRad="50800" dist="63500" dir="2700000" algn="tl" rotWithShape="0">
                      <a:srgbClr val="000000"/>
                    </a:outerShdw>
                  </a:effectLst>
                  <a:latin typeface="Helvetica" charset="0"/>
                </a:rPr>
                <a:t>রোসেট্টা পাথর ক্ষোদিত</a:t>
              </a:r>
              <a:endParaRPr lang="bn-IN"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smtClean="0">
                  <a:solidFill>
                    <a:srgbClr val="FAFD00"/>
                  </a:solidFill>
                  <a:effectLst>
                    <a:outerShdw blurRad="50800" dist="63500" dir="2700000" algn="tl" rotWithShape="0">
                      <a:srgbClr val="000000"/>
                    </a:outerShdw>
                  </a:effectLst>
                  <a:latin typeface="Helvetica" charset="0"/>
                </a:rPr>
                <a:t>আলেসান্দ্রিয়া</a:t>
              </a:r>
              <a:r>
                <a:rPr lang="en-US" dirty="0" smtClean="0">
                  <a:solidFill>
                    <a:srgbClr val="FAFD00"/>
                  </a:solidFill>
                  <a:effectLst>
                    <a:outerShdw blurRad="50800" dist="63500" dir="2700000" algn="tl" rotWithShape="0">
                      <a:srgbClr val="000000"/>
                    </a:outerShdw>
                  </a:effectLst>
                  <a:latin typeface="Helvetica" charset="0"/>
                </a:rPr>
                <a:t>: </a:t>
              </a:r>
              <a:r>
                <a:rPr lang="bn-IN" dirty="0" smtClean="0">
                  <a:solidFill>
                    <a:srgbClr val="FAFD00"/>
                  </a:solidFill>
                  <a:effectLst>
                    <a:outerShdw blurRad="50800" dist="63500" dir="2700000" algn="tl" rotWithShape="0">
                      <a:srgbClr val="000000"/>
                    </a:outerShdw>
                  </a:effectLst>
                  <a:latin typeface="Helvetica" charset="0"/>
                </a:rPr>
                <a:t>শিল্পবিজ্ঞান কলেজ </a:t>
              </a:r>
              <a:r>
                <a:rPr lang="en-US" dirty="0" smtClean="0">
                  <a:solidFill>
                    <a:srgbClr val="FAFD00"/>
                  </a:solidFill>
                  <a:effectLst>
                    <a:outerShdw blurRad="50800" dist="63500" dir="2700000" algn="tl" rotWithShape="0">
                      <a:srgbClr val="000000"/>
                    </a:outerShdw>
                  </a:effectLst>
                  <a:latin typeface="Helvetica" charset="0"/>
                </a:rPr>
                <a:t> </a:t>
              </a: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smtClean="0">
                  <a:solidFill>
                    <a:srgbClr val="FAFD00"/>
                  </a:solidFill>
                  <a:effectLst>
                    <a:outerShdw blurRad="50800" dist="63500" dir="2700000" algn="tl" rotWithShape="0">
                      <a:srgbClr val="000000"/>
                    </a:outerShdw>
                  </a:effectLst>
                  <a:latin typeface="Helvetica" charset="0"/>
                </a:rPr>
                <a:t>রোমিয় ব্যাংকিং পদ্ধতি </a:t>
              </a: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smtClean="0">
                  <a:solidFill>
                    <a:srgbClr val="FAFD00"/>
                  </a:solidFill>
                  <a:effectLst>
                    <a:outerShdw blurRad="50800" dist="63500" dir="2700000" algn="tl" rotWithShape="0">
                      <a:srgbClr val="000000"/>
                    </a:outerShdw>
                  </a:effectLst>
                  <a:latin typeface="Helvetica" charset="0"/>
                </a:rPr>
                <a:t>নির্মাণ করার জন্য নুতন পদ্ধতি </a:t>
              </a: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smtClean="0">
                  <a:solidFill>
                    <a:srgbClr val="FAFD00"/>
                  </a:solidFill>
                  <a:effectLst>
                    <a:outerShdw blurRad="50800" dist="63500" dir="2700000" algn="tl" rotWithShape="0">
                      <a:srgbClr val="000000"/>
                    </a:outerShdw>
                  </a:effectLst>
                  <a:latin typeface="Helvetica" charset="0"/>
                </a:rPr>
                <a:t>জলের /  সীউয়েজের (নর্দমার) পদ্ধতি </a:t>
              </a:r>
              <a:r>
                <a:rPr lang="en-US" dirty="0" smtClean="0">
                  <a:solidFill>
                    <a:srgbClr val="FAFD00"/>
                  </a:solidFill>
                  <a:effectLst>
                    <a:outerShdw blurRad="50800" dist="63500" dir="2700000" algn="tl" rotWithShape="0">
                      <a:srgbClr val="000000"/>
                    </a:outerShdw>
                  </a:effectLst>
                  <a:latin typeface="Helvetica" charset="0"/>
                </a:rPr>
                <a:t>; </a:t>
              </a:r>
              <a:r>
                <a:rPr lang="bn-IN" sz="2000" dirty="0" smtClean="0">
                  <a:solidFill>
                    <a:schemeClr val="tx1"/>
                  </a:solidFill>
                  <a:effectLst>
                    <a:outerShdw blurRad="50800" dist="63500" dir="2700000" algn="tl" rotWithShape="0">
                      <a:srgbClr val="000000"/>
                    </a:outerShdw>
                  </a:effectLst>
                  <a:latin typeface="Helvetica" charset="0"/>
                </a:rPr>
                <a:t>কংক্রীট</a:t>
              </a:r>
              <a:endParaRPr lang="en-US" sz="2000" dirty="0">
                <a:solidFill>
                  <a:srgbClr val="62D6AC"/>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smtClean="0">
                  <a:solidFill>
                    <a:srgbClr val="FAFD00"/>
                  </a:solidFill>
                  <a:effectLst>
                    <a:outerShdw blurRad="50800" dist="63500" dir="2700000" algn="tl" rotWithShape="0">
                      <a:srgbClr val="000000"/>
                    </a:outerShdw>
                  </a:effectLst>
                  <a:latin typeface="Helvetica" charset="0"/>
                </a:rPr>
                <a:t>স্টক </a:t>
              </a:r>
              <a:r>
                <a:rPr lang="en-US" dirty="0" smtClean="0">
                  <a:solidFill>
                    <a:srgbClr val="FAFD00"/>
                  </a:solidFill>
                  <a:effectLst>
                    <a:outerShdw blurRad="50800" dist="63500" dir="2700000" algn="tl" rotWithShape="0">
                      <a:srgbClr val="000000"/>
                    </a:outerShdw>
                  </a:effectLst>
                  <a:latin typeface="Helvetica" charset="0"/>
                </a:rPr>
                <a:t>/ </a:t>
              </a:r>
              <a:r>
                <a:rPr lang="bn-IN" dirty="0" smtClean="0">
                  <a:solidFill>
                    <a:srgbClr val="FAFD00"/>
                  </a:solidFill>
                  <a:effectLst>
                    <a:outerShdw blurRad="50800" dist="63500" dir="2700000" algn="tl" rotWithShape="0">
                      <a:srgbClr val="000000"/>
                    </a:outerShdw>
                  </a:effectLst>
                  <a:latin typeface="Helvetica" charset="0"/>
                </a:rPr>
                <a:t>শেয়ারের বাজার </a:t>
              </a: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smtClean="0">
                  <a:solidFill>
                    <a:srgbClr val="FAFD00"/>
                  </a:solidFill>
                  <a:effectLst>
                    <a:outerShdw blurRad="50800" dist="63500" dir="2700000" algn="tl" rotWithShape="0">
                      <a:srgbClr val="000000"/>
                    </a:outerShdw>
                  </a:effectLst>
                  <a:latin typeface="Helvetica" charset="0"/>
                </a:rPr>
                <a:t>সাম্রাজ্য জুড়ে হাইওয়ে পদ্ধতি (৫৩ কি</a:t>
              </a:r>
              <a:r>
                <a:rPr lang="en-US" dirty="0" smtClean="0">
                  <a:solidFill>
                    <a:srgbClr val="FAFD00"/>
                  </a:solidFill>
                  <a:effectLst>
                    <a:outerShdw blurRad="50800" dist="63500" dir="2700000" algn="tl" rotWithShape="0">
                      <a:srgbClr val="000000"/>
                    </a:outerShdw>
                  </a:effectLst>
                  <a:latin typeface="Helvetica" charset="0"/>
                </a:rPr>
                <a:t>.</a:t>
              </a:r>
              <a:r>
                <a:rPr lang="bn-IN" dirty="0" smtClean="0">
                  <a:solidFill>
                    <a:srgbClr val="FAFD00"/>
                  </a:solidFill>
                  <a:effectLst>
                    <a:outerShdw blurRad="50800" dist="63500" dir="2700000" algn="tl" rotWithShape="0">
                      <a:srgbClr val="000000"/>
                    </a:outerShdw>
                  </a:effectLst>
                  <a:latin typeface="Helvetica" charset="0"/>
                </a:rPr>
                <a:t>মি</a:t>
              </a:r>
              <a:r>
                <a:rPr lang="en-US" dirty="0" smtClean="0">
                  <a:solidFill>
                    <a:srgbClr val="FAFD00"/>
                  </a:solidFill>
                  <a:effectLst>
                    <a:outerShdw blurRad="50800" dist="63500" dir="2700000" algn="tl" rotWithShape="0">
                      <a:srgbClr val="000000"/>
                    </a:outerShdw>
                  </a:effectLst>
                  <a:latin typeface="Helvetica" charset="0"/>
                </a:rPr>
                <a:t>.</a:t>
              </a:r>
              <a:r>
                <a:rPr lang="bn-IN" dirty="0" smtClean="0">
                  <a:solidFill>
                    <a:srgbClr val="FAFD00"/>
                  </a:solidFill>
                  <a:effectLst>
                    <a:outerShdw blurRad="50800" dist="63500" dir="2700000" algn="tl" rotWithShape="0">
                      <a:srgbClr val="000000"/>
                    </a:outerShdw>
                  </a:effectLst>
                  <a:latin typeface="Helvetica" charset="0"/>
                </a:rPr>
                <a:t>) </a:t>
              </a: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smtClean="0">
                  <a:solidFill>
                    <a:srgbClr val="FAFD00"/>
                  </a:solidFill>
                  <a:effectLst>
                    <a:outerShdw blurRad="50800" dist="63500" dir="2700000" algn="tl" rotWithShape="0">
                      <a:srgbClr val="000000"/>
                    </a:outerShdw>
                  </a:effectLst>
                  <a:latin typeface="Helvetica" charset="0"/>
                </a:rPr>
                <a:t>৩৬৫ দিনের ক্যালেন্ডার গ</a:t>
              </a:r>
              <a:r>
                <a:rPr lang="en-US" dirty="0" smtClean="0">
                  <a:solidFill>
                    <a:srgbClr val="FAFD00"/>
                  </a:solidFill>
                  <a:effectLst>
                    <a:outerShdw blurRad="50800" dist="63500" dir="2700000" algn="tl" rotWithShape="0">
                      <a:srgbClr val="000000"/>
                    </a:outerShdw>
                  </a:effectLst>
                  <a:latin typeface="Helvetica" charset="0"/>
                </a:rPr>
                <a:t>ৃ</a:t>
              </a:r>
              <a:r>
                <a:rPr lang="bn-IN" dirty="0" smtClean="0">
                  <a:solidFill>
                    <a:srgbClr val="FAFD00"/>
                  </a:solidFill>
                  <a:effectLst>
                    <a:outerShdw blurRad="50800" dist="63500" dir="2700000" algn="tl" rotWithShape="0">
                      <a:srgbClr val="000000"/>
                    </a:outerShdw>
                  </a:effectLst>
                  <a:latin typeface="Helvetica" charset="0"/>
                </a:rPr>
                <a:t>হীত </a:t>
              </a:r>
              <a:endParaRPr lang="en-US" sz="2000" dirty="0">
                <a:solidFill>
                  <a:srgbClr val="62D6AC"/>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smtClean="0">
                  <a:solidFill>
                    <a:srgbClr val="FAFD00"/>
                  </a:solidFill>
                  <a:effectLst>
                    <a:outerShdw blurRad="50800" dist="63500" dir="2700000" algn="tl" rotWithShape="0">
                      <a:srgbClr val="000000"/>
                    </a:outerShdw>
                  </a:effectLst>
                  <a:latin typeface="Helvetica" charset="0"/>
                </a:rPr>
                <a:t>সর্বজনীন ল্যাটিন ভাষা </a:t>
              </a: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smtClean="0">
                  <a:solidFill>
                    <a:srgbClr val="FAFD00"/>
                  </a:solidFill>
                  <a:effectLst>
                    <a:outerShdw blurRad="50800" dist="63500" dir="2700000" algn="tl" rotWithShape="0">
                      <a:srgbClr val="000000"/>
                    </a:outerShdw>
                  </a:effectLst>
                  <a:latin typeface="Helvetica" charset="0"/>
                </a:rPr>
                <a:t>কৌশল্গত সামরিক সংগঠন </a:t>
              </a: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smtClean="0">
                  <a:solidFill>
                    <a:srgbClr val="FAFD00"/>
                  </a:solidFill>
                  <a:effectLst>
                    <a:outerShdw blurRad="50800" dist="63500" dir="2700000" algn="tl" rotWithShape="0">
                      <a:srgbClr val="000000"/>
                    </a:outerShdw>
                  </a:effectLst>
                  <a:latin typeface="Helvetica" charset="0"/>
                </a:rPr>
                <a:t>প্যাক্স রোমানা (তুলনামূলক শান্তি)</a:t>
              </a: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sz="2400" dirty="0" smtClean="0">
                  <a:solidFill>
                    <a:schemeClr val="tx1"/>
                  </a:solidFill>
                  <a:effectLst>
                    <a:outerShdw blurRad="50800" dist="63500" dir="2700000" algn="tl" rotWithShape="0">
                      <a:srgbClr val="000000"/>
                    </a:outerShdw>
                  </a:effectLst>
                  <a:latin typeface="Helvetica" charset="0"/>
                </a:rPr>
                <a:t>ইস্রায়েল রোমের দখলে </a:t>
              </a:r>
              <a:endParaRPr lang="en-US" dirty="0">
                <a:solidFill>
                  <a:schemeClr val="tx1"/>
                </a:solidFill>
                <a:effectLst>
                  <a:outerShdw blurRad="50800" dist="63500" dir="2700000" algn="tl" rotWithShape="0">
                    <a:srgbClr val="000000"/>
                  </a:outerShdw>
                </a:effectLst>
                <a:latin typeface="Helvetica" charset="0"/>
              </a:endParaRPr>
            </a:p>
            <a:p>
              <a:pPr algn="ctr">
                <a:lnSpc>
                  <a:spcPct val="120000"/>
                </a:lnSpc>
                <a:tabLst>
                  <a:tab pos="457200" algn="l"/>
                </a:tabLst>
                <a:defRPr/>
              </a:pPr>
              <a:endParaRPr lang="en-US" dirty="0">
                <a:solidFill>
                  <a:schemeClr val="tx1"/>
                </a:solidFill>
                <a:effectLst>
                  <a:outerShdw blurRad="50800" dist="63500" dir="2700000" algn="tl" rotWithShape="0">
                    <a:srgbClr val="000000"/>
                  </a:outerShdw>
                </a:effectLst>
                <a:latin typeface="Helvetica" charset="0"/>
              </a:endParaRPr>
            </a:p>
          </p:txBody>
        </p:sp>
      </p:grpSp>
      <p:sp>
        <p:nvSpPr>
          <p:cNvPr id="23"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99729"/>
                                        </p:tgtEl>
                                        <p:attrNameLst>
                                          <p:attrName>style.visibility</p:attrName>
                                        </p:attrNameLst>
                                      </p:cBhvr>
                                      <p:to>
                                        <p:strVal val="visible"/>
                                      </p:to>
                                    </p:set>
                                    <p:anim calcmode="lin" valueType="num">
                                      <p:cBhvr>
                                        <p:cTn id="7" dur="500" fill="hold"/>
                                        <p:tgtEl>
                                          <p:spTgt spid="499729"/>
                                        </p:tgtEl>
                                        <p:attrNameLst>
                                          <p:attrName>ppt_w</p:attrName>
                                        </p:attrNameLst>
                                      </p:cBhvr>
                                      <p:tavLst>
                                        <p:tav tm="0">
                                          <p:val>
                                            <p:fltVal val="0"/>
                                          </p:val>
                                        </p:tav>
                                        <p:tav tm="100000">
                                          <p:val>
                                            <p:strVal val="#ppt_w"/>
                                          </p:val>
                                        </p:tav>
                                      </p:tavLst>
                                    </p:anim>
                                    <p:anim calcmode="lin" valueType="num">
                                      <p:cBhvr>
                                        <p:cTn id="8" dur="500" fill="hold"/>
                                        <p:tgtEl>
                                          <p:spTgt spid="499729"/>
                                        </p:tgtEl>
                                        <p:attrNameLst>
                                          <p:attrName>ppt_h</p:attrName>
                                        </p:attrNameLst>
                                      </p:cBhvr>
                                      <p:tavLst>
                                        <p:tav tm="0">
                                          <p:val>
                                            <p:fltVal val="0"/>
                                          </p:val>
                                        </p:tav>
                                        <p:tav tm="100000">
                                          <p:val>
                                            <p:strVal val="#ppt_h"/>
                                          </p:val>
                                        </p:tav>
                                      </p:tavLst>
                                    </p:anim>
                                    <p:anim calcmode="lin" valueType="num">
                                      <p:cBhvr>
                                        <p:cTn id="9" dur="500" fill="hold"/>
                                        <p:tgtEl>
                                          <p:spTgt spid="499729"/>
                                        </p:tgtEl>
                                        <p:attrNameLst>
                                          <p:attrName>ppt_x</p:attrName>
                                        </p:attrNameLst>
                                      </p:cBhvr>
                                      <p:tavLst>
                                        <p:tav tm="0">
                                          <p:val>
                                            <p:fltVal val="0.5"/>
                                          </p:val>
                                        </p:tav>
                                        <p:tav tm="100000">
                                          <p:val>
                                            <p:strVal val="#ppt_x"/>
                                          </p:val>
                                        </p:tav>
                                      </p:tavLst>
                                    </p:anim>
                                    <p:anim calcmode="lin" valueType="num">
                                      <p:cBhvr>
                                        <p:cTn id="10" dur="500" fill="hold"/>
                                        <p:tgtEl>
                                          <p:spTgt spid="49972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499730"/>
                                        </p:tgtEl>
                                        <p:attrNameLst>
                                          <p:attrName>style.visibility</p:attrName>
                                        </p:attrNameLst>
                                      </p:cBhvr>
                                      <p:to>
                                        <p:strVal val="visible"/>
                                      </p:to>
                                    </p:set>
                                    <p:anim calcmode="lin" valueType="num">
                                      <p:cBhvr>
                                        <p:cTn id="14" dur="500" fill="hold"/>
                                        <p:tgtEl>
                                          <p:spTgt spid="499730"/>
                                        </p:tgtEl>
                                        <p:attrNameLst>
                                          <p:attrName>ppt_w</p:attrName>
                                        </p:attrNameLst>
                                      </p:cBhvr>
                                      <p:tavLst>
                                        <p:tav tm="0">
                                          <p:val>
                                            <p:fltVal val="0"/>
                                          </p:val>
                                        </p:tav>
                                        <p:tav tm="100000">
                                          <p:val>
                                            <p:strVal val="#ppt_w"/>
                                          </p:val>
                                        </p:tav>
                                      </p:tavLst>
                                    </p:anim>
                                    <p:anim calcmode="lin" valueType="num">
                                      <p:cBhvr>
                                        <p:cTn id="15" dur="500" fill="hold"/>
                                        <p:tgtEl>
                                          <p:spTgt spid="499730"/>
                                        </p:tgtEl>
                                        <p:attrNameLst>
                                          <p:attrName>ppt_h</p:attrName>
                                        </p:attrNameLst>
                                      </p:cBhvr>
                                      <p:tavLst>
                                        <p:tav tm="0">
                                          <p:val>
                                            <p:fltVal val="0"/>
                                          </p:val>
                                        </p:tav>
                                        <p:tav tm="100000">
                                          <p:val>
                                            <p:strVal val="#ppt_h"/>
                                          </p:val>
                                        </p:tav>
                                      </p:tavLst>
                                    </p:anim>
                                    <p:anim calcmode="lin" valueType="num">
                                      <p:cBhvr>
                                        <p:cTn id="16" dur="500" fill="hold"/>
                                        <p:tgtEl>
                                          <p:spTgt spid="499730"/>
                                        </p:tgtEl>
                                        <p:attrNameLst>
                                          <p:attrName>ppt_x</p:attrName>
                                        </p:attrNameLst>
                                      </p:cBhvr>
                                      <p:tavLst>
                                        <p:tav tm="0">
                                          <p:val>
                                            <p:fltVal val="0.5"/>
                                          </p:val>
                                        </p:tav>
                                        <p:tav tm="100000">
                                          <p:val>
                                            <p:strVal val="#ppt_x"/>
                                          </p:val>
                                        </p:tav>
                                      </p:tavLst>
                                    </p:anim>
                                    <p:anim calcmode="lin" valueType="num">
                                      <p:cBhvr>
                                        <p:cTn id="17" dur="500" fill="hold"/>
                                        <p:tgtEl>
                                          <p:spTgt spid="4997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29" grpId="0" animBg="1"/>
      <p:bldP spid="49973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Text Box 2"/>
          <p:cNvSpPr txBox="1">
            <a:spLocks noChangeArrowheads="1"/>
          </p:cNvSpPr>
          <p:nvPr/>
        </p:nvSpPr>
        <p:spPr bwMode="auto">
          <a:xfrm>
            <a:off x="11945938" y="8121650"/>
            <a:ext cx="1009650" cy="396875"/>
          </a:xfrm>
          <a:prstGeom prst="rect">
            <a:avLst/>
          </a:prstGeom>
          <a:noFill/>
          <a:ln w="12700">
            <a:noFill/>
            <a:miter lim="800000"/>
            <a:headEnd/>
            <a:tailEnd/>
          </a:ln>
          <a:effectLst/>
        </p:spPr>
        <p:txBody>
          <a:bodyPr>
            <a:spAutoFit/>
          </a:bodyPr>
          <a:lstStyle/>
          <a:p>
            <a:pPr algn="ctr">
              <a:spcBef>
                <a:spcPct val="50000"/>
              </a:spcBef>
              <a:defRPr/>
            </a:pPr>
            <a:endParaRPr lang="en-US" sz="2000">
              <a:solidFill>
                <a:schemeClr val="hlink"/>
              </a:solidFill>
              <a:effectLst>
                <a:outerShdw blurRad="38100" dist="38100" dir="2700000" algn="tl">
                  <a:srgbClr val="000000"/>
                </a:outerShdw>
              </a:effectLst>
              <a:latin typeface="Comic Sans MS" pitchFamily="-107" charset="0"/>
              <a:ea typeface="+mn-ea"/>
              <a:cs typeface="+mn-cs"/>
            </a:endParaRPr>
          </a:p>
        </p:txBody>
      </p:sp>
      <p:sp>
        <p:nvSpPr>
          <p:cNvPr id="545795" name="Text Box 3"/>
          <p:cNvSpPr txBox="1">
            <a:spLocks noChangeArrowheads="1"/>
          </p:cNvSpPr>
          <p:nvPr/>
        </p:nvSpPr>
        <p:spPr bwMode="auto">
          <a:xfrm>
            <a:off x="11963400" y="8137525"/>
            <a:ext cx="1009650" cy="396875"/>
          </a:xfrm>
          <a:prstGeom prst="rect">
            <a:avLst/>
          </a:prstGeom>
          <a:noFill/>
          <a:ln w="12700">
            <a:noFill/>
            <a:miter lim="800000"/>
            <a:headEnd/>
            <a:tailEnd/>
          </a:ln>
          <a:effectLst/>
        </p:spPr>
        <p:txBody>
          <a:bodyPr>
            <a:spAutoFit/>
          </a:bodyPr>
          <a:lstStyle/>
          <a:p>
            <a:pPr algn="ctr">
              <a:spcBef>
                <a:spcPct val="50000"/>
              </a:spcBef>
              <a:defRPr/>
            </a:pPr>
            <a:endParaRPr lang="en-US" sz="2000">
              <a:solidFill>
                <a:schemeClr val="hlink"/>
              </a:solidFill>
              <a:effectLst>
                <a:outerShdw blurRad="38100" dist="38100" dir="2700000" algn="tl">
                  <a:srgbClr val="000000"/>
                </a:outerShdw>
              </a:effectLst>
              <a:latin typeface="Comic Sans MS" pitchFamily="-107" charset="0"/>
              <a:ea typeface="+mn-ea"/>
              <a:cs typeface="+mn-cs"/>
            </a:endParaRPr>
          </a:p>
        </p:txBody>
      </p:sp>
      <p:sp>
        <p:nvSpPr>
          <p:cNvPr id="65539"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45797" name="Rectangle 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03</a:t>
            </a:r>
          </a:p>
        </p:txBody>
      </p:sp>
      <p:sp>
        <p:nvSpPr>
          <p:cNvPr id="65541" name="Text Box 6"/>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FFFF"/>
                </a:solidFill>
                <a:latin typeface="Arial" charset="0"/>
              </a:rPr>
              <a:t>4</a:t>
            </a:r>
          </a:p>
        </p:txBody>
      </p:sp>
      <p:sp>
        <p:nvSpPr>
          <p:cNvPr id="65542" name="Rectangle 7"/>
          <p:cNvSpPr>
            <a:spLocks noChangeArrowheads="1"/>
          </p:cNvSpPr>
          <p:nvPr/>
        </p:nvSpPr>
        <p:spPr bwMode="auto">
          <a:xfrm>
            <a:off x="0" y="0"/>
            <a:ext cx="9132888" cy="6845300"/>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43" name="Rectangle 8"/>
          <p:cNvSpPr>
            <a:spLocks noChangeArrowheads="1"/>
          </p:cNvSpPr>
          <p:nvPr/>
        </p:nvSpPr>
        <p:spPr bwMode="auto">
          <a:xfrm>
            <a:off x="506413" y="415925"/>
            <a:ext cx="8361362" cy="6176963"/>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44" name="Rectangle 9"/>
          <p:cNvSpPr>
            <a:spLocks noChangeArrowheads="1"/>
          </p:cNvSpPr>
          <p:nvPr/>
        </p:nvSpPr>
        <p:spPr bwMode="auto">
          <a:xfrm>
            <a:off x="466725" y="361950"/>
            <a:ext cx="8281988" cy="6111875"/>
          </a:xfrm>
          <a:prstGeom prst="rect">
            <a:avLst/>
          </a:prstGeom>
          <a:solidFill>
            <a:srgbClr val="535353"/>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45" name="Freeform 11"/>
          <p:cNvSpPr>
            <a:spLocks/>
          </p:cNvSpPr>
          <p:nvPr/>
        </p:nvSpPr>
        <p:spPr bwMode="auto">
          <a:xfrm>
            <a:off x="796925" y="1946275"/>
            <a:ext cx="7750175" cy="2227263"/>
          </a:xfrm>
          <a:custGeom>
            <a:avLst/>
            <a:gdLst>
              <a:gd name="T0" fmla="*/ 2147483647 w 4882"/>
              <a:gd name="T1" fmla="*/ 2147483647 h 1403"/>
              <a:gd name="T2" fmla="*/ 2147483647 w 4882"/>
              <a:gd name="T3" fmla="*/ 2147483647 h 1403"/>
              <a:gd name="T4" fmla="*/ 2147483647 w 4882"/>
              <a:gd name="T5" fmla="*/ 2147483647 h 1403"/>
              <a:gd name="T6" fmla="*/ 2147483647 w 4882"/>
              <a:gd name="T7" fmla="*/ 2147483647 h 1403"/>
              <a:gd name="T8" fmla="*/ 2147483647 w 4882"/>
              <a:gd name="T9" fmla="*/ 2147483647 h 1403"/>
              <a:gd name="T10" fmla="*/ 2147483647 w 4882"/>
              <a:gd name="T11" fmla="*/ 2147483647 h 1403"/>
              <a:gd name="T12" fmla="*/ 2147483647 w 4882"/>
              <a:gd name="T13" fmla="*/ 2147483647 h 1403"/>
              <a:gd name="T14" fmla="*/ 2147483647 w 4882"/>
              <a:gd name="T15" fmla="*/ 2147483647 h 1403"/>
              <a:gd name="T16" fmla="*/ 2147483647 w 4882"/>
              <a:gd name="T17" fmla="*/ 2147483647 h 1403"/>
              <a:gd name="T18" fmla="*/ 2147483647 w 4882"/>
              <a:gd name="T19" fmla="*/ 2147483647 h 1403"/>
              <a:gd name="T20" fmla="*/ 2147483647 w 4882"/>
              <a:gd name="T21" fmla="*/ 2147483647 h 1403"/>
              <a:gd name="T22" fmla="*/ 2147483647 w 4882"/>
              <a:gd name="T23" fmla="*/ 2147483647 h 1403"/>
              <a:gd name="T24" fmla="*/ 2147483647 w 4882"/>
              <a:gd name="T25" fmla="*/ 2147483647 h 1403"/>
              <a:gd name="T26" fmla="*/ 2147483647 w 4882"/>
              <a:gd name="T27" fmla="*/ 2147483647 h 1403"/>
              <a:gd name="T28" fmla="*/ 2147483647 w 4882"/>
              <a:gd name="T29" fmla="*/ 2147483647 h 1403"/>
              <a:gd name="T30" fmla="*/ 2147483647 w 4882"/>
              <a:gd name="T31" fmla="*/ 2147483647 h 1403"/>
              <a:gd name="T32" fmla="*/ 2147483647 w 4882"/>
              <a:gd name="T33" fmla="*/ 2147483647 h 1403"/>
              <a:gd name="T34" fmla="*/ 2147483647 w 4882"/>
              <a:gd name="T35" fmla="*/ 2147483647 h 1403"/>
              <a:gd name="T36" fmla="*/ 2147483647 w 4882"/>
              <a:gd name="T37" fmla="*/ 2147483647 h 1403"/>
              <a:gd name="T38" fmla="*/ 2147483647 w 4882"/>
              <a:gd name="T39" fmla="*/ 2147483647 h 1403"/>
              <a:gd name="T40" fmla="*/ 2147483647 w 4882"/>
              <a:gd name="T41" fmla="*/ 2147483647 h 1403"/>
              <a:gd name="T42" fmla="*/ 2147483647 w 4882"/>
              <a:gd name="T43" fmla="*/ 2147483647 h 1403"/>
              <a:gd name="T44" fmla="*/ 2147483647 w 4882"/>
              <a:gd name="T45" fmla="*/ 2147483647 h 1403"/>
              <a:gd name="T46" fmla="*/ 2147483647 w 4882"/>
              <a:gd name="T47" fmla="*/ 2147483647 h 1403"/>
              <a:gd name="T48" fmla="*/ 2147483647 w 4882"/>
              <a:gd name="T49" fmla="*/ 2147483647 h 1403"/>
              <a:gd name="T50" fmla="*/ 2147483647 w 4882"/>
              <a:gd name="T51" fmla="*/ 2147483647 h 1403"/>
              <a:gd name="T52" fmla="*/ 2147483647 w 4882"/>
              <a:gd name="T53" fmla="*/ 2147483647 h 1403"/>
              <a:gd name="T54" fmla="*/ 2147483647 w 4882"/>
              <a:gd name="T55" fmla="*/ 2147483647 h 1403"/>
              <a:gd name="T56" fmla="*/ 2147483647 w 4882"/>
              <a:gd name="T57" fmla="*/ 2147483647 h 1403"/>
              <a:gd name="T58" fmla="*/ 2147483647 w 4882"/>
              <a:gd name="T59" fmla="*/ 2147483647 h 1403"/>
              <a:gd name="T60" fmla="*/ 2147483647 w 4882"/>
              <a:gd name="T61" fmla="*/ 2147483647 h 1403"/>
              <a:gd name="T62" fmla="*/ 2147483647 w 4882"/>
              <a:gd name="T63" fmla="*/ 2147483647 h 1403"/>
              <a:gd name="T64" fmla="*/ 2147483647 w 4882"/>
              <a:gd name="T65" fmla="*/ 2147483647 h 1403"/>
              <a:gd name="T66" fmla="*/ 2147483647 w 4882"/>
              <a:gd name="T67" fmla="*/ 2147483647 h 1403"/>
              <a:gd name="T68" fmla="*/ 2147483647 w 4882"/>
              <a:gd name="T69" fmla="*/ 2147483647 h 1403"/>
              <a:gd name="T70" fmla="*/ 2147483647 w 4882"/>
              <a:gd name="T71" fmla="*/ 2147483647 h 1403"/>
              <a:gd name="T72" fmla="*/ 2147483647 w 4882"/>
              <a:gd name="T73" fmla="*/ 2147483647 h 1403"/>
              <a:gd name="T74" fmla="*/ 2147483647 w 4882"/>
              <a:gd name="T75" fmla="*/ 2147483647 h 1403"/>
              <a:gd name="T76" fmla="*/ 2147483647 w 4882"/>
              <a:gd name="T77" fmla="*/ 2147483647 h 1403"/>
              <a:gd name="T78" fmla="*/ 2147483647 w 4882"/>
              <a:gd name="T79" fmla="*/ 2147483647 h 1403"/>
              <a:gd name="T80" fmla="*/ 2147483647 w 4882"/>
              <a:gd name="T81" fmla="*/ 2147483647 h 1403"/>
              <a:gd name="T82" fmla="*/ 2147483647 w 4882"/>
              <a:gd name="T83" fmla="*/ 2147483647 h 1403"/>
              <a:gd name="T84" fmla="*/ 2147483647 w 4882"/>
              <a:gd name="T85" fmla="*/ 2147483647 h 1403"/>
              <a:gd name="T86" fmla="*/ 2147483647 w 4882"/>
              <a:gd name="T87" fmla="*/ 2147483647 h 1403"/>
              <a:gd name="T88" fmla="*/ 2147483647 w 4882"/>
              <a:gd name="T89" fmla="*/ 2147483647 h 1403"/>
              <a:gd name="T90" fmla="*/ 2147483647 w 4882"/>
              <a:gd name="T91" fmla="*/ 2147483647 h 1403"/>
              <a:gd name="T92" fmla="*/ 2147483647 w 4882"/>
              <a:gd name="T93" fmla="*/ 2147483647 h 1403"/>
              <a:gd name="T94" fmla="*/ 2147483647 w 4882"/>
              <a:gd name="T95" fmla="*/ 2147483647 h 1403"/>
              <a:gd name="T96" fmla="*/ 2147483647 w 4882"/>
              <a:gd name="T97" fmla="*/ 2147483647 h 1403"/>
              <a:gd name="T98" fmla="*/ 2147483647 w 4882"/>
              <a:gd name="T99" fmla="*/ 2147483647 h 1403"/>
              <a:gd name="T100" fmla="*/ 2147483647 w 4882"/>
              <a:gd name="T101" fmla="*/ 2147483647 h 1403"/>
              <a:gd name="T102" fmla="*/ 2147483647 w 4882"/>
              <a:gd name="T103" fmla="*/ 2147483647 h 1403"/>
              <a:gd name="T104" fmla="*/ 2147483647 w 4882"/>
              <a:gd name="T105" fmla="*/ 2147483647 h 1403"/>
              <a:gd name="T106" fmla="*/ 2147483647 w 4882"/>
              <a:gd name="T107" fmla="*/ 2147483647 h 1403"/>
              <a:gd name="T108" fmla="*/ 2147483647 w 4882"/>
              <a:gd name="T109" fmla="*/ 2147483647 h 1403"/>
              <a:gd name="T110" fmla="*/ 2147483647 w 4882"/>
              <a:gd name="T111" fmla="*/ 2147483647 h 1403"/>
              <a:gd name="T112" fmla="*/ 2147483647 w 4882"/>
              <a:gd name="T113" fmla="*/ 2147483647 h 1403"/>
              <a:gd name="T114" fmla="*/ 2147483647 w 4882"/>
              <a:gd name="T115" fmla="*/ 2147483647 h 1403"/>
              <a:gd name="T116" fmla="*/ 2147483647 w 4882"/>
              <a:gd name="T117" fmla="*/ 2147483647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882"/>
              <a:gd name="T181" fmla="*/ 0 h 1403"/>
              <a:gd name="T182" fmla="*/ 4882 w 4882"/>
              <a:gd name="T183" fmla="*/ 1403 h 14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46" name="Freeform 12"/>
          <p:cNvSpPr>
            <a:spLocks/>
          </p:cNvSpPr>
          <p:nvPr/>
        </p:nvSpPr>
        <p:spPr bwMode="auto">
          <a:xfrm>
            <a:off x="663575" y="871538"/>
            <a:ext cx="7926388" cy="5164137"/>
          </a:xfrm>
          <a:custGeom>
            <a:avLst/>
            <a:gdLst>
              <a:gd name="T0" fmla="*/ 2147483647 w 4993"/>
              <a:gd name="T1" fmla="*/ 2147483647 h 3253"/>
              <a:gd name="T2" fmla="*/ 2147483647 w 4993"/>
              <a:gd name="T3" fmla="*/ 2147483647 h 3253"/>
              <a:gd name="T4" fmla="*/ 2147483647 w 4993"/>
              <a:gd name="T5" fmla="*/ 2147483647 h 3253"/>
              <a:gd name="T6" fmla="*/ 2147483647 w 4993"/>
              <a:gd name="T7" fmla="*/ 2147483647 h 3253"/>
              <a:gd name="T8" fmla="*/ 2147483647 w 4993"/>
              <a:gd name="T9" fmla="*/ 2147483647 h 3253"/>
              <a:gd name="T10" fmla="*/ 2147483647 w 4993"/>
              <a:gd name="T11" fmla="*/ 2147483647 h 3253"/>
              <a:gd name="T12" fmla="*/ 2147483647 w 4993"/>
              <a:gd name="T13" fmla="*/ 2147483647 h 3253"/>
              <a:gd name="T14" fmla="*/ 2147483647 w 4993"/>
              <a:gd name="T15" fmla="*/ 2147483647 h 3253"/>
              <a:gd name="T16" fmla="*/ 2147483647 w 4993"/>
              <a:gd name="T17" fmla="*/ 2147483647 h 3253"/>
              <a:gd name="T18" fmla="*/ 2147483647 w 4993"/>
              <a:gd name="T19" fmla="*/ 2147483647 h 3253"/>
              <a:gd name="T20" fmla="*/ 2147483647 w 4993"/>
              <a:gd name="T21" fmla="*/ 2147483647 h 3253"/>
              <a:gd name="T22" fmla="*/ 2147483647 w 4993"/>
              <a:gd name="T23" fmla="*/ 2147483647 h 3253"/>
              <a:gd name="T24" fmla="*/ 2147483647 w 4993"/>
              <a:gd name="T25" fmla="*/ 2147483647 h 3253"/>
              <a:gd name="T26" fmla="*/ 2147483647 w 4993"/>
              <a:gd name="T27" fmla="*/ 2147483647 h 3253"/>
              <a:gd name="T28" fmla="*/ 2147483647 w 4993"/>
              <a:gd name="T29" fmla="*/ 2147483647 h 3253"/>
              <a:gd name="T30" fmla="*/ 2147483647 w 4993"/>
              <a:gd name="T31" fmla="*/ 2147483647 h 3253"/>
              <a:gd name="T32" fmla="*/ 2147483647 w 4993"/>
              <a:gd name="T33" fmla="*/ 2147483647 h 3253"/>
              <a:gd name="T34" fmla="*/ 2147483647 w 4993"/>
              <a:gd name="T35" fmla="*/ 2147483647 h 3253"/>
              <a:gd name="T36" fmla="*/ 2147483647 w 4993"/>
              <a:gd name="T37" fmla="*/ 2147483647 h 3253"/>
              <a:gd name="T38" fmla="*/ 2147483647 w 4993"/>
              <a:gd name="T39" fmla="*/ 2147483647 h 3253"/>
              <a:gd name="T40" fmla="*/ 2147483647 w 4993"/>
              <a:gd name="T41" fmla="*/ 2147483647 h 3253"/>
              <a:gd name="T42" fmla="*/ 2147483647 w 4993"/>
              <a:gd name="T43" fmla="*/ 2147483647 h 3253"/>
              <a:gd name="T44" fmla="*/ 2147483647 w 4993"/>
              <a:gd name="T45" fmla="*/ 2147483647 h 3253"/>
              <a:gd name="T46" fmla="*/ 2147483647 w 4993"/>
              <a:gd name="T47" fmla="*/ 2147483647 h 3253"/>
              <a:gd name="T48" fmla="*/ 2147483647 w 4993"/>
              <a:gd name="T49" fmla="*/ 2147483647 h 3253"/>
              <a:gd name="T50" fmla="*/ 2147483647 w 4993"/>
              <a:gd name="T51" fmla="*/ 2147483647 h 3253"/>
              <a:gd name="T52" fmla="*/ 2147483647 w 4993"/>
              <a:gd name="T53" fmla="*/ 2147483647 h 3253"/>
              <a:gd name="T54" fmla="*/ 2147483647 w 4993"/>
              <a:gd name="T55" fmla="*/ 2147483647 h 3253"/>
              <a:gd name="T56" fmla="*/ 2147483647 w 4993"/>
              <a:gd name="T57" fmla="*/ 2147483647 h 3253"/>
              <a:gd name="T58" fmla="*/ 2147483647 w 4993"/>
              <a:gd name="T59" fmla="*/ 2147483647 h 3253"/>
              <a:gd name="T60" fmla="*/ 2147483647 w 4993"/>
              <a:gd name="T61" fmla="*/ 2147483647 h 3253"/>
              <a:gd name="T62" fmla="*/ 2147483647 w 4993"/>
              <a:gd name="T63" fmla="*/ 2147483647 h 3253"/>
              <a:gd name="T64" fmla="*/ 2147483647 w 4993"/>
              <a:gd name="T65" fmla="*/ 2147483647 h 3253"/>
              <a:gd name="T66" fmla="*/ 2147483647 w 4993"/>
              <a:gd name="T67" fmla="*/ 2147483647 h 3253"/>
              <a:gd name="T68" fmla="*/ 2147483647 w 4993"/>
              <a:gd name="T69" fmla="*/ 2147483647 h 3253"/>
              <a:gd name="T70" fmla="*/ 2147483647 w 4993"/>
              <a:gd name="T71" fmla="*/ 2147483647 h 3253"/>
              <a:gd name="T72" fmla="*/ 2147483647 w 4993"/>
              <a:gd name="T73" fmla="*/ 2147483647 h 3253"/>
              <a:gd name="T74" fmla="*/ 2147483647 w 4993"/>
              <a:gd name="T75" fmla="*/ 2147483647 h 3253"/>
              <a:gd name="T76" fmla="*/ 2147483647 w 4993"/>
              <a:gd name="T77" fmla="*/ 2147483647 h 3253"/>
              <a:gd name="T78" fmla="*/ 2147483647 w 4993"/>
              <a:gd name="T79" fmla="*/ 2147483647 h 3253"/>
              <a:gd name="T80" fmla="*/ 2147483647 w 4993"/>
              <a:gd name="T81" fmla="*/ 2147483647 h 3253"/>
              <a:gd name="T82" fmla="*/ 2147483647 w 4993"/>
              <a:gd name="T83" fmla="*/ 2147483647 h 3253"/>
              <a:gd name="T84" fmla="*/ 2147483647 w 4993"/>
              <a:gd name="T85" fmla="*/ 2147483647 h 3253"/>
              <a:gd name="T86" fmla="*/ 2147483647 w 4993"/>
              <a:gd name="T87" fmla="*/ 2147483647 h 3253"/>
              <a:gd name="T88" fmla="*/ 2147483647 w 4993"/>
              <a:gd name="T89" fmla="*/ 2147483647 h 3253"/>
              <a:gd name="T90" fmla="*/ 2147483647 w 4993"/>
              <a:gd name="T91" fmla="*/ 2147483647 h 3253"/>
              <a:gd name="T92" fmla="*/ 2147483647 w 4993"/>
              <a:gd name="T93" fmla="*/ 2147483647 h 3253"/>
              <a:gd name="T94" fmla="*/ 2147483647 w 4993"/>
              <a:gd name="T95" fmla="*/ 2147483647 h 3253"/>
              <a:gd name="T96" fmla="*/ 2147483647 w 4993"/>
              <a:gd name="T97" fmla="*/ 2147483647 h 3253"/>
              <a:gd name="T98" fmla="*/ 2147483647 w 4993"/>
              <a:gd name="T99" fmla="*/ 2147483647 h 3253"/>
              <a:gd name="T100" fmla="*/ 2147483647 w 4993"/>
              <a:gd name="T101" fmla="*/ 2147483647 h 3253"/>
              <a:gd name="T102" fmla="*/ 2147483647 w 4993"/>
              <a:gd name="T103" fmla="*/ 2147483647 h 3253"/>
              <a:gd name="T104" fmla="*/ 2147483647 w 4993"/>
              <a:gd name="T105" fmla="*/ 2147483647 h 3253"/>
              <a:gd name="T106" fmla="*/ 2147483647 w 4993"/>
              <a:gd name="T107" fmla="*/ 2147483647 h 3253"/>
              <a:gd name="T108" fmla="*/ 2147483647 w 4993"/>
              <a:gd name="T109" fmla="*/ 2147483647 h 3253"/>
              <a:gd name="T110" fmla="*/ 2147483647 w 4993"/>
              <a:gd name="T111" fmla="*/ 2147483647 h 3253"/>
              <a:gd name="T112" fmla="*/ 2147483647 w 4993"/>
              <a:gd name="T113" fmla="*/ 2147483647 h 3253"/>
              <a:gd name="T114" fmla="*/ 2147483647 w 4993"/>
              <a:gd name="T115" fmla="*/ 2147483647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993"/>
              <a:gd name="T175" fmla="*/ 0 h 3253"/>
              <a:gd name="T176" fmla="*/ 4993 w 4993"/>
              <a:gd name="T177" fmla="*/ 3253 h 325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47" name="Freeform 13"/>
          <p:cNvSpPr>
            <a:spLocks/>
          </p:cNvSpPr>
          <p:nvPr/>
        </p:nvSpPr>
        <p:spPr bwMode="auto">
          <a:xfrm>
            <a:off x="839788" y="817563"/>
            <a:ext cx="1066800" cy="960437"/>
          </a:xfrm>
          <a:custGeom>
            <a:avLst/>
            <a:gdLst>
              <a:gd name="T0" fmla="*/ 2147483647 w 672"/>
              <a:gd name="T1" fmla="*/ 2147483647 h 605"/>
              <a:gd name="T2" fmla="*/ 2147483647 w 672"/>
              <a:gd name="T3" fmla="*/ 2147483647 h 605"/>
              <a:gd name="T4" fmla="*/ 2147483647 w 672"/>
              <a:gd name="T5" fmla="*/ 2147483647 h 605"/>
              <a:gd name="T6" fmla="*/ 2147483647 w 672"/>
              <a:gd name="T7" fmla="*/ 2147483647 h 605"/>
              <a:gd name="T8" fmla="*/ 2147483647 w 672"/>
              <a:gd name="T9" fmla="*/ 2147483647 h 605"/>
              <a:gd name="T10" fmla="*/ 2147483647 w 672"/>
              <a:gd name="T11" fmla="*/ 2147483647 h 605"/>
              <a:gd name="T12" fmla="*/ 2147483647 w 672"/>
              <a:gd name="T13" fmla="*/ 2147483647 h 605"/>
              <a:gd name="T14" fmla="*/ 2147483647 w 672"/>
              <a:gd name="T15" fmla="*/ 2147483647 h 605"/>
              <a:gd name="T16" fmla="*/ 2147483647 w 672"/>
              <a:gd name="T17" fmla="*/ 2147483647 h 605"/>
              <a:gd name="T18" fmla="*/ 2147483647 w 672"/>
              <a:gd name="T19" fmla="*/ 2147483647 h 605"/>
              <a:gd name="T20" fmla="*/ 2147483647 w 672"/>
              <a:gd name="T21" fmla="*/ 2147483647 h 605"/>
              <a:gd name="T22" fmla="*/ 2147483647 w 672"/>
              <a:gd name="T23" fmla="*/ 2147483647 h 605"/>
              <a:gd name="T24" fmla="*/ 0 w 672"/>
              <a:gd name="T25" fmla="*/ 2147483647 h 605"/>
              <a:gd name="T26" fmla="*/ 2147483647 w 672"/>
              <a:gd name="T27" fmla="*/ 2147483647 h 605"/>
              <a:gd name="T28" fmla="*/ 2147483647 w 672"/>
              <a:gd name="T29" fmla="*/ 2147483647 h 605"/>
              <a:gd name="T30" fmla="*/ 2147483647 w 672"/>
              <a:gd name="T31" fmla="*/ 2147483647 h 605"/>
              <a:gd name="T32" fmla="*/ 2147483647 w 672"/>
              <a:gd name="T33" fmla="*/ 2147483647 h 605"/>
              <a:gd name="T34" fmla="*/ 2147483647 w 672"/>
              <a:gd name="T35" fmla="*/ 2147483647 h 605"/>
              <a:gd name="T36" fmla="*/ 2147483647 w 672"/>
              <a:gd name="T37" fmla="*/ 2147483647 h 605"/>
              <a:gd name="T38" fmla="*/ 2147483647 w 672"/>
              <a:gd name="T39" fmla="*/ 2147483647 h 605"/>
              <a:gd name="T40" fmla="*/ 2147483647 w 672"/>
              <a:gd name="T41" fmla="*/ 2147483647 h 605"/>
              <a:gd name="T42" fmla="*/ 2147483647 w 672"/>
              <a:gd name="T43" fmla="*/ 2147483647 h 605"/>
              <a:gd name="T44" fmla="*/ 2147483647 w 672"/>
              <a:gd name="T45" fmla="*/ 2147483647 h 605"/>
              <a:gd name="T46" fmla="*/ 2147483647 w 672"/>
              <a:gd name="T47" fmla="*/ 2147483647 h 605"/>
              <a:gd name="T48" fmla="*/ 2147483647 w 672"/>
              <a:gd name="T49" fmla="*/ 2147483647 h 605"/>
              <a:gd name="T50" fmla="*/ 2147483647 w 672"/>
              <a:gd name="T51" fmla="*/ 2147483647 h 605"/>
              <a:gd name="T52" fmla="*/ 2147483647 w 672"/>
              <a:gd name="T53" fmla="*/ 2147483647 h 605"/>
              <a:gd name="T54" fmla="*/ 2147483647 w 672"/>
              <a:gd name="T55" fmla="*/ 2147483647 h 605"/>
              <a:gd name="T56" fmla="*/ 2147483647 w 672"/>
              <a:gd name="T57" fmla="*/ 2147483647 h 605"/>
              <a:gd name="T58" fmla="*/ 2147483647 w 672"/>
              <a:gd name="T59" fmla="*/ 2147483647 h 605"/>
              <a:gd name="T60" fmla="*/ 2147483647 w 672"/>
              <a:gd name="T61" fmla="*/ 2147483647 h 605"/>
              <a:gd name="T62" fmla="*/ 2147483647 w 672"/>
              <a:gd name="T63" fmla="*/ 2147483647 h 605"/>
              <a:gd name="T64" fmla="*/ 2147483647 w 672"/>
              <a:gd name="T65" fmla="*/ 2147483647 h 605"/>
              <a:gd name="T66" fmla="*/ 2147483647 w 672"/>
              <a:gd name="T67" fmla="*/ 2147483647 h 605"/>
              <a:gd name="T68" fmla="*/ 2147483647 w 672"/>
              <a:gd name="T69" fmla="*/ 2147483647 h 605"/>
              <a:gd name="T70" fmla="*/ 2147483647 w 672"/>
              <a:gd name="T71" fmla="*/ 2147483647 h 605"/>
              <a:gd name="T72" fmla="*/ 2147483647 w 672"/>
              <a:gd name="T73" fmla="*/ 2147483647 h 605"/>
              <a:gd name="T74" fmla="*/ 2147483647 w 672"/>
              <a:gd name="T75" fmla="*/ 2147483647 h 605"/>
              <a:gd name="T76" fmla="*/ 2147483647 w 672"/>
              <a:gd name="T77" fmla="*/ 2147483647 h 605"/>
              <a:gd name="T78" fmla="*/ 2147483647 w 672"/>
              <a:gd name="T79" fmla="*/ 2147483647 h 605"/>
              <a:gd name="T80" fmla="*/ 2147483647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72"/>
              <a:gd name="T124" fmla="*/ 0 h 605"/>
              <a:gd name="T125" fmla="*/ 672 w 672"/>
              <a:gd name="T126" fmla="*/ 605 h 60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48" name="Freeform 14"/>
          <p:cNvSpPr>
            <a:spLocks/>
          </p:cNvSpPr>
          <p:nvPr/>
        </p:nvSpPr>
        <p:spPr bwMode="auto">
          <a:xfrm>
            <a:off x="796925" y="600075"/>
            <a:ext cx="1803400" cy="4032250"/>
          </a:xfrm>
          <a:custGeom>
            <a:avLst/>
            <a:gdLst>
              <a:gd name="T0" fmla="*/ 2147483647 w 1136"/>
              <a:gd name="T1" fmla="*/ 2147483647 h 2540"/>
              <a:gd name="T2" fmla="*/ 2147483647 w 1136"/>
              <a:gd name="T3" fmla="*/ 2147483647 h 2540"/>
              <a:gd name="T4" fmla="*/ 2147483647 w 1136"/>
              <a:gd name="T5" fmla="*/ 2147483647 h 2540"/>
              <a:gd name="T6" fmla="*/ 2147483647 w 1136"/>
              <a:gd name="T7" fmla="*/ 2147483647 h 2540"/>
              <a:gd name="T8" fmla="*/ 2147483647 w 1136"/>
              <a:gd name="T9" fmla="*/ 2147483647 h 2540"/>
              <a:gd name="T10" fmla="*/ 2147483647 w 1136"/>
              <a:gd name="T11" fmla="*/ 2147483647 h 2540"/>
              <a:gd name="T12" fmla="*/ 2147483647 w 1136"/>
              <a:gd name="T13" fmla="*/ 2147483647 h 2540"/>
              <a:gd name="T14" fmla="*/ 2147483647 w 1136"/>
              <a:gd name="T15" fmla="*/ 2147483647 h 2540"/>
              <a:gd name="T16" fmla="*/ 2147483647 w 1136"/>
              <a:gd name="T17" fmla="*/ 2147483647 h 2540"/>
              <a:gd name="T18" fmla="*/ 2147483647 w 1136"/>
              <a:gd name="T19" fmla="*/ 2147483647 h 2540"/>
              <a:gd name="T20" fmla="*/ 2147483647 w 1136"/>
              <a:gd name="T21" fmla="*/ 2147483647 h 2540"/>
              <a:gd name="T22" fmla="*/ 2147483647 w 1136"/>
              <a:gd name="T23" fmla="*/ 2147483647 h 2540"/>
              <a:gd name="T24" fmla="*/ 2147483647 w 1136"/>
              <a:gd name="T25" fmla="*/ 2147483647 h 2540"/>
              <a:gd name="T26" fmla="*/ 2147483647 w 1136"/>
              <a:gd name="T27" fmla="*/ 2147483647 h 2540"/>
              <a:gd name="T28" fmla="*/ 2147483647 w 1136"/>
              <a:gd name="T29" fmla="*/ 2147483647 h 2540"/>
              <a:gd name="T30" fmla="*/ 2147483647 w 1136"/>
              <a:gd name="T31" fmla="*/ 2147483647 h 2540"/>
              <a:gd name="T32" fmla="*/ 2147483647 w 1136"/>
              <a:gd name="T33" fmla="*/ 2147483647 h 2540"/>
              <a:gd name="T34" fmla="*/ 2147483647 w 1136"/>
              <a:gd name="T35" fmla="*/ 2147483647 h 2540"/>
              <a:gd name="T36" fmla="*/ 2147483647 w 1136"/>
              <a:gd name="T37" fmla="*/ 2147483647 h 2540"/>
              <a:gd name="T38" fmla="*/ 2147483647 w 1136"/>
              <a:gd name="T39" fmla="*/ 2147483647 h 2540"/>
              <a:gd name="T40" fmla="*/ 2147483647 w 1136"/>
              <a:gd name="T41" fmla="*/ 2147483647 h 2540"/>
              <a:gd name="T42" fmla="*/ 2147483647 w 1136"/>
              <a:gd name="T43" fmla="*/ 2147483647 h 2540"/>
              <a:gd name="T44" fmla="*/ 2147483647 w 1136"/>
              <a:gd name="T45" fmla="*/ 2147483647 h 2540"/>
              <a:gd name="T46" fmla="*/ 2147483647 w 1136"/>
              <a:gd name="T47" fmla="*/ 2147483647 h 2540"/>
              <a:gd name="T48" fmla="*/ 2147483647 w 1136"/>
              <a:gd name="T49" fmla="*/ 2147483647 h 2540"/>
              <a:gd name="T50" fmla="*/ 2147483647 w 1136"/>
              <a:gd name="T51" fmla="*/ 2147483647 h 2540"/>
              <a:gd name="T52" fmla="*/ 2147483647 w 1136"/>
              <a:gd name="T53" fmla="*/ 2147483647 h 2540"/>
              <a:gd name="T54" fmla="*/ 2147483647 w 1136"/>
              <a:gd name="T55" fmla="*/ 2147483647 h 2540"/>
              <a:gd name="T56" fmla="*/ 2147483647 w 1136"/>
              <a:gd name="T57" fmla="*/ 2147483647 h 2540"/>
              <a:gd name="T58" fmla="*/ 2147483647 w 1136"/>
              <a:gd name="T59" fmla="*/ 2147483647 h 2540"/>
              <a:gd name="T60" fmla="*/ 2147483647 w 1136"/>
              <a:gd name="T61" fmla="*/ 2147483647 h 2540"/>
              <a:gd name="T62" fmla="*/ 2147483647 w 1136"/>
              <a:gd name="T63" fmla="*/ 2147483647 h 2540"/>
              <a:gd name="T64" fmla="*/ 2147483647 w 1136"/>
              <a:gd name="T65" fmla="*/ 2147483647 h 2540"/>
              <a:gd name="T66" fmla="*/ 2147483647 w 1136"/>
              <a:gd name="T67" fmla="*/ 2147483647 h 2540"/>
              <a:gd name="T68" fmla="*/ 2147483647 w 1136"/>
              <a:gd name="T69" fmla="*/ 2147483647 h 2540"/>
              <a:gd name="T70" fmla="*/ 2147483647 w 1136"/>
              <a:gd name="T71" fmla="*/ 2147483647 h 2540"/>
              <a:gd name="T72" fmla="*/ 2147483647 w 1136"/>
              <a:gd name="T73" fmla="*/ 2147483647 h 2540"/>
              <a:gd name="T74" fmla="*/ 2147483647 w 1136"/>
              <a:gd name="T75" fmla="*/ 2147483647 h 2540"/>
              <a:gd name="T76" fmla="*/ 2147483647 w 1136"/>
              <a:gd name="T77" fmla="*/ 2147483647 h 2540"/>
              <a:gd name="T78" fmla="*/ 2147483647 w 1136"/>
              <a:gd name="T79" fmla="*/ 2147483647 h 2540"/>
              <a:gd name="T80" fmla="*/ 2147483647 w 1136"/>
              <a:gd name="T81" fmla="*/ 2147483647 h 2540"/>
              <a:gd name="T82" fmla="*/ 2147483647 w 1136"/>
              <a:gd name="T83" fmla="*/ 2147483647 h 2540"/>
              <a:gd name="T84" fmla="*/ 2147483647 w 1136"/>
              <a:gd name="T85" fmla="*/ 2147483647 h 2540"/>
              <a:gd name="T86" fmla="*/ 2147483647 w 1136"/>
              <a:gd name="T87" fmla="*/ 2147483647 h 2540"/>
              <a:gd name="T88" fmla="*/ 2147483647 w 1136"/>
              <a:gd name="T89" fmla="*/ 2147483647 h 2540"/>
              <a:gd name="T90" fmla="*/ 2147483647 w 1136"/>
              <a:gd name="T91" fmla="*/ 2147483647 h 2540"/>
              <a:gd name="T92" fmla="*/ 2147483647 w 1136"/>
              <a:gd name="T93" fmla="*/ 2147483647 h 2540"/>
              <a:gd name="T94" fmla="*/ 2147483647 w 1136"/>
              <a:gd name="T95" fmla="*/ 2147483647 h 2540"/>
              <a:gd name="T96" fmla="*/ 2147483647 w 1136"/>
              <a:gd name="T97" fmla="*/ 2147483647 h 2540"/>
              <a:gd name="T98" fmla="*/ 2147483647 w 1136"/>
              <a:gd name="T99" fmla="*/ 2147483647 h 2540"/>
              <a:gd name="T100" fmla="*/ 2147483647 w 1136"/>
              <a:gd name="T101" fmla="*/ 2147483647 h 2540"/>
              <a:gd name="T102" fmla="*/ 2147483647 w 1136"/>
              <a:gd name="T103" fmla="*/ 2147483647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36"/>
              <a:gd name="T157" fmla="*/ 0 h 2540"/>
              <a:gd name="T158" fmla="*/ 1136 w 1136"/>
              <a:gd name="T159" fmla="*/ 2540 h 254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49" name="Freeform 15"/>
          <p:cNvSpPr>
            <a:spLocks/>
          </p:cNvSpPr>
          <p:nvPr/>
        </p:nvSpPr>
        <p:spPr bwMode="auto">
          <a:xfrm>
            <a:off x="842963" y="565150"/>
            <a:ext cx="7639050" cy="5495925"/>
          </a:xfrm>
          <a:custGeom>
            <a:avLst/>
            <a:gdLst>
              <a:gd name="T0" fmla="*/ 2147483647 w 4812"/>
              <a:gd name="T1" fmla="*/ 2147483647 h 3462"/>
              <a:gd name="T2" fmla="*/ 2147483647 w 4812"/>
              <a:gd name="T3" fmla="*/ 2147483647 h 3462"/>
              <a:gd name="T4" fmla="*/ 2147483647 w 4812"/>
              <a:gd name="T5" fmla="*/ 2147483647 h 3462"/>
              <a:gd name="T6" fmla="*/ 2147483647 w 4812"/>
              <a:gd name="T7" fmla="*/ 2147483647 h 3462"/>
              <a:gd name="T8" fmla="*/ 2147483647 w 4812"/>
              <a:gd name="T9" fmla="*/ 2147483647 h 3462"/>
              <a:gd name="T10" fmla="*/ 2147483647 w 4812"/>
              <a:gd name="T11" fmla="*/ 2147483647 h 3462"/>
              <a:gd name="T12" fmla="*/ 2147483647 w 4812"/>
              <a:gd name="T13" fmla="*/ 2147483647 h 3462"/>
              <a:gd name="T14" fmla="*/ 2147483647 w 4812"/>
              <a:gd name="T15" fmla="*/ 2147483647 h 3462"/>
              <a:gd name="T16" fmla="*/ 2147483647 w 4812"/>
              <a:gd name="T17" fmla="*/ 2147483647 h 3462"/>
              <a:gd name="T18" fmla="*/ 2147483647 w 4812"/>
              <a:gd name="T19" fmla="*/ 2147483647 h 3462"/>
              <a:gd name="T20" fmla="*/ 2147483647 w 4812"/>
              <a:gd name="T21" fmla="*/ 2147483647 h 3462"/>
              <a:gd name="T22" fmla="*/ 2147483647 w 4812"/>
              <a:gd name="T23" fmla="*/ 2147483647 h 3462"/>
              <a:gd name="T24" fmla="*/ 2147483647 w 4812"/>
              <a:gd name="T25" fmla="*/ 2147483647 h 3462"/>
              <a:gd name="T26" fmla="*/ 2147483647 w 4812"/>
              <a:gd name="T27" fmla="*/ 2147483647 h 3462"/>
              <a:gd name="T28" fmla="*/ 2147483647 w 4812"/>
              <a:gd name="T29" fmla="*/ 2147483647 h 3462"/>
              <a:gd name="T30" fmla="*/ 2147483647 w 4812"/>
              <a:gd name="T31" fmla="*/ 2147483647 h 3462"/>
              <a:gd name="T32" fmla="*/ 2147483647 w 4812"/>
              <a:gd name="T33" fmla="*/ 2147483647 h 3462"/>
              <a:gd name="T34" fmla="*/ 2147483647 w 4812"/>
              <a:gd name="T35" fmla="*/ 2147483647 h 3462"/>
              <a:gd name="T36" fmla="*/ 2147483647 w 4812"/>
              <a:gd name="T37" fmla="*/ 2147483647 h 3462"/>
              <a:gd name="T38" fmla="*/ 2147483647 w 4812"/>
              <a:gd name="T39" fmla="*/ 2147483647 h 3462"/>
              <a:gd name="T40" fmla="*/ 2147483647 w 4812"/>
              <a:gd name="T41" fmla="*/ 2147483647 h 3462"/>
              <a:gd name="T42" fmla="*/ 2147483647 w 4812"/>
              <a:gd name="T43" fmla="*/ 2147483647 h 3462"/>
              <a:gd name="T44" fmla="*/ 2147483647 w 4812"/>
              <a:gd name="T45" fmla="*/ 2147483647 h 3462"/>
              <a:gd name="T46" fmla="*/ 2147483647 w 4812"/>
              <a:gd name="T47" fmla="*/ 2147483647 h 3462"/>
              <a:gd name="T48" fmla="*/ 2147483647 w 4812"/>
              <a:gd name="T49" fmla="*/ 2147483647 h 3462"/>
              <a:gd name="T50" fmla="*/ 2147483647 w 4812"/>
              <a:gd name="T51" fmla="*/ 2147483647 h 3462"/>
              <a:gd name="T52" fmla="*/ 2147483647 w 4812"/>
              <a:gd name="T53" fmla="*/ 2147483647 h 3462"/>
              <a:gd name="T54" fmla="*/ 2147483647 w 4812"/>
              <a:gd name="T55" fmla="*/ 2147483647 h 3462"/>
              <a:gd name="T56" fmla="*/ 2147483647 w 4812"/>
              <a:gd name="T57" fmla="*/ 2147483647 h 3462"/>
              <a:gd name="T58" fmla="*/ 2147483647 w 4812"/>
              <a:gd name="T59" fmla="*/ 2147483647 h 3462"/>
              <a:gd name="T60" fmla="*/ 2147483647 w 4812"/>
              <a:gd name="T61" fmla="*/ 2147483647 h 3462"/>
              <a:gd name="T62" fmla="*/ 2147483647 w 4812"/>
              <a:gd name="T63" fmla="*/ 2147483647 h 3462"/>
              <a:gd name="T64" fmla="*/ 2147483647 w 4812"/>
              <a:gd name="T65" fmla="*/ 2147483647 h 3462"/>
              <a:gd name="T66" fmla="*/ 2147483647 w 4812"/>
              <a:gd name="T67" fmla="*/ 2147483647 h 3462"/>
              <a:gd name="T68" fmla="*/ 2147483647 w 4812"/>
              <a:gd name="T69" fmla="*/ 2147483647 h 3462"/>
              <a:gd name="T70" fmla="*/ 2147483647 w 4812"/>
              <a:gd name="T71" fmla="*/ 2147483647 h 3462"/>
              <a:gd name="T72" fmla="*/ 2147483647 w 4812"/>
              <a:gd name="T73" fmla="*/ 2147483647 h 3462"/>
              <a:gd name="T74" fmla="*/ 2147483647 w 4812"/>
              <a:gd name="T75" fmla="*/ 2147483647 h 3462"/>
              <a:gd name="T76" fmla="*/ 2147483647 w 4812"/>
              <a:gd name="T77" fmla="*/ 2147483647 h 3462"/>
              <a:gd name="T78" fmla="*/ 2147483647 w 4812"/>
              <a:gd name="T79" fmla="*/ 2147483647 h 3462"/>
              <a:gd name="T80" fmla="*/ 2147483647 w 4812"/>
              <a:gd name="T81" fmla="*/ 2147483647 h 3462"/>
              <a:gd name="T82" fmla="*/ 2147483647 w 4812"/>
              <a:gd name="T83" fmla="*/ 2147483647 h 3462"/>
              <a:gd name="T84" fmla="*/ 2147483647 w 4812"/>
              <a:gd name="T85" fmla="*/ 2147483647 h 3462"/>
              <a:gd name="T86" fmla="*/ 2147483647 w 4812"/>
              <a:gd name="T87" fmla="*/ 2147483647 h 3462"/>
              <a:gd name="T88" fmla="*/ 2147483647 w 4812"/>
              <a:gd name="T89" fmla="*/ 2147483647 h 3462"/>
              <a:gd name="T90" fmla="*/ 2147483647 w 4812"/>
              <a:gd name="T91" fmla="*/ 2147483647 h 3462"/>
              <a:gd name="T92" fmla="*/ 2147483647 w 4812"/>
              <a:gd name="T93" fmla="*/ 2147483647 h 3462"/>
              <a:gd name="T94" fmla="*/ 2147483647 w 4812"/>
              <a:gd name="T95" fmla="*/ 2147483647 h 3462"/>
              <a:gd name="T96" fmla="*/ 2147483647 w 4812"/>
              <a:gd name="T97" fmla="*/ 2147483647 h 3462"/>
              <a:gd name="T98" fmla="*/ 2147483647 w 4812"/>
              <a:gd name="T99" fmla="*/ 2147483647 h 3462"/>
              <a:gd name="T100" fmla="*/ 2147483647 w 4812"/>
              <a:gd name="T101" fmla="*/ 2147483647 h 3462"/>
              <a:gd name="T102" fmla="*/ 2147483647 w 4812"/>
              <a:gd name="T103" fmla="*/ 2147483647 h 3462"/>
              <a:gd name="T104" fmla="*/ 2147483647 w 4812"/>
              <a:gd name="T105" fmla="*/ 2147483647 h 3462"/>
              <a:gd name="T106" fmla="*/ 2147483647 w 4812"/>
              <a:gd name="T107" fmla="*/ 2147483647 h 3462"/>
              <a:gd name="T108" fmla="*/ 2147483647 w 4812"/>
              <a:gd name="T109" fmla="*/ 2147483647 h 3462"/>
              <a:gd name="T110" fmla="*/ 2147483647 w 4812"/>
              <a:gd name="T111" fmla="*/ 2147483647 h 3462"/>
              <a:gd name="T112" fmla="*/ 2147483647 w 4812"/>
              <a:gd name="T113" fmla="*/ 2147483647 h 3462"/>
              <a:gd name="T114" fmla="*/ 2147483647 w 4812"/>
              <a:gd name="T115" fmla="*/ 2147483647 h 3462"/>
              <a:gd name="T116" fmla="*/ 2147483647 w 4812"/>
              <a:gd name="T117" fmla="*/ 2147483647 h 3462"/>
              <a:gd name="T118" fmla="*/ 2147483647 w 4812"/>
              <a:gd name="T119" fmla="*/ 2147483647 h 3462"/>
              <a:gd name="T120" fmla="*/ 2147483647 w 4812"/>
              <a:gd name="T121" fmla="*/ 214748364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812"/>
              <a:gd name="T184" fmla="*/ 0 h 3462"/>
              <a:gd name="T185" fmla="*/ 4812 w 4812"/>
              <a:gd name="T186" fmla="*/ 3462 h 34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50" name="Freeform 17"/>
          <p:cNvSpPr>
            <a:spLocks/>
          </p:cNvSpPr>
          <p:nvPr/>
        </p:nvSpPr>
        <p:spPr bwMode="auto">
          <a:xfrm>
            <a:off x="390525" y="323850"/>
            <a:ext cx="8367713" cy="185738"/>
          </a:xfrm>
          <a:custGeom>
            <a:avLst/>
            <a:gdLst>
              <a:gd name="T0" fmla="*/ 0 w 5271"/>
              <a:gd name="T1" fmla="*/ 0 h 117"/>
              <a:gd name="T2" fmla="*/ 2147483647 w 5271"/>
              <a:gd name="T3" fmla="*/ 2147483647 h 117"/>
              <a:gd name="T4" fmla="*/ 2147483647 w 5271"/>
              <a:gd name="T5" fmla="*/ 2147483647 h 117"/>
              <a:gd name="T6" fmla="*/ 2147483647 w 5271"/>
              <a:gd name="T7" fmla="*/ 0 h 117"/>
              <a:gd name="T8" fmla="*/ 0 w 5271"/>
              <a:gd name="T9" fmla="*/ 0 h 117"/>
              <a:gd name="T10" fmla="*/ 0 60000 65536"/>
              <a:gd name="T11" fmla="*/ 0 60000 65536"/>
              <a:gd name="T12" fmla="*/ 0 60000 65536"/>
              <a:gd name="T13" fmla="*/ 0 60000 65536"/>
              <a:gd name="T14" fmla="*/ 0 60000 65536"/>
              <a:gd name="T15" fmla="*/ 0 w 5271"/>
              <a:gd name="T16" fmla="*/ 0 h 117"/>
              <a:gd name="T17" fmla="*/ 5271 w 5271"/>
              <a:gd name="T18" fmla="*/ 117 h 117"/>
            </a:gdLst>
            <a:ahLst/>
            <a:cxnLst>
              <a:cxn ang="T10">
                <a:pos x="T0" y="T1"/>
              </a:cxn>
              <a:cxn ang="T11">
                <a:pos x="T2" y="T3"/>
              </a:cxn>
              <a:cxn ang="T12">
                <a:pos x="T4" y="T5"/>
              </a:cxn>
              <a:cxn ang="T13">
                <a:pos x="T6" y="T7"/>
              </a:cxn>
              <a:cxn ang="T14">
                <a:pos x="T8" y="T9"/>
              </a:cxn>
            </a:cxnLst>
            <a:rect l="T15" t="T16" r="T17" b="T18"/>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51" name="Freeform 22"/>
          <p:cNvSpPr>
            <a:spLocks/>
          </p:cNvSpPr>
          <p:nvPr/>
        </p:nvSpPr>
        <p:spPr bwMode="auto">
          <a:xfrm>
            <a:off x="390525" y="323850"/>
            <a:ext cx="169863" cy="6173788"/>
          </a:xfrm>
          <a:custGeom>
            <a:avLst/>
            <a:gdLst>
              <a:gd name="T0" fmla="*/ 0 w 107"/>
              <a:gd name="T1" fmla="*/ 0 h 3889"/>
              <a:gd name="T2" fmla="*/ 0 w 107"/>
              <a:gd name="T3" fmla="*/ 2147483647 h 3889"/>
              <a:gd name="T4" fmla="*/ 2147483647 w 107"/>
              <a:gd name="T5" fmla="*/ 2147483647 h 3889"/>
              <a:gd name="T6" fmla="*/ 2147483647 w 107"/>
              <a:gd name="T7" fmla="*/ 2147483647 h 3889"/>
              <a:gd name="T8" fmla="*/ 0 w 107"/>
              <a:gd name="T9" fmla="*/ 0 h 3889"/>
              <a:gd name="T10" fmla="*/ 0 60000 65536"/>
              <a:gd name="T11" fmla="*/ 0 60000 65536"/>
              <a:gd name="T12" fmla="*/ 0 60000 65536"/>
              <a:gd name="T13" fmla="*/ 0 60000 65536"/>
              <a:gd name="T14" fmla="*/ 0 60000 65536"/>
              <a:gd name="T15" fmla="*/ 0 w 107"/>
              <a:gd name="T16" fmla="*/ 0 h 3889"/>
              <a:gd name="T17" fmla="*/ 107 w 107"/>
              <a:gd name="T18" fmla="*/ 3889 h 3889"/>
            </a:gdLst>
            <a:ahLst/>
            <a:cxnLst>
              <a:cxn ang="T10">
                <a:pos x="T0" y="T1"/>
              </a:cxn>
              <a:cxn ang="T11">
                <a:pos x="T2" y="T3"/>
              </a:cxn>
              <a:cxn ang="T12">
                <a:pos x="T4" y="T5"/>
              </a:cxn>
              <a:cxn ang="T13">
                <a:pos x="T6" y="T7"/>
              </a:cxn>
              <a:cxn ang="T14">
                <a:pos x="T8" y="T9"/>
              </a:cxn>
            </a:cxnLst>
            <a:rect l="T15" t="T16" r="T17" b="T18"/>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52" name="Freeform 23"/>
          <p:cNvSpPr>
            <a:spLocks/>
          </p:cNvSpPr>
          <p:nvPr/>
        </p:nvSpPr>
        <p:spPr bwMode="auto">
          <a:xfrm>
            <a:off x="8588375" y="323850"/>
            <a:ext cx="169863" cy="6173788"/>
          </a:xfrm>
          <a:custGeom>
            <a:avLst/>
            <a:gdLst>
              <a:gd name="T0" fmla="*/ 0 w 107"/>
              <a:gd name="T1" fmla="*/ 2147483647 h 3889"/>
              <a:gd name="T2" fmla="*/ 0 w 107"/>
              <a:gd name="T3" fmla="*/ 2147483647 h 3889"/>
              <a:gd name="T4" fmla="*/ 2147483647 w 107"/>
              <a:gd name="T5" fmla="*/ 2147483647 h 3889"/>
              <a:gd name="T6" fmla="*/ 2147483647 w 107"/>
              <a:gd name="T7" fmla="*/ 0 h 3889"/>
              <a:gd name="T8" fmla="*/ 0 w 107"/>
              <a:gd name="T9" fmla="*/ 2147483647 h 3889"/>
              <a:gd name="T10" fmla="*/ 0 60000 65536"/>
              <a:gd name="T11" fmla="*/ 0 60000 65536"/>
              <a:gd name="T12" fmla="*/ 0 60000 65536"/>
              <a:gd name="T13" fmla="*/ 0 60000 65536"/>
              <a:gd name="T14" fmla="*/ 0 60000 65536"/>
              <a:gd name="T15" fmla="*/ 0 w 107"/>
              <a:gd name="T16" fmla="*/ 0 h 3889"/>
              <a:gd name="T17" fmla="*/ 107 w 107"/>
              <a:gd name="T18" fmla="*/ 3889 h 3889"/>
            </a:gdLst>
            <a:ahLst/>
            <a:cxnLst>
              <a:cxn ang="T10">
                <a:pos x="T0" y="T1"/>
              </a:cxn>
              <a:cxn ang="T11">
                <a:pos x="T2" y="T3"/>
              </a:cxn>
              <a:cxn ang="T12">
                <a:pos x="T4" y="T5"/>
              </a:cxn>
              <a:cxn ang="T13">
                <a:pos x="T6" y="T7"/>
              </a:cxn>
              <a:cxn ang="T14">
                <a:pos x="T8" y="T9"/>
              </a:cxn>
            </a:cxnLst>
            <a:rect l="T15" t="T16" r="T17" b="T18"/>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53" name="Freeform 24"/>
          <p:cNvSpPr>
            <a:spLocks/>
          </p:cNvSpPr>
          <p:nvPr/>
        </p:nvSpPr>
        <p:spPr bwMode="auto">
          <a:xfrm>
            <a:off x="390525" y="6311900"/>
            <a:ext cx="8367713" cy="185738"/>
          </a:xfrm>
          <a:custGeom>
            <a:avLst/>
            <a:gdLst>
              <a:gd name="T0" fmla="*/ 2147483647 w 5271"/>
              <a:gd name="T1" fmla="*/ 0 h 117"/>
              <a:gd name="T2" fmla="*/ 2147483647 w 5271"/>
              <a:gd name="T3" fmla="*/ 0 h 117"/>
              <a:gd name="T4" fmla="*/ 2147483647 w 5271"/>
              <a:gd name="T5" fmla="*/ 2147483647 h 117"/>
              <a:gd name="T6" fmla="*/ 0 w 5271"/>
              <a:gd name="T7" fmla="*/ 2147483647 h 117"/>
              <a:gd name="T8" fmla="*/ 2147483647 w 5271"/>
              <a:gd name="T9" fmla="*/ 0 h 117"/>
              <a:gd name="T10" fmla="*/ 0 60000 65536"/>
              <a:gd name="T11" fmla="*/ 0 60000 65536"/>
              <a:gd name="T12" fmla="*/ 0 60000 65536"/>
              <a:gd name="T13" fmla="*/ 0 60000 65536"/>
              <a:gd name="T14" fmla="*/ 0 60000 65536"/>
              <a:gd name="T15" fmla="*/ 0 w 5271"/>
              <a:gd name="T16" fmla="*/ 0 h 117"/>
              <a:gd name="T17" fmla="*/ 5271 w 5271"/>
              <a:gd name="T18" fmla="*/ 117 h 117"/>
            </a:gdLst>
            <a:ahLst/>
            <a:cxnLst>
              <a:cxn ang="T10">
                <a:pos x="T0" y="T1"/>
              </a:cxn>
              <a:cxn ang="T11">
                <a:pos x="T2" y="T3"/>
              </a:cxn>
              <a:cxn ang="T12">
                <a:pos x="T4" y="T5"/>
              </a:cxn>
              <a:cxn ang="T13">
                <a:pos x="T6" y="T7"/>
              </a:cxn>
              <a:cxn ang="T14">
                <a:pos x="T8" y="T9"/>
              </a:cxn>
            </a:cxnLst>
            <a:rect l="T15" t="T16" r="T17" b="T18"/>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54" name="Freeform 27"/>
          <p:cNvSpPr>
            <a:spLocks/>
          </p:cNvSpPr>
          <p:nvPr/>
        </p:nvSpPr>
        <p:spPr bwMode="auto">
          <a:xfrm>
            <a:off x="390525" y="323850"/>
            <a:ext cx="169863" cy="3389313"/>
          </a:xfrm>
          <a:custGeom>
            <a:avLst/>
            <a:gdLst>
              <a:gd name="T0" fmla="*/ 0 w 107"/>
              <a:gd name="T1" fmla="*/ 0 h 2135"/>
              <a:gd name="T2" fmla="*/ 2147483647 w 107"/>
              <a:gd name="T3" fmla="*/ 2147483647 h 2135"/>
              <a:gd name="T4" fmla="*/ 2147483647 w 107"/>
              <a:gd name="T5" fmla="*/ 2147483647 h 2135"/>
              <a:gd name="T6" fmla="*/ 2147483647 w 107"/>
              <a:gd name="T7" fmla="*/ 2147483647 h 2135"/>
              <a:gd name="T8" fmla="*/ 2147483647 w 107"/>
              <a:gd name="T9" fmla="*/ 2147483647 h 2135"/>
              <a:gd name="T10" fmla="*/ 2147483647 w 107"/>
              <a:gd name="T11" fmla="*/ 2147483647 h 2135"/>
              <a:gd name="T12" fmla="*/ 2147483647 w 107"/>
              <a:gd name="T13" fmla="*/ 2147483647 h 2135"/>
              <a:gd name="T14" fmla="*/ 2147483647 w 107"/>
              <a:gd name="T15" fmla="*/ 2147483647 h 2135"/>
              <a:gd name="T16" fmla="*/ 2147483647 w 107"/>
              <a:gd name="T17" fmla="*/ 2147483647 h 2135"/>
              <a:gd name="T18" fmla="*/ 2147483647 w 107"/>
              <a:gd name="T19" fmla="*/ 2147483647 h 2135"/>
              <a:gd name="T20" fmla="*/ 2147483647 w 107"/>
              <a:gd name="T21" fmla="*/ 2147483647 h 2135"/>
              <a:gd name="T22" fmla="*/ 2147483647 w 107"/>
              <a:gd name="T23" fmla="*/ 2147483647 h 2135"/>
              <a:gd name="T24" fmla="*/ 2147483647 w 107"/>
              <a:gd name="T25" fmla="*/ 2147483647 h 2135"/>
              <a:gd name="T26" fmla="*/ 2147483647 w 107"/>
              <a:gd name="T27" fmla="*/ 2147483647 h 2135"/>
              <a:gd name="T28" fmla="*/ 2147483647 w 107"/>
              <a:gd name="T29" fmla="*/ 2147483647 h 2135"/>
              <a:gd name="T30" fmla="*/ 2147483647 w 107"/>
              <a:gd name="T31" fmla="*/ 2147483647 h 2135"/>
              <a:gd name="T32" fmla="*/ 2147483647 w 107"/>
              <a:gd name="T33" fmla="*/ 2147483647 h 2135"/>
              <a:gd name="T34" fmla="*/ 2147483647 w 107"/>
              <a:gd name="T35" fmla="*/ 2147483647 h 2135"/>
              <a:gd name="T36" fmla="*/ 2147483647 w 107"/>
              <a:gd name="T37" fmla="*/ 2147483647 h 2135"/>
              <a:gd name="T38" fmla="*/ 2147483647 w 107"/>
              <a:gd name="T39" fmla="*/ 2147483647 h 2135"/>
              <a:gd name="T40" fmla="*/ 2147483647 w 107"/>
              <a:gd name="T41" fmla="*/ 2147483647 h 2135"/>
              <a:gd name="T42" fmla="*/ 2147483647 w 107"/>
              <a:gd name="T43" fmla="*/ 2147483647 h 2135"/>
              <a:gd name="T44" fmla="*/ 2147483647 w 107"/>
              <a:gd name="T45" fmla="*/ 2147483647 h 2135"/>
              <a:gd name="T46" fmla="*/ 2147483647 w 107"/>
              <a:gd name="T47" fmla="*/ 2147483647 h 2135"/>
              <a:gd name="T48" fmla="*/ 2147483647 w 107"/>
              <a:gd name="T49" fmla="*/ 2147483647 h 2135"/>
              <a:gd name="T50" fmla="*/ 2147483647 w 107"/>
              <a:gd name="T51" fmla="*/ 2147483647 h 2135"/>
              <a:gd name="T52" fmla="*/ 2147483647 w 107"/>
              <a:gd name="T53" fmla="*/ 2147483647 h 2135"/>
              <a:gd name="T54" fmla="*/ 2147483647 w 107"/>
              <a:gd name="T55" fmla="*/ 2147483647 h 2135"/>
              <a:gd name="T56" fmla="*/ 2147483647 w 107"/>
              <a:gd name="T57" fmla="*/ 2147483647 h 2135"/>
              <a:gd name="T58" fmla="*/ 2147483647 w 107"/>
              <a:gd name="T59" fmla="*/ 2147483647 h 2135"/>
              <a:gd name="T60" fmla="*/ 2147483647 w 107"/>
              <a:gd name="T61" fmla="*/ 2147483647 h 2135"/>
              <a:gd name="T62" fmla="*/ 2147483647 w 107"/>
              <a:gd name="T63" fmla="*/ 2147483647 h 2135"/>
              <a:gd name="T64" fmla="*/ 2147483647 w 107"/>
              <a:gd name="T65" fmla="*/ 2147483647 h 2135"/>
              <a:gd name="T66" fmla="*/ 2147483647 w 107"/>
              <a:gd name="T67" fmla="*/ 2147483647 h 2135"/>
              <a:gd name="T68" fmla="*/ 2147483647 w 107"/>
              <a:gd name="T69" fmla="*/ 2147483647 h 2135"/>
              <a:gd name="T70" fmla="*/ 2147483647 w 107"/>
              <a:gd name="T71" fmla="*/ 2147483647 h 2135"/>
              <a:gd name="T72" fmla="*/ 2147483647 w 107"/>
              <a:gd name="T73" fmla="*/ 2147483647 h 2135"/>
              <a:gd name="T74" fmla="*/ 2147483647 w 107"/>
              <a:gd name="T75" fmla="*/ 2147483647 h 2135"/>
              <a:gd name="T76" fmla="*/ 2147483647 w 107"/>
              <a:gd name="T77" fmla="*/ 2147483647 h 2135"/>
              <a:gd name="T78" fmla="*/ 2147483647 w 107"/>
              <a:gd name="T79" fmla="*/ 2147483647 h 2135"/>
              <a:gd name="T80" fmla="*/ 2147483647 w 107"/>
              <a:gd name="T81" fmla="*/ 2147483647 h 2135"/>
              <a:gd name="T82" fmla="*/ 2147483647 w 107"/>
              <a:gd name="T83" fmla="*/ 2147483647 h 2135"/>
              <a:gd name="T84" fmla="*/ 2147483647 w 107"/>
              <a:gd name="T85" fmla="*/ 2147483647 h 2135"/>
              <a:gd name="T86" fmla="*/ 2147483647 w 107"/>
              <a:gd name="T87" fmla="*/ 2147483647 h 2135"/>
              <a:gd name="T88" fmla="*/ 2147483647 w 107"/>
              <a:gd name="T89" fmla="*/ 2147483647 h 2135"/>
              <a:gd name="T90" fmla="*/ 2147483647 w 107"/>
              <a:gd name="T91" fmla="*/ 2147483647 h 2135"/>
              <a:gd name="T92" fmla="*/ 2147483647 w 107"/>
              <a:gd name="T93" fmla="*/ 2147483647 h 2135"/>
              <a:gd name="T94" fmla="*/ 2147483647 w 107"/>
              <a:gd name="T95" fmla="*/ 2147483647 h 2135"/>
              <a:gd name="T96" fmla="*/ 2147483647 w 107"/>
              <a:gd name="T97" fmla="*/ 2147483647 h 2135"/>
              <a:gd name="T98" fmla="*/ 2147483647 w 107"/>
              <a:gd name="T99" fmla="*/ 2147483647 h 2135"/>
              <a:gd name="T100" fmla="*/ 2147483647 w 107"/>
              <a:gd name="T101" fmla="*/ 2147483647 h 2135"/>
              <a:gd name="T102" fmla="*/ 2147483647 w 107"/>
              <a:gd name="T103" fmla="*/ 214748364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7"/>
              <a:gd name="T160" fmla="*/ 0 h 2135"/>
              <a:gd name="T161" fmla="*/ 107 w 107"/>
              <a:gd name="T162" fmla="*/ 2135 h 213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55" name="Freeform 28"/>
          <p:cNvSpPr>
            <a:spLocks/>
          </p:cNvSpPr>
          <p:nvPr/>
        </p:nvSpPr>
        <p:spPr bwMode="auto">
          <a:xfrm>
            <a:off x="412750" y="693738"/>
            <a:ext cx="147638" cy="2697162"/>
          </a:xfrm>
          <a:custGeom>
            <a:avLst/>
            <a:gdLst>
              <a:gd name="T0" fmla="*/ 2147483647 w 93"/>
              <a:gd name="T1" fmla="*/ 0 h 1699"/>
              <a:gd name="T2" fmla="*/ 2147483647 w 93"/>
              <a:gd name="T3" fmla="*/ 2147483647 h 1699"/>
              <a:gd name="T4" fmla="*/ 2147483647 w 93"/>
              <a:gd name="T5" fmla="*/ 2147483647 h 1699"/>
              <a:gd name="T6" fmla="*/ 2147483647 w 93"/>
              <a:gd name="T7" fmla="*/ 2147483647 h 1699"/>
              <a:gd name="T8" fmla="*/ 2147483647 w 93"/>
              <a:gd name="T9" fmla="*/ 2147483647 h 1699"/>
              <a:gd name="T10" fmla="*/ 2147483647 w 93"/>
              <a:gd name="T11" fmla="*/ 2147483647 h 1699"/>
              <a:gd name="T12" fmla="*/ 2147483647 w 93"/>
              <a:gd name="T13" fmla="*/ 2147483647 h 1699"/>
              <a:gd name="T14" fmla="*/ 2147483647 w 93"/>
              <a:gd name="T15" fmla="*/ 2147483647 h 1699"/>
              <a:gd name="T16" fmla="*/ 2147483647 w 93"/>
              <a:gd name="T17" fmla="*/ 2147483647 h 1699"/>
              <a:gd name="T18" fmla="*/ 2147483647 w 93"/>
              <a:gd name="T19" fmla="*/ 2147483647 h 1699"/>
              <a:gd name="T20" fmla="*/ 2147483647 w 93"/>
              <a:gd name="T21" fmla="*/ 2147483647 h 1699"/>
              <a:gd name="T22" fmla="*/ 2147483647 w 93"/>
              <a:gd name="T23" fmla="*/ 2147483647 h 1699"/>
              <a:gd name="T24" fmla="*/ 2147483647 w 93"/>
              <a:gd name="T25" fmla="*/ 2147483647 h 1699"/>
              <a:gd name="T26" fmla="*/ 2147483647 w 93"/>
              <a:gd name="T27" fmla="*/ 2147483647 h 1699"/>
              <a:gd name="T28" fmla="*/ 2147483647 w 93"/>
              <a:gd name="T29" fmla="*/ 2147483647 h 1699"/>
              <a:gd name="T30" fmla="*/ 0 w 93"/>
              <a:gd name="T31" fmla="*/ 2147483647 h 1699"/>
              <a:gd name="T32" fmla="*/ 0 w 93"/>
              <a:gd name="T33" fmla="*/ 2147483647 h 1699"/>
              <a:gd name="T34" fmla="*/ 2147483647 w 93"/>
              <a:gd name="T35" fmla="*/ 2147483647 h 1699"/>
              <a:gd name="T36" fmla="*/ 2147483647 w 93"/>
              <a:gd name="T37" fmla="*/ 2147483647 h 1699"/>
              <a:gd name="T38" fmla="*/ 2147483647 w 93"/>
              <a:gd name="T39" fmla="*/ 2147483647 h 1699"/>
              <a:gd name="T40" fmla="*/ 2147483647 w 93"/>
              <a:gd name="T41" fmla="*/ 2147483647 h 1699"/>
              <a:gd name="T42" fmla="*/ 2147483647 w 93"/>
              <a:gd name="T43" fmla="*/ 2147483647 h 1699"/>
              <a:gd name="T44" fmla="*/ 2147483647 w 93"/>
              <a:gd name="T45" fmla="*/ 2147483647 h 1699"/>
              <a:gd name="T46" fmla="*/ 0 w 93"/>
              <a:gd name="T47" fmla="*/ 2147483647 h 1699"/>
              <a:gd name="T48" fmla="*/ 0 w 93"/>
              <a:gd name="T49" fmla="*/ 2147483647 h 1699"/>
              <a:gd name="T50" fmla="*/ 2147483647 w 93"/>
              <a:gd name="T51" fmla="*/ 2147483647 h 1699"/>
              <a:gd name="T52" fmla="*/ 2147483647 w 93"/>
              <a:gd name="T53" fmla="*/ 2147483647 h 1699"/>
              <a:gd name="T54" fmla="*/ 2147483647 w 93"/>
              <a:gd name="T55" fmla="*/ 2147483647 h 1699"/>
              <a:gd name="T56" fmla="*/ 2147483647 w 93"/>
              <a:gd name="T57" fmla="*/ 2147483647 h 1699"/>
              <a:gd name="T58" fmla="*/ 2147483647 w 93"/>
              <a:gd name="T59" fmla="*/ 2147483647 h 1699"/>
              <a:gd name="T60" fmla="*/ 2147483647 w 93"/>
              <a:gd name="T61" fmla="*/ 2147483647 h 1699"/>
              <a:gd name="T62" fmla="*/ 2147483647 w 93"/>
              <a:gd name="T63" fmla="*/ 2147483647 h 1699"/>
              <a:gd name="T64" fmla="*/ 2147483647 w 93"/>
              <a:gd name="T65" fmla="*/ 2147483647 h 1699"/>
              <a:gd name="T66" fmla="*/ 2147483647 w 93"/>
              <a:gd name="T67" fmla="*/ 2147483647 h 1699"/>
              <a:gd name="T68" fmla="*/ 2147483647 w 93"/>
              <a:gd name="T69" fmla="*/ 2147483647 h 1699"/>
              <a:gd name="T70" fmla="*/ 2147483647 w 93"/>
              <a:gd name="T71" fmla="*/ 2147483647 h 1699"/>
              <a:gd name="T72" fmla="*/ 2147483647 w 93"/>
              <a:gd name="T73" fmla="*/ 2147483647 h 1699"/>
              <a:gd name="T74" fmla="*/ 2147483647 w 93"/>
              <a:gd name="T75" fmla="*/ 2147483647 h 1699"/>
              <a:gd name="T76" fmla="*/ 2147483647 w 93"/>
              <a:gd name="T77" fmla="*/ 2147483647 h 1699"/>
              <a:gd name="T78" fmla="*/ 2147483647 w 93"/>
              <a:gd name="T79" fmla="*/ 2147483647 h 1699"/>
              <a:gd name="T80" fmla="*/ 2147483647 w 93"/>
              <a:gd name="T81" fmla="*/ 2147483647 h 1699"/>
              <a:gd name="T82" fmla="*/ 2147483647 w 93"/>
              <a:gd name="T83" fmla="*/ 2147483647 h 1699"/>
              <a:gd name="T84" fmla="*/ 2147483647 w 93"/>
              <a:gd name="T85" fmla="*/ 2147483647 h 1699"/>
              <a:gd name="T86" fmla="*/ 2147483647 w 93"/>
              <a:gd name="T87" fmla="*/ 2147483647 h 1699"/>
              <a:gd name="T88" fmla="*/ 2147483647 w 93"/>
              <a:gd name="T89" fmla="*/ 2147483647 h 1699"/>
              <a:gd name="T90" fmla="*/ 2147483647 w 93"/>
              <a:gd name="T91" fmla="*/ 2147483647 h 1699"/>
              <a:gd name="T92" fmla="*/ 2147483647 w 93"/>
              <a:gd name="T93" fmla="*/ 2147483647 h 1699"/>
              <a:gd name="T94" fmla="*/ 2147483647 w 93"/>
              <a:gd name="T95" fmla="*/ 2147483647 h 1699"/>
              <a:gd name="T96" fmla="*/ 2147483647 w 93"/>
              <a:gd name="T97" fmla="*/ 2147483647 h 1699"/>
              <a:gd name="T98" fmla="*/ 2147483647 w 93"/>
              <a:gd name="T99" fmla="*/ 2147483647 h 1699"/>
              <a:gd name="T100" fmla="*/ 2147483647 w 93"/>
              <a:gd name="T101" fmla="*/ 2147483647 h 1699"/>
              <a:gd name="T102" fmla="*/ 2147483647 w 93"/>
              <a:gd name="T103" fmla="*/ 2147483647 h 1699"/>
              <a:gd name="T104" fmla="*/ 2147483647 w 93"/>
              <a:gd name="T105" fmla="*/ 2147483647 h 1699"/>
              <a:gd name="T106" fmla="*/ 2147483647 w 93"/>
              <a:gd name="T107" fmla="*/ 2147483647 h 1699"/>
              <a:gd name="T108" fmla="*/ 2147483647 w 93"/>
              <a:gd name="T109" fmla="*/ 2147483647 h 1699"/>
              <a:gd name="T110" fmla="*/ 2147483647 w 93"/>
              <a:gd name="T111" fmla="*/ 2147483647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3"/>
              <a:gd name="T169" fmla="*/ 0 h 1699"/>
              <a:gd name="T170" fmla="*/ 93 w 93"/>
              <a:gd name="T171" fmla="*/ 1699 h 169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nvGrpSpPr>
          <p:cNvPr id="65556" name="Group 29"/>
          <p:cNvGrpSpPr>
            <a:grpSpLocks/>
          </p:cNvGrpSpPr>
          <p:nvPr/>
        </p:nvGrpSpPr>
        <p:grpSpPr bwMode="auto">
          <a:xfrm>
            <a:off x="0" y="0"/>
            <a:ext cx="1978025" cy="1955800"/>
            <a:chOff x="0" y="0"/>
            <a:chExt cx="1246" cy="1232"/>
          </a:xfrm>
        </p:grpSpPr>
        <p:sp>
          <p:nvSpPr>
            <p:cNvPr id="65566" name="Rectangle 30"/>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67" name="Rectangle 31"/>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68" name="Rectangle 32"/>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545825"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5558"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59" name="Text Box 36"/>
          <p:cNvSpPr txBox="1">
            <a:spLocks noChangeArrowheads="1"/>
          </p:cNvSpPr>
          <p:nvPr/>
        </p:nvSpPr>
        <p:spPr bwMode="auto">
          <a:xfrm>
            <a:off x="263525" y="6542088"/>
            <a:ext cx="10334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000">
                <a:solidFill>
                  <a:srgbClr val="FFFFFF"/>
                </a:solidFill>
                <a:latin typeface="Arial" charset="0"/>
              </a:rPr>
              <a:t>© 2006 TBBMI</a:t>
            </a:r>
          </a:p>
        </p:txBody>
      </p:sp>
      <p:sp>
        <p:nvSpPr>
          <p:cNvPr id="545829" name="Rectangle 37"/>
          <p:cNvSpPr>
            <a:spLocks noChangeArrowheads="1"/>
          </p:cNvSpPr>
          <p:nvPr/>
        </p:nvSpPr>
        <p:spPr bwMode="auto">
          <a:xfrm>
            <a:off x="7556500" y="6527800"/>
            <a:ext cx="736600" cy="247650"/>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9.65.3e.</a:t>
            </a:r>
          </a:p>
        </p:txBody>
      </p:sp>
      <p:pic>
        <p:nvPicPr>
          <p:cNvPr id="65561" name="Picture 47"/>
          <p:cNvPicPr>
            <a:picLocks noChangeAspect="1" noChangeArrowheads="1"/>
          </p:cNvPicPr>
          <p:nvPr/>
        </p:nvPicPr>
        <p:blipFill>
          <a:blip r:embed="rId3">
            <a:extLst>
              <a:ext uri="{28A0092B-C50C-407E-A947-70E740481C1C}">
                <a14:useLocalDpi xmlns:a14="http://schemas.microsoft.com/office/drawing/2010/main" val="0"/>
              </a:ext>
            </a:extLst>
          </a:blip>
          <a:srcRect l="34021" t="18146" r="4736" b="10155"/>
          <a:stretch>
            <a:fillRect/>
          </a:stretch>
        </p:blipFill>
        <p:spPr bwMode="auto">
          <a:xfrm>
            <a:off x="588963" y="606425"/>
            <a:ext cx="7962900" cy="5595938"/>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65562" name="Rectangle 48"/>
          <p:cNvSpPr>
            <a:spLocks noChangeArrowheads="1"/>
          </p:cNvSpPr>
          <p:nvPr/>
        </p:nvSpPr>
        <p:spPr bwMode="auto">
          <a:xfrm>
            <a:off x="1089025" y="2917825"/>
            <a:ext cx="393700" cy="301625"/>
          </a:xfrm>
          <a:prstGeom prst="rect">
            <a:avLst/>
          </a:prstGeom>
          <a:solidFill>
            <a:srgbClr val="3973D6"/>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5841" name="Text Box 49"/>
          <p:cNvSpPr txBox="1">
            <a:spLocks noChangeArrowheads="1"/>
          </p:cNvSpPr>
          <p:nvPr/>
        </p:nvSpPr>
        <p:spPr bwMode="auto">
          <a:xfrm>
            <a:off x="493784" y="1644911"/>
            <a:ext cx="7781925" cy="304698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8000" dirty="0" smtClean="0">
                <a:solidFill>
                  <a:srgbClr val="FFFF00"/>
                </a:solidFill>
                <a:latin typeface="Comic Sans MS" pitchFamily="-107" charset="0"/>
                <a:ea typeface="+mn-ea"/>
                <a:cs typeface="+mn-cs"/>
              </a:rPr>
              <a:t> </a:t>
            </a:r>
            <a:r>
              <a:rPr lang="bn-IN" sz="9600" dirty="0" smtClean="0">
                <a:solidFill>
                  <a:srgbClr val="FFFF00"/>
                </a:solidFill>
                <a:latin typeface="Comic Sans MS" pitchFamily="-107" charset="0"/>
                <a:ea typeface="+mn-ea"/>
                <a:cs typeface="+mn-cs"/>
              </a:rPr>
              <a:t>বিশ্ব অতিশয় পরিবর্তিত </a:t>
            </a:r>
            <a:r>
              <a:rPr lang="en-US" sz="9600" dirty="0" smtClean="0">
                <a:solidFill>
                  <a:srgbClr val="FFFF00"/>
                </a:solidFill>
                <a:latin typeface="Comic Sans MS" pitchFamily="-107" charset="0"/>
                <a:ea typeface="+mn-ea"/>
                <a:cs typeface="+mn-cs"/>
              </a:rPr>
              <a:t>!</a:t>
            </a:r>
            <a:endParaRPr lang="en-US" sz="8000" dirty="0">
              <a:solidFill>
                <a:srgbClr val="FFFF00"/>
              </a:solidFill>
              <a:latin typeface="Comic Sans MS" pitchFamily="-107" charset="0"/>
              <a:ea typeface="+mn-ea"/>
              <a:cs typeface="+mn-cs"/>
            </a:endParaRPr>
          </a:p>
        </p:txBody>
      </p:sp>
      <p:sp>
        <p:nvSpPr>
          <p:cNvPr id="545844" name="Rectangle 52"/>
          <p:cNvSpPr>
            <a:spLocks noChangeArrowheads="1"/>
          </p:cNvSpPr>
          <p:nvPr/>
        </p:nvSpPr>
        <p:spPr bwMode="auto">
          <a:xfrm>
            <a:off x="8091488" y="6529388"/>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31</a:t>
            </a:r>
          </a:p>
        </p:txBody>
      </p:sp>
      <p:sp>
        <p:nvSpPr>
          <p:cNvPr id="34"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5841"/>
                                        </p:tgtEl>
                                        <p:attrNameLst>
                                          <p:attrName>style.visibility</p:attrName>
                                        </p:attrNameLst>
                                      </p:cBhvr>
                                      <p:to>
                                        <p:strVal val="visible"/>
                                      </p:to>
                                    </p:set>
                                    <p:animEffect transition="in" filter="fade">
                                      <p:cBhvr>
                                        <p:cTn id="7" dur="1000"/>
                                        <p:tgtEl>
                                          <p:spTgt spid="5458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41"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50"/>
          <p:cNvGrpSpPr>
            <a:grpSpLocks/>
          </p:cNvGrpSpPr>
          <p:nvPr/>
        </p:nvGrpSpPr>
        <p:grpSpPr bwMode="auto">
          <a:xfrm>
            <a:off x="409575" y="223838"/>
            <a:ext cx="852488" cy="1720851"/>
            <a:chOff x="258" y="105"/>
            <a:chExt cx="537" cy="1084"/>
          </a:xfrm>
        </p:grpSpPr>
        <p:sp>
          <p:nvSpPr>
            <p:cNvPr id="49" name="Rectangle 51"/>
            <p:cNvSpPr>
              <a:spLocks noChangeArrowheads="1"/>
            </p:cNvSpPr>
            <p:nvPr/>
          </p:nvSpPr>
          <p:spPr bwMode="auto">
            <a:xfrm>
              <a:off x="258" y="105"/>
              <a:ext cx="537"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sz="2800" b="0" dirty="0">
                <a:latin typeface="Matura MT Script Capitals" charset="0"/>
              </a:endParaRPr>
            </a:p>
          </p:txBody>
        </p:sp>
        <p:sp>
          <p:nvSpPr>
            <p:cNvPr id="50" name="Line 52"/>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452623" name="Text Box 15"/>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p>
            <a:pPr algn="ctr">
              <a:spcBef>
                <a:spcPct val="50000"/>
              </a:spcBef>
              <a:defRPr/>
            </a:pPr>
            <a:endParaRPr lang="en-US" sz="2000" b="0">
              <a:solidFill>
                <a:srgbClr val="FFA27C"/>
              </a:solidFill>
              <a:latin typeface="Comic Sans MS" pitchFamily="-107" charset="0"/>
              <a:ea typeface="+mn-ea"/>
              <a:cs typeface="+mn-cs"/>
            </a:endParaRPr>
          </a:p>
        </p:txBody>
      </p:sp>
      <p:sp>
        <p:nvSpPr>
          <p:cNvPr id="67587" name="Text Box 17"/>
          <p:cNvSpPr txBox="1">
            <a:spLocks noChangeArrowheads="1"/>
          </p:cNvSpPr>
          <p:nvPr/>
        </p:nvSpPr>
        <p:spPr bwMode="auto">
          <a:xfrm>
            <a:off x="2397125" y="642938"/>
            <a:ext cx="41719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sz="800" b="0">
              <a:solidFill>
                <a:schemeClr val="tx1"/>
              </a:solidFill>
            </a:endParaRPr>
          </a:p>
        </p:txBody>
      </p:sp>
      <p:sp>
        <p:nvSpPr>
          <p:cNvPr id="67588" name="Text Box 18"/>
          <p:cNvSpPr txBox="1">
            <a:spLocks noChangeArrowheads="1"/>
          </p:cNvSpPr>
          <p:nvPr/>
        </p:nvSpPr>
        <p:spPr bwMode="auto">
          <a:xfrm>
            <a:off x="6221413" y="955675"/>
            <a:ext cx="2222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700">
                <a:solidFill>
                  <a:schemeClr val="tx1"/>
                </a:solidFill>
              </a:rPr>
              <a:t> </a:t>
            </a:r>
          </a:p>
        </p:txBody>
      </p:sp>
      <p:sp>
        <p:nvSpPr>
          <p:cNvPr id="452627" name="Text Box 19"/>
          <p:cNvSpPr txBox="1">
            <a:spLocks noChangeArrowheads="1"/>
          </p:cNvSpPr>
          <p:nvPr/>
        </p:nvSpPr>
        <p:spPr bwMode="auto">
          <a:xfrm>
            <a:off x="1839913" y="1279525"/>
            <a:ext cx="6570662" cy="5847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bn-IN" sz="3200" i="1" dirty="0" smtClean="0">
                <a:solidFill>
                  <a:srgbClr val="21FF33"/>
                </a:solidFill>
                <a:latin typeface="Comic Sans MS" pitchFamily="-107" charset="0"/>
                <a:ea typeface="+mn-ea"/>
                <a:cs typeface="+mn-cs"/>
              </a:rPr>
              <a:t>মালাখি এবং মথির মধ্যে</a:t>
            </a:r>
            <a:endParaRPr lang="en-US" sz="3200" i="1" dirty="0">
              <a:solidFill>
                <a:srgbClr val="21FF33"/>
              </a:solidFill>
              <a:latin typeface="Comic Sans MS" pitchFamily="-107" charset="0"/>
              <a:ea typeface="+mn-ea"/>
              <a:cs typeface="+mn-cs"/>
            </a:endParaRPr>
          </a:p>
        </p:txBody>
      </p:sp>
      <p:sp>
        <p:nvSpPr>
          <p:cNvPr id="452628" name="Text Box 20"/>
          <p:cNvSpPr txBox="1">
            <a:spLocks noChangeArrowheads="1"/>
          </p:cNvSpPr>
          <p:nvPr/>
        </p:nvSpPr>
        <p:spPr bwMode="auto">
          <a:xfrm>
            <a:off x="2816225" y="650875"/>
            <a:ext cx="4511675" cy="707886"/>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p>
            <a:pPr algn="ctr">
              <a:spcBef>
                <a:spcPct val="50000"/>
              </a:spcBef>
              <a:defRPr/>
            </a:pPr>
            <a:r>
              <a:rPr lang="en-US" sz="4000" i="1" dirty="0" smtClean="0">
                <a:solidFill>
                  <a:srgbClr val="FFEA18"/>
                </a:solidFill>
                <a:latin typeface="Comic Sans MS" pitchFamily="-107" charset="0"/>
                <a:ea typeface="+mn-ea"/>
                <a:cs typeface="+mn-cs"/>
              </a:rPr>
              <a:t>“</a:t>
            </a:r>
            <a:r>
              <a:rPr lang="bn-IN" sz="4000" i="1" dirty="0" smtClean="0">
                <a:solidFill>
                  <a:srgbClr val="FFEA18"/>
                </a:solidFill>
                <a:latin typeface="Comic Sans MS" pitchFamily="-107" charset="0"/>
                <a:ea typeface="+mn-ea"/>
                <a:cs typeface="+mn-cs"/>
              </a:rPr>
              <a:t>নীরব</a:t>
            </a:r>
            <a:r>
              <a:rPr lang="en-US" sz="4000" i="1" dirty="0" smtClean="0">
                <a:solidFill>
                  <a:srgbClr val="FFEA18"/>
                </a:solidFill>
                <a:latin typeface="Comic Sans MS" pitchFamily="-107" charset="0"/>
                <a:ea typeface="+mn-ea"/>
                <a:cs typeface="+mn-cs"/>
              </a:rPr>
              <a:t>” </a:t>
            </a:r>
            <a:r>
              <a:rPr lang="bn-IN" sz="4000" i="1" dirty="0" smtClean="0">
                <a:solidFill>
                  <a:srgbClr val="FFEA18"/>
                </a:solidFill>
                <a:latin typeface="Comic Sans MS" pitchFamily="-107" charset="0"/>
                <a:ea typeface="+mn-ea"/>
                <a:cs typeface="+mn-cs"/>
              </a:rPr>
              <a:t>পর্যায়</a:t>
            </a:r>
            <a:endParaRPr lang="en-US" sz="4000" i="1" dirty="0">
              <a:solidFill>
                <a:srgbClr val="FFEA18"/>
              </a:solidFill>
              <a:latin typeface="Comic Sans MS" pitchFamily="-107" charset="0"/>
              <a:ea typeface="+mn-ea"/>
              <a:cs typeface="+mn-cs"/>
            </a:endParaRPr>
          </a:p>
        </p:txBody>
      </p:sp>
      <p:sp>
        <p:nvSpPr>
          <p:cNvPr id="452629" name="Text Box 21"/>
          <p:cNvSpPr txBox="1">
            <a:spLocks noChangeArrowheads="1"/>
          </p:cNvSpPr>
          <p:nvPr/>
        </p:nvSpPr>
        <p:spPr bwMode="auto">
          <a:xfrm>
            <a:off x="1193800" y="1839913"/>
            <a:ext cx="6465888" cy="52322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bn-IN" sz="2800" dirty="0" smtClean="0">
                <a:solidFill>
                  <a:schemeClr val="hlink"/>
                </a:solidFill>
                <a:latin typeface="Comic Sans MS" pitchFamily="-107" charset="0"/>
                <a:ea typeface="+mn-ea"/>
                <a:cs typeface="+mn-cs"/>
              </a:rPr>
              <a:t>চার মহান বিশেষ বিকাস</a:t>
            </a:r>
            <a:endParaRPr lang="en-US" sz="2800" dirty="0">
              <a:solidFill>
                <a:schemeClr val="hlink"/>
              </a:solidFill>
              <a:latin typeface="Comic Sans MS" pitchFamily="-107" charset="0"/>
              <a:ea typeface="+mn-ea"/>
              <a:cs typeface="+mn-cs"/>
            </a:endParaRPr>
          </a:p>
        </p:txBody>
      </p:sp>
      <p:sp>
        <p:nvSpPr>
          <p:cNvPr id="452632" name="Text Box 24"/>
          <p:cNvSpPr txBox="1">
            <a:spLocks noChangeArrowheads="1"/>
          </p:cNvSpPr>
          <p:nvPr/>
        </p:nvSpPr>
        <p:spPr bwMode="auto">
          <a:xfrm>
            <a:off x="0" y="4584629"/>
            <a:ext cx="8740775" cy="181588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800" dirty="0" smtClean="0">
                <a:solidFill>
                  <a:srgbClr val="FFEA18"/>
                </a:solidFill>
                <a:latin typeface="Comic Sans MS" pitchFamily="-107" charset="0"/>
                <a:ea typeface="+mn-ea"/>
                <a:cs typeface="+mn-cs"/>
              </a:rPr>
              <a:t>…</a:t>
            </a:r>
            <a:r>
              <a:rPr lang="bn-IN" sz="2800" dirty="0" smtClean="0">
                <a:solidFill>
                  <a:srgbClr val="FFEA18"/>
                </a:solidFill>
                <a:latin typeface="Comic Sans MS" pitchFamily="-107" charset="0"/>
                <a:ea typeface="+mn-ea"/>
                <a:cs typeface="+mn-cs"/>
              </a:rPr>
              <a:t>সুতরাং, </a:t>
            </a:r>
            <a:r>
              <a:rPr lang="bn-IN" sz="2800" dirty="0" smtClean="0">
                <a:solidFill>
                  <a:srgbClr val="FFEA18"/>
                </a:solidFill>
                <a:latin typeface="Comic Sans MS" pitchFamily="-107" charset="0"/>
              </a:rPr>
              <a:t>চরম পর্যায়, </a:t>
            </a:r>
            <a:r>
              <a:rPr lang="bn-IN" sz="2800" dirty="0" smtClean="0">
                <a:solidFill>
                  <a:srgbClr val="FFEA18"/>
                </a:solidFill>
                <a:latin typeface="Comic Sans MS" pitchFamily="-107" charset="0"/>
                <a:ea typeface="+mn-ea"/>
                <a:cs typeface="+mn-cs"/>
              </a:rPr>
              <a:t>অব্রাহামকে দাওয়া </a:t>
            </a:r>
          </a:p>
          <a:p>
            <a:pPr algn="ctr">
              <a:spcBef>
                <a:spcPct val="50000"/>
              </a:spcBef>
              <a:defRPr/>
            </a:pPr>
            <a:r>
              <a:rPr lang="bn-IN" sz="2800" dirty="0" smtClean="0">
                <a:solidFill>
                  <a:schemeClr val="tx1"/>
                </a:solidFill>
                <a:latin typeface="Comic Sans MS" pitchFamily="-107" charset="0"/>
                <a:ea typeface="+mn-ea"/>
                <a:cs typeface="+mn-cs"/>
              </a:rPr>
              <a:t>ঈশ্বরের মহান প্রতিশ্রুতির পূর্ণতা,</a:t>
            </a:r>
            <a:r>
              <a:rPr lang="bn-IN" sz="2800" dirty="0" smtClean="0">
                <a:solidFill>
                  <a:srgbClr val="FFEA18"/>
                </a:solidFill>
                <a:latin typeface="Comic Sans MS" pitchFamily="-107" charset="0"/>
                <a:ea typeface="+mn-ea"/>
                <a:cs typeface="+mn-cs"/>
              </a:rPr>
              <a:t> </a:t>
            </a:r>
          </a:p>
          <a:p>
            <a:pPr algn="ctr">
              <a:spcBef>
                <a:spcPct val="50000"/>
              </a:spcBef>
              <a:defRPr/>
            </a:pPr>
            <a:r>
              <a:rPr lang="bn-IN" sz="2800" dirty="0" smtClean="0">
                <a:solidFill>
                  <a:srgbClr val="FFEA18"/>
                </a:solidFill>
                <a:latin typeface="Comic Sans MS" pitchFamily="-107" charset="0"/>
                <a:ea typeface="+mn-ea"/>
                <a:cs typeface="+mn-cs"/>
              </a:rPr>
              <a:t>মেসাইয়্যা (মুক্তিদাতা)</a:t>
            </a:r>
            <a:r>
              <a:rPr lang="en-US" sz="2800" dirty="0" smtClean="0">
                <a:solidFill>
                  <a:srgbClr val="FFEA18"/>
                </a:solidFill>
                <a:latin typeface="Comic Sans MS" pitchFamily="-107" charset="0"/>
              </a:rPr>
              <a:t>…</a:t>
            </a:r>
            <a:r>
              <a:rPr lang="en-US" sz="2800" dirty="0" smtClean="0">
                <a:solidFill>
                  <a:srgbClr val="FFEA18"/>
                </a:solidFill>
                <a:latin typeface="Comic Sans MS" pitchFamily="-107" charset="0"/>
                <a:ea typeface="+mn-ea"/>
                <a:cs typeface="+mn-cs"/>
              </a:rPr>
              <a:t> </a:t>
            </a:r>
            <a:r>
              <a:rPr lang="bn-IN" sz="2800" dirty="0" smtClean="0">
                <a:solidFill>
                  <a:schemeClr val="tx1"/>
                </a:solidFill>
                <a:latin typeface="Comic Sans MS" pitchFamily="-107" charset="0"/>
                <a:ea typeface="+mn-ea"/>
                <a:cs typeface="+mn-cs"/>
              </a:rPr>
              <a:t>প্রভু যীশু খ্রীষ্টের প্রবেশ</a:t>
            </a:r>
            <a:r>
              <a:rPr lang="en-US" sz="2800" dirty="0" smtClean="0">
                <a:solidFill>
                  <a:schemeClr val="tx1"/>
                </a:solidFill>
                <a:latin typeface="Comic Sans MS" pitchFamily="-107" charset="0"/>
                <a:ea typeface="+mn-ea"/>
                <a:cs typeface="+mn-cs"/>
              </a:rPr>
              <a:t>!</a:t>
            </a:r>
            <a:endParaRPr lang="en-US" sz="2800" dirty="0">
              <a:solidFill>
                <a:schemeClr val="tx1"/>
              </a:solidFill>
              <a:latin typeface="Comic Sans MS" pitchFamily="-107" charset="0"/>
              <a:ea typeface="+mn-ea"/>
              <a:cs typeface="+mn-cs"/>
            </a:endParaRPr>
          </a:p>
        </p:txBody>
      </p:sp>
      <p:sp>
        <p:nvSpPr>
          <p:cNvPr id="452633" name="Text Box 25"/>
          <p:cNvSpPr txBox="1">
            <a:spLocks noChangeArrowheads="1"/>
          </p:cNvSpPr>
          <p:nvPr/>
        </p:nvSpPr>
        <p:spPr bwMode="auto">
          <a:xfrm>
            <a:off x="465576" y="0"/>
            <a:ext cx="4546600" cy="584775"/>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bn-IN" sz="3200" dirty="0" smtClean="0">
                <a:solidFill>
                  <a:srgbClr val="FFFF00"/>
                </a:solidFill>
                <a:latin typeface="Comic Sans MS" pitchFamily="-107" charset="0"/>
              </a:rPr>
              <a:t>শিক্ষণ সাহাজ্য</a:t>
            </a:r>
            <a:r>
              <a:rPr lang="en-US" sz="3200" dirty="0" smtClean="0">
                <a:solidFill>
                  <a:srgbClr val="FFFF00"/>
                </a:solidFill>
                <a:latin typeface="Comic Sans MS" pitchFamily="-107" charset="0"/>
              </a:rPr>
              <a:t> #</a:t>
            </a:r>
            <a:r>
              <a:rPr lang="bn-IN" sz="3200" dirty="0" smtClean="0">
                <a:solidFill>
                  <a:srgbClr val="FFFF00"/>
                </a:solidFill>
                <a:latin typeface="Comic Sans MS" pitchFamily="-107" charset="0"/>
              </a:rPr>
              <a:t>০৬</a:t>
            </a:r>
            <a:endParaRPr lang="en-US" sz="3200" dirty="0">
              <a:solidFill>
                <a:srgbClr val="FFFF00"/>
              </a:solidFill>
              <a:latin typeface="Comic Sans MS" pitchFamily="-107" charset="0"/>
            </a:endParaRPr>
          </a:p>
        </p:txBody>
      </p:sp>
      <p:sp>
        <p:nvSpPr>
          <p:cNvPr id="452630" name="Text Box 22"/>
          <p:cNvSpPr txBox="1">
            <a:spLocks noChangeArrowheads="1"/>
          </p:cNvSpPr>
          <p:nvPr/>
        </p:nvSpPr>
        <p:spPr bwMode="auto">
          <a:xfrm>
            <a:off x="385485" y="3279733"/>
            <a:ext cx="3425825" cy="58211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p>
            <a:pPr marL="457200" indent="-457200" algn="ctr">
              <a:spcBef>
                <a:spcPct val="50000"/>
              </a:spcBef>
              <a:defRPr/>
            </a:pPr>
            <a:r>
              <a:rPr lang="bn-IN" dirty="0" smtClean="0">
                <a:solidFill>
                  <a:schemeClr val="tx1"/>
                </a:solidFill>
                <a:latin typeface="Comic Sans MS" pitchFamily="-107" charset="0"/>
                <a:ea typeface="+mn-ea"/>
                <a:cs typeface="+mn-cs"/>
              </a:rPr>
              <a:t>২</a:t>
            </a:r>
            <a:r>
              <a:rPr lang="en-US" dirty="0" smtClean="0">
                <a:solidFill>
                  <a:schemeClr val="tx1"/>
                </a:solidFill>
                <a:latin typeface="Comic Sans MS" pitchFamily="-107" charset="0"/>
                <a:ea typeface="+mn-ea"/>
                <a:cs typeface="+mn-cs"/>
              </a:rPr>
              <a:t>. </a:t>
            </a:r>
            <a:r>
              <a:rPr lang="bn-IN" dirty="0" smtClean="0">
                <a:solidFill>
                  <a:schemeClr val="tx1"/>
                </a:solidFill>
              </a:rPr>
              <a:t>পুরাতন নিয়ম </a:t>
            </a:r>
            <a:r>
              <a:rPr lang="bn-IN" u="sng" dirty="0" smtClean="0"/>
              <a:t>গ্রীক</a:t>
            </a:r>
            <a:r>
              <a:rPr lang="bn-IN" dirty="0" smtClean="0">
                <a:solidFill>
                  <a:schemeClr val="tx1"/>
                </a:solidFill>
              </a:rPr>
              <a:t> ভাষাতে       	অনুবাদ হয়</a:t>
            </a:r>
            <a:r>
              <a:rPr lang="bn-IN" dirty="0" smtClean="0">
                <a:solidFill>
                  <a:schemeClr val="tx1"/>
                </a:solidFill>
                <a:latin typeface="Comic Sans MS" pitchFamily="-107" charset="0"/>
                <a:ea typeface="+mn-ea"/>
                <a:cs typeface="+mn-cs"/>
              </a:rPr>
              <a:t>।</a:t>
            </a:r>
            <a:endParaRPr lang="en-US" dirty="0">
              <a:solidFill>
                <a:schemeClr val="tx1"/>
              </a:solidFill>
              <a:latin typeface="Comic Sans MS" pitchFamily="-107" charset="0"/>
              <a:ea typeface="+mn-ea"/>
              <a:cs typeface="+mn-cs"/>
            </a:endParaRPr>
          </a:p>
        </p:txBody>
      </p:sp>
      <p:sp>
        <p:nvSpPr>
          <p:cNvPr id="452650" name="Text Box 42"/>
          <p:cNvSpPr txBox="1">
            <a:spLocks noChangeArrowheads="1"/>
          </p:cNvSpPr>
          <p:nvPr/>
        </p:nvSpPr>
        <p:spPr bwMode="auto">
          <a:xfrm>
            <a:off x="538201" y="2406364"/>
            <a:ext cx="3838575" cy="3968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bn-IN" sz="2000" dirty="0" smtClean="0">
                <a:solidFill>
                  <a:srgbClr val="FF9456"/>
                </a:solidFill>
                <a:latin typeface="Comic Sans MS" pitchFamily="-107" charset="0"/>
                <a:ea typeface="+mn-ea"/>
                <a:cs typeface="+mn-cs"/>
              </a:rPr>
              <a:t>ধর্মসাস্ত্রিক</a:t>
            </a:r>
            <a:r>
              <a:rPr lang="en-US" sz="2000" dirty="0" smtClean="0">
                <a:solidFill>
                  <a:srgbClr val="FF9456"/>
                </a:solidFill>
                <a:latin typeface="Comic Sans MS" pitchFamily="-107" charset="0"/>
                <a:ea typeface="+mn-ea"/>
                <a:cs typeface="+mn-cs"/>
              </a:rPr>
              <a:t>:</a:t>
            </a:r>
            <a:endParaRPr lang="en-US" sz="2000" dirty="0">
              <a:solidFill>
                <a:srgbClr val="FF9456"/>
              </a:solidFill>
              <a:latin typeface="Comic Sans MS" pitchFamily="-107" charset="0"/>
              <a:ea typeface="+mn-ea"/>
              <a:cs typeface="+mn-cs"/>
            </a:endParaRPr>
          </a:p>
        </p:txBody>
      </p:sp>
      <p:sp>
        <p:nvSpPr>
          <p:cNvPr id="452651" name="Text Box 43"/>
          <p:cNvSpPr txBox="1">
            <a:spLocks noChangeArrowheads="1"/>
          </p:cNvSpPr>
          <p:nvPr/>
        </p:nvSpPr>
        <p:spPr bwMode="auto">
          <a:xfrm>
            <a:off x="4632172" y="2414205"/>
            <a:ext cx="3419475" cy="3968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bn-IN" sz="2000" dirty="0" smtClean="0">
                <a:solidFill>
                  <a:srgbClr val="FF9456"/>
                </a:solidFill>
                <a:latin typeface="Comic Sans MS" pitchFamily="-107" charset="0"/>
                <a:ea typeface="+mn-ea"/>
                <a:cs typeface="+mn-cs"/>
              </a:rPr>
              <a:t>ঐতিহাসিক</a:t>
            </a:r>
            <a:r>
              <a:rPr lang="en-US" sz="2000" dirty="0" smtClean="0">
                <a:solidFill>
                  <a:srgbClr val="FF9456"/>
                </a:solidFill>
                <a:latin typeface="Comic Sans MS" pitchFamily="-107" charset="0"/>
                <a:ea typeface="+mn-ea"/>
                <a:cs typeface="+mn-cs"/>
              </a:rPr>
              <a:t>:</a:t>
            </a:r>
            <a:endParaRPr lang="en-US" sz="2000" dirty="0">
              <a:solidFill>
                <a:srgbClr val="FF9456"/>
              </a:solidFill>
              <a:latin typeface="Comic Sans MS" pitchFamily="-107" charset="0"/>
              <a:ea typeface="+mn-ea"/>
              <a:cs typeface="+mn-cs"/>
            </a:endParaRPr>
          </a:p>
        </p:txBody>
      </p:sp>
      <p:sp>
        <p:nvSpPr>
          <p:cNvPr id="452668" name="Text Box 60"/>
          <p:cNvSpPr txBox="1">
            <a:spLocks noChangeArrowheads="1"/>
          </p:cNvSpPr>
          <p:nvPr/>
        </p:nvSpPr>
        <p:spPr bwMode="auto">
          <a:xfrm>
            <a:off x="4176588" y="3411970"/>
            <a:ext cx="4224759" cy="861774"/>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p>
            <a:pPr algn="ctr">
              <a:spcBef>
                <a:spcPct val="50000"/>
              </a:spcBef>
              <a:defRPr/>
            </a:pPr>
            <a:r>
              <a:rPr lang="bn-IN" dirty="0" smtClean="0">
                <a:solidFill>
                  <a:schemeClr val="tx1"/>
                </a:solidFill>
                <a:ea typeface="+mn-ea"/>
                <a:cs typeface="+mn-cs"/>
              </a:rPr>
              <a:t>৪</a:t>
            </a:r>
            <a:r>
              <a:rPr lang="en-US" dirty="0" smtClean="0">
                <a:solidFill>
                  <a:schemeClr val="tx1"/>
                </a:solidFill>
                <a:ea typeface="+mn-ea"/>
                <a:cs typeface="+mn-cs"/>
              </a:rPr>
              <a:t>. </a:t>
            </a:r>
            <a:r>
              <a:rPr lang="bn-IN" dirty="0" smtClean="0">
                <a:solidFill>
                  <a:schemeClr val="tx1"/>
                </a:solidFill>
                <a:ea typeface="+mn-ea"/>
                <a:cs typeface="+mn-cs"/>
              </a:rPr>
              <a:t>ইস্রায়েল </a:t>
            </a:r>
            <a:r>
              <a:rPr lang="bn-IN" sz="1800" u="sng" dirty="0" smtClean="0">
                <a:ea typeface="+mn-ea"/>
                <a:cs typeface="+mn-cs"/>
              </a:rPr>
              <a:t>রোমের</a:t>
            </a:r>
            <a:r>
              <a:rPr lang="bn-IN" sz="1800" dirty="0" smtClean="0">
                <a:solidFill>
                  <a:schemeClr val="tx1"/>
                </a:solidFill>
                <a:ea typeface="+mn-ea"/>
                <a:cs typeface="+mn-cs"/>
              </a:rPr>
              <a:t> কাছে পরাধীন</a:t>
            </a:r>
            <a:r>
              <a:rPr lang="en-US" sz="1800" dirty="0" smtClean="0">
                <a:solidFill>
                  <a:schemeClr val="tx1"/>
                </a:solidFill>
                <a:ea typeface="+mn-ea"/>
                <a:cs typeface="+mn-cs"/>
              </a:rPr>
              <a:t>:</a:t>
            </a:r>
            <a:r>
              <a:rPr lang="en-US" dirty="0" smtClean="0">
                <a:solidFill>
                  <a:schemeClr val="tx1"/>
                </a:solidFill>
                <a:ea typeface="+mn-ea"/>
                <a:cs typeface="+mn-cs"/>
              </a:rPr>
              <a:t> </a:t>
            </a:r>
            <a:r>
              <a:rPr lang="en-US" dirty="0">
                <a:solidFill>
                  <a:schemeClr val="tx1"/>
                </a:solidFill>
                <a:ea typeface="+mn-ea"/>
                <a:cs typeface="+mn-cs"/>
              </a:rPr>
              <a:t/>
            </a:r>
            <a:br>
              <a:rPr lang="en-US" dirty="0">
                <a:solidFill>
                  <a:schemeClr val="tx1"/>
                </a:solidFill>
                <a:ea typeface="+mn-ea"/>
                <a:cs typeface="+mn-cs"/>
              </a:rPr>
            </a:br>
            <a:r>
              <a:rPr lang="bn-IN" dirty="0" smtClean="0">
                <a:solidFill>
                  <a:schemeClr val="tx1"/>
                </a:solidFill>
                <a:ea typeface="+mn-ea"/>
                <a:cs typeface="+mn-cs"/>
              </a:rPr>
              <a:t> </a:t>
            </a:r>
            <a:r>
              <a:rPr lang="en-US" dirty="0" smtClean="0">
                <a:solidFill>
                  <a:schemeClr val="tx1"/>
                </a:solidFill>
                <a:ea typeface="+mn-ea"/>
                <a:cs typeface="+mn-cs"/>
              </a:rPr>
              <a:t> </a:t>
            </a:r>
            <a:r>
              <a:rPr lang="bn-IN" u="sng" dirty="0" smtClean="0">
                <a:ea typeface="+mn-ea"/>
                <a:cs typeface="+mn-cs"/>
              </a:rPr>
              <a:t>মহা শিল্পের</a:t>
            </a:r>
            <a:r>
              <a:rPr lang="en-US" u="sng" dirty="0" smtClean="0">
                <a:ea typeface="+mn-ea"/>
                <a:cs typeface="+mn-cs"/>
              </a:rPr>
              <a:t> </a:t>
            </a:r>
            <a:r>
              <a:rPr lang="bn-IN" dirty="0" smtClean="0">
                <a:solidFill>
                  <a:schemeClr val="tx1"/>
                </a:solidFill>
                <a:ea typeface="+mn-ea"/>
                <a:cs typeface="+mn-cs"/>
              </a:rPr>
              <a:t>যুগ, </a:t>
            </a:r>
            <a:r>
              <a:rPr lang="en-US" dirty="0" smtClean="0">
                <a:solidFill>
                  <a:schemeClr val="tx1"/>
                </a:solidFill>
                <a:ea typeface="+mn-ea"/>
                <a:cs typeface="+mn-cs"/>
              </a:rPr>
              <a:t> </a:t>
            </a:r>
            <a:r>
              <a:rPr lang="bn-IN" dirty="0" smtClean="0">
                <a:solidFill>
                  <a:schemeClr val="tx1"/>
                </a:solidFill>
                <a:ea typeface="+mn-ea"/>
                <a:cs typeface="+mn-cs"/>
              </a:rPr>
              <a:t>এবং পরিচিত জগতে </a:t>
            </a:r>
            <a:r>
              <a:rPr lang="en-US" dirty="0" smtClean="0">
                <a:solidFill>
                  <a:schemeClr val="tx1"/>
                </a:solidFill>
                <a:ea typeface="+mn-ea"/>
                <a:cs typeface="+mn-cs"/>
              </a:rPr>
              <a:t/>
            </a:r>
            <a:br>
              <a:rPr lang="en-US" dirty="0" smtClean="0">
                <a:solidFill>
                  <a:schemeClr val="tx1"/>
                </a:solidFill>
                <a:ea typeface="+mn-ea"/>
                <a:cs typeface="+mn-cs"/>
              </a:rPr>
            </a:br>
            <a:r>
              <a:rPr lang="en-US" dirty="0" smtClean="0">
                <a:solidFill>
                  <a:schemeClr val="tx1"/>
                </a:solidFill>
                <a:ea typeface="+mn-ea"/>
                <a:cs typeface="+mn-cs"/>
              </a:rPr>
              <a:t> </a:t>
            </a:r>
            <a:r>
              <a:rPr lang="bn-IN" dirty="0" smtClean="0">
                <a:solidFill>
                  <a:schemeClr val="tx1"/>
                </a:solidFill>
                <a:ea typeface="+mn-ea"/>
                <a:cs typeface="+mn-cs"/>
              </a:rPr>
              <a:t>এক ধরণের </a:t>
            </a:r>
            <a:r>
              <a:rPr lang="bn-IN" dirty="0" smtClean="0">
                <a:solidFill>
                  <a:schemeClr val="tx1"/>
                </a:solidFill>
              </a:rPr>
              <a:t>নিষ্ঠুর </a:t>
            </a:r>
            <a:r>
              <a:rPr lang="bn-IN" u="sng" dirty="0" smtClean="0">
                <a:ea typeface="+mn-ea"/>
                <a:cs typeface="+mn-cs"/>
              </a:rPr>
              <a:t>শান্তি</a:t>
            </a:r>
            <a:r>
              <a:rPr lang="en-US" dirty="0" smtClean="0">
                <a:solidFill>
                  <a:schemeClr val="tx1"/>
                </a:solidFill>
                <a:ea typeface="+mn-ea"/>
                <a:cs typeface="+mn-cs"/>
              </a:rPr>
              <a:t> (</a:t>
            </a:r>
            <a:r>
              <a:rPr lang="bn-IN" dirty="0" smtClean="0">
                <a:solidFill>
                  <a:schemeClr val="tx1"/>
                </a:solidFill>
                <a:ea typeface="+mn-ea"/>
                <a:cs typeface="+mn-cs"/>
              </a:rPr>
              <a:t>প্যাক্স রোমানা</a:t>
            </a:r>
            <a:r>
              <a:rPr lang="en-US" dirty="0" smtClean="0">
                <a:solidFill>
                  <a:schemeClr val="tx1"/>
                </a:solidFill>
                <a:ea typeface="+mn-ea"/>
                <a:cs typeface="+mn-cs"/>
              </a:rPr>
              <a:t>)</a:t>
            </a:r>
            <a:r>
              <a:rPr lang="bn-IN" dirty="0" smtClean="0">
                <a:solidFill>
                  <a:schemeClr val="tx1"/>
                </a:solidFill>
                <a:ea typeface="+mn-ea"/>
                <a:cs typeface="+mn-cs"/>
              </a:rPr>
              <a:t>।</a:t>
            </a:r>
            <a:endParaRPr lang="en-US" dirty="0">
              <a:solidFill>
                <a:schemeClr val="tx1"/>
              </a:solidFill>
              <a:ea typeface="+mn-ea"/>
              <a:cs typeface="+mn-cs"/>
            </a:endParaRPr>
          </a:p>
        </p:txBody>
      </p:sp>
      <p:sp>
        <p:nvSpPr>
          <p:cNvPr id="452679" name="Text Box 71"/>
          <p:cNvSpPr txBox="1">
            <a:spLocks noChangeArrowheads="1"/>
          </p:cNvSpPr>
          <p:nvPr/>
        </p:nvSpPr>
        <p:spPr bwMode="auto">
          <a:xfrm>
            <a:off x="4300015" y="2776918"/>
            <a:ext cx="3900487" cy="5847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bn-IN" dirty="0" smtClean="0">
                <a:solidFill>
                  <a:schemeClr val="tx1"/>
                </a:solidFill>
                <a:latin typeface="Comic Sans MS" pitchFamily="-107" charset="0"/>
                <a:ea typeface="+mn-ea"/>
                <a:cs typeface="+mn-cs"/>
              </a:rPr>
              <a:t>৩</a:t>
            </a:r>
            <a:r>
              <a:rPr lang="en-US" dirty="0" smtClean="0">
                <a:solidFill>
                  <a:schemeClr val="tx1"/>
                </a:solidFill>
                <a:latin typeface="Comic Sans MS" pitchFamily="-107" charset="0"/>
                <a:ea typeface="+mn-ea"/>
                <a:cs typeface="+mn-cs"/>
              </a:rPr>
              <a:t>. </a:t>
            </a:r>
            <a:r>
              <a:rPr lang="bn-IN" u="sng" dirty="0" smtClean="0">
                <a:latin typeface="Comic Sans MS" pitchFamily="-107" charset="0"/>
                <a:ea typeface="+mn-ea"/>
                <a:cs typeface="+mn-cs"/>
              </a:rPr>
              <a:t>মহা সেকেন্দার </a:t>
            </a:r>
            <a:r>
              <a:rPr lang="bn-IN" dirty="0" smtClean="0">
                <a:solidFill>
                  <a:schemeClr val="tx1"/>
                </a:solidFill>
                <a:latin typeface="Comic Sans MS" pitchFamily="-107" charset="0"/>
                <a:ea typeface="+mn-ea"/>
                <a:cs typeface="+mn-cs"/>
              </a:rPr>
              <a:t>পরাজিত দেশ জুড়ে হেলেনিজম্ ছড়িয়ে দেয়। </a:t>
            </a:r>
            <a:endParaRPr lang="en-US" dirty="0">
              <a:solidFill>
                <a:schemeClr val="tx1"/>
              </a:solidFill>
              <a:latin typeface="Comic Sans MS" pitchFamily="-107" charset="0"/>
              <a:ea typeface="+mn-ea"/>
              <a:cs typeface="+mn-cs"/>
            </a:endParaRPr>
          </a:p>
        </p:txBody>
      </p:sp>
      <p:grpSp>
        <p:nvGrpSpPr>
          <p:cNvPr id="67620" name="Group 66"/>
          <p:cNvGrpSpPr>
            <a:grpSpLocks/>
          </p:cNvGrpSpPr>
          <p:nvPr/>
        </p:nvGrpSpPr>
        <p:grpSpPr bwMode="auto">
          <a:xfrm>
            <a:off x="5266724" y="2489310"/>
            <a:ext cx="3236913" cy="396875"/>
            <a:chOff x="3377" y="1638"/>
            <a:chExt cx="2039" cy="250"/>
          </a:xfrm>
        </p:grpSpPr>
        <p:sp>
          <p:nvSpPr>
            <p:cNvPr id="452675" name="Text Box 67"/>
            <p:cNvSpPr txBox="1">
              <a:spLocks noChangeArrowheads="1"/>
            </p:cNvSpPr>
            <p:nvPr/>
          </p:nvSpPr>
          <p:spPr bwMode="auto">
            <a:xfrm>
              <a:off x="3377" y="1657"/>
              <a:ext cx="783"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sz="1800">
                <a:latin typeface="Comic Sans MS" pitchFamily="-107" charset="0"/>
                <a:ea typeface="+mn-ea"/>
                <a:cs typeface="+mn-cs"/>
              </a:endParaRPr>
            </a:p>
          </p:txBody>
        </p:sp>
        <p:sp>
          <p:nvSpPr>
            <p:cNvPr id="452676" name="Text Box 68"/>
            <p:cNvSpPr txBox="1">
              <a:spLocks noChangeArrowheads="1"/>
            </p:cNvSpPr>
            <p:nvPr/>
          </p:nvSpPr>
          <p:spPr bwMode="auto">
            <a:xfrm>
              <a:off x="4108" y="1638"/>
              <a:ext cx="783"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sz="1800">
                <a:latin typeface="Comic Sans MS" pitchFamily="-107" charset="0"/>
                <a:ea typeface="+mn-ea"/>
                <a:cs typeface="+mn-cs"/>
              </a:endParaRPr>
            </a:p>
          </p:txBody>
        </p:sp>
        <p:sp>
          <p:nvSpPr>
            <p:cNvPr id="452677" name="Text Box 69"/>
            <p:cNvSpPr txBox="1">
              <a:spLocks noChangeArrowheads="1"/>
            </p:cNvSpPr>
            <p:nvPr/>
          </p:nvSpPr>
          <p:spPr bwMode="auto">
            <a:xfrm>
              <a:off x="4633" y="1648"/>
              <a:ext cx="783"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sz="1800">
                <a:latin typeface="Comic Sans MS" pitchFamily="-107" charset="0"/>
                <a:ea typeface="+mn-ea"/>
                <a:cs typeface="+mn-cs"/>
              </a:endParaRPr>
            </a:p>
          </p:txBody>
        </p:sp>
      </p:grpSp>
      <p:sp>
        <p:nvSpPr>
          <p:cNvPr id="67605" name="Text Box 87"/>
          <p:cNvSpPr txBox="1">
            <a:spLocks noChangeArrowheads="1"/>
          </p:cNvSpPr>
          <p:nvPr/>
        </p:nvSpPr>
        <p:spPr bwMode="auto">
          <a:xfrm>
            <a:off x="8585200"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5</a:t>
            </a:r>
          </a:p>
        </p:txBody>
      </p:sp>
      <p:sp>
        <p:nvSpPr>
          <p:cNvPr id="452696" name="Rectangle 88"/>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32</a:t>
            </a:r>
          </a:p>
        </p:txBody>
      </p:sp>
      <p:sp>
        <p:nvSpPr>
          <p:cNvPr id="452634" name="Text Box 26"/>
          <p:cNvSpPr txBox="1">
            <a:spLocks noChangeArrowheads="1"/>
          </p:cNvSpPr>
          <p:nvPr/>
        </p:nvSpPr>
        <p:spPr bwMode="auto">
          <a:xfrm>
            <a:off x="710341" y="2777954"/>
            <a:ext cx="3559175" cy="5847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bn-IN" dirty="0" smtClean="0">
                <a:solidFill>
                  <a:schemeClr val="tx1"/>
                </a:solidFill>
                <a:ea typeface="+mn-ea"/>
                <a:cs typeface="+mn-cs"/>
              </a:rPr>
              <a:t>১</a:t>
            </a:r>
            <a:r>
              <a:rPr lang="en-US" dirty="0" smtClean="0">
                <a:solidFill>
                  <a:schemeClr val="tx1"/>
                </a:solidFill>
                <a:ea typeface="+mn-ea"/>
                <a:cs typeface="+mn-cs"/>
              </a:rPr>
              <a:t>. </a:t>
            </a:r>
            <a:r>
              <a:rPr lang="bn-IN" u="sng" dirty="0" smtClean="0">
                <a:latin typeface="Comic Sans MS" pitchFamily="-107" charset="0"/>
              </a:rPr>
              <a:t>হিব্রু ধর্মসাস্ত্র </a:t>
            </a:r>
            <a:r>
              <a:rPr lang="bn-IN" dirty="0" smtClean="0">
                <a:solidFill>
                  <a:schemeClr val="tx1"/>
                </a:solidFill>
                <a:latin typeface="Comic Sans MS" pitchFamily="-107" charset="0"/>
              </a:rPr>
              <a:t>(পুরাতন নিয়ম</a:t>
            </a:r>
            <a:r>
              <a:rPr lang="en-US" dirty="0" smtClean="0">
                <a:solidFill>
                  <a:schemeClr val="tx1"/>
                </a:solidFill>
                <a:latin typeface="Comic Sans MS" pitchFamily="-107" charset="0"/>
              </a:rPr>
              <a:t>) </a:t>
            </a:r>
            <a:r>
              <a:rPr lang="bn-IN" dirty="0" smtClean="0">
                <a:solidFill>
                  <a:schemeClr val="tx1"/>
                </a:solidFill>
                <a:latin typeface="Comic Sans MS" pitchFamily="-107" charset="0"/>
              </a:rPr>
              <a:t>সম্পন্ন হয়।   </a:t>
            </a:r>
            <a:r>
              <a:rPr lang="bn-IN" dirty="0" smtClean="0">
                <a:solidFill>
                  <a:schemeClr val="tx1"/>
                </a:solidFill>
                <a:ea typeface="+mn-ea"/>
                <a:cs typeface="+mn-cs"/>
              </a:rPr>
              <a:t> </a:t>
            </a:r>
            <a:r>
              <a:rPr lang="en-US" dirty="0" smtClean="0">
                <a:solidFill>
                  <a:schemeClr val="tx1"/>
                </a:solidFill>
                <a:ea typeface="+mn-ea"/>
                <a:cs typeface="+mn-cs"/>
              </a:rPr>
              <a:t>                  </a:t>
            </a:r>
            <a:endParaRPr lang="en-US" dirty="0">
              <a:solidFill>
                <a:schemeClr val="tx1"/>
              </a:solidFill>
              <a:ea typeface="+mn-ea"/>
              <a:cs typeface="+mn-cs"/>
            </a:endParaRPr>
          </a:p>
        </p:txBody>
      </p:sp>
      <p:sp>
        <p:nvSpPr>
          <p:cNvPr id="452702" name="Text Box 94"/>
          <p:cNvSpPr txBox="1">
            <a:spLocks noChangeArrowheads="1"/>
          </p:cNvSpPr>
          <p:nvPr/>
        </p:nvSpPr>
        <p:spPr bwMode="auto">
          <a:xfrm>
            <a:off x="813861" y="4007506"/>
            <a:ext cx="3214688" cy="584201"/>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square">
            <a:spAutoFit/>
          </a:bodyPr>
          <a:lstStyle/>
          <a:p>
            <a:pPr>
              <a:spcBef>
                <a:spcPct val="50000"/>
              </a:spcBef>
              <a:defRPr/>
            </a:pPr>
            <a:r>
              <a:rPr lang="en-US" dirty="0" smtClean="0">
                <a:solidFill>
                  <a:schemeClr val="tx1"/>
                </a:solidFill>
                <a:latin typeface="Comic Sans MS" pitchFamily="-107" charset="0"/>
                <a:ea typeface="+mn-ea"/>
                <a:cs typeface="+mn-cs"/>
              </a:rPr>
              <a:t>(</a:t>
            </a:r>
            <a:r>
              <a:rPr lang="bn-IN" dirty="0" smtClean="0">
                <a:solidFill>
                  <a:schemeClr val="tx1"/>
                </a:solidFill>
                <a:latin typeface="Comic Sans MS" pitchFamily="-107" charset="0"/>
                <a:ea typeface="+mn-ea"/>
                <a:cs typeface="+mn-cs"/>
              </a:rPr>
              <a:t>সেপ্টুয়াগিন্ট </a:t>
            </a:r>
            <a:r>
              <a:rPr lang="en-US" dirty="0" smtClean="0">
                <a:solidFill>
                  <a:schemeClr val="tx1"/>
                </a:solidFill>
                <a:latin typeface="Comic Sans MS" pitchFamily="-107" charset="0"/>
                <a:ea typeface="+mn-ea"/>
                <a:cs typeface="+mn-cs"/>
              </a:rPr>
              <a:t>-- “</a:t>
            </a:r>
            <a:r>
              <a:rPr lang="bn-IN" dirty="0" smtClean="0">
                <a:solidFill>
                  <a:schemeClr val="tx1"/>
                </a:solidFill>
                <a:latin typeface="Comic Sans MS" pitchFamily="-107" charset="0"/>
                <a:ea typeface="+mn-ea"/>
                <a:cs typeface="+mn-cs"/>
              </a:rPr>
              <a:t>এল্ এক্স এক্স</a:t>
            </a:r>
            <a:r>
              <a:rPr lang="en-US" dirty="0" smtClean="0">
                <a:solidFill>
                  <a:schemeClr val="tx1"/>
                </a:solidFill>
                <a:latin typeface="Comic Sans MS" pitchFamily="-107" charset="0"/>
                <a:ea typeface="+mn-ea"/>
                <a:cs typeface="+mn-cs"/>
              </a:rPr>
              <a:t>”  </a:t>
            </a:r>
            <a:r>
              <a:rPr lang="en-US" dirty="0">
                <a:solidFill>
                  <a:schemeClr val="tx1"/>
                </a:solidFill>
                <a:latin typeface="Comic Sans MS" pitchFamily="-107" charset="0"/>
                <a:ea typeface="+mn-ea"/>
                <a:cs typeface="+mn-cs"/>
              </a:rPr>
              <a:t/>
            </a:r>
            <a:br>
              <a:rPr lang="en-US" dirty="0">
                <a:solidFill>
                  <a:schemeClr val="tx1"/>
                </a:solidFill>
                <a:latin typeface="Comic Sans MS" pitchFamily="-107" charset="0"/>
                <a:ea typeface="+mn-ea"/>
                <a:cs typeface="+mn-cs"/>
              </a:rPr>
            </a:br>
            <a:r>
              <a:rPr lang="bn-IN" dirty="0" smtClean="0">
                <a:solidFill>
                  <a:schemeClr val="tx1"/>
                </a:solidFill>
                <a:latin typeface="Comic Sans MS" pitchFamily="-107" charset="0"/>
                <a:ea typeface="+mn-ea"/>
                <a:cs typeface="+mn-cs"/>
              </a:rPr>
              <a:t>উল্লেখিত বইয়ে</a:t>
            </a:r>
            <a:r>
              <a:rPr lang="en-US" dirty="0" smtClean="0">
                <a:solidFill>
                  <a:schemeClr val="tx1"/>
                </a:solidFill>
                <a:latin typeface="Comic Sans MS" pitchFamily="-107" charset="0"/>
                <a:ea typeface="+mn-ea"/>
                <a:cs typeface="+mn-cs"/>
              </a:rPr>
              <a:t>)</a:t>
            </a:r>
            <a:endParaRPr lang="en-US" dirty="0">
              <a:solidFill>
                <a:schemeClr val="tx1"/>
              </a:solidFill>
              <a:latin typeface="Comic Sans MS" pitchFamily="-107" charset="0"/>
              <a:ea typeface="+mn-ea"/>
              <a:cs typeface="+mn-cs"/>
            </a:endParaRPr>
          </a:p>
        </p:txBody>
      </p:sp>
      <p:grpSp>
        <p:nvGrpSpPr>
          <p:cNvPr id="58" name="Group 57"/>
          <p:cNvGrpSpPr/>
          <p:nvPr/>
        </p:nvGrpSpPr>
        <p:grpSpPr>
          <a:xfrm>
            <a:off x="8137172" y="3433556"/>
            <a:ext cx="984250" cy="550863"/>
            <a:chOff x="9978451" y="3625467"/>
            <a:chExt cx="984250" cy="550863"/>
          </a:xfrm>
        </p:grpSpPr>
        <p:grpSp>
          <p:nvGrpSpPr>
            <p:cNvPr id="59" name="Group 34"/>
            <p:cNvGrpSpPr/>
            <p:nvPr/>
          </p:nvGrpSpPr>
          <p:grpSpPr>
            <a:xfrm>
              <a:off x="9978451" y="3625467"/>
              <a:ext cx="984250" cy="550863"/>
              <a:chOff x="7931150" y="3429000"/>
              <a:chExt cx="984250" cy="550863"/>
            </a:xfrm>
          </p:grpSpPr>
          <p:sp>
            <p:nvSpPr>
              <p:cNvPr id="61"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2"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3"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4"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গ্রীক সেকেন্দার</a:t>
                </a:r>
                <a:endParaRPr lang="en-US" sz="900" dirty="0">
                  <a:solidFill>
                    <a:srgbClr val="000000"/>
                  </a:solidFill>
                  <a:latin typeface="Helvetica" charset="0"/>
                </a:endParaRPr>
              </a:p>
            </p:txBody>
          </p:sp>
          <p:sp>
            <p:nvSpPr>
              <p:cNvPr id="67"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নীরবতা</a:t>
                </a:r>
                <a:endParaRPr lang="en-US" sz="900" dirty="0">
                  <a:solidFill>
                    <a:srgbClr val="000000"/>
                  </a:solidFill>
                  <a:latin typeface="Chicago" charset="0"/>
                </a:endParaRPr>
              </a:p>
            </p:txBody>
          </p:sp>
        </p:grpSp>
        <p:sp>
          <p:nvSpPr>
            <p:cNvPr id="60" name="Rectangle 59"/>
            <p:cNvSpPr/>
            <p:nvPr/>
          </p:nvSpPr>
          <p:spPr>
            <a:xfrm>
              <a:off x="10039491" y="3919102"/>
              <a:ext cx="891591" cy="196802"/>
            </a:xfrm>
            <a:prstGeom prst="rect">
              <a:avLst/>
            </a:prstGeom>
          </p:spPr>
          <p:txBody>
            <a:bodyPr wrap="none">
              <a:spAutoFit/>
            </a:bodyPr>
            <a:lstStyle/>
            <a:p>
              <a:pPr>
                <a:spcBef>
                  <a:spcPct val="50000"/>
                </a:spcBef>
              </a:pPr>
              <a:r>
                <a:rPr lang="bn-IN" sz="900" dirty="0" smtClean="0">
                  <a:solidFill>
                    <a:schemeClr val="bg2"/>
                  </a:solidFill>
                  <a:latin typeface="Helvetica" charset="0"/>
                </a:rPr>
                <a:t>রোমিয় পদ্ধতি </a:t>
              </a:r>
              <a:endParaRPr lang="en-US" sz="900" dirty="0">
                <a:solidFill>
                  <a:schemeClr val="bg2"/>
                </a:solidFill>
                <a:latin typeface="Helvetica" charset="0"/>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452633"/>
                                        </p:tgtEl>
                                        <p:attrNameLst>
                                          <p:attrName>style.visibility</p:attrName>
                                        </p:attrNameLst>
                                      </p:cBhvr>
                                      <p:to>
                                        <p:strVal val="visible"/>
                                      </p:to>
                                    </p:set>
                                    <p:anim calcmode="lin" valueType="num">
                                      <p:cBhvr additive="base">
                                        <p:cTn id="7" dur="500" fill="hold"/>
                                        <p:tgtEl>
                                          <p:spTgt spid="452633"/>
                                        </p:tgtEl>
                                        <p:attrNameLst>
                                          <p:attrName>ppt_x</p:attrName>
                                        </p:attrNameLst>
                                      </p:cBhvr>
                                      <p:tavLst>
                                        <p:tav tm="0">
                                          <p:val>
                                            <p:strVal val="#ppt_x"/>
                                          </p:val>
                                        </p:tav>
                                        <p:tav tm="100000">
                                          <p:val>
                                            <p:strVal val="#ppt_x"/>
                                          </p:val>
                                        </p:tav>
                                      </p:tavLst>
                                    </p:anim>
                                    <p:anim calcmode="lin" valueType="num">
                                      <p:cBhvr additive="base">
                                        <p:cTn id="8" dur="500" fill="hold"/>
                                        <p:tgtEl>
                                          <p:spTgt spid="4526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452634"/>
                                        </p:tgtEl>
                                        <p:attrNameLst>
                                          <p:attrName>style.visibility</p:attrName>
                                        </p:attrNameLst>
                                      </p:cBhvr>
                                      <p:to>
                                        <p:strVal val="visible"/>
                                      </p:to>
                                    </p:set>
                                    <p:animEffect transition="in" filter="box(in)">
                                      <p:cBhvr>
                                        <p:cTn id="13" dur="500"/>
                                        <p:tgtEl>
                                          <p:spTgt spid="45263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52630"/>
                                        </p:tgtEl>
                                        <p:attrNameLst>
                                          <p:attrName>style.visibility</p:attrName>
                                        </p:attrNameLst>
                                      </p:cBhvr>
                                      <p:to>
                                        <p:strVal val="visible"/>
                                      </p:to>
                                    </p:set>
                                    <p:animEffect transition="in" filter="fade">
                                      <p:cBhvr>
                                        <p:cTn id="18" dur="2000"/>
                                        <p:tgtEl>
                                          <p:spTgt spid="452630"/>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452702"/>
                                        </p:tgtEl>
                                        <p:attrNameLst>
                                          <p:attrName>style.visibility</p:attrName>
                                        </p:attrNameLst>
                                      </p:cBhvr>
                                      <p:to>
                                        <p:strVal val="visible"/>
                                      </p:to>
                                    </p:set>
                                    <p:animEffect transition="in" filter="dissolve">
                                      <p:cBhvr>
                                        <p:cTn id="21" dur="500"/>
                                        <p:tgtEl>
                                          <p:spTgt spid="45270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52679"/>
                                        </p:tgtEl>
                                        <p:attrNameLst>
                                          <p:attrName>style.visibility</p:attrName>
                                        </p:attrNameLst>
                                      </p:cBhvr>
                                      <p:to>
                                        <p:strVal val="visible"/>
                                      </p:to>
                                    </p:set>
                                    <p:animEffect transition="in" filter="fade">
                                      <p:cBhvr>
                                        <p:cTn id="26" dur="2000"/>
                                        <p:tgtEl>
                                          <p:spTgt spid="45267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52668"/>
                                        </p:tgtEl>
                                        <p:attrNameLst>
                                          <p:attrName>style.visibility</p:attrName>
                                        </p:attrNameLst>
                                      </p:cBhvr>
                                      <p:to>
                                        <p:strVal val="visible"/>
                                      </p:to>
                                    </p:set>
                                    <p:animEffect transition="in" filter="fade">
                                      <p:cBhvr>
                                        <p:cTn id="31" dur="2000"/>
                                        <p:tgtEl>
                                          <p:spTgt spid="452668"/>
                                        </p:tgtEl>
                                      </p:cBhvr>
                                    </p:animEffect>
                                  </p:childTnLst>
                                </p:cTn>
                              </p:par>
                            </p:childTnLst>
                          </p:cTn>
                        </p:par>
                      </p:childTnLst>
                    </p:cTn>
                  </p:par>
                  <p:par>
                    <p:cTn id="32" fill="hold">
                      <p:stCondLst>
                        <p:cond delay="indefinite"/>
                      </p:stCondLst>
                      <p:childTnLst>
                        <p:par>
                          <p:cTn id="33" fill="hold">
                            <p:stCondLst>
                              <p:cond delay="0"/>
                            </p:stCondLst>
                            <p:childTnLst>
                              <p:par>
                                <p:cTn id="34" presetID="7" presetClass="entr" presetSubtype="4" fill="hold" grpId="0" nodeType="clickEffect">
                                  <p:stCondLst>
                                    <p:cond delay="0"/>
                                  </p:stCondLst>
                                  <p:childTnLst>
                                    <p:set>
                                      <p:cBhvr>
                                        <p:cTn id="35" dur="1" fill="hold">
                                          <p:stCondLst>
                                            <p:cond delay="0"/>
                                          </p:stCondLst>
                                        </p:cTn>
                                        <p:tgtEl>
                                          <p:spTgt spid="452632"/>
                                        </p:tgtEl>
                                        <p:attrNameLst>
                                          <p:attrName>style.visibility</p:attrName>
                                        </p:attrNameLst>
                                      </p:cBhvr>
                                      <p:to>
                                        <p:strVal val="visible"/>
                                      </p:to>
                                    </p:set>
                                    <p:anim calcmode="lin" valueType="num">
                                      <p:cBhvr additive="base">
                                        <p:cTn id="36" dur="2000" fill="hold"/>
                                        <p:tgtEl>
                                          <p:spTgt spid="452632"/>
                                        </p:tgtEl>
                                        <p:attrNameLst>
                                          <p:attrName>ppt_x</p:attrName>
                                        </p:attrNameLst>
                                      </p:cBhvr>
                                      <p:tavLst>
                                        <p:tav tm="0">
                                          <p:val>
                                            <p:strVal val="#ppt_x"/>
                                          </p:val>
                                        </p:tav>
                                        <p:tav tm="100000">
                                          <p:val>
                                            <p:strVal val="#ppt_x"/>
                                          </p:val>
                                        </p:tav>
                                      </p:tavLst>
                                    </p:anim>
                                    <p:anim calcmode="lin" valueType="num">
                                      <p:cBhvr additive="base">
                                        <p:cTn id="37" dur="2000" fill="hold"/>
                                        <p:tgtEl>
                                          <p:spTgt spid="4526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32" grpId="0"/>
      <p:bldP spid="452633" grpId="0" animBg="1"/>
      <p:bldP spid="452630" grpId="0"/>
      <p:bldP spid="452668" grpId="0"/>
      <p:bldP spid="452679" grpId="0"/>
      <p:bldP spid="452634" grpId="0"/>
      <p:bldP spid="45270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Rectangle 424"/>
          <p:cNvSpPr/>
          <p:nvPr/>
        </p:nvSpPr>
        <p:spPr>
          <a:xfrm>
            <a:off x="7206095" y="1182383"/>
            <a:ext cx="1098378" cy="246221"/>
          </a:xfrm>
          <a:prstGeom prst="rect">
            <a:avLst/>
          </a:prstGeom>
        </p:spPr>
        <p:txBody>
          <a:bodyPr wrap="none">
            <a:spAutoFit/>
          </a:bodyPr>
          <a:lstStyle/>
          <a:p>
            <a:pPr>
              <a:defRPr/>
            </a:pPr>
            <a:r>
              <a:rPr lang="bn-IN" sz="1000" b="1" dirty="0" smtClean="0">
                <a:solidFill>
                  <a:srgbClr val="FFFF00"/>
                </a:solidFill>
                <a:effectLst/>
              </a:rPr>
              <a:t>(১০০০ </a:t>
            </a:r>
            <a:r>
              <a:rPr lang="bn-IN" sz="1000" b="1" dirty="0">
                <a:solidFill>
                  <a:srgbClr val="FFFF00"/>
                </a:solidFill>
                <a:effectLst/>
              </a:rPr>
              <a:t>খ্রিষ্ট পূর্ব)  </a:t>
            </a:r>
            <a:endParaRPr lang="en-SG" sz="1000" dirty="0">
              <a:solidFill>
                <a:srgbClr val="FFFF00"/>
              </a:solidFill>
            </a:endParaRPr>
          </a:p>
        </p:txBody>
      </p:sp>
      <p:sp>
        <p:nvSpPr>
          <p:cNvPr id="424" name="Rectangle 423"/>
          <p:cNvSpPr/>
          <p:nvPr/>
        </p:nvSpPr>
        <p:spPr>
          <a:xfrm>
            <a:off x="4920094" y="4202161"/>
            <a:ext cx="1101584" cy="246221"/>
          </a:xfrm>
          <a:prstGeom prst="rect">
            <a:avLst/>
          </a:prstGeom>
        </p:spPr>
        <p:txBody>
          <a:bodyPr wrap="none">
            <a:spAutoFit/>
          </a:bodyPr>
          <a:lstStyle/>
          <a:p>
            <a:pPr>
              <a:defRPr/>
            </a:pPr>
            <a:r>
              <a:rPr lang="bn-IN" sz="1000" b="1" dirty="0" smtClean="0">
                <a:solidFill>
                  <a:srgbClr val="FFFF00"/>
                </a:solidFill>
                <a:effectLst/>
              </a:rPr>
              <a:t>(১৫০০ </a:t>
            </a:r>
            <a:r>
              <a:rPr lang="bn-IN" sz="1000" b="1" dirty="0">
                <a:solidFill>
                  <a:srgbClr val="FFFF00"/>
                </a:solidFill>
                <a:effectLst/>
              </a:rPr>
              <a:t>খ্রিষ্ট পূর্ব)  </a:t>
            </a:r>
            <a:endParaRPr lang="en-SG" sz="1000" dirty="0">
              <a:solidFill>
                <a:srgbClr val="FFFF00"/>
              </a:solidFill>
            </a:endParaRPr>
          </a:p>
        </p:txBody>
      </p:sp>
      <p:sp>
        <p:nvSpPr>
          <p:cNvPr id="310" name="Rectangle 309"/>
          <p:cNvSpPr/>
          <p:nvPr/>
        </p:nvSpPr>
        <p:spPr>
          <a:xfrm>
            <a:off x="4824139" y="2040339"/>
            <a:ext cx="1200150" cy="246063"/>
          </a:xfrm>
          <a:prstGeom prst="rect">
            <a:avLst/>
          </a:prstGeom>
        </p:spPr>
        <p:txBody>
          <a:bodyPr wrap="none">
            <a:spAutoFit/>
          </a:bodyPr>
          <a:lstStyle/>
          <a:p>
            <a:pPr>
              <a:defRPr/>
            </a:pPr>
            <a:r>
              <a:rPr lang="bn-IN" sz="1000" b="1" dirty="0">
                <a:solidFill>
                  <a:srgbClr val="FFFF00"/>
                </a:solidFill>
                <a:effectLst/>
              </a:rPr>
              <a:t>(২০০০ খ্রিষ্ট পূর্ব)  </a:t>
            </a:r>
            <a:endParaRPr lang="en-SG" sz="1000" dirty="0">
              <a:solidFill>
                <a:srgbClr val="FFFF00"/>
              </a:solidFill>
            </a:endParaRPr>
          </a:p>
        </p:txBody>
      </p:sp>
      <p:sp>
        <p:nvSpPr>
          <p:cNvPr id="4324" name="Rectangle 4"/>
          <p:cNvSpPr>
            <a:spLocks noChangeArrowheads="1"/>
          </p:cNvSpPr>
          <p:nvPr/>
        </p:nvSpPr>
        <p:spPr bwMode="auto">
          <a:xfrm>
            <a:off x="5310188" y="519113"/>
            <a:ext cx="7667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70" name="Freeform 85"/>
          <p:cNvSpPr>
            <a:spLocks/>
          </p:cNvSpPr>
          <p:nvPr/>
        </p:nvSpPr>
        <p:spPr bwMode="auto">
          <a:xfrm>
            <a:off x="7326313" y="3429000"/>
            <a:ext cx="204788" cy="65088"/>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71" name="Freeform 86"/>
          <p:cNvSpPr>
            <a:spLocks/>
          </p:cNvSpPr>
          <p:nvPr/>
        </p:nvSpPr>
        <p:spPr bwMode="auto">
          <a:xfrm>
            <a:off x="7351713" y="1397000"/>
            <a:ext cx="204788"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72" name="Freeform 87"/>
          <p:cNvSpPr>
            <a:spLocks/>
          </p:cNvSpPr>
          <p:nvPr/>
        </p:nvSpPr>
        <p:spPr bwMode="auto">
          <a:xfrm>
            <a:off x="7326313" y="3416300"/>
            <a:ext cx="204788"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73" name="AutoShape 88"/>
          <p:cNvSpPr>
            <a:spLocks noChangeArrowheads="1"/>
          </p:cNvSpPr>
          <p:nvPr/>
        </p:nvSpPr>
        <p:spPr bwMode="auto">
          <a:xfrm>
            <a:off x="6597651" y="3235325"/>
            <a:ext cx="730250" cy="42068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74" name="Freeform 89"/>
          <p:cNvSpPr>
            <a:spLocks/>
          </p:cNvSpPr>
          <p:nvPr/>
        </p:nvSpPr>
        <p:spPr bwMode="auto">
          <a:xfrm>
            <a:off x="7339013" y="717550"/>
            <a:ext cx="204788" cy="65088"/>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75" name="Freeform 90"/>
          <p:cNvSpPr>
            <a:spLocks/>
          </p:cNvSpPr>
          <p:nvPr/>
        </p:nvSpPr>
        <p:spPr bwMode="auto">
          <a:xfrm>
            <a:off x="7326313" y="717550"/>
            <a:ext cx="217488" cy="77788"/>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76" name="Rectangle 91"/>
          <p:cNvSpPr>
            <a:spLocks noChangeArrowheads="1"/>
          </p:cNvSpPr>
          <p:nvPr/>
        </p:nvSpPr>
        <p:spPr bwMode="auto">
          <a:xfrm>
            <a:off x="6870701" y="981075"/>
            <a:ext cx="35083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350</a:t>
            </a:r>
          </a:p>
        </p:txBody>
      </p:sp>
      <p:sp>
        <p:nvSpPr>
          <p:cNvPr id="4277" name="Freeform 92"/>
          <p:cNvSpPr>
            <a:spLocks/>
          </p:cNvSpPr>
          <p:nvPr/>
        </p:nvSpPr>
        <p:spPr bwMode="auto">
          <a:xfrm>
            <a:off x="7339013" y="704850"/>
            <a:ext cx="204788"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78" name="AutoShape 93"/>
          <p:cNvSpPr>
            <a:spLocks noChangeArrowheads="1"/>
          </p:cNvSpPr>
          <p:nvPr/>
        </p:nvSpPr>
        <p:spPr bwMode="auto">
          <a:xfrm>
            <a:off x="6597651" y="577850"/>
            <a:ext cx="730250" cy="2444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79" name="Rectangle 94"/>
          <p:cNvSpPr>
            <a:spLocks noChangeArrowheads="1"/>
          </p:cNvSpPr>
          <p:nvPr/>
        </p:nvSpPr>
        <p:spPr bwMode="auto">
          <a:xfrm>
            <a:off x="6596063" y="735013"/>
            <a:ext cx="952500" cy="4333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80" name="AutoShape 95"/>
          <p:cNvSpPr>
            <a:spLocks noChangeArrowheads="1"/>
          </p:cNvSpPr>
          <p:nvPr/>
        </p:nvSpPr>
        <p:spPr bwMode="auto">
          <a:xfrm>
            <a:off x="6616701" y="603250"/>
            <a:ext cx="692150" cy="2444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81" name="AutoShape 96"/>
          <p:cNvSpPr>
            <a:spLocks noChangeArrowheads="1"/>
          </p:cNvSpPr>
          <p:nvPr/>
        </p:nvSpPr>
        <p:spPr bwMode="auto">
          <a:xfrm>
            <a:off x="6588126" y="1279525"/>
            <a:ext cx="744538" cy="2825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82" name="Rectangle 97"/>
          <p:cNvSpPr>
            <a:spLocks noChangeArrowheads="1"/>
          </p:cNvSpPr>
          <p:nvPr/>
        </p:nvSpPr>
        <p:spPr bwMode="auto">
          <a:xfrm>
            <a:off x="6586538" y="1443038"/>
            <a:ext cx="971550" cy="167163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83" name="AutoShape 98"/>
          <p:cNvSpPr>
            <a:spLocks noChangeArrowheads="1"/>
          </p:cNvSpPr>
          <p:nvPr/>
        </p:nvSpPr>
        <p:spPr bwMode="auto">
          <a:xfrm>
            <a:off x="6607176" y="1311275"/>
            <a:ext cx="706438" cy="106362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84" name="Rectangle 99"/>
          <p:cNvSpPr>
            <a:spLocks noChangeArrowheads="1"/>
          </p:cNvSpPr>
          <p:nvPr/>
        </p:nvSpPr>
        <p:spPr bwMode="auto">
          <a:xfrm>
            <a:off x="6596063" y="3414713"/>
            <a:ext cx="969963" cy="90646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85" name="AutoShape 100"/>
          <p:cNvSpPr>
            <a:spLocks noChangeArrowheads="1"/>
          </p:cNvSpPr>
          <p:nvPr/>
        </p:nvSpPr>
        <p:spPr bwMode="auto">
          <a:xfrm>
            <a:off x="6616701" y="3267075"/>
            <a:ext cx="698500" cy="706438"/>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87" name="Line 102"/>
          <p:cNvSpPr>
            <a:spLocks noChangeShapeType="1"/>
          </p:cNvSpPr>
          <p:nvPr/>
        </p:nvSpPr>
        <p:spPr bwMode="auto">
          <a:xfrm>
            <a:off x="6634163" y="93980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88" name="Line 103"/>
          <p:cNvSpPr>
            <a:spLocks noChangeShapeType="1"/>
          </p:cNvSpPr>
          <p:nvPr/>
        </p:nvSpPr>
        <p:spPr bwMode="auto">
          <a:xfrm>
            <a:off x="6627813" y="11112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89" name="Rectangle 104"/>
          <p:cNvSpPr>
            <a:spLocks noChangeArrowheads="1"/>
          </p:cNvSpPr>
          <p:nvPr/>
        </p:nvSpPr>
        <p:spPr bwMode="auto">
          <a:xfrm>
            <a:off x="6845301" y="930275"/>
            <a:ext cx="432810"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1000" dirty="0" smtClean="0">
                <a:solidFill>
                  <a:srgbClr val="000000"/>
                </a:solidFill>
                <a:latin typeface="Helvetica" charset="0"/>
              </a:rPr>
              <a:t>৩৫০</a:t>
            </a:r>
            <a:endParaRPr lang="en-US" sz="1000" dirty="0">
              <a:solidFill>
                <a:srgbClr val="000000"/>
              </a:solidFill>
              <a:latin typeface="Helvetica" charset="0"/>
            </a:endParaRPr>
          </a:p>
        </p:txBody>
      </p:sp>
      <p:sp>
        <p:nvSpPr>
          <p:cNvPr id="4291" name="Rectangle 106"/>
          <p:cNvSpPr>
            <a:spLocks noChangeArrowheads="1"/>
          </p:cNvSpPr>
          <p:nvPr/>
        </p:nvSpPr>
        <p:spPr bwMode="auto">
          <a:xfrm>
            <a:off x="6573838" y="558800"/>
            <a:ext cx="708526"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অরাজকতা</a:t>
            </a:r>
            <a:endParaRPr lang="en-US" sz="900" dirty="0">
              <a:solidFill>
                <a:srgbClr val="000000"/>
              </a:solidFill>
              <a:latin typeface="Chicago" charset="0"/>
            </a:endParaRPr>
          </a:p>
        </p:txBody>
      </p:sp>
      <p:sp>
        <p:nvSpPr>
          <p:cNvPr id="4292" name="Line 107"/>
          <p:cNvSpPr>
            <a:spLocks noChangeShapeType="1"/>
          </p:cNvSpPr>
          <p:nvPr/>
        </p:nvSpPr>
        <p:spPr bwMode="auto">
          <a:xfrm>
            <a:off x="6627813" y="178435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93" name="Line 108"/>
          <p:cNvSpPr>
            <a:spLocks noChangeShapeType="1"/>
          </p:cNvSpPr>
          <p:nvPr/>
        </p:nvSpPr>
        <p:spPr bwMode="auto">
          <a:xfrm>
            <a:off x="6615113" y="248285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94" name="Line 109"/>
          <p:cNvSpPr>
            <a:spLocks noChangeShapeType="1"/>
          </p:cNvSpPr>
          <p:nvPr/>
        </p:nvSpPr>
        <p:spPr bwMode="auto">
          <a:xfrm>
            <a:off x="6615113" y="266065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9886" name="Rectangle 110"/>
          <p:cNvSpPr>
            <a:spLocks noChangeArrowheads="1"/>
          </p:cNvSpPr>
          <p:nvPr/>
        </p:nvSpPr>
        <p:spPr bwMode="auto">
          <a:xfrm>
            <a:off x="6653213" y="1600200"/>
            <a:ext cx="702114" cy="228268"/>
          </a:xfrm>
          <a:prstGeom prst="rect">
            <a:avLst/>
          </a:prstGeom>
          <a:noFill/>
          <a:ln w="12700">
            <a:noFill/>
            <a:miter lim="800000"/>
            <a:headEnd/>
            <a:tailEnd/>
          </a:ln>
          <a:effectLst/>
        </p:spPr>
        <p:txBody>
          <a:bodyPr wrap="none" lIns="90487" tIns="44450" rIns="90487" bIns="44450">
            <a:spAutoFit/>
          </a:bodyPr>
          <a:lstStyle/>
          <a:p>
            <a:pPr>
              <a:defRPr/>
            </a:pPr>
            <a:r>
              <a:rPr lang="en-US" sz="900" dirty="0">
                <a:solidFill>
                  <a:srgbClr val="000000"/>
                </a:solidFill>
                <a:effectLst>
                  <a:outerShdw blurRad="38100" dist="38100" dir="2700000" algn="tl">
                    <a:srgbClr val="FFFFFF"/>
                  </a:outerShdw>
                </a:effectLst>
                <a:latin typeface="Helvetica" charset="0"/>
              </a:rPr>
              <a:t> ••• </a:t>
            </a:r>
            <a:r>
              <a:rPr lang="bn-IN" sz="900" dirty="0" smtClean="0">
                <a:solidFill>
                  <a:srgbClr val="000000"/>
                </a:solidFill>
                <a:effectLst>
                  <a:outerShdw blurRad="38100" dist="38100" dir="2700000" algn="tl">
                    <a:srgbClr val="FFFFFF"/>
                  </a:outerShdw>
                </a:effectLst>
                <a:latin typeface="Helvetica" charset="0"/>
              </a:rPr>
              <a:t>ভঙ্গ</a:t>
            </a:r>
            <a:r>
              <a:rPr lang="en-US" sz="900" dirty="0" smtClean="0">
                <a:solidFill>
                  <a:srgbClr val="000000"/>
                </a:solidFill>
                <a:effectLst>
                  <a:outerShdw blurRad="38100" dist="38100" dir="2700000" algn="tl">
                    <a:srgbClr val="FFFFFF"/>
                  </a:outerShdw>
                </a:effectLst>
                <a:latin typeface="Helvetica" charset="0"/>
              </a:rPr>
              <a:t>••• </a:t>
            </a:r>
            <a:endParaRPr lang="en-US" sz="900" dirty="0">
              <a:solidFill>
                <a:srgbClr val="000000"/>
              </a:solidFill>
              <a:effectLst>
                <a:outerShdw blurRad="38100" dist="38100" dir="2700000" algn="tl">
                  <a:srgbClr val="FFFFFF"/>
                </a:outerShdw>
              </a:effectLst>
              <a:latin typeface="Helvetica" charset="0"/>
            </a:endParaRPr>
          </a:p>
        </p:txBody>
      </p:sp>
      <p:sp>
        <p:nvSpPr>
          <p:cNvPr id="4296" name="Rectangle 111"/>
          <p:cNvSpPr>
            <a:spLocks noChangeArrowheads="1"/>
          </p:cNvSpPr>
          <p:nvPr/>
        </p:nvSpPr>
        <p:spPr bwMode="auto">
          <a:xfrm>
            <a:off x="6589713" y="1978025"/>
            <a:ext cx="60801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bn-IN" sz="800" dirty="0" smtClean="0">
                <a:solidFill>
                  <a:srgbClr val="000000"/>
                </a:solidFill>
                <a:latin typeface="Helvetica" charset="0"/>
              </a:rPr>
              <a:t>ইশ্রায়েল </a:t>
            </a:r>
            <a:endParaRPr lang="en-US" sz="800" dirty="0">
              <a:solidFill>
                <a:srgbClr val="000000"/>
              </a:solidFill>
              <a:latin typeface="Helvetica" charset="0"/>
            </a:endParaRPr>
          </a:p>
        </p:txBody>
      </p:sp>
      <p:sp>
        <p:nvSpPr>
          <p:cNvPr id="4297" name="Rectangle 112"/>
          <p:cNvSpPr>
            <a:spLocks noChangeArrowheads="1"/>
          </p:cNvSpPr>
          <p:nvPr/>
        </p:nvSpPr>
        <p:spPr bwMode="auto">
          <a:xfrm>
            <a:off x="6680201" y="2143125"/>
            <a:ext cx="774250" cy="212879"/>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800" dirty="0" smtClean="0">
                <a:solidFill>
                  <a:srgbClr val="000000"/>
                </a:solidFill>
                <a:latin typeface="Helvetica" charset="0"/>
              </a:rPr>
              <a:t>১০             ২</a:t>
            </a:r>
            <a:endParaRPr lang="en-US" sz="800" dirty="0">
              <a:solidFill>
                <a:srgbClr val="000000"/>
              </a:solidFill>
              <a:latin typeface="Helvetica" charset="0"/>
            </a:endParaRPr>
          </a:p>
        </p:txBody>
      </p:sp>
      <p:sp>
        <p:nvSpPr>
          <p:cNvPr id="4298" name="Rectangle 113"/>
          <p:cNvSpPr>
            <a:spLocks noChangeArrowheads="1"/>
          </p:cNvSpPr>
          <p:nvPr/>
        </p:nvSpPr>
        <p:spPr bwMode="auto">
          <a:xfrm>
            <a:off x="6597651" y="2498725"/>
            <a:ext cx="955389"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dirty="0">
                <a:solidFill>
                  <a:srgbClr val="000000"/>
                </a:solidFill>
                <a:latin typeface="Helvetica" charset="0"/>
              </a:rPr>
              <a:t> </a:t>
            </a:r>
            <a:r>
              <a:rPr lang="bn-IN" sz="800" dirty="0" smtClean="0">
                <a:solidFill>
                  <a:srgbClr val="000000"/>
                </a:solidFill>
                <a:latin typeface="Helvetica" charset="0"/>
              </a:rPr>
              <a:t>২০-জে </a:t>
            </a:r>
            <a:r>
              <a:rPr lang="en-US" sz="800" dirty="0" smtClean="0">
                <a:solidFill>
                  <a:srgbClr val="000000"/>
                </a:solidFill>
                <a:latin typeface="Helvetica" charset="0"/>
              </a:rPr>
              <a:t>  </a:t>
            </a:r>
            <a:r>
              <a:rPr lang="bn-IN" sz="800" dirty="0" smtClean="0">
                <a:solidFill>
                  <a:srgbClr val="000000"/>
                </a:solidFill>
                <a:latin typeface="Helvetica" charset="0"/>
              </a:rPr>
              <a:t> ২০-আর</a:t>
            </a:r>
            <a:endParaRPr lang="en-US" sz="800" dirty="0">
              <a:solidFill>
                <a:srgbClr val="000000"/>
              </a:solidFill>
              <a:latin typeface="Helvetica" charset="0"/>
            </a:endParaRPr>
          </a:p>
        </p:txBody>
      </p:sp>
      <p:sp>
        <p:nvSpPr>
          <p:cNvPr id="4299" name="Rectangle 114"/>
          <p:cNvSpPr>
            <a:spLocks noChangeArrowheads="1"/>
          </p:cNvSpPr>
          <p:nvPr/>
        </p:nvSpPr>
        <p:spPr bwMode="auto">
          <a:xfrm>
            <a:off x="6615113" y="2689225"/>
            <a:ext cx="844782"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dirty="0">
                <a:solidFill>
                  <a:srgbClr val="000000"/>
                </a:solidFill>
                <a:latin typeface="Helvetica" charset="0"/>
              </a:rPr>
              <a:t> </a:t>
            </a:r>
            <a:r>
              <a:rPr lang="bn-IN" sz="800" dirty="0" smtClean="0">
                <a:solidFill>
                  <a:srgbClr val="000000"/>
                </a:solidFill>
                <a:latin typeface="Helvetica" charset="0"/>
              </a:rPr>
              <a:t>২০০        ৩৫০</a:t>
            </a:r>
            <a:endParaRPr lang="en-US" sz="800" dirty="0">
              <a:solidFill>
                <a:srgbClr val="000000"/>
              </a:solidFill>
              <a:latin typeface="Helvetica" charset="0"/>
            </a:endParaRPr>
          </a:p>
        </p:txBody>
      </p:sp>
      <p:sp>
        <p:nvSpPr>
          <p:cNvPr id="4300" name="Rectangle 115"/>
          <p:cNvSpPr>
            <a:spLocks noChangeArrowheads="1"/>
          </p:cNvSpPr>
          <p:nvPr/>
        </p:nvSpPr>
        <p:spPr bwMode="auto">
          <a:xfrm>
            <a:off x="6538913" y="2854325"/>
            <a:ext cx="1000273"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800" dirty="0" smtClean="0">
                <a:solidFill>
                  <a:srgbClr val="000000"/>
                </a:solidFill>
                <a:latin typeface="Helvetica" charset="0"/>
              </a:rPr>
              <a:t>  অশূর        বাবিল</a:t>
            </a:r>
            <a:endParaRPr lang="en-US" sz="800" dirty="0">
              <a:solidFill>
                <a:srgbClr val="000000"/>
              </a:solidFill>
              <a:latin typeface="Helvetica" charset="0"/>
            </a:endParaRPr>
          </a:p>
        </p:txBody>
      </p:sp>
      <p:sp>
        <p:nvSpPr>
          <p:cNvPr id="4301" name="Line 116"/>
          <p:cNvSpPr>
            <a:spLocks noChangeShapeType="1"/>
          </p:cNvSpPr>
          <p:nvPr/>
        </p:nvSpPr>
        <p:spPr bwMode="auto">
          <a:xfrm>
            <a:off x="6627813" y="283845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 name="Rectangle 117"/>
          <p:cNvSpPr>
            <a:spLocks noChangeArrowheads="1"/>
          </p:cNvSpPr>
          <p:nvPr/>
        </p:nvSpPr>
        <p:spPr bwMode="auto">
          <a:xfrm>
            <a:off x="6618288" y="1800225"/>
            <a:ext cx="896078"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800" dirty="0" smtClean="0">
                <a:solidFill>
                  <a:srgbClr val="000000"/>
                </a:solidFill>
                <a:latin typeface="Helvetica" charset="0"/>
              </a:rPr>
              <a:t>উত্তর       দক্ষিণ </a:t>
            </a:r>
            <a:endParaRPr lang="en-US" sz="800" dirty="0">
              <a:solidFill>
                <a:srgbClr val="000000"/>
              </a:solidFill>
              <a:latin typeface="Helvetica" charset="0"/>
            </a:endParaRPr>
          </a:p>
        </p:txBody>
      </p:sp>
      <p:sp>
        <p:nvSpPr>
          <p:cNvPr id="4303" name="Line 118"/>
          <p:cNvSpPr>
            <a:spLocks noChangeShapeType="1"/>
          </p:cNvSpPr>
          <p:nvPr/>
        </p:nvSpPr>
        <p:spPr bwMode="auto">
          <a:xfrm>
            <a:off x="6621463" y="301625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4" name="Line 119"/>
          <p:cNvSpPr>
            <a:spLocks noChangeShapeType="1"/>
          </p:cNvSpPr>
          <p:nvPr/>
        </p:nvSpPr>
        <p:spPr bwMode="auto">
          <a:xfrm>
            <a:off x="7059613" y="1866900"/>
            <a:ext cx="0" cy="118110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9896" name="Rectangle 120"/>
          <p:cNvSpPr>
            <a:spLocks noChangeArrowheads="1"/>
          </p:cNvSpPr>
          <p:nvPr/>
        </p:nvSpPr>
        <p:spPr bwMode="auto">
          <a:xfrm>
            <a:off x="6764398" y="2308225"/>
            <a:ext cx="671658" cy="212879"/>
          </a:xfrm>
          <a:prstGeom prst="rect">
            <a:avLst/>
          </a:prstGeom>
          <a:noFill/>
          <a:ln w="12700">
            <a:noFill/>
            <a:miter lim="800000"/>
            <a:headEnd/>
            <a:tailEnd/>
          </a:ln>
          <a:effectLst/>
        </p:spPr>
        <p:txBody>
          <a:bodyPr wrap="none" lIns="90487" tIns="44450" rIns="90487" bIns="44450">
            <a:spAutoFit/>
          </a:bodyPr>
          <a:lstStyle/>
          <a:p>
            <a:pPr>
              <a:defRPr/>
            </a:pPr>
            <a:r>
              <a:rPr lang="bn-IN" sz="800" dirty="0" smtClean="0">
                <a:solidFill>
                  <a:srgbClr val="000000"/>
                </a:solidFill>
                <a:effectLst>
                  <a:outerShdw blurRad="38100" dist="38100" dir="2700000" algn="tl">
                    <a:srgbClr val="FFFFFF"/>
                  </a:outerShdw>
                </a:effectLst>
                <a:latin typeface="Helvetica" charset="0"/>
              </a:rPr>
              <a:t>ভাববাদিরা</a:t>
            </a:r>
            <a:endParaRPr lang="en-US" sz="800" dirty="0">
              <a:solidFill>
                <a:srgbClr val="000000"/>
              </a:solidFill>
              <a:effectLst>
                <a:outerShdw blurRad="38100" dist="38100" dir="2700000" algn="tl">
                  <a:srgbClr val="FFFFFF"/>
                </a:outerShdw>
              </a:effectLst>
              <a:latin typeface="Helvetica" charset="0"/>
            </a:endParaRPr>
          </a:p>
        </p:txBody>
      </p:sp>
      <p:sp>
        <p:nvSpPr>
          <p:cNvPr id="4306" name="Line 121"/>
          <p:cNvSpPr>
            <a:spLocks noChangeShapeType="1"/>
          </p:cNvSpPr>
          <p:nvPr/>
        </p:nvSpPr>
        <p:spPr bwMode="auto">
          <a:xfrm>
            <a:off x="6735763" y="1625600"/>
            <a:ext cx="736600"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 name="Rectangle 122"/>
          <p:cNvSpPr>
            <a:spLocks noChangeArrowheads="1"/>
          </p:cNvSpPr>
          <p:nvPr/>
        </p:nvSpPr>
        <p:spPr bwMode="auto">
          <a:xfrm>
            <a:off x="6748463" y="1441450"/>
            <a:ext cx="66204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স – দ - স</a:t>
            </a:r>
            <a:endParaRPr lang="en-US" sz="900" dirty="0">
              <a:solidFill>
                <a:srgbClr val="000000"/>
              </a:solidFill>
              <a:latin typeface="Helvetica" charset="0"/>
            </a:endParaRPr>
          </a:p>
        </p:txBody>
      </p:sp>
      <p:sp>
        <p:nvSpPr>
          <p:cNvPr id="4308" name="Line 123"/>
          <p:cNvSpPr>
            <a:spLocks noChangeShapeType="1"/>
          </p:cNvSpPr>
          <p:nvPr/>
        </p:nvSpPr>
        <p:spPr bwMode="auto">
          <a:xfrm>
            <a:off x="6621463" y="213995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9" name="Line 124"/>
          <p:cNvSpPr>
            <a:spLocks noChangeShapeType="1"/>
          </p:cNvSpPr>
          <p:nvPr/>
        </p:nvSpPr>
        <p:spPr bwMode="auto">
          <a:xfrm flipV="1">
            <a:off x="6627813" y="230505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0" name="Line 125"/>
          <p:cNvSpPr>
            <a:spLocks noChangeShapeType="1"/>
          </p:cNvSpPr>
          <p:nvPr/>
        </p:nvSpPr>
        <p:spPr bwMode="auto">
          <a:xfrm flipV="1">
            <a:off x="6627813" y="1962150"/>
            <a:ext cx="87312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1" name="Rectangle 126"/>
          <p:cNvSpPr>
            <a:spLocks noChangeArrowheads="1"/>
          </p:cNvSpPr>
          <p:nvPr/>
        </p:nvSpPr>
        <p:spPr bwMode="auto">
          <a:xfrm>
            <a:off x="6580188" y="1263650"/>
            <a:ext cx="836613"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bn-IN" sz="900" dirty="0" smtClean="0">
                <a:solidFill>
                  <a:srgbClr val="000000"/>
                </a:solidFill>
                <a:latin typeface="Chicago" charset="0"/>
              </a:rPr>
              <a:t>রাজপদ</a:t>
            </a:r>
            <a:endParaRPr lang="en-US" sz="900" dirty="0">
              <a:solidFill>
                <a:srgbClr val="000000"/>
              </a:solidFill>
              <a:latin typeface="Chicago" charset="0"/>
            </a:endParaRPr>
          </a:p>
        </p:txBody>
      </p:sp>
      <p:sp>
        <p:nvSpPr>
          <p:cNvPr id="4312" name="Rectangle 127"/>
          <p:cNvSpPr>
            <a:spLocks noChangeArrowheads="1"/>
          </p:cNvSpPr>
          <p:nvPr/>
        </p:nvSpPr>
        <p:spPr bwMode="auto">
          <a:xfrm>
            <a:off x="7008813" y="1978025"/>
            <a:ext cx="56991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dirty="0">
                <a:solidFill>
                  <a:srgbClr val="000000"/>
                </a:solidFill>
                <a:latin typeface="Helvetica" charset="0"/>
              </a:rPr>
              <a:t> </a:t>
            </a:r>
            <a:r>
              <a:rPr lang="bn-IN" sz="800" dirty="0" smtClean="0">
                <a:solidFill>
                  <a:srgbClr val="000000"/>
                </a:solidFill>
                <a:latin typeface="Helvetica" charset="0"/>
              </a:rPr>
              <a:t>যিহূদা</a:t>
            </a:r>
            <a:endParaRPr lang="en-US" sz="800" dirty="0">
              <a:solidFill>
                <a:srgbClr val="000000"/>
              </a:solidFill>
              <a:latin typeface="Helvetica" charset="0"/>
            </a:endParaRPr>
          </a:p>
        </p:txBody>
      </p:sp>
      <p:sp>
        <p:nvSpPr>
          <p:cNvPr id="4313" name="Line 128"/>
          <p:cNvSpPr>
            <a:spLocks noChangeShapeType="1"/>
          </p:cNvSpPr>
          <p:nvPr/>
        </p:nvSpPr>
        <p:spPr bwMode="auto">
          <a:xfrm>
            <a:off x="7046913" y="1797050"/>
            <a:ext cx="19050" cy="52070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4" name="Line 129"/>
          <p:cNvSpPr>
            <a:spLocks noChangeShapeType="1"/>
          </p:cNvSpPr>
          <p:nvPr/>
        </p:nvSpPr>
        <p:spPr bwMode="auto">
          <a:xfrm>
            <a:off x="6646863" y="36639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5" name="Line 130"/>
          <p:cNvSpPr>
            <a:spLocks noChangeShapeType="1"/>
          </p:cNvSpPr>
          <p:nvPr/>
        </p:nvSpPr>
        <p:spPr bwMode="auto">
          <a:xfrm>
            <a:off x="6646863" y="38417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6" name="Rectangle 131"/>
          <p:cNvSpPr>
            <a:spLocks noChangeArrowheads="1"/>
          </p:cNvSpPr>
          <p:nvPr/>
        </p:nvSpPr>
        <p:spPr bwMode="auto">
          <a:xfrm>
            <a:off x="6732588" y="3654425"/>
            <a:ext cx="85440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৩ সুদীর্ঘ যাত্রা </a:t>
            </a:r>
            <a:endParaRPr lang="en-US" sz="900" dirty="0">
              <a:solidFill>
                <a:srgbClr val="000000"/>
              </a:solidFill>
              <a:latin typeface="Helvetica" charset="0"/>
            </a:endParaRPr>
          </a:p>
        </p:txBody>
      </p:sp>
      <p:sp>
        <p:nvSpPr>
          <p:cNvPr id="4318" name="Rectangle 133"/>
          <p:cNvSpPr>
            <a:spLocks noChangeArrowheads="1"/>
          </p:cNvSpPr>
          <p:nvPr/>
        </p:nvSpPr>
        <p:spPr bwMode="auto">
          <a:xfrm>
            <a:off x="6645849" y="4054283"/>
            <a:ext cx="831850" cy="22826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bn-IN" sz="900" dirty="0" smtClean="0">
                <a:solidFill>
                  <a:srgbClr val="000000"/>
                </a:solidFill>
                <a:latin typeface="Helvetica" charset="0"/>
              </a:rPr>
              <a:t>স – ই - নি</a:t>
            </a:r>
            <a:endParaRPr lang="en-US" sz="900" dirty="0">
              <a:solidFill>
                <a:srgbClr val="000000"/>
              </a:solidFill>
              <a:latin typeface="Helvetica" charset="0"/>
            </a:endParaRPr>
          </a:p>
        </p:txBody>
      </p:sp>
      <p:sp>
        <p:nvSpPr>
          <p:cNvPr id="4319" name="Rectangle 134"/>
          <p:cNvSpPr>
            <a:spLocks noChangeArrowheads="1"/>
          </p:cNvSpPr>
          <p:nvPr/>
        </p:nvSpPr>
        <p:spPr bwMode="auto">
          <a:xfrm>
            <a:off x="6681943" y="3222625"/>
            <a:ext cx="700512"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1000" dirty="0" smtClean="0">
                <a:solidFill>
                  <a:srgbClr val="000000"/>
                </a:solidFill>
                <a:latin typeface="Chicago" charset="0"/>
              </a:rPr>
              <a:t>বন্দিদশা  </a:t>
            </a:r>
            <a:endParaRPr lang="en-US" sz="900" dirty="0">
              <a:solidFill>
                <a:srgbClr val="000000"/>
              </a:solidFill>
              <a:latin typeface="Chicago" charset="0"/>
            </a:endParaRPr>
          </a:p>
        </p:txBody>
      </p:sp>
      <p:sp>
        <p:nvSpPr>
          <p:cNvPr id="4320" name="Rectangle 135"/>
          <p:cNvSpPr>
            <a:spLocks noChangeArrowheads="1"/>
          </p:cNvSpPr>
          <p:nvPr/>
        </p:nvSpPr>
        <p:spPr bwMode="auto">
          <a:xfrm>
            <a:off x="6689726" y="3476625"/>
            <a:ext cx="58349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৭০ বছর</a:t>
            </a:r>
            <a:endParaRPr lang="en-US" sz="900" dirty="0">
              <a:solidFill>
                <a:srgbClr val="000000"/>
              </a:solidFill>
              <a:latin typeface="Helvetica" charset="0"/>
            </a:endParaRPr>
          </a:p>
        </p:txBody>
      </p:sp>
      <p:sp>
        <p:nvSpPr>
          <p:cNvPr id="4322" name="Line 137"/>
          <p:cNvSpPr>
            <a:spLocks noChangeShapeType="1"/>
          </p:cNvSpPr>
          <p:nvPr/>
        </p:nvSpPr>
        <p:spPr bwMode="auto">
          <a:xfrm>
            <a:off x="6646863" y="403860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23" name="Line 138"/>
          <p:cNvSpPr>
            <a:spLocks noChangeShapeType="1"/>
          </p:cNvSpPr>
          <p:nvPr/>
        </p:nvSpPr>
        <p:spPr bwMode="auto">
          <a:xfrm>
            <a:off x="6621463" y="161290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22" name="Freeform 167"/>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3" name="Freeform 168"/>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4" name="Freeform 169"/>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5" name="Freeform 170"/>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6" name="Freeform 171"/>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7" name="Freeform 172"/>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8" name="Freeform 173"/>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9" name="Freeform 174"/>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0" name="Freeform 175"/>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1" name="Freeform 176"/>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4146" name="Picture 19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47" name="Line 19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4148" name="Rectangle 194"/>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Times" charset="0"/>
              </a:rPr>
              <a:t> </a:t>
            </a:r>
          </a:p>
        </p:txBody>
      </p:sp>
      <p:sp>
        <p:nvSpPr>
          <p:cNvPr id="4149" name="Rectangle 195"/>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50" name="Rectangle 196"/>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51" name="Rectangle 197"/>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53" name="Rectangle 199"/>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54" name="Rectangle 200"/>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Times" charset="0"/>
              </a:rPr>
              <a:t>S</a:t>
            </a:r>
          </a:p>
        </p:txBody>
      </p:sp>
      <p:sp>
        <p:nvSpPr>
          <p:cNvPr id="459978" name="Rectangle 202"/>
          <p:cNvSpPr>
            <a:spLocks noChangeArrowheads="1"/>
          </p:cNvSpPr>
          <p:nvPr/>
        </p:nvSpPr>
        <p:spPr bwMode="auto">
          <a:xfrm>
            <a:off x="992188" y="2355850"/>
            <a:ext cx="25114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5400" dirty="0" smtClean="0">
                <a:solidFill>
                  <a:srgbClr val="FAFD00"/>
                </a:solidFill>
                <a:latin typeface="Times" pitchFamily="-107" charset="0"/>
              </a:rPr>
              <a:t>সৃ৭নী য </a:t>
            </a:r>
            <a:endParaRPr lang="en-US" sz="5400" dirty="0">
              <a:solidFill>
                <a:srgbClr val="FAFD00"/>
              </a:solidFill>
              <a:latin typeface="Times" pitchFamily="-107" charset="0"/>
            </a:endParaRPr>
          </a:p>
        </p:txBody>
      </p:sp>
      <p:sp>
        <p:nvSpPr>
          <p:cNvPr id="459980" name="Rectangle 204"/>
          <p:cNvSpPr>
            <a:spLocks noChangeArrowheads="1"/>
          </p:cNvSpPr>
          <p:nvPr/>
        </p:nvSpPr>
        <p:spPr bwMode="auto">
          <a:xfrm>
            <a:off x="626336" y="3473737"/>
            <a:ext cx="34639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5400" dirty="0" smtClean="0">
                <a:solidFill>
                  <a:srgbClr val="00FF00"/>
                </a:solidFill>
                <a:latin typeface="Times" pitchFamily="-107" charset="0"/>
              </a:rPr>
              <a:t>৭</a:t>
            </a:r>
            <a:r>
              <a:rPr lang="en-US" sz="5400" dirty="0" smtClean="0">
                <a:solidFill>
                  <a:srgbClr val="00FF00"/>
                </a:solidFill>
                <a:latin typeface="Times" pitchFamily="-107" charset="0"/>
              </a:rPr>
              <a:t> = </a:t>
            </a:r>
            <a:r>
              <a:rPr lang="bn-IN" sz="5400" dirty="0" smtClean="0">
                <a:solidFill>
                  <a:srgbClr val="00FF00"/>
                </a:solidFill>
                <a:latin typeface="Times" pitchFamily="-107" charset="0"/>
              </a:rPr>
              <a:t>৪</a:t>
            </a:r>
            <a:r>
              <a:rPr lang="en-US" sz="5400" dirty="0" smtClean="0">
                <a:solidFill>
                  <a:srgbClr val="00FF00"/>
                </a:solidFill>
                <a:latin typeface="Times" pitchFamily="-107" charset="0"/>
              </a:rPr>
              <a:t> + </a:t>
            </a:r>
            <a:r>
              <a:rPr lang="bn-IN" sz="5400" dirty="0" smtClean="0">
                <a:solidFill>
                  <a:srgbClr val="00FF00"/>
                </a:solidFill>
                <a:latin typeface="Times" pitchFamily="-107" charset="0"/>
              </a:rPr>
              <a:t>৩</a:t>
            </a:r>
            <a:r>
              <a:rPr lang="en-US" sz="5400" dirty="0" smtClean="0">
                <a:solidFill>
                  <a:srgbClr val="00FF00"/>
                </a:solidFill>
                <a:latin typeface="Times" pitchFamily="-107" charset="0"/>
              </a:rPr>
              <a:t> </a:t>
            </a:r>
            <a:endParaRPr lang="en-US" sz="5400" dirty="0">
              <a:solidFill>
                <a:srgbClr val="00FF00"/>
              </a:solidFill>
              <a:latin typeface="Times" pitchFamily="-107" charset="0"/>
            </a:endParaRPr>
          </a:p>
        </p:txBody>
      </p:sp>
      <p:sp>
        <p:nvSpPr>
          <p:cNvPr id="459982" name="Rectangle 20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160" name="Rectangle 208"/>
          <p:cNvSpPr>
            <a:spLocks noChangeArrowheads="1"/>
          </p:cNvSpPr>
          <p:nvPr/>
        </p:nvSpPr>
        <p:spPr bwMode="auto">
          <a:xfrm>
            <a:off x="5930900" y="504825"/>
            <a:ext cx="511175" cy="3794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59985" name="Text Box 209"/>
          <p:cNvSpPr txBox="1">
            <a:spLocks noChangeArrowheads="1"/>
          </p:cNvSpPr>
          <p:nvPr/>
        </p:nvSpPr>
        <p:spPr bwMode="auto">
          <a:xfrm rot="16200000">
            <a:off x="4560094" y="2156152"/>
            <a:ext cx="3235325" cy="523220"/>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bn-IN" sz="2800" dirty="0" smtClean="0">
                <a:solidFill>
                  <a:srgbClr val="EEFF4B"/>
                </a:solidFill>
                <a:latin typeface="Times" pitchFamily="-107" charset="0"/>
              </a:rPr>
              <a:t>৩     সমাজ </a:t>
            </a:r>
            <a:endParaRPr lang="en-US" sz="2800" dirty="0">
              <a:solidFill>
                <a:srgbClr val="EEFF4B"/>
              </a:solidFill>
              <a:latin typeface="Times" pitchFamily="-107" charset="0"/>
            </a:endParaRPr>
          </a:p>
        </p:txBody>
      </p:sp>
      <p:sp>
        <p:nvSpPr>
          <p:cNvPr id="4162" name="Rectangle 210"/>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163" name="Rectangle 211"/>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59988" name="Text Box 212"/>
          <p:cNvSpPr txBox="1">
            <a:spLocks noChangeArrowheads="1"/>
          </p:cNvSpPr>
          <p:nvPr/>
        </p:nvSpPr>
        <p:spPr bwMode="auto">
          <a:xfrm rot="-5385664">
            <a:off x="6005513" y="4409609"/>
            <a:ext cx="354012" cy="52322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bn-IN" sz="2800" dirty="0" smtClean="0">
                <a:solidFill>
                  <a:srgbClr val="EEFF4B"/>
                </a:solidFill>
                <a:latin typeface="Times" pitchFamily="-107" charset="0"/>
              </a:rPr>
              <a:t>নী</a:t>
            </a:r>
            <a:endParaRPr lang="en-US" sz="2800" dirty="0">
              <a:solidFill>
                <a:srgbClr val="EEFF4B"/>
              </a:solidFill>
              <a:latin typeface="Times" pitchFamily="-107" charset="0"/>
              <a:ea typeface="+mn-ea"/>
              <a:cs typeface="+mn-cs"/>
            </a:endParaRPr>
          </a:p>
        </p:txBody>
      </p:sp>
      <p:sp>
        <p:nvSpPr>
          <p:cNvPr id="459989" name="Text Box 213"/>
          <p:cNvSpPr txBox="1">
            <a:spLocks noChangeArrowheads="1"/>
          </p:cNvSpPr>
          <p:nvPr/>
        </p:nvSpPr>
        <p:spPr bwMode="auto">
          <a:xfrm rot="-5400000">
            <a:off x="6016626" y="5422433"/>
            <a:ext cx="341312" cy="52322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bn-IN" sz="2800" dirty="0" smtClean="0">
                <a:solidFill>
                  <a:srgbClr val="EEFF4B"/>
                </a:solidFill>
                <a:latin typeface="Times" pitchFamily="-107" charset="0"/>
              </a:rPr>
              <a:t>য</a:t>
            </a:r>
            <a:endParaRPr lang="en-US" sz="2800" dirty="0">
              <a:solidFill>
                <a:srgbClr val="EEFF4B"/>
              </a:solidFill>
              <a:latin typeface="Times" pitchFamily="-107" charset="0"/>
              <a:ea typeface="+mn-ea"/>
              <a:cs typeface="+mn-cs"/>
            </a:endParaRPr>
          </a:p>
        </p:txBody>
      </p:sp>
      <p:sp>
        <p:nvSpPr>
          <p:cNvPr id="4166" name="Rectangle 214"/>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59991" name="Text Box 215"/>
          <p:cNvSpPr txBox="1">
            <a:spLocks noChangeArrowheads="1"/>
          </p:cNvSpPr>
          <p:nvPr/>
        </p:nvSpPr>
        <p:spPr bwMode="auto">
          <a:xfrm rot="-5388536">
            <a:off x="2768601" y="3869858"/>
            <a:ext cx="1966912" cy="523220"/>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bn-IN" sz="2800" dirty="0" smtClean="0">
                <a:solidFill>
                  <a:srgbClr val="EEFF4B"/>
                </a:solidFill>
                <a:latin typeface="Times" pitchFamily="-107" charset="0"/>
              </a:rPr>
              <a:t>৪ ব্যক্তি </a:t>
            </a:r>
            <a:endParaRPr lang="en-US" sz="2800" dirty="0">
              <a:solidFill>
                <a:srgbClr val="EEFF4B"/>
              </a:solidFill>
              <a:latin typeface="Times" pitchFamily="-107" charset="0"/>
            </a:endParaRPr>
          </a:p>
        </p:txBody>
      </p:sp>
      <p:sp>
        <p:nvSpPr>
          <p:cNvPr id="4168" name="Rectangle 216"/>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70" name="Rectangle 218"/>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71" name="Rectangle 219"/>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59996" name="Text Box 220"/>
          <p:cNvSpPr txBox="1">
            <a:spLocks noChangeArrowheads="1"/>
          </p:cNvSpPr>
          <p:nvPr/>
        </p:nvSpPr>
        <p:spPr bwMode="auto">
          <a:xfrm rot="-5400000">
            <a:off x="3540126" y="1025058"/>
            <a:ext cx="341312" cy="52322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bn-IN" sz="2800" dirty="0" smtClean="0">
                <a:solidFill>
                  <a:srgbClr val="EEFF4B"/>
                </a:solidFill>
                <a:latin typeface="Times" pitchFamily="-107" charset="0"/>
              </a:rPr>
              <a:t>সৃ</a:t>
            </a:r>
            <a:endParaRPr lang="en-US" sz="2800" dirty="0">
              <a:solidFill>
                <a:srgbClr val="EEFF4B"/>
              </a:solidFill>
              <a:latin typeface="Times" pitchFamily="-107" charset="0"/>
            </a:endParaRPr>
          </a:p>
        </p:txBody>
      </p:sp>
      <p:sp>
        <p:nvSpPr>
          <p:cNvPr id="4173" name="Freeform 221"/>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83" name="Rectangle 23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187" name="Line 23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8" name="Line 23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9" name="Line 24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0" name="Line 24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1" name="Line 24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2" name="Line 243"/>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021" name="Rectangle 245"/>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60022" name="Rectangle 246"/>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60023" name="Text Box 247"/>
          <p:cNvSpPr txBox="1">
            <a:spLocks noChangeArrowheads="1"/>
          </p:cNvSpPr>
          <p:nvPr/>
        </p:nvSpPr>
        <p:spPr bwMode="auto">
          <a:xfrm>
            <a:off x="1797050" y="28575"/>
            <a:ext cx="5957888"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sz="1200" dirty="0" smtClean="0">
                <a:solidFill>
                  <a:schemeClr val="tx1"/>
                </a:solidFill>
                <a:latin typeface="Comic Sans MS" pitchFamily="-107" charset="0"/>
                <a:ea typeface="+mn-ea"/>
                <a:cs typeface="+mn-cs"/>
              </a:rPr>
              <a:t>আদিপুস্তক থেকে ইষ্টার;  বাকি থেকে মালাখি</a:t>
            </a:r>
            <a:endParaRPr lang="en-US" sz="1200" dirty="0">
              <a:solidFill>
                <a:schemeClr val="tx1"/>
              </a:solidFill>
              <a:latin typeface="Comic Sans MS" pitchFamily="-107" charset="0"/>
              <a:ea typeface="+mn-ea"/>
              <a:cs typeface="+mn-cs"/>
            </a:endParaRPr>
          </a:p>
        </p:txBody>
      </p:sp>
      <p:sp>
        <p:nvSpPr>
          <p:cNvPr id="4197" name="Text Box 24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B VAG Rounded Bold" charset="0"/>
              </a:rPr>
              <a:t> </a:t>
            </a:r>
          </a:p>
        </p:txBody>
      </p:sp>
      <p:sp>
        <p:nvSpPr>
          <p:cNvPr id="460029" name="Oval 253"/>
          <p:cNvSpPr>
            <a:spLocks noChangeArrowheads="1"/>
          </p:cNvSpPr>
          <p:nvPr/>
        </p:nvSpPr>
        <p:spPr bwMode="auto">
          <a:xfrm>
            <a:off x="7391400" y="12890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60030" name="Oval 254"/>
          <p:cNvSpPr>
            <a:spLocks noChangeArrowheads="1"/>
          </p:cNvSpPr>
          <p:nvPr/>
        </p:nvSpPr>
        <p:spPr bwMode="auto">
          <a:xfrm>
            <a:off x="7404100" y="21018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60035" name="Rectangle 259"/>
          <p:cNvSpPr>
            <a:spLocks noChangeArrowheads="1"/>
          </p:cNvSpPr>
          <p:nvPr/>
        </p:nvSpPr>
        <p:spPr bwMode="auto">
          <a:xfrm>
            <a:off x="8107363"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01</a:t>
            </a:r>
          </a:p>
        </p:txBody>
      </p:sp>
      <p:grpSp>
        <p:nvGrpSpPr>
          <p:cNvPr id="3" name="Group 260"/>
          <p:cNvGrpSpPr>
            <a:grpSpLocks/>
          </p:cNvGrpSpPr>
          <p:nvPr/>
        </p:nvGrpSpPr>
        <p:grpSpPr bwMode="auto">
          <a:xfrm>
            <a:off x="5184775" y="1360488"/>
            <a:ext cx="2894013" cy="4484687"/>
            <a:chOff x="3247" y="839"/>
            <a:chExt cx="1823" cy="2825"/>
          </a:xfrm>
        </p:grpSpPr>
        <p:grpSp>
          <p:nvGrpSpPr>
            <p:cNvPr id="4" name="Group 261"/>
            <p:cNvGrpSpPr>
              <a:grpSpLocks/>
            </p:cNvGrpSpPr>
            <p:nvPr/>
          </p:nvGrpSpPr>
          <p:grpSpPr bwMode="auto">
            <a:xfrm>
              <a:off x="3247" y="1390"/>
              <a:ext cx="331" cy="369"/>
              <a:chOff x="1567" y="1192"/>
              <a:chExt cx="331" cy="369"/>
            </a:xfrm>
          </p:grpSpPr>
          <p:grpSp>
            <p:nvGrpSpPr>
              <p:cNvPr id="5" name="Group 262"/>
              <p:cNvGrpSpPr>
                <a:grpSpLocks/>
              </p:cNvGrpSpPr>
              <p:nvPr/>
            </p:nvGrpSpPr>
            <p:grpSpPr bwMode="auto">
              <a:xfrm>
                <a:off x="1567" y="1192"/>
                <a:ext cx="331" cy="369"/>
                <a:chOff x="1084" y="711"/>
                <a:chExt cx="2950" cy="2769"/>
              </a:xfrm>
            </p:grpSpPr>
            <p:grpSp>
              <p:nvGrpSpPr>
                <p:cNvPr id="6" name="Group 263"/>
                <p:cNvGrpSpPr>
                  <a:grpSpLocks/>
                </p:cNvGrpSpPr>
                <p:nvPr/>
              </p:nvGrpSpPr>
              <p:grpSpPr bwMode="auto">
                <a:xfrm>
                  <a:off x="1084" y="711"/>
                  <a:ext cx="2950" cy="2769"/>
                  <a:chOff x="2707" y="548"/>
                  <a:chExt cx="2950" cy="2769"/>
                </a:xfrm>
              </p:grpSpPr>
              <p:grpSp>
                <p:nvGrpSpPr>
                  <p:cNvPr id="7" name="Group 264"/>
                  <p:cNvGrpSpPr>
                    <a:grpSpLocks/>
                  </p:cNvGrpSpPr>
                  <p:nvPr/>
                </p:nvGrpSpPr>
                <p:grpSpPr bwMode="auto">
                  <a:xfrm>
                    <a:off x="3180" y="1046"/>
                    <a:ext cx="2105" cy="1421"/>
                    <a:chOff x="578" y="2316"/>
                    <a:chExt cx="2105" cy="1421"/>
                  </a:xfrm>
                </p:grpSpPr>
                <p:sp>
                  <p:nvSpPr>
                    <p:cNvPr id="4263" name="Freeform 265" descr="Cork"/>
                    <p:cNvSpPr>
                      <a:spLocks/>
                    </p:cNvSpPr>
                    <p:nvPr/>
                  </p:nvSpPr>
                  <p:spPr bwMode="auto">
                    <a:xfrm>
                      <a:off x="633" y="2316"/>
                      <a:ext cx="2050" cy="256"/>
                    </a:xfrm>
                    <a:custGeom>
                      <a:avLst/>
                      <a:gdLst>
                        <a:gd name="T0" fmla="*/ 24068576 w 592"/>
                        <a:gd name="T1" fmla="*/ 25245059 h 90"/>
                        <a:gd name="T2" fmla="*/ 65230758 w 592"/>
                        <a:gd name="T3" fmla="*/ 12346027 h 90"/>
                        <a:gd name="T4" fmla="*/ 101370370 w 592"/>
                        <a:gd name="T5" fmla="*/ 10057995 h 90"/>
                        <a:gd name="T6" fmla="*/ 136603218 w 592"/>
                        <a:gd name="T7" fmla="*/ 8982252 h 90"/>
                        <a:gd name="T8" fmla="*/ 333207537 w 592"/>
                        <a:gd name="T9" fmla="*/ 9569576 h 90"/>
                        <a:gd name="T10" fmla="*/ 451492197 w 592"/>
                        <a:gd name="T11" fmla="*/ 11240161 h 90"/>
                        <a:gd name="T12" fmla="*/ 505741708 w 592"/>
                        <a:gd name="T13" fmla="*/ 12933877 h 90"/>
                        <a:gd name="T14" fmla="*/ 707289393 w 592"/>
                        <a:gd name="T15" fmla="*/ 14604464 h 90"/>
                        <a:gd name="T16" fmla="*/ 1004563782 w 592"/>
                        <a:gd name="T17" fmla="*/ 12346027 h 90"/>
                        <a:gd name="T18" fmla="*/ 1402774461 w 592"/>
                        <a:gd name="T19" fmla="*/ 4547066 h 90"/>
                        <a:gd name="T20" fmla="*/ 1546327636 w 592"/>
                        <a:gd name="T21" fmla="*/ 0 h 90"/>
                        <a:gd name="T22" fmla="*/ 1700771443 w 592"/>
                        <a:gd name="T23" fmla="*/ 587275 h 90"/>
                        <a:gd name="T24" fmla="*/ 1754113804 w 592"/>
                        <a:gd name="T25" fmla="*/ 8386924 h 90"/>
                        <a:gd name="T26" fmla="*/ 1760048416 w 592"/>
                        <a:gd name="T27" fmla="*/ 10057995 h 90"/>
                        <a:gd name="T28" fmla="*/ 1730045228 w 592"/>
                        <a:gd name="T29" fmla="*/ 16846353 h 90"/>
                        <a:gd name="T30" fmla="*/ 1735980006 w 592"/>
                        <a:gd name="T31" fmla="*/ 1855143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64" name="Freeform 266" descr="Cork"/>
                    <p:cNvSpPr>
                      <a:spLocks/>
                    </p:cNvSpPr>
                    <p:nvPr/>
                  </p:nvSpPr>
                  <p:spPr bwMode="auto">
                    <a:xfrm>
                      <a:off x="578" y="2506"/>
                      <a:ext cx="2074" cy="1231"/>
                    </a:xfrm>
                    <a:custGeom>
                      <a:avLst/>
                      <a:gdLst>
                        <a:gd name="T0" fmla="*/ 1778311852 w 599"/>
                        <a:gd name="T1" fmla="*/ 0 h 432"/>
                        <a:gd name="T2" fmla="*/ 1766433421 w 599"/>
                        <a:gd name="T3" fmla="*/ 1695053 h 432"/>
                        <a:gd name="T4" fmla="*/ 1748339914 w 599"/>
                        <a:gd name="T5" fmla="*/ 2825062 h 432"/>
                        <a:gd name="T6" fmla="*/ 1737188428 w 599"/>
                        <a:gd name="T7" fmla="*/ 6851068 h 432"/>
                        <a:gd name="T8" fmla="*/ 1654000562 w 599"/>
                        <a:gd name="T9" fmla="*/ 26373440 h 432"/>
                        <a:gd name="T10" fmla="*/ 1558880876 w 599"/>
                        <a:gd name="T11" fmla="*/ 59654015 h 432"/>
                        <a:gd name="T12" fmla="*/ 1528926333 w 599"/>
                        <a:gd name="T13" fmla="*/ 76242746 h 432"/>
                        <a:gd name="T14" fmla="*/ 1499741573 w 599"/>
                        <a:gd name="T15" fmla="*/ 100286758 h 432"/>
                        <a:gd name="T16" fmla="*/ 1469767599 w 599"/>
                        <a:gd name="T17" fmla="*/ 115288690 h 432"/>
                        <a:gd name="T18" fmla="*/ 1368426582 w 599"/>
                        <a:gd name="T19" fmla="*/ 120995571 h 432"/>
                        <a:gd name="T20" fmla="*/ 1285244203 w 599"/>
                        <a:gd name="T21" fmla="*/ 118670611 h 432"/>
                        <a:gd name="T22" fmla="*/ 1250046024 w 599"/>
                        <a:gd name="T23" fmla="*/ 117465382 h 432"/>
                        <a:gd name="T24" fmla="*/ 1262210629 w 599"/>
                        <a:gd name="T25" fmla="*/ 100881587 h 432"/>
                        <a:gd name="T26" fmla="*/ 1279314883 w 599"/>
                        <a:gd name="T27" fmla="*/ 96857286 h 432"/>
                        <a:gd name="T28" fmla="*/ 1202063227 w 599"/>
                        <a:gd name="T29" fmla="*/ 94030659 h 432"/>
                        <a:gd name="T30" fmla="*/ 1029702390 w 599"/>
                        <a:gd name="T31" fmla="*/ 90535268 h 432"/>
                        <a:gd name="T32" fmla="*/ 335293484 w 599"/>
                        <a:gd name="T33" fmla="*/ 103208211 h 432"/>
                        <a:gd name="T34" fmla="*/ 306109312 w 599"/>
                        <a:gd name="T35" fmla="*/ 105502373 h 432"/>
                        <a:gd name="T36" fmla="*/ 258041827 w 599"/>
                        <a:gd name="T37" fmla="*/ 112348976 h 432"/>
                        <a:gd name="T38" fmla="*/ 157773743 w 599"/>
                        <a:gd name="T39" fmla="*/ 123821235 h 432"/>
                        <a:gd name="T40" fmla="*/ 85682490 w 599"/>
                        <a:gd name="T41" fmla="*/ 120995571 h 432"/>
                        <a:gd name="T42" fmla="*/ 50482870 w 599"/>
                        <a:gd name="T43" fmla="*/ 118670611 h 432"/>
                        <a:gd name="T44" fmla="*/ 20534792 w 599"/>
                        <a:gd name="T45" fmla="*/ 114048317 h 432"/>
                        <a:gd name="T46" fmla="*/ 32680551 w 599"/>
                        <a:gd name="T47" fmla="*/ 106628103 h 432"/>
                        <a:gd name="T48" fmla="*/ 50482870 w 599"/>
                        <a:gd name="T49" fmla="*/ 95765132 h 432"/>
                        <a:gd name="T50" fmla="*/ 79751719 w 599"/>
                        <a:gd name="T51" fmla="*/ 75152094 h 432"/>
                        <a:gd name="T52" fmla="*/ 85682490 w 599"/>
                        <a:gd name="T53" fmla="*/ 53895237 h 432"/>
                        <a:gd name="T54" fmla="*/ 91611353 w 599"/>
                        <a:gd name="T55" fmla="*/ 36106213 h 432"/>
                        <a:gd name="T56" fmla="*/ 85682490 w 599"/>
                        <a:gd name="T57" fmla="*/ 23547802 h 432"/>
                        <a:gd name="T58" fmla="*/ 62654529 w 599"/>
                        <a:gd name="T59" fmla="*/ 8545918 h 432"/>
                        <a:gd name="T60" fmla="*/ 56723793 w 599"/>
                        <a:gd name="T61" fmla="*/ 402600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262" name="Picture 267"/>
                  <p:cNvPicPr>
                    <a:picLocks noChangeArrowheads="1"/>
                  </p:cNvPicPr>
                  <p:nvPr/>
                </p:nvPicPr>
                <p:blipFill>
                  <a:blip r:embed="rId5">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256" name="Freeform 268"/>
                <p:cNvSpPr>
                  <a:spLocks/>
                </p:cNvSpPr>
                <p:nvPr/>
              </p:nvSpPr>
              <p:spPr bwMode="auto">
                <a:xfrm>
                  <a:off x="1616" y="2649"/>
                  <a:ext cx="88" cy="277"/>
                </a:xfrm>
                <a:custGeom>
                  <a:avLst/>
                  <a:gdLst>
                    <a:gd name="T0" fmla="*/ 110 w 85"/>
                    <a:gd name="T1" fmla="*/ 29 h 318"/>
                    <a:gd name="T2" fmla="*/ 96 w 85"/>
                    <a:gd name="T3" fmla="*/ 13 h 318"/>
                    <a:gd name="T4" fmla="*/ 71 w 85"/>
                    <a:gd name="T5" fmla="*/ 8 h 318"/>
                    <a:gd name="T6" fmla="*/ 83 w 85"/>
                    <a:gd name="T7" fmla="*/ 13 h 318"/>
                    <a:gd name="T8" fmla="*/ 96 w 85"/>
                    <a:gd name="T9" fmla="*/ 5 h 318"/>
                    <a:gd name="T10" fmla="*/ 57 w 85"/>
                    <a:gd name="T11" fmla="*/ 3 h 318"/>
                    <a:gd name="T12" fmla="*/ 57 w 85"/>
                    <a:gd name="T13" fmla="*/ 8 h 318"/>
                    <a:gd name="T14" fmla="*/ 71 w 85"/>
                    <a:gd name="T15" fmla="*/ 36 h 318"/>
                    <a:gd name="T16" fmla="*/ 42 w 85"/>
                    <a:gd name="T17" fmla="*/ 30 h 318"/>
                    <a:gd name="T18" fmla="*/ 57 w 85"/>
                    <a:gd name="T19" fmla="*/ 24 h 318"/>
                    <a:gd name="T20" fmla="*/ 71 w 85"/>
                    <a:gd name="T21" fmla="*/ 30 h 318"/>
                    <a:gd name="T22" fmla="*/ 57 w 85"/>
                    <a:gd name="T23" fmla="*/ 19 h 318"/>
                    <a:gd name="T24" fmla="*/ 71 w 85"/>
                    <a:gd name="T25" fmla="*/ 29 h 318"/>
                    <a:gd name="T26" fmla="*/ 57 w 85"/>
                    <a:gd name="T27" fmla="*/ 23 h 318"/>
                    <a:gd name="T28" fmla="*/ 71 w 85"/>
                    <a:gd name="T29" fmla="*/ 28 h 318"/>
                    <a:gd name="T30" fmla="*/ 83 w 85"/>
                    <a:gd name="T31" fmla="*/ 32 h 318"/>
                    <a:gd name="T32" fmla="*/ 110 w 85"/>
                    <a:gd name="T33" fmla="*/ 38 h 318"/>
                    <a:gd name="T34" fmla="*/ 121 w 85"/>
                    <a:gd name="T35" fmla="*/ 44 h 318"/>
                    <a:gd name="T36" fmla="*/ 110 w 85"/>
                    <a:gd name="T37" fmla="*/ 53 h 318"/>
                    <a:gd name="T38" fmla="*/ 96 w 85"/>
                    <a:gd name="T39" fmla="*/ 51 h 318"/>
                    <a:gd name="T40" fmla="*/ 83 w 85"/>
                    <a:gd name="T41" fmla="*/ 60 h 318"/>
                    <a:gd name="T42" fmla="*/ 57 w 85"/>
                    <a:gd name="T43" fmla="*/ 56 h 318"/>
                    <a:gd name="T44" fmla="*/ 42 w 85"/>
                    <a:gd name="T45" fmla="*/ 38 h 318"/>
                    <a:gd name="T46" fmla="*/ 34 w 85"/>
                    <a:gd name="T47" fmla="*/ 47 h 318"/>
                    <a:gd name="T48" fmla="*/ 5 w 85"/>
                    <a:gd name="T49" fmla="*/ 40 h 318"/>
                    <a:gd name="T50" fmla="*/ 57 w 85"/>
                    <a:gd name="T51" fmla="*/ 28 h 318"/>
                    <a:gd name="T52" fmla="*/ 96 w 85"/>
                    <a:gd name="T53" fmla="*/ 32 h 318"/>
                    <a:gd name="T54" fmla="*/ 110 w 85"/>
                    <a:gd name="T55" fmla="*/ 43 h 318"/>
                    <a:gd name="T56" fmla="*/ 96 w 85"/>
                    <a:gd name="T57" fmla="*/ 36 h 318"/>
                    <a:gd name="T58" fmla="*/ 96 w 85"/>
                    <a:gd name="T59" fmla="*/ 3 h 318"/>
                    <a:gd name="T60" fmla="*/ 71 w 85"/>
                    <a:gd name="T61" fmla="*/ 7 h 318"/>
                    <a:gd name="T62" fmla="*/ 34 w 85"/>
                    <a:gd name="T63" fmla="*/ 8 h 318"/>
                    <a:gd name="T64" fmla="*/ 57 w 85"/>
                    <a:gd name="T65" fmla="*/ 18 h 318"/>
                    <a:gd name="T66" fmla="*/ 83 w 85"/>
                    <a:gd name="T67" fmla="*/ 25 h 318"/>
                    <a:gd name="T68" fmla="*/ 110 w 85"/>
                    <a:gd name="T69" fmla="*/ 2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57" name="Freeform 269"/>
                <p:cNvSpPr>
                  <a:spLocks/>
                </p:cNvSpPr>
                <p:nvPr/>
              </p:nvSpPr>
              <p:spPr bwMode="auto">
                <a:xfrm>
                  <a:off x="1635" y="2647"/>
                  <a:ext cx="109" cy="309"/>
                </a:xfrm>
                <a:custGeom>
                  <a:avLst/>
                  <a:gdLst>
                    <a:gd name="T0" fmla="*/ 1 w 105"/>
                    <a:gd name="T1" fmla="*/ 0 h 354"/>
                    <a:gd name="T2" fmla="*/ 145 w 105"/>
                    <a:gd name="T3" fmla="*/ 3 h 354"/>
                    <a:gd name="T4" fmla="*/ 114 w 105"/>
                    <a:gd name="T5" fmla="*/ 6 h 354"/>
                    <a:gd name="T6" fmla="*/ 131 w 105"/>
                    <a:gd name="T7" fmla="*/ 12 h 354"/>
                    <a:gd name="T8" fmla="*/ 131 w 105"/>
                    <a:gd name="T9" fmla="*/ 29 h 354"/>
                    <a:gd name="T10" fmla="*/ 152 w 105"/>
                    <a:gd name="T11" fmla="*/ 33 h 354"/>
                    <a:gd name="T12" fmla="*/ 152 w 105"/>
                    <a:gd name="T13" fmla="*/ 47 h 354"/>
                    <a:gd name="T14" fmla="*/ 131 w 105"/>
                    <a:gd name="T15" fmla="*/ 65 h 354"/>
                    <a:gd name="T16" fmla="*/ 108 w 105"/>
                    <a:gd name="T17" fmla="*/ 70 h 354"/>
                    <a:gd name="T18" fmla="*/ 26 w 105"/>
                    <a:gd name="T19" fmla="*/ 62 h 354"/>
                    <a:gd name="T20" fmla="*/ 12 w 105"/>
                    <a:gd name="T21" fmla="*/ 55 h 354"/>
                    <a:gd name="T22" fmla="*/ 26 w 105"/>
                    <a:gd name="T23" fmla="*/ 48 h 354"/>
                    <a:gd name="T24" fmla="*/ 9 w 105"/>
                    <a:gd name="T25" fmla="*/ 19 h 354"/>
                    <a:gd name="T26" fmla="*/ 32 w 105"/>
                    <a:gd name="T27" fmla="*/ 9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58" name="Freeform 270"/>
                <p:cNvSpPr>
                  <a:spLocks/>
                </p:cNvSpPr>
                <p:nvPr/>
              </p:nvSpPr>
              <p:spPr bwMode="auto">
                <a:xfrm>
                  <a:off x="3008" y="2583"/>
                  <a:ext cx="155" cy="328"/>
                </a:xfrm>
                <a:custGeom>
                  <a:avLst/>
                  <a:gdLst>
                    <a:gd name="T0" fmla="*/ 226 w 149"/>
                    <a:gd name="T1" fmla="*/ 3 h 376"/>
                    <a:gd name="T2" fmla="*/ 214 w 149"/>
                    <a:gd name="T3" fmla="*/ 20 h 376"/>
                    <a:gd name="T4" fmla="*/ 200 w 149"/>
                    <a:gd name="T5" fmla="*/ 25 h 376"/>
                    <a:gd name="T6" fmla="*/ 196 w 149"/>
                    <a:gd name="T7" fmla="*/ 27 h 376"/>
                    <a:gd name="T8" fmla="*/ 167 w 149"/>
                    <a:gd name="T9" fmla="*/ 47 h 376"/>
                    <a:gd name="T10" fmla="*/ 132 w 149"/>
                    <a:gd name="T11" fmla="*/ 61 h 376"/>
                    <a:gd name="T12" fmla="*/ 107 w 149"/>
                    <a:gd name="T13" fmla="*/ 70 h 376"/>
                    <a:gd name="T14" fmla="*/ 88 w 149"/>
                    <a:gd name="T15" fmla="*/ 70 h 376"/>
                    <a:gd name="T16" fmla="*/ 30 w 149"/>
                    <a:gd name="T17" fmla="*/ 72 h 376"/>
                    <a:gd name="T18" fmla="*/ 2 w 149"/>
                    <a:gd name="T19" fmla="*/ 68 h 376"/>
                    <a:gd name="T20" fmla="*/ 5 w 149"/>
                    <a:gd name="T21" fmla="*/ 61 h 376"/>
                    <a:gd name="T22" fmla="*/ 8 w 149"/>
                    <a:gd name="T23" fmla="*/ 44 h 376"/>
                    <a:gd name="T24" fmla="*/ 33 w 149"/>
                    <a:gd name="T25" fmla="*/ 38 h 376"/>
                    <a:gd name="T26" fmla="*/ 54 w 149"/>
                    <a:gd name="T27" fmla="*/ 21 h 376"/>
                    <a:gd name="T28" fmla="*/ 67 w 149"/>
                    <a:gd name="T29" fmla="*/ 15 h 376"/>
                    <a:gd name="T30" fmla="*/ 128 w 149"/>
                    <a:gd name="T31" fmla="*/ 3 h 376"/>
                    <a:gd name="T32" fmla="*/ 196 w 149"/>
                    <a:gd name="T33" fmla="*/ 3 h 376"/>
                    <a:gd name="T34" fmla="*/ 22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59" name="Freeform 271"/>
                <p:cNvSpPr>
                  <a:spLocks/>
                </p:cNvSpPr>
                <p:nvPr/>
              </p:nvSpPr>
              <p:spPr bwMode="auto">
                <a:xfrm>
                  <a:off x="1714" y="1020"/>
                  <a:ext cx="99" cy="440"/>
                </a:xfrm>
                <a:custGeom>
                  <a:avLst/>
                  <a:gdLst>
                    <a:gd name="T0" fmla="*/ 38 w 96"/>
                    <a:gd name="T1" fmla="*/ 95 h 504"/>
                    <a:gd name="T2" fmla="*/ 87 w 96"/>
                    <a:gd name="T3" fmla="*/ 97 h 504"/>
                    <a:gd name="T4" fmla="*/ 104 w 96"/>
                    <a:gd name="T5" fmla="*/ 89 h 504"/>
                    <a:gd name="T6" fmla="*/ 104 w 96"/>
                    <a:gd name="T7" fmla="*/ 63 h 504"/>
                    <a:gd name="T8" fmla="*/ 128 w 96"/>
                    <a:gd name="T9" fmla="*/ 42 h 504"/>
                    <a:gd name="T10" fmla="*/ 138 w 96"/>
                    <a:gd name="T11" fmla="*/ 34 h 504"/>
                    <a:gd name="T12" fmla="*/ 128 w 96"/>
                    <a:gd name="T13" fmla="*/ 10 h 504"/>
                    <a:gd name="T14" fmla="*/ 111 w 96"/>
                    <a:gd name="T15" fmla="*/ 3 h 504"/>
                    <a:gd name="T16" fmla="*/ 41 w 96"/>
                    <a:gd name="T17" fmla="*/ 5 h 504"/>
                    <a:gd name="T18" fmla="*/ 38 w 96"/>
                    <a:gd name="T19" fmla="*/ 24 h 504"/>
                    <a:gd name="T20" fmla="*/ 44 w 96"/>
                    <a:gd name="T21" fmla="*/ 71 h 504"/>
                    <a:gd name="T22" fmla="*/ 56 w 96"/>
                    <a:gd name="T23" fmla="*/ 80 h 504"/>
                    <a:gd name="T24" fmla="*/ 36 w 96"/>
                    <a:gd name="T25" fmla="*/ 93 h 504"/>
                    <a:gd name="T26" fmla="*/ 38 w 96"/>
                    <a:gd name="T27" fmla="*/ 9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60" name="Freeform 272"/>
                <p:cNvSpPr>
                  <a:spLocks/>
                </p:cNvSpPr>
                <p:nvPr/>
              </p:nvSpPr>
              <p:spPr bwMode="auto">
                <a:xfrm>
                  <a:off x="3431" y="1007"/>
                  <a:ext cx="156" cy="358"/>
                </a:xfrm>
                <a:custGeom>
                  <a:avLst/>
                  <a:gdLst>
                    <a:gd name="T0" fmla="*/ 5 w 150"/>
                    <a:gd name="T1" fmla="*/ 75 h 410"/>
                    <a:gd name="T2" fmla="*/ 64 w 150"/>
                    <a:gd name="T3" fmla="*/ 81 h 410"/>
                    <a:gd name="T4" fmla="*/ 128 w 150"/>
                    <a:gd name="T5" fmla="*/ 79 h 410"/>
                    <a:gd name="T6" fmla="*/ 150 w 150"/>
                    <a:gd name="T7" fmla="*/ 71 h 410"/>
                    <a:gd name="T8" fmla="*/ 184 w 150"/>
                    <a:gd name="T9" fmla="*/ 54 h 410"/>
                    <a:gd name="T10" fmla="*/ 205 w 150"/>
                    <a:gd name="T11" fmla="*/ 43 h 410"/>
                    <a:gd name="T12" fmla="*/ 217 w 150"/>
                    <a:gd name="T13" fmla="*/ 38 h 410"/>
                    <a:gd name="T14" fmla="*/ 222 w 150"/>
                    <a:gd name="T15" fmla="*/ 23 h 410"/>
                    <a:gd name="T16" fmla="*/ 231 w 150"/>
                    <a:gd name="T17" fmla="*/ 20 h 410"/>
                    <a:gd name="T18" fmla="*/ 234 w 150"/>
                    <a:gd name="T19" fmla="*/ 9 h 410"/>
                    <a:gd name="T20" fmla="*/ 208 w 150"/>
                    <a:gd name="T21" fmla="*/ 0 h 410"/>
                    <a:gd name="T22" fmla="*/ 150 w 150"/>
                    <a:gd name="T23" fmla="*/ 3 h 410"/>
                    <a:gd name="T24" fmla="*/ 123 w 150"/>
                    <a:gd name="T25" fmla="*/ 10 h 410"/>
                    <a:gd name="T26" fmla="*/ 106 w 150"/>
                    <a:gd name="T27" fmla="*/ 27 h 410"/>
                    <a:gd name="T28" fmla="*/ 92 w 150"/>
                    <a:gd name="T29" fmla="*/ 31 h 410"/>
                    <a:gd name="T30" fmla="*/ 67 w 150"/>
                    <a:gd name="T31" fmla="*/ 43 h 410"/>
                    <a:gd name="T32" fmla="*/ 64 w 150"/>
                    <a:gd name="T33" fmla="*/ 45 h 410"/>
                    <a:gd name="T34" fmla="*/ 54 w 150"/>
                    <a:gd name="T35" fmla="*/ 45 h 410"/>
                    <a:gd name="T36" fmla="*/ 50 w 150"/>
                    <a:gd name="T37" fmla="*/ 50 h 410"/>
                    <a:gd name="T38" fmla="*/ 44 w 150"/>
                    <a:gd name="T39" fmla="*/ 51 h 410"/>
                    <a:gd name="T40" fmla="*/ 28 w 150"/>
                    <a:gd name="T41" fmla="*/ 69 h 410"/>
                    <a:gd name="T42" fmla="*/ 10 w 150"/>
                    <a:gd name="T43" fmla="*/ 75 h 410"/>
                    <a:gd name="T44" fmla="*/ 2 w 150"/>
                    <a:gd name="T45" fmla="*/ 76 h 410"/>
                    <a:gd name="T46" fmla="*/ 5 w 150"/>
                    <a:gd name="T47" fmla="*/ 7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254" name="Rectangle 273"/>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nvGrpSpPr>
            <p:cNvPr id="8" name="Group 274"/>
            <p:cNvGrpSpPr>
              <a:grpSpLocks/>
            </p:cNvGrpSpPr>
            <p:nvPr/>
          </p:nvGrpSpPr>
          <p:grpSpPr bwMode="auto">
            <a:xfrm>
              <a:off x="3250" y="3295"/>
              <a:ext cx="331" cy="369"/>
              <a:chOff x="1567" y="1192"/>
              <a:chExt cx="331" cy="369"/>
            </a:xfrm>
          </p:grpSpPr>
          <p:grpSp>
            <p:nvGrpSpPr>
              <p:cNvPr id="9" name="Group 275"/>
              <p:cNvGrpSpPr>
                <a:grpSpLocks/>
              </p:cNvGrpSpPr>
              <p:nvPr/>
            </p:nvGrpSpPr>
            <p:grpSpPr bwMode="auto">
              <a:xfrm>
                <a:off x="1567" y="1192"/>
                <a:ext cx="331" cy="369"/>
                <a:chOff x="1084" y="711"/>
                <a:chExt cx="2950" cy="2769"/>
              </a:xfrm>
            </p:grpSpPr>
            <p:grpSp>
              <p:nvGrpSpPr>
                <p:cNvPr id="10" name="Group 276"/>
                <p:cNvGrpSpPr>
                  <a:grpSpLocks/>
                </p:cNvGrpSpPr>
                <p:nvPr/>
              </p:nvGrpSpPr>
              <p:grpSpPr bwMode="auto">
                <a:xfrm>
                  <a:off x="1084" y="711"/>
                  <a:ext cx="2950" cy="2769"/>
                  <a:chOff x="2707" y="548"/>
                  <a:chExt cx="2950" cy="2769"/>
                </a:xfrm>
              </p:grpSpPr>
              <p:grpSp>
                <p:nvGrpSpPr>
                  <p:cNvPr id="11" name="Group 277"/>
                  <p:cNvGrpSpPr>
                    <a:grpSpLocks/>
                  </p:cNvGrpSpPr>
                  <p:nvPr/>
                </p:nvGrpSpPr>
                <p:grpSpPr bwMode="auto">
                  <a:xfrm>
                    <a:off x="3180" y="1046"/>
                    <a:ext cx="2105" cy="1421"/>
                    <a:chOff x="578" y="2316"/>
                    <a:chExt cx="2105" cy="1421"/>
                  </a:xfrm>
                </p:grpSpPr>
                <p:sp>
                  <p:nvSpPr>
                    <p:cNvPr id="4251" name="Freeform 278" descr="Cork"/>
                    <p:cNvSpPr>
                      <a:spLocks/>
                    </p:cNvSpPr>
                    <p:nvPr/>
                  </p:nvSpPr>
                  <p:spPr bwMode="auto">
                    <a:xfrm>
                      <a:off x="633" y="2316"/>
                      <a:ext cx="2050" cy="256"/>
                    </a:xfrm>
                    <a:custGeom>
                      <a:avLst/>
                      <a:gdLst>
                        <a:gd name="T0" fmla="*/ 24068576 w 592"/>
                        <a:gd name="T1" fmla="*/ 25245059 h 90"/>
                        <a:gd name="T2" fmla="*/ 65230758 w 592"/>
                        <a:gd name="T3" fmla="*/ 12346027 h 90"/>
                        <a:gd name="T4" fmla="*/ 101370370 w 592"/>
                        <a:gd name="T5" fmla="*/ 10057995 h 90"/>
                        <a:gd name="T6" fmla="*/ 136603218 w 592"/>
                        <a:gd name="T7" fmla="*/ 8982252 h 90"/>
                        <a:gd name="T8" fmla="*/ 333207537 w 592"/>
                        <a:gd name="T9" fmla="*/ 9569576 h 90"/>
                        <a:gd name="T10" fmla="*/ 451492197 w 592"/>
                        <a:gd name="T11" fmla="*/ 11240161 h 90"/>
                        <a:gd name="T12" fmla="*/ 505741708 w 592"/>
                        <a:gd name="T13" fmla="*/ 12933877 h 90"/>
                        <a:gd name="T14" fmla="*/ 707289393 w 592"/>
                        <a:gd name="T15" fmla="*/ 14604464 h 90"/>
                        <a:gd name="T16" fmla="*/ 1004563782 w 592"/>
                        <a:gd name="T17" fmla="*/ 12346027 h 90"/>
                        <a:gd name="T18" fmla="*/ 1402774461 w 592"/>
                        <a:gd name="T19" fmla="*/ 4547066 h 90"/>
                        <a:gd name="T20" fmla="*/ 1546327636 w 592"/>
                        <a:gd name="T21" fmla="*/ 0 h 90"/>
                        <a:gd name="T22" fmla="*/ 1700771443 w 592"/>
                        <a:gd name="T23" fmla="*/ 587275 h 90"/>
                        <a:gd name="T24" fmla="*/ 1754113804 w 592"/>
                        <a:gd name="T25" fmla="*/ 8386924 h 90"/>
                        <a:gd name="T26" fmla="*/ 1760048416 w 592"/>
                        <a:gd name="T27" fmla="*/ 10057995 h 90"/>
                        <a:gd name="T28" fmla="*/ 1730045228 w 592"/>
                        <a:gd name="T29" fmla="*/ 16846353 h 90"/>
                        <a:gd name="T30" fmla="*/ 1735980006 w 592"/>
                        <a:gd name="T31" fmla="*/ 1855143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52" name="Freeform 279" descr="Cork"/>
                    <p:cNvSpPr>
                      <a:spLocks/>
                    </p:cNvSpPr>
                    <p:nvPr/>
                  </p:nvSpPr>
                  <p:spPr bwMode="auto">
                    <a:xfrm>
                      <a:off x="578" y="2506"/>
                      <a:ext cx="2074" cy="1231"/>
                    </a:xfrm>
                    <a:custGeom>
                      <a:avLst/>
                      <a:gdLst>
                        <a:gd name="T0" fmla="*/ 1778311852 w 599"/>
                        <a:gd name="T1" fmla="*/ 0 h 432"/>
                        <a:gd name="T2" fmla="*/ 1766433421 w 599"/>
                        <a:gd name="T3" fmla="*/ 1695053 h 432"/>
                        <a:gd name="T4" fmla="*/ 1748339914 w 599"/>
                        <a:gd name="T5" fmla="*/ 2825062 h 432"/>
                        <a:gd name="T6" fmla="*/ 1737188428 w 599"/>
                        <a:gd name="T7" fmla="*/ 6851068 h 432"/>
                        <a:gd name="T8" fmla="*/ 1654000562 w 599"/>
                        <a:gd name="T9" fmla="*/ 26373440 h 432"/>
                        <a:gd name="T10" fmla="*/ 1558880876 w 599"/>
                        <a:gd name="T11" fmla="*/ 59654015 h 432"/>
                        <a:gd name="T12" fmla="*/ 1528926333 w 599"/>
                        <a:gd name="T13" fmla="*/ 76242746 h 432"/>
                        <a:gd name="T14" fmla="*/ 1499741573 w 599"/>
                        <a:gd name="T15" fmla="*/ 100286758 h 432"/>
                        <a:gd name="T16" fmla="*/ 1469767599 w 599"/>
                        <a:gd name="T17" fmla="*/ 115288690 h 432"/>
                        <a:gd name="T18" fmla="*/ 1368426582 w 599"/>
                        <a:gd name="T19" fmla="*/ 120995571 h 432"/>
                        <a:gd name="T20" fmla="*/ 1285244203 w 599"/>
                        <a:gd name="T21" fmla="*/ 118670611 h 432"/>
                        <a:gd name="T22" fmla="*/ 1250046024 w 599"/>
                        <a:gd name="T23" fmla="*/ 117465382 h 432"/>
                        <a:gd name="T24" fmla="*/ 1262210629 w 599"/>
                        <a:gd name="T25" fmla="*/ 100881587 h 432"/>
                        <a:gd name="T26" fmla="*/ 1279314883 w 599"/>
                        <a:gd name="T27" fmla="*/ 96857286 h 432"/>
                        <a:gd name="T28" fmla="*/ 1202063227 w 599"/>
                        <a:gd name="T29" fmla="*/ 94030659 h 432"/>
                        <a:gd name="T30" fmla="*/ 1029702390 w 599"/>
                        <a:gd name="T31" fmla="*/ 90535268 h 432"/>
                        <a:gd name="T32" fmla="*/ 335293484 w 599"/>
                        <a:gd name="T33" fmla="*/ 103208211 h 432"/>
                        <a:gd name="T34" fmla="*/ 306109312 w 599"/>
                        <a:gd name="T35" fmla="*/ 105502373 h 432"/>
                        <a:gd name="T36" fmla="*/ 258041827 w 599"/>
                        <a:gd name="T37" fmla="*/ 112348976 h 432"/>
                        <a:gd name="T38" fmla="*/ 157773743 w 599"/>
                        <a:gd name="T39" fmla="*/ 123821235 h 432"/>
                        <a:gd name="T40" fmla="*/ 85682490 w 599"/>
                        <a:gd name="T41" fmla="*/ 120995571 h 432"/>
                        <a:gd name="T42" fmla="*/ 50482870 w 599"/>
                        <a:gd name="T43" fmla="*/ 118670611 h 432"/>
                        <a:gd name="T44" fmla="*/ 20534792 w 599"/>
                        <a:gd name="T45" fmla="*/ 114048317 h 432"/>
                        <a:gd name="T46" fmla="*/ 32680551 w 599"/>
                        <a:gd name="T47" fmla="*/ 106628103 h 432"/>
                        <a:gd name="T48" fmla="*/ 50482870 w 599"/>
                        <a:gd name="T49" fmla="*/ 95765132 h 432"/>
                        <a:gd name="T50" fmla="*/ 79751719 w 599"/>
                        <a:gd name="T51" fmla="*/ 75152094 h 432"/>
                        <a:gd name="T52" fmla="*/ 85682490 w 599"/>
                        <a:gd name="T53" fmla="*/ 53895237 h 432"/>
                        <a:gd name="T54" fmla="*/ 91611353 w 599"/>
                        <a:gd name="T55" fmla="*/ 36106213 h 432"/>
                        <a:gd name="T56" fmla="*/ 85682490 w 599"/>
                        <a:gd name="T57" fmla="*/ 23547802 h 432"/>
                        <a:gd name="T58" fmla="*/ 62654529 w 599"/>
                        <a:gd name="T59" fmla="*/ 8545918 h 432"/>
                        <a:gd name="T60" fmla="*/ 56723793 w 599"/>
                        <a:gd name="T61" fmla="*/ 402600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250" name="Picture 280"/>
                  <p:cNvPicPr>
                    <a:picLocks noChangeArrowheads="1"/>
                  </p:cNvPicPr>
                  <p:nvPr/>
                </p:nvPicPr>
                <p:blipFill>
                  <a:blip r:embed="rId5">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244" name="Freeform 281"/>
                <p:cNvSpPr>
                  <a:spLocks/>
                </p:cNvSpPr>
                <p:nvPr/>
              </p:nvSpPr>
              <p:spPr bwMode="auto">
                <a:xfrm>
                  <a:off x="1616" y="2649"/>
                  <a:ext cx="88" cy="277"/>
                </a:xfrm>
                <a:custGeom>
                  <a:avLst/>
                  <a:gdLst>
                    <a:gd name="T0" fmla="*/ 110 w 85"/>
                    <a:gd name="T1" fmla="*/ 29 h 318"/>
                    <a:gd name="T2" fmla="*/ 96 w 85"/>
                    <a:gd name="T3" fmla="*/ 13 h 318"/>
                    <a:gd name="T4" fmla="*/ 71 w 85"/>
                    <a:gd name="T5" fmla="*/ 8 h 318"/>
                    <a:gd name="T6" fmla="*/ 83 w 85"/>
                    <a:gd name="T7" fmla="*/ 13 h 318"/>
                    <a:gd name="T8" fmla="*/ 96 w 85"/>
                    <a:gd name="T9" fmla="*/ 5 h 318"/>
                    <a:gd name="T10" fmla="*/ 57 w 85"/>
                    <a:gd name="T11" fmla="*/ 3 h 318"/>
                    <a:gd name="T12" fmla="*/ 57 w 85"/>
                    <a:gd name="T13" fmla="*/ 8 h 318"/>
                    <a:gd name="T14" fmla="*/ 71 w 85"/>
                    <a:gd name="T15" fmla="*/ 36 h 318"/>
                    <a:gd name="T16" fmla="*/ 42 w 85"/>
                    <a:gd name="T17" fmla="*/ 30 h 318"/>
                    <a:gd name="T18" fmla="*/ 57 w 85"/>
                    <a:gd name="T19" fmla="*/ 24 h 318"/>
                    <a:gd name="T20" fmla="*/ 71 w 85"/>
                    <a:gd name="T21" fmla="*/ 30 h 318"/>
                    <a:gd name="T22" fmla="*/ 57 w 85"/>
                    <a:gd name="T23" fmla="*/ 19 h 318"/>
                    <a:gd name="T24" fmla="*/ 71 w 85"/>
                    <a:gd name="T25" fmla="*/ 29 h 318"/>
                    <a:gd name="T26" fmla="*/ 57 w 85"/>
                    <a:gd name="T27" fmla="*/ 23 h 318"/>
                    <a:gd name="T28" fmla="*/ 71 w 85"/>
                    <a:gd name="T29" fmla="*/ 28 h 318"/>
                    <a:gd name="T30" fmla="*/ 83 w 85"/>
                    <a:gd name="T31" fmla="*/ 32 h 318"/>
                    <a:gd name="T32" fmla="*/ 110 w 85"/>
                    <a:gd name="T33" fmla="*/ 38 h 318"/>
                    <a:gd name="T34" fmla="*/ 121 w 85"/>
                    <a:gd name="T35" fmla="*/ 44 h 318"/>
                    <a:gd name="T36" fmla="*/ 110 w 85"/>
                    <a:gd name="T37" fmla="*/ 53 h 318"/>
                    <a:gd name="T38" fmla="*/ 96 w 85"/>
                    <a:gd name="T39" fmla="*/ 51 h 318"/>
                    <a:gd name="T40" fmla="*/ 83 w 85"/>
                    <a:gd name="T41" fmla="*/ 60 h 318"/>
                    <a:gd name="T42" fmla="*/ 57 w 85"/>
                    <a:gd name="T43" fmla="*/ 56 h 318"/>
                    <a:gd name="T44" fmla="*/ 42 w 85"/>
                    <a:gd name="T45" fmla="*/ 38 h 318"/>
                    <a:gd name="T46" fmla="*/ 34 w 85"/>
                    <a:gd name="T47" fmla="*/ 47 h 318"/>
                    <a:gd name="T48" fmla="*/ 5 w 85"/>
                    <a:gd name="T49" fmla="*/ 40 h 318"/>
                    <a:gd name="T50" fmla="*/ 57 w 85"/>
                    <a:gd name="T51" fmla="*/ 28 h 318"/>
                    <a:gd name="T52" fmla="*/ 96 w 85"/>
                    <a:gd name="T53" fmla="*/ 32 h 318"/>
                    <a:gd name="T54" fmla="*/ 110 w 85"/>
                    <a:gd name="T55" fmla="*/ 43 h 318"/>
                    <a:gd name="T56" fmla="*/ 96 w 85"/>
                    <a:gd name="T57" fmla="*/ 36 h 318"/>
                    <a:gd name="T58" fmla="*/ 96 w 85"/>
                    <a:gd name="T59" fmla="*/ 3 h 318"/>
                    <a:gd name="T60" fmla="*/ 71 w 85"/>
                    <a:gd name="T61" fmla="*/ 7 h 318"/>
                    <a:gd name="T62" fmla="*/ 34 w 85"/>
                    <a:gd name="T63" fmla="*/ 8 h 318"/>
                    <a:gd name="T64" fmla="*/ 57 w 85"/>
                    <a:gd name="T65" fmla="*/ 18 h 318"/>
                    <a:gd name="T66" fmla="*/ 83 w 85"/>
                    <a:gd name="T67" fmla="*/ 25 h 318"/>
                    <a:gd name="T68" fmla="*/ 110 w 85"/>
                    <a:gd name="T69" fmla="*/ 2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45" name="Freeform 282"/>
                <p:cNvSpPr>
                  <a:spLocks/>
                </p:cNvSpPr>
                <p:nvPr/>
              </p:nvSpPr>
              <p:spPr bwMode="auto">
                <a:xfrm>
                  <a:off x="1635" y="2647"/>
                  <a:ext cx="109" cy="309"/>
                </a:xfrm>
                <a:custGeom>
                  <a:avLst/>
                  <a:gdLst>
                    <a:gd name="T0" fmla="*/ 1 w 105"/>
                    <a:gd name="T1" fmla="*/ 0 h 354"/>
                    <a:gd name="T2" fmla="*/ 145 w 105"/>
                    <a:gd name="T3" fmla="*/ 3 h 354"/>
                    <a:gd name="T4" fmla="*/ 114 w 105"/>
                    <a:gd name="T5" fmla="*/ 6 h 354"/>
                    <a:gd name="T6" fmla="*/ 131 w 105"/>
                    <a:gd name="T7" fmla="*/ 12 h 354"/>
                    <a:gd name="T8" fmla="*/ 131 w 105"/>
                    <a:gd name="T9" fmla="*/ 29 h 354"/>
                    <a:gd name="T10" fmla="*/ 152 w 105"/>
                    <a:gd name="T11" fmla="*/ 33 h 354"/>
                    <a:gd name="T12" fmla="*/ 152 w 105"/>
                    <a:gd name="T13" fmla="*/ 47 h 354"/>
                    <a:gd name="T14" fmla="*/ 131 w 105"/>
                    <a:gd name="T15" fmla="*/ 65 h 354"/>
                    <a:gd name="T16" fmla="*/ 108 w 105"/>
                    <a:gd name="T17" fmla="*/ 70 h 354"/>
                    <a:gd name="T18" fmla="*/ 26 w 105"/>
                    <a:gd name="T19" fmla="*/ 62 h 354"/>
                    <a:gd name="T20" fmla="*/ 12 w 105"/>
                    <a:gd name="T21" fmla="*/ 55 h 354"/>
                    <a:gd name="T22" fmla="*/ 26 w 105"/>
                    <a:gd name="T23" fmla="*/ 48 h 354"/>
                    <a:gd name="T24" fmla="*/ 9 w 105"/>
                    <a:gd name="T25" fmla="*/ 19 h 354"/>
                    <a:gd name="T26" fmla="*/ 32 w 105"/>
                    <a:gd name="T27" fmla="*/ 9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46" name="Freeform 283"/>
                <p:cNvSpPr>
                  <a:spLocks/>
                </p:cNvSpPr>
                <p:nvPr/>
              </p:nvSpPr>
              <p:spPr bwMode="auto">
                <a:xfrm>
                  <a:off x="3008" y="2583"/>
                  <a:ext cx="155" cy="328"/>
                </a:xfrm>
                <a:custGeom>
                  <a:avLst/>
                  <a:gdLst>
                    <a:gd name="T0" fmla="*/ 226 w 149"/>
                    <a:gd name="T1" fmla="*/ 3 h 376"/>
                    <a:gd name="T2" fmla="*/ 214 w 149"/>
                    <a:gd name="T3" fmla="*/ 20 h 376"/>
                    <a:gd name="T4" fmla="*/ 200 w 149"/>
                    <a:gd name="T5" fmla="*/ 25 h 376"/>
                    <a:gd name="T6" fmla="*/ 196 w 149"/>
                    <a:gd name="T7" fmla="*/ 27 h 376"/>
                    <a:gd name="T8" fmla="*/ 167 w 149"/>
                    <a:gd name="T9" fmla="*/ 47 h 376"/>
                    <a:gd name="T10" fmla="*/ 132 w 149"/>
                    <a:gd name="T11" fmla="*/ 61 h 376"/>
                    <a:gd name="T12" fmla="*/ 107 w 149"/>
                    <a:gd name="T13" fmla="*/ 70 h 376"/>
                    <a:gd name="T14" fmla="*/ 88 w 149"/>
                    <a:gd name="T15" fmla="*/ 70 h 376"/>
                    <a:gd name="T16" fmla="*/ 30 w 149"/>
                    <a:gd name="T17" fmla="*/ 72 h 376"/>
                    <a:gd name="T18" fmla="*/ 2 w 149"/>
                    <a:gd name="T19" fmla="*/ 68 h 376"/>
                    <a:gd name="T20" fmla="*/ 5 w 149"/>
                    <a:gd name="T21" fmla="*/ 61 h 376"/>
                    <a:gd name="T22" fmla="*/ 8 w 149"/>
                    <a:gd name="T23" fmla="*/ 44 h 376"/>
                    <a:gd name="T24" fmla="*/ 33 w 149"/>
                    <a:gd name="T25" fmla="*/ 38 h 376"/>
                    <a:gd name="T26" fmla="*/ 54 w 149"/>
                    <a:gd name="T27" fmla="*/ 21 h 376"/>
                    <a:gd name="T28" fmla="*/ 67 w 149"/>
                    <a:gd name="T29" fmla="*/ 15 h 376"/>
                    <a:gd name="T30" fmla="*/ 128 w 149"/>
                    <a:gd name="T31" fmla="*/ 3 h 376"/>
                    <a:gd name="T32" fmla="*/ 196 w 149"/>
                    <a:gd name="T33" fmla="*/ 3 h 376"/>
                    <a:gd name="T34" fmla="*/ 22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47" name="Freeform 284"/>
                <p:cNvSpPr>
                  <a:spLocks/>
                </p:cNvSpPr>
                <p:nvPr/>
              </p:nvSpPr>
              <p:spPr bwMode="auto">
                <a:xfrm>
                  <a:off x="1714" y="1020"/>
                  <a:ext cx="99" cy="440"/>
                </a:xfrm>
                <a:custGeom>
                  <a:avLst/>
                  <a:gdLst>
                    <a:gd name="T0" fmla="*/ 38 w 96"/>
                    <a:gd name="T1" fmla="*/ 95 h 504"/>
                    <a:gd name="T2" fmla="*/ 87 w 96"/>
                    <a:gd name="T3" fmla="*/ 97 h 504"/>
                    <a:gd name="T4" fmla="*/ 104 w 96"/>
                    <a:gd name="T5" fmla="*/ 89 h 504"/>
                    <a:gd name="T6" fmla="*/ 104 w 96"/>
                    <a:gd name="T7" fmla="*/ 63 h 504"/>
                    <a:gd name="T8" fmla="*/ 128 w 96"/>
                    <a:gd name="T9" fmla="*/ 42 h 504"/>
                    <a:gd name="T10" fmla="*/ 138 w 96"/>
                    <a:gd name="T11" fmla="*/ 34 h 504"/>
                    <a:gd name="T12" fmla="*/ 128 w 96"/>
                    <a:gd name="T13" fmla="*/ 10 h 504"/>
                    <a:gd name="T14" fmla="*/ 111 w 96"/>
                    <a:gd name="T15" fmla="*/ 3 h 504"/>
                    <a:gd name="T16" fmla="*/ 41 w 96"/>
                    <a:gd name="T17" fmla="*/ 5 h 504"/>
                    <a:gd name="T18" fmla="*/ 38 w 96"/>
                    <a:gd name="T19" fmla="*/ 24 h 504"/>
                    <a:gd name="T20" fmla="*/ 44 w 96"/>
                    <a:gd name="T21" fmla="*/ 71 h 504"/>
                    <a:gd name="T22" fmla="*/ 56 w 96"/>
                    <a:gd name="T23" fmla="*/ 80 h 504"/>
                    <a:gd name="T24" fmla="*/ 36 w 96"/>
                    <a:gd name="T25" fmla="*/ 93 h 504"/>
                    <a:gd name="T26" fmla="*/ 38 w 96"/>
                    <a:gd name="T27" fmla="*/ 9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48" name="Freeform 285"/>
                <p:cNvSpPr>
                  <a:spLocks/>
                </p:cNvSpPr>
                <p:nvPr/>
              </p:nvSpPr>
              <p:spPr bwMode="auto">
                <a:xfrm>
                  <a:off x="3431" y="1007"/>
                  <a:ext cx="156" cy="358"/>
                </a:xfrm>
                <a:custGeom>
                  <a:avLst/>
                  <a:gdLst>
                    <a:gd name="T0" fmla="*/ 5 w 150"/>
                    <a:gd name="T1" fmla="*/ 75 h 410"/>
                    <a:gd name="T2" fmla="*/ 64 w 150"/>
                    <a:gd name="T3" fmla="*/ 81 h 410"/>
                    <a:gd name="T4" fmla="*/ 128 w 150"/>
                    <a:gd name="T5" fmla="*/ 79 h 410"/>
                    <a:gd name="T6" fmla="*/ 150 w 150"/>
                    <a:gd name="T7" fmla="*/ 71 h 410"/>
                    <a:gd name="T8" fmla="*/ 184 w 150"/>
                    <a:gd name="T9" fmla="*/ 54 h 410"/>
                    <a:gd name="T10" fmla="*/ 205 w 150"/>
                    <a:gd name="T11" fmla="*/ 43 h 410"/>
                    <a:gd name="T12" fmla="*/ 217 w 150"/>
                    <a:gd name="T13" fmla="*/ 38 h 410"/>
                    <a:gd name="T14" fmla="*/ 222 w 150"/>
                    <a:gd name="T15" fmla="*/ 23 h 410"/>
                    <a:gd name="T16" fmla="*/ 231 w 150"/>
                    <a:gd name="T17" fmla="*/ 20 h 410"/>
                    <a:gd name="T18" fmla="*/ 234 w 150"/>
                    <a:gd name="T19" fmla="*/ 9 h 410"/>
                    <a:gd name="T20" fmla="*/ 208 w 150"/>
                    <a:gd name="T21" fmla="*/ 0 h 410"/>
                    <a:gd name="T22" fmla="*/ 150 w 150"/>
                    <a:gd name="T23" fmla="*/ 3 h 410"/>
                    <a:gd name="T24" fmla="*/ 123 w 150"/>
                    <a:gd name="T25" fmla="*/ 10 h 410"/>
                    <a:gd name="T26" fmla="*/ 106 w 150"/>
                    <a:gd name="T27" fmla="*/ 27 h 410"/>
                    <a:gd name="T28" fmla="*/ 92 w 150"/>
                    <a:gd name="T29" fmla="*/ 31 h 410"/>
                    <a:gd name="T30" fmla="*/ 67 w 150"/>
                    <a:gd name="T31" fmla="*/ 43 h 410"/>
                    <a:gd name="T32" fmla="*/ 64 w 150"/>
                    <a:gd name="T33" fmla="*/ 45 h 410"/>
                    <a:gd name="T34" fmla="*/ 54 w 150"/>
                    <a:gd name="T35" fmla="*/ 45 h 410"/>
                    <a:gd name="T36" fmla="*/ 50 w 150"/>
                    <a:gd name="T37" fmla="*/ 50 h 410"/>
                    <a:gd name="T38" fmla="*/ 44 w 150"/>
                    <a:gd name="T39" fmla="*/ 51 h 410"/>
                    <a:gd name="T40" fmla="*/ 28 w 150"/>
                    <a:gd name="T41" fmla="*/ 69 h 410"/>
                    <a:gd name="T42" fmla="*/ 10 w 150"/>
                    <a:gd name="T43" fmla="*/ 75 h 410"/>
                    <a:gd name="T44" fmla="*/ 2 w 150"/>
                    <a:gd name="T45" fmla="*/ 76 h 410"/>
                    <a:gd name="T46" fmla="*/ 5 w 150"/>
                    <a:gd name="T47" fmla="*/ 7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242" name="Rectangle 286"/>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nvGrpSpPr>
            <p:cNvPr id="12" name="Group 287"/>
            <p:cNvGrpSpPr>
              <a:grpSpLocks/>
            </p:cNvGrpSpPr>
            <p:nvPr/>
          </p:nvGrpSpPr>
          <p:grpSpPr bwMode="auto">
            <a:xfrm>
              <a:off x="4739" y="839"/>
              <a:ext cx="331" cy="369"/>
              <a:chOff x="1567" y="1192"/>
              <a:chExt cx="331" cy="369"/>
            </a:xfrm>
          </p:grpSpPr>
          <p:grpSp>
            <p:nvGrpSpPr>
              <p:cNvPr id="13" name="Group 288"/>
              <p:cNvGrpSpPr>
                <a:grpSpLocks/>
              </p:cNvGrpSpPr>
              <p:nvPr/>
            </p:nvGrpSpPr>
            <p:grpSpPr bwMode="auto">
              <a:xfrm>
                <a:off x="1567" y="1192"/>
                <a:ext cx="331" cy="369"/>
                <a:chOff x="1084" y="711"/>
                <a:chExt cx="2950" cy="2769"/>
              </a:xfrm>
            </p:grpSpPr>
            <p:grpSp>
              <p:nvGrpSpPr>
                <p:cNvPr id="14" name="Group 289"/>
                <p:cNvGrpSpPr>
                  <a:grpSpLocks/>
                </p:cNvGrpSpPr>
                <p:nvPr/>
              </p:nvGrpSpPr>
              <p:grpSpPr bwMode="auto">
                <a:xfrm>
                  <a:off x="1084" y="711"/>
                  <a:ext cx="2950" cy="2769"/>
                  <a:chOff x="2707" y="548"/>
                  <a:chExt cx="2950" cy="2769"/>
                </a:xfrm>
              </p:grpSpPr>
              <p:grpSp>
                <p:nvGrpSpPr>
                  <p:cNvPr id="15" name="Group 290"/>
                  <p:cNvGrpSpPr>
                    <a:grpSpLocks/>
                  </p:cNvGrpSpPr>
                  <p:nvPr/>
                </p:nvGrpSpPr>
                <p:grpSpPr bwMode="auto">
                  <a:xfrm>
                    <a:off x="3180" y="1046"/>
                    <a:ext cx="2105" cy="1421"/>
                    <a:chOff x="578" y="2316"/>
                    <a:chExt cx="2105" cy="1421"/>
                  </a:xfrm>
                </p:grpSpPr>
                <p:sp>
                  <p:nvSpPr>
                    <p:cNvPr id="4239" name="Freeform 291" descr="Cork"/>
                    <p:cNvSpPr>
                      <a:spLocks/>
                    </p:cNvSpPr>
                    <p:nvPr/>
                  </p:nvSpPr>
                  <p:spPr bwMode="auto">
                    <a:xfrm>
                      <a:off x="633" y="2316"/>
                      <a:ext cx="2050" cy="256"/>
                    </a:xfrm>
                    <a:custGeom>
                      <a:avLst/>
                      <a:gdLst>
                        <a:gd name="T0" fmla="*/ 24068576 w 592"/>
                        <a:gd name="T1" fmla="*/ 25245059 h 90"/>
                        <a:gd name="T2" fmla="*/ 65230758 w 592"/>
                        <a:gd name="T3" fmla="*/ 12346027 h 90"/>
                        <a:gd name="T4" fmla="*/ 101370370 w 592"/>
                        <a:gd name="T5" fmla="*/ 10057995 h 90"/>
                        <a:gd name="T6" fmla="*/ 136603218 w 592"/>
                        <a:gd name="T7" fmla="*/ 8982252 h 90"/>
                        <a:gd name="T8" fmla="*/ 333207537 w 592"/>
                        <a:gd name="T9" fmla="*/ 9569576 h 90"/>
                        <a:gd name="T10" fmla="*/ 451492197 w 592"/>
                        <a:gd name="T11" fmla="*/ 11240161 h 90"/>
                        <a:gd name="T12" fmla="*/ 505741708 w 592"/>
                        <a:gd name="T13" fmla="*/ 12933877 h 90"/>
                        <a:gd name="T14" fmla="*/ 707289393 w 592"/>
                        <a:gd name="T15" fmla="*/ 14604464 h 90"/>
                        <a:gd name="T16" fmla="*/ 1004563782 w 592"/>
                        <a:gd name="T17" fmla="*/ 12346027 h 90"/>
                        <a:gd name="T18" fmla="*/ 1402774461 w 592"/>
                        <a:gd name="T19" fmla="*/ 4547066 h 90"/>
                        <a:gd name="T20" fmla="*/ 1546327636 w 592"/>
                        <a:gd name="T21" fmla="*/ 0 h 90"/>
                        <a:gd name="T22" fmla="*/ 1700771443 w 592"/>
                        <a:gd name="T23" fmla="*/ 587275 h 90"/>
                        <a:gd name="T24" fmla="*/ 1754113804 w 592"/>
                        <a:gd name="T25" fmla="*/ 8386924 h 90"/>
                        <a:gd name="T26" fmla="*/ 1760048416 w 592"/>
                        <a:gd name="T27" fmla="*/ 10057995 h 90"/>
                        <a:gd name="T28" fmla="*/ 1730045228 w 592"/>
                        <a:gd name="T29" fmla="*/ 16846353 h 90"/>
                        <a:gd name="T30" fmla="*/ 1735980006 w 592"/>
                        <a:gd name="T31" fmla="*/ 1855143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40" name="Freeform 292" descr="Cork"/>
                    <p:cNvSpPr>
                      <a:spLocks/>
                    </p:cNvSpPr>
                    <p:nvPr/>
                  </p:nvSpPr>
                  <p:spPr bwMode="auto">
                    <a:xfrm>
                      <a:off x="578" y="2506"/>
                      <a:ext cx="2074" cy="1231"/>
                    </a:xfrm>
                    <a:custGeom>
                      <a:avLst/>
                      <a:gdLst>
                        <a:gd name="T0" fmla="*/ 1778311852 w 599"/>
                        <a:gd name="T1" fmla="*/ 0 h 432"/>
                        <a:gd name="T2" fmla="*/ 1766433421 w 599"/>
                        <a:gd name="T3" fmla="*/ 1695053 h 432"/>
                        <a:gd name="T4" fmla="*/ 1748339914 w 599"/>
                        <a:gd name="T5" fmla="*/ 2825062 h 432"/>
                        <a:gd name="T6" fmla="*/ 1737188428 w 599"/>
                        <a:gd name="T7" fmla="*/ 6851068 h 432"/>
                        <a:gd name="T8" fmla="*/ 1654000562 w 599"/>
                        <a:gd name="T9" fmla="*/ 26373440 h 432"/>
                        <a:gd name="T10" fmla="*/ 1558880876 w 599"/>
                        <a:gd name="T11" fmla="*/ 59654015 h 432"/>
                        <a:gd name="T12" fmla="*/ 1528926333 w 599"/>
                        <a:gd name="T13" fmla="*/ 76242746 h 432"/>
                        <a:gd name="T14" fmla="*/ 1499741573 w 599"/>
                        <a:gd name="T15" fmla="*/ 100286758 h 432"/>
                        <a:gd name="T16" fmla="*/ 1469767599 w 599"/>
                        <a:gd name="T17" fmla="*/ 115288690 h 432"/>
                        <a:gd name="T18" fmla="*/ 1368426582 w 599"/>
                        <a:gd name="T19" fmla="*/ 120995571 h 432"/>
                        <a:gd name="T20" fmla="*/ 1285244203 w 599"/>
                        <a:gd name="T21" fmla="*/ 118670611 h 432"/>
                        <a:gd name="T22" fmla="*/ 1250046024 w 599"/>
                        <a:gd name="T23" fmla="*/ 117465382 h 432"/>
                        <a:gd name="T24" fmla="*/ 1262210629 w 599"/>
                        <a:gd name="T25" fmla="*/ 100881587 h 432"/>
                        <a:gd name="T26" fmla="*/ 1279314883 w 599"/>
                        <a:gd name="T27" fmla="*/ 96857286 h 432"/>
                        <a:gd name="T28" fmla="*/ 1202063227 w 599"/>
                        <a:gd name="T29" fmla="*/ 94030659 h 432"/>
                        <a:gd name="T30" fmla="*/ 1029702390 w 599"/>
                        <a:gd name="T31" fmla="*/ 90535268 h 432"/>
                        <a:gd name="T32" fmla="*/ 335293484 w 599"/>
                        <a:gd name="T33" fmla="*/ 103208211 h 432"/>
                        <a:gd name="T34" fmla="*/ 306109312 w 599"/>
                        <a:gd name="T35" fmla="*/ 105502373 h 432"/>
                        <a:gd name="T36" fmla="*/ 258041827 w 599"/>
                        <a:gd name="T37" fmla="*/ 112348976 h 432"/>
                        <a:gd name="T38" fmla="*/ 157773743 w 599"/>
                        <a:gd name="T39" fmla="*/ 123821235 h 432"/>
                        <a:gd name="T40" fmla="*/ 85682490 w 599"/>
                        <a:gd name="T41" fmla="*/ 120995571 h 432"/>
                        <a:gd name="T42" fmla="*/ 50482870 w 599"/>
                        <a:gd name="T43" fmla="*/ 118670611 h 432"/>
                        <a:gd name="T44" fmla="*/ 20534792 w 599"/>
                        <a:gd name="T45" fmla="*/ 114048317 h 432"/>
                        <a:gd name="T46" fmla="*/ 32680551 w 599"/>
                        <a:gd name="T47" fmla="*/ 106628103 h 432"/>
                        <a:gd name="T48" fmla="*/ 50482870 w 599"/>
                        <a:gd name="T49" fmla="*/ 95765132 h 432"/>
                        <a:gd name="T50" fmla="*/ 79751719 w 599"/>
                        <a:gd name="T51" fmla="*/ 75152094 h 432"/>
                        <a:gd name="T52" fmla="*/ 85682490 w 599"/>
                        <a:gd name="T53" fmla="*/ 53895237 h 432"/>
                        <a:gd name="T54" fmla="*/ 91611353 w 599"/>
                        <a:gd name="T55" fmla="*/ 36106213 h 432"/>
                        <a:gd name="T56" fmla="*/ 85682490 w 599"/>
                        <a:gd name="T57" fmla="*/ 23547802 h 432"/>
                        <a:gd name="T58" fmla="*/ 62654529 w 599"/>
                        <a:gd name="T59" fmla="*/ 8545918 h 432"/>
                        <a:gd name="T60" fmla="*/ 56723793 w 599"/>
                        <a:gd name="T61" fmla="*/ 402600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238" name="Picture 293"/>
                  <p:cNvPicPr>
                    <a:picLocks noChangeArrowheads="1"/>
                  </p:cNvPicPr>
                  <p:nvPr/>
                </p:nvPicPr>
                <p:blipFill>
                  <a:blip r:embed="rId5">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232" name="Freeform 294"/>
                <p:cNvSpPr>
                  <a:spLocks/>
                </p:cNvSpPr>
                <p:nvPr/>
              </p:nvSpPr>
              <p:spPr bwMode="auto">
                <a:xfrm>
                  <a:off x="1616" y="2649"/>
                  <a:ext cx="88" cy="277"/>
                </a:xfrm>
                <a:custGeom>
                  <a:avLst/>
                  <a:gdLst>
                    <a:gd name="T0" fmla="*/ 110 w 85"/>
                    <a:gd name="T1" fmla="*/ 29 h 318"/>
                    <a:gd name="T2" fmla="*/ 96 w 85"/>
                    <a:gd name="T3" fmla="*/ 13 h 318"/>
                    <a:gd name="T4" fmla="*/ 71 w 85"/>
                    <a:gd name="T5" fmla="*/ 8 h 318"/>
                    <a:gd name="T6" fmla="*/ 83 w 85"/>
                    <a:gd name="T7" fmla="*/ 13 h 318"/>
                    <a:gd name="T8" fmla="*/ 96 w 85"/>
                    <a:gd name="T9" fmla="*/ 5 h 318"/>
                    <a:gd name="T10" fmla="*/ 57 w 85"/>
                    <a:gd name="T11" fmla="*/ 3 h 318"/>
                    <a:gd name="T12" fmla="*/ 57 w 85"/>
                    <a:gd name="T13" fmla="*/ 8 h 318"/>
                    <a:gd name="T14" fmla="*/ 71 w 85"/>
                    <a:gd name="T15" fmla="*/ 36 h 318"/>
                    <a:gd name="T16" fmla="*/ 42 w 85"/>
                    <a:gd name="T17" fmla="*/ 30 h 318"/>
                    <a:gd name="T18" fmla="*/ 57 w 85"/>
                    <a:gd name="T19" fmla="*/ 24 h 318"/>
                    <a:gd name="T20" fmla="*/ 71 w 85"/>
                    <a:gd name="T21" fmla="*/ 30 h 318"/>
                    <a:gd name="T22" fmla="*/ 57 w 85"/>
                    <a:gd name="T23" fmla="*/ 19 h 318"/>
                    <a:gd name="T24" fmla="*/ 71 w 85"/>
                    <a:gd name="T25" fmla="*/ 29 h 318"/>
                    <a:gd name="T26" fmla="*/ 57 w 85"/>
                    <a:gd name="T27" fmla="*/ 23 h 318"/>
                    <a:gd name="T28" fmla="*/ 71 w 85"/>
                    <a:gd name="T29" fmla="*/ 28 h 318"/>
                    <a:gd name="T30" fmla="*/ 83 w 85"/>
                    <a:gd name="T31" fmla="*/ 32 h 318"/>
                    <a:gd name="T32" fmla="*/ 110 w 85"/>
                    <a:gd name="T33" fmla="*/ 38 h 318"/>
                    <a:gd name="T34" fmla="*/ 121 w 85"/>
                    <a:gd name="T35" fmla="*/ 44 h 318"/>
                    <a:gd name="T36" fmla="*/ 110 w 85"/>
                    <a:gd name="T37" fmla="*/ 53 h 318"/>
                    <a:gd name="T38" fmla="*/ 96 w 85"/>
                    <a:gd name="T39" fmla="*/ 51 h 318"/>
                    <a:gd name="T40" fmla="*/ 83 w 85"/>
                    <a:gd name="T41" fmla="*/ 60 h 318"/>
                    <a:gd name="T42" fmla="*/ 57 w 85"/>
                    <a:gd name="T43" fmla="*/ 56 h 318"/>
                    <a:gd name="T44" fmla="*/ 42 w 85"/>
                    <a:gd name="T45" fmla="*/ 38 h 318"/>
                    <a:gd name="T46" fmla="*/ 34 w 85"/>
                    <a:gd name="T47" fmla="*/ 47 h 318"/>
                    <a:gd name="T48" fmla="*/ 5 w 85"/>
                    <a:gd name="T49" fmla="*/ 40 h 318"/>
                    <a:gd name="T50" fmla="*/ 57 w 85"/>
                    <a:gd name="T51" fmla="*/ 28 h 318"/>
                    <a:gd name="T52" fmla="*/ 96 w 85"/>
                    <a:gd name="T53" fmla="*/ 32 h 318"/>
                    <a:gd name="T54" fmla="*/ 110 w 85"/>
                    <a:gd name="T55" fmla="*/ 43 h 318"/>
                    <a:gd name="T56" fmla="*/ 96 w 85"/>
                    <a:gd name="T57" fmla="*/ 36 h 318"/>
                    <a:gd name="T58" fmla="*/ 96 w 85"/>
                    <a:gd name="T59" fmla="*/ 3 h 318"/>
                    <a:gd name="T60" fmla="*/ 71 w 85"/>
                    <a:gd name="T61" fmla="*/ 7 h 318"/>
                    <a:gd name="T62" fmla="*/ 34 w 85"/>
                    <a:gd name="T63" fmla="*/ 8 h 318"/>
                    <a:gd name="T64" fmla="*/ 57 w 85"/>
                    <a:gd name="T65" fmla="*/ 18 h 318"/>
                    <a:gd name="T66" fmla="*/ 83 w 85"/>
                    <a:gd name="T67" fmla="*/ 25 h 318"/>
                    <a:gd name="T68" fmla="*/ 110 w 85"/>
                    <a:gd name="T69" fmla="*/ 2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33" name="Freeform 295"/>
                <p:cNvSpPr>
                  <a:spLocks/>
                </p:cNvSpPr>
                <p:nvPr/>
              </p:nvSpPr>
              <p:spPr bwMode="auto">
                <a:xfrm>
                  <a:off x="1635" y="2647"/>
                  <a:ext cx="109" cy="309"/>
                </a:xfrm>
                <a:custGeom>
                  <a:avLst/>
                  <a:gdLst>
                    <a:gd name="T0" fmla="*/ 1 w 105"/>
                    <a:gd name="T1" fmla="*/ 0 h 354"/>
                    <a:gd name="T2" fmla="*/ 145 w 105"/>
                    <a:gd name="T3" fmla="*/ 3 h 354"/>
                    <a:gd name="T4" fmla="*/ 114 w 105"/>
                    <a:gd name="T5" fmla="*/ 6 h 354"/>
                    <a:gd name="T6" fmla="*/ 131 w 105"/>
                    <a:gd name="T7" fmla="*/ 12 h 354"/>
                    <a:gd name="T8" fmla="*/ 131 w 105"/>
                    <a:gd name="T9" fmla="*/ 29 h 354"/>
                    <a:gd name="T10" fmla="*/ 152 w 105"/>
                    <a:gd name="T11" fmla="*/ 33 h 354"/>
                    <a:gd name="T12" fmla="*/ 152 w 105"/>
                    <a:gd name="T13" fmla="*/ 47 h 354"/>
                    <a:gd name="T14" fmla="*/ 131 w 105"/>
                    <a:gd name="T15" fmla="*/ 65 h 354"/>
                    <a:gd name="T16" fmla="*/ 108 w 105"/>
                    <a:gd name="T17" fmla="*/ 70 h 354"/>
                    <a:gd name="T18" fmla="*/ 26 w 105"/>
                    <a:gd name="T19" fmla="*/ 62 h 354"/>
                    <a:gd name="T20" fmla="*/ 12 w 105"/>
                    <a:gd name="T21" fmla="*/ 55 h 354"/>
                    <a:gd name="T22" fmla="*/ 26 w 105"/>
                    <a:gd name="T23" fmla="*/ 48 h 354"/>
                    <a:gd name="T24" fmla="*/ 9 w 105"/>
                    <a:gd name="T25" fmla="*/ 19 h 354"/>
                    <a:gd name="T26" fmla="*/ 32 w 105"/>
                    <a:gd name="T27" fmla="*/ 9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34" name="Freeform 296"/>
                <p:cNvSpPr>
                  <a:spLocks/>
                </p:cNvSpPr>
                <p:nvPr/>
              </p:nvSpPr>
              <p:spPr bwMode="auto">
                <a:xfrm>
                  <a:off x="3008" y="2583"/>
                  <a:ext cx="155" cy="328"/>
                </a:xfrm>
                <a:custGeom>
                  <a:avLst/>
                  <a:gdLst>
                    <a:gd name="T0" fmla="*/ 226 w 149"/>
                    <a:gd name="T1" fmla="*/ 3 h 376"/>
                    <a:gd name="T2" fmla="*/ 214 w 149"/>
                    <a:gd name="T3" fmla="*/ 20 h 376"/>
                    <a:gd name="T4" fmla="*/ 200 w 149"/>
                    <a:gd name="T5" fmla="*/ 25 h 376"/>
                    <a:gd name="T6" fmla="*/ 196 w 149"/>
                    <a:gd name="T7" fmla="*/ 27 h 376"/>
                    <a:gd name="T8" fmla="*/ 167 w 149"/>
                    <a:gd name="T9" fmla="*/ 47 h 376"/>
                    <a:gd name="T10" fmla="*/ 132 w 149"/>
                    <a:gd name="T11" fmla="*/ 61 h 376"/>
                    <a:gd name="T12" fmla="*/ 107 w 149"/>
                    <a:gd name="T13" fmla="*/ 70 h 376"/>
                    <a:gd name="T14" fmla="*/ 88 w 149"/>
                    <a:gd name="T15" fmla="*/ 70 h 376"/>
                    <a:gd name="T16" fmla="*/ 30 w 149"/>
                    <a:gd name="T17" fmla="*/ 72 h 376"/>
                    <a:gd name="T18" fmla="*/ 2 w 149"/>
                    <a:gd name="T19" fmla="*/ 68 h 376"/>
                    <a:gd name="T20" fmla="*/ 5 w 149"/>
                    <a:gd name="T21" fmla="*/ 61 h 376"/>
                    <a:gd name="T22" fmla="*/ 8 w 149"/>
                    <a:gd name="T23" fmla="*/ 44 h 376"/>
                    <a:gd name="T24" fmla="*/ 33 w 149"/>
                    <a:gd name="T25" fmla="*/ 38 h 376"/>
                    <a:gd name="T26" fmla="*/ 54 w 149"/>
                    <a:gd name="T27" fmla="*/ 21 h 376"/>
                    <a:gd name="T28" fmla="*/ 67 w 149"/>
                    <a:gd name="T29" fmla="*/ 15 h 376"/>
                    <a:gd name="T30" fmla="*/ 128 w 149"/>
                    <a:gd name="T31" fmla="*/ 3 h 376"/>
                    <a:gd name="T32" fmla="*/ 196 w 149"/>
                    <a:gd name="T33" fmla="*/ 3 h 376"/>
                    <a:gd name="T34" fmla="*/ 22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35" name="Freeform 297"/>
                <p:cNvSpPr>
                  <a:spLocks/>
                </p:cNvSpPr>
                <p:nvPr/>
              </p:nvSpPr>
              <p:spPr bwMode="auto">
                <a:xfrm>
                  <a:off x="1714" y="1020"/>
                  <a:ext cx="99" cy="440"/>
                </a:xfrm>
                <a:custGeom>
                  <a:avLst/>
                  <a:gdLst>
                    <a:gd name="T0" fmla="*/ 38 w 96"/>
                    <a:gd name="T1" fmla="*/ 95 h 504"/>
                    <a:gd name="T2" fmla="*/ 87 w 96"/>
                    <a:gd name="T3" fmla="*/ 97 h 504"/>
                    <a:gd name="T4" fmla="*/ 104 w 96"/>
                    <a:gd name="T5" fmla="*/ 89 h 504"/>
                    <a:gd name="T6" fmla="*/ 104 w 96"/>
                    <a:gd name="T7" fmla="*/ 63 h 504"/>
                    <a:gd name="T8" fmla="*/ 128 w 96"/>
                    <a:gd name="T9" fmla="*/ 42 h 504"/>
                    <a:gd name="T10" fmla="*/ 138 w 96"/>
                    <a:gd name="T11" fmla="*/ 34 h 504"/>
                    <a:gd name="T12" fmla="*/ 128 w 96"/>
                    <a:gd name="T13" fmla="*/ 10 h 504"/>
                    <a:gd name="T14" fmla="*/ 111 w 96"/>
                    <a:gd name="T15" fmla="*/ 3 h 504"/>
                    <a:gd name="T16" fmla="*/ 41 w 96"/>
                    <a:gd name="T17" fmla="*/ 5 h 504"/>
                    <a:gd name="T18" fmla="*/ 38 w 96"/>
                    <a:gd name="T19" fmla="*/ 24 h 504"/>
                    <a:gd name="T20" fmla="*/ 44 w 96"/>
                    <a:gd name="T21" fmla="*/ 71 h 504"/>
                    <a:gd name="T22" fmla="*/ 56 w 96"/>
                    <a:gd name="T23" fmla="*/ 80 h 504"/>
                    <a:gd name="T24" fmla="*/ 36 w 96"/>
                    <a:gd name="T25" fmla="*/ 93 h 504"/>
                    <a:gd name="T26" fmla="*/ 38 w 96"/>
                    <a:gd name="T27" fmla="*/ 9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36" name="Freeform 298"/>
                <p:cNvSpPr>
                  <a:spLocks/>
                </p:cNvSpPr>
                <p:nvPr/>
              </p:nvSpPr>
              <p:spPr bwMode="auto">
                <a:xfrm>
                  <a:off x="3431" y="1007"/>
                  <a:ext cx="156" cy="358"/>
                </a:xfrm>
                <a:custGeom>
                  <a:avLst/>
                  <a:gdLst>
                    <a:gd name="T0" fmla="*/ 5 w 150"/>
                    <a:gd name="T1" fmla="*/ 75 h 410"/>
                    <a:gd name="T2" fmla="*/ 64 w 150"/>
                    <a:gd name="T3" fmla="*/ 81 h 410"/>
                    <a:gd name="T4" fmla="*/ 128 w 150"/>
                    <a:gd name="T5" fmla="*/ 79 h 410"/>
                    <a:gd name="T6" fmla="*/ 150 w 150"/>
                    <a:gd name="T7" fmla="*/ 71 h 410"/>
                    <a:gd name="T8" fmla="*/ 184 w 150"/>
                    <a:gd name="T9" fmla="*/ 54 h 410"/>
                    <a:gd name="T10" fmla="*/ 205 w 150"/>
                    <a:gd name="T11" fmla="*/ 43 h 410"/>
                    <a:gd name="T12" fmla="*/ 217 w 150"/>
                    <a:gd name="T13" fmla="*/ 38 h 410"/>
                    <a:gd name="T14" fmla="*/ 222 w 150"/>
                    <a:gd name="T15" fmla="*/ 23 h 410"/>
                    <a:gd name="T16" fmla="*/ 231 w 150"/>
                    <a:gd name="T17" fmla="*/ 20 h 410"/>
                    <a:gd name="T18" fmla="*/ 234 w 150"/>
                    <a:gd name="T19" fmla="*/ 9 h 410"/>
                    <a:gd name="T20" fmla="*/ 208 w 150"/>
                    <a:gd name="T21" fmla="*/ 0 h 410"/>
                    <a:gd name="T22" fmla="*/ 150 w 150"/>
                    <a:gd name="T23" fmla="*/ 3 h 410"/>
                    <a:gd name="T24" fmla="*/ 123 w 150"/>
                    <a:gd name="T25" fmla="*/ 10 h 410"/>
                    <a:gd name="T26" fmla="*/ 106 w 150"/>
                    <a:gd name="T27" fmla="*/ 27 h 410"/>
                    <a:gd name="T28" fmla="*/ 92 w 150"/>
                    <a:gd name="T29" fmla="*/ 31 h 410"/>
                    <a:gd name="T30" fmla="*/ 67 w 150"/>
                    <a:gd name="T31" fmla="*/ 43 h 410"/>
                    <a:gd name="T32" fmla="*/ 64 w 150"/>
                    <a:gd name="T33" fmla="*/ 45 h 410"/>
                    <a:gd name="T34" fmla="*/ 54 w 150"/>
                    <a:gd name="T35" fmla="*/ 45 h 410"/>
                    <a:gd name="T36" fmla="*/ 50 w 150"/>
                    <a:gd name="T37" fmla="*/ 50 h 410"/>
                    <a:gd name="T38" fmla="*/ 44 w 150"/>
                    <a:gd name="T39" fmla="*/ 51 h 410"/>
                    <a:gd name="T40" fmla="*/ 28 w 150"/>
                    <a:gd name="T41" fmla="*/ 69 h 410"/>
                    <a:gd name="T42" fmla="*/ 10 w 150"/>
                    <a:gd name="T43" fmla="*/ 75 h 410"/>
                    <a:gd name="T44" fmla="*/ 2 w 150"/>
                    <a:gd name="T45" fmla="*/ 76 h 410"/>
                    <a:gd name="T46" fmla="*/ 5 w 150"/>
                    <a:gd name="T47" fmla="*/ 7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230" name="Rectangle 299"/>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nvGrpSpPr>
            <p:cNvPr id="16" name="Group 300"/>
            <p:cNvGrpSpPr>
              <a:grpSpLocks/>
            </p:cNvGrpSpPr>
            <p:nvPr/>
          </p:nvGrpSpPr>
          <p:grpSpPr bwMode="auto">
            <a:xfrm>
              <a:off x="4739" y="1351"/>
              <a:ext cx="331" cy="369"/>
              <a:chOff x="1567" y="1192"/>
              <a:chExt cx="331" cy="369"/>
            </a:xfrm>
          </p:grpSpPr>
          <p:grpSp>
            <p:nvGrpSpPr>
              <p:cNvPr id="17" name="Group 301"/>
              <p:cNvGrpSpPr>
                <a:grpSpLocks/>
              </p:cNvGrpSpPr>
              <p:nvPr/>
            </p:nvGrpSpPr>
            <p:grpSpPr bwMode="auto">
              <a:xfrm>
                <a:off x="1567" y="1192"/>
                <a:ext cx="331" cy="369"/>
                <a:chOff x="1084" y="711"/>
                <a:chExt cx="2950" cy="2769"/>
              </a:xfrm>
            </p:grpSpPr>
            <p:grpSp>
              <p:nvGrpSpPr>
                <p:cNvPr id="18" name="Group 302"/>
                <p:cNvGrpSpPr>
                  <a:grpSpLocks/>
                </p:cNvGrpSpPr>
                <p:nvPr/>
              </p:nvGrpSpPr>
              <p:grpSpPr bwMode="auto">
                <a:xfrm>
                  <a:off x="1084" y="711"/>
                  <a:ext cx="2950" cy="2769"/>
                  <a:chOff x="2707" y="548"/>
                  <a:chExt cx="2950" cy="2769"/>
                </a:xfrm>
              </p:grpSpPr>
              <p:grpSp>
                <p:nvGrpSpPr>
                  <p:cNvPr id="19" name="Group 303"/>
                  <p:cNvGrpSpPr>
                    <a:grpSpLocks/>
                  </p:cNvGrpSpPr>
                  <p:nvPr/>
                </p:nvGrpSpPr>
                <p:grpSpPr bwMode="auto">
                  <a:xfrm>
                    <a:off x="3180" y="1046"/>
                    <a:ext cx="2105" cy="1421"/>
                    <a:chOff x="578" y="2316"/>
                    <a:chExt cx="2105" cy="1421"/>
                  </a:xfrm>
                </p:grpSpPr>
                <p:sp>
                  <p:nvSpPr>
                    <p:cNvPr id="4227" name="Freeform 304" descr="Cork"/>
                    <p:cNvSpPr>
                      <a:spLocks/>
                    </p:cNvSpPr>
                    <p:nvPr/>
                  </p:nvSpPr>
                  <p:spPr bwMode="auto">
                    <a:xfrm>
                      <a:off x="633" y="2316"/>
                      <a:ext cx="2050" cy="256"/>
                    </a:xfrm>
                    <a:custGeom>
                      <a:avLst/>
                      <a:gdLst>
                        <a:gd name="T0" fmla="*/ 24068576 w 592"/>
                        <a:gd name="T1" fmla="*/ 25245059 h 90"/>
                        <a:gd name="T2" fmla="*/ 65230758 w 592"/>
                        <a:gd name="T3" fmla="*/ 12346027 h 90"/>
                        <a:gd name="T4" fmla="*/ 101370370 w 592"/>
                        <a:gd name="T5" fmla="*/ 10057995 h 90"/>
                        <a:gd name="T6" fmla="*/ 136603218 w 592"/>
                        <a:gd name="T7" fmla="*/ 8982252 h 90"/>
                        <a:gd name="T8" fmla="*/ 333207537 w 592"/>
                        <a:gd name="T9" fmla="*/ 9569576 h 90"/>
                        <a:gd name="T10" fmla="*/ 451492197 w 592"/>
                        <a:gd name="T11" fmla="*/ 11240161 h 90"/>
                        <a:gd name="T12" fmla="*/ 505741708 w 592"/>
                        <a:gd name="T13" fmla="*/ 12933877 h 90"/>
                        <a:gd name="T14" fmla="*/ 707289393 w 592"/>
                        <a:gd name="T15" fmla="*/ 14604464 h 90"/>
                        <a:gd name="T16" fmla="*/ 1004563782 w 592"/>
                        <a:gd name="T17" fmla="*/ 12346027 h 90"/>
                        <a:gd name="T18" fmla="*/ 1402774461 w 592"/>
                        <a:gd name="T19" fmla="*/ 4547066 h 90"/>
                        <a:gd name="T20" fmla="*/ 1546327636 w 592"/>
                        <a:gd name="T21" fmla="*/ 0 h 90"/>
                        <a:gd name="T22" fmla="*/ 1700771443 w 592"/>
                        <a:gd name="T23" fmla="*/ 587275 h 90"/>
                        <a:gd name="T24" fmla="*/ 1754113804 w 592"/>
                        <a:gd name="T25" fmla="*/ 8386924 h 90"/>
                        <a:gd name="T26" fmla="*/ 1760048416 w 592"/>
                        <a:gd name="T27" fmla="*/ 10057995 h 90"/>
                        <a:gd name="T28" fmla="*/ 1730045228 w 592"/>
                        <a:gd name="T29" fmla="*/ 16846353 h 90"/>
                        <a:gd name="T30" fmla="*/ 1735980006 w 592"/>
                        <a:gd name="T31" fmla="*/ 1855143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28" name="Freeform 305" descr="Cork"/>
                    <p:cNvSpPr>
                      <a:spLocks/>
                    </p:cNvSpPr>
                    <p:nvPr/>
                  </p:nvSpPr>
                  <p:spPr bwMode="auto">
                    <a:xfrm>
                      <a:off x="578" y="2506"/>
                      <a:ext cx="2074" cy="1231"/>
                    </a:xfrm>
                    <a:custGeom>
                      <a:avLst/>
                      <a:gdLst>
                        <a:gd name="T0" fmla="*/ 1778311852 w 599"/>
                        <a:gd name="T1" fmla="*/ 0 h 432"/>
                        <a:gd name="T2" fmla="*/ 1766433421 w 599"/>
                        <a:gd name="T3" fmla="*/ 1695053 h 432"/>
                        <a:gd name="T4" fmla="*/ 1748339914 w 599"/>
                        <a:gd name="T5" fmla="*/ 2825062 h 432"/>
                        <a:gd name="T6" fmla="*/ 1737188428 w 599"/>
                        <a:gd name="T7" fmla="*/ 6851068 h 432"/>
                        <a:gd name="T8" fmla="*/ 1654000562 w 599"/>
                        <a:gd name="T9" fmla="*/ 26373440 h 432"/>
                        <a:gd name="T10" fmla="*/ 1558880876 w 599"/>
                        <a:gd name="T11" fmla="*/ 59654015 h 432"/>
                        <a:gd name="T12" fmla="*/ 1528926333 w 599"/>
                        <a:gd name="T13" fmla="*/ 76242746 h 432"/>
                        <a:gd name="T14" fmla="*/ 1499741573 w 599"/>
                        <a:gd name="T15" fmla="*/ 100286758 h 432"/>
                        <a:gd name="T16" fmla="*/ 1469767599 w 599"/>
                        <a:gd name="T17" fmla="*/ 115288690 h 432"/>
                        <a:gd name="T18" fmla="*/ 1368426582 w 599"/>
                        <a:gd name="T19" fmla="*/ 120995571 h 432"/>
                        <a:gd name="T20" fmla="*/ 1285244203 w 599"/>
                        <a:gd name="T21" fmla="*/ 118670611 h 432"/>
                        <a:gd name="T22" fmla="*/ 1250046024 w 599"/>
                        <a:gd name="T23" fmla="*/ 117465382 h 432"/>
                        <a:gd name="T24" fmla="*/ 1262210629 w 599"/>
                        <a:gd name="T25" fmla="*/ 100881587 h 432"/>
                        <a:gd name="T26" fmla="*/ 1279314883 w 599"/>
                        <a:gd name="T27" fmla="*/ 96857286 h 432"/>
                        <a:gd name="T28" fmla="*/ 1202063227 w 599"/>
                        <a:gd name="T29" fmla="*/ 94030659 h 432"/>
                        <a:gd name="T30" fmla="*/ 1029702390 w 599"/>
                        <a:gd name="T31" fmla="*/ 90535268 h 432"/>
                        <a:gd name="T32" fmla="*/ 335293484 w 599"/>
                        <a:gd name="T33" fmla="*/ 103208211 h 432"/>
                        <a:gd name="T34" fmla="*/ 306109312 w 599"/>
                        <a:gd name="T35" fmla="*/ 105502373 h 432"/>
                        <a:gd name="T36" fmla="*/ 258041827 w 599"/>
                        <a:gd name="T37" fmla="*/ 112348976 h 432"/>
                        <a:gd name="T38" fmla="*/ 157773743 w 599"/>
                        <a:gd name="T39" fmla="*/ 123821235 h 432"/>
                        <a:gd name="T40" fmla="*/ 85682490 w 599"/>
                        <a:gd name="T41" fmla="*/ 120995571 h 432"/>
                        <a:gd name="T42" fmla="*/ 50482870 w 599"/>
                        <a:gd name="T43" fmla="*/ 118670611 h 432"/>
                        <a:gd name="T44" fmla="*/ 20534792 w 599"/>
                        <a:gd name="T45" fmla="*/ 114048317 h 432"/>
                        <a:gd name="T46" fmla="*/ 32680551 w 599"/>
                        <a:gd name="T47" fmla="*/ 106628103 h 432"/>
                        <a:gd name="T48" fmla="*/ 50482870 w 599"/>
                        <a:gd name="T49" fmla="*/ 95765132 h 432"/>
                        <a:gd name="T50" fmla="*/ 79751719 w 599"/>
                        <a:gd name="T51" fmla="*/ 75152094 h 432"/>
                        <a:gd name="T52" fmla="*/ 85682490 w 599"/>
                        <a:gd name="T53" fmla="*/ 53895237 h 432"/>
                        <a:gd name="T54" fmla="*/ 91611353 w 599"/>
                        <a:gd name="T55" fmla="*/ 36106213 h 432"/>
                        <a:gd name="T56" fmla="*/ 85682490 w 599"/>
                        <a:gd name="T57" fmla="*/ 23547802 h 432"/>
                        <a:gd name="T58" fmla="*/ 62654529 w 599"/>
                        <a:gd name="T59" fmla="*/ 8545918 h 432"/>
                        <a:gd name="T60" fmla="*/ 56723793 w 599"/>
                        <a:gd name="T61" fmla="*/ 402600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226" name="Picture 306"/>
                  <p:cNvPicPr>
                    <a:picLocks noChangeArrowheads="1"/>
                  </p:cNvPicPr>
                  <p:nvPr/>
                </p:nvPicPr>
                <p:blipFill>
                  <a:blip r:embed="rId5">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220" name="Freeform 307"/>
                <p:cNvSpPr>
                  <a:spLocks/>
                </p:cNvSpPr>
                <p:nvPr/>
              </p:nvSpPr>
              <p:spPr bwMode="auto">
                <a:xfrm>
                  <a:off x="1616" y="2649"/>
                  <a:ext cx="88" cy="277"/>
                </a:xfrm>
                <a:custGeom>
                  <a:avLst/>
                  <a:gdLst>
                    <a:gd name="T0" fmla="*/ 110 w 85"/>
                    <a:gd name="T1" fmla="*/ 29 h 318"/>
                    <a:gd name="T2" fmla="*/ 96 w 85"/>
                    <a:gd name="T3" fmla="*/ 13 h 318"/>
                    <a:gd name="T4" fmla="*/ 71 w 85"/>
                    <a:gd name="T5" fmla="*/ 8 h 318"/>
                    <a:gd name="T6" fmla="*/ 83 w 85"/>
                    <a:gd name="T7" fmla="*/ 13 h 318"/>
                    <a:gd name="T8" fmla="*/ 96 w 85"/>
                    <a:gd name="T9" fmla="*/ 5 h 318"/>
                    <a:gd name="T10" fmla="*/ 57 w 85"/>
                    <a:gd name="T11" fmla="*/ 3 h 318"/>
                    <a:gd name="T12" fmla="*/ 57 w 85"/>
                    <a:gd name="T13" fmla="*/ 8 h 318"/>
                    <a:gd name="T14" fmla="*/ 71 w 85"/>
                    <a:gd name="T15" fmla="*/ 36 h 318"/>
                    <a:gd name="T16" fmla="*/ 42 w 85"/>
                    <a:gd name="T17" fmla="*/ 30 h 318"/>
                    <a:gd name="T18" fmla="*/ 57 w 85"/>
                    <a:gd name="T19" fmla="*/ 24 h 318"/>
                    <a:gd name="T20" fmla="*/ 71 w 85"/>
                    <a:gd name="T21" fmla="*/ 30 h 318"/>
                    <a:gd name="T22" fmla="*/ 57 w 85"/>
                    <a:gd name="T23" fmla="*/ 19 h 318"/>
                    <a:gd name="T24" fmla="*/ 71 w 85"/>
                    <a:gd name="T25" fmla="*/ 29 h 318"/>
                    <a:gd name="T26" fmla="*/ 57 w 85"/>
                    <a:gd name="T27" fmla="*/ 23 h 318"/>
                    <a:gd name="T28" fmla="*/ 71 w 85"/>
                    <a:gd name="T29" fmla="*/ 28 h 318"/>
                    <a:gd name="T30" fmla="*/ 83 w 85"/>
                    <a:gd name="T31" fmla="*/ 32 h 318"/>
                    <a:gd name="T32" fmla="*/ 110 w 85"/>
                    <a:gd name="T33" fmla="*/ 38 h 318"/>
                    <a:gd name="T34" fmla="*/ 121 w 85"/>
                    <a:gd name="T35" fmla="*/ 44 h 318"/>
                    <a:gd name="T36" fmla="*/ 110 w 85"/>
                    <a:gd name="T37" fmla="*/ 53 h 318"/>
                    <a:gd name="T38" fmla="*/ 96 w 85"/>
                    <a:gd name="T39" fmla="*/ 51 h 318"/>
                    <a:gd name="T40" fmla="*/ 83 w 85"/>
                    <a:gd name="T41" fmla="*/ 60 h 318"/>
                    <a:gd name="T42" fmla="*/ 57 w 85"/>
                    <a:gd name="T43" fmla="*/ 56 h 318"/>
                    <a:gd name="T44" fmla="*/ 42 w 85"/>
                    <a:gd name="T45" fmla="*/ 38 h 318"/>
                    <a:gd name="T46" fmla="*/ 34 w 85"/>
                    <a:gd name="T47" fmla="*/ 47 h 318"/>
                    <a:gd name="T48" fmla="*/ 5 w 85"/>
                    <a:gd name="T49" fmla="*/ 40 h 318"/>
                    <a:gd name="T50" fmla="*/ 57 w 85"/>
                    <a:gd name="T51" fmla="*/ 28 h 318"/>
                    <a:gd name="T52" fmla="*/ 96 w 85"/>
                    <a:gd name="T53" fmla="*/ 32 h 318"/>
                    <a:gd name="T54" fmla="*/ 110 w 85"/>
                    <a:gd name="T55" fmla="*/ 43 h 318"/>
                    <a:gd name="T56" fmla="*/ 96 w 85"/>
                    <a:gd name="T57" fmla="*/ 36 h 318"/>
                    <a:gd name="T58" fmla="*/ 96 w 85"/>
                    <a:gd name="T59" fmla="*/ 3 h 318"/>
                    <a:gd name="T60" fmla="*/ 71 w 85"/>
                    <a:gd name="T61" fmla="*/ 7 h 318"/>
                    <a:gd name="T62" fmla="*/ 34 w 85"/>
                    <a:gd name="T63" fmla="*/ 8 h 318"/>
                    <a:gd name="T64" fmla="*/ 57 w 85"/>
                    <a:gd name="T65" fmla="*/ 18 h 318"/>
                    <a:gd name="T66" fmla="*/ 83 w 85"/>
                    <a:gd name="T67" fmla="*/ 25 h 318"/>
                    <a:gd name="T68" fmla="*/ 110 w 85"/>
                    <a:gd name="T69" fmla="*/ 2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1" name="Freeform 308"/>
                <p:cNvSpPr>
                  <a:spLocks/>
                </p:cNvSpPr>
                <p:nvPr/>
              </p:nvSpPr>
              <p:spPr bwMode="auto">
                <a:xfrm>
                  <a:off x="1635" y="2647"/>
                  <a:ext cx="109" cy="309"/>
                </a:xfrm>
                <a:custGeom>
                  <a:avLst/>
                  <a:gdLst>
                    <a:gd name="T0" fmla="*/ 1 w 105"/>
                    <a:gd name="T1" fmla="*/ 0 h 354"/>
                    <a:gd name="T2" fmla="*/ 145 w 105"/>
                    <a:gd name="T3" fmla="*/ 3 h 354"/>
                    <a:gd name="T4" fmla="*/ 114 w 105"/>
                    <a:gd name="T5" fmla="*/ 6 h 354"/>
                    <a:gd name="T6" fmla="*/ 131 w 105"/>
                    <a:gd name="T7" fmla="*/ 12 h 354"/>
                    <a:gd name="T8" fmla="*/ 131 w 105"/>
                    <a:gd name="T9" fmla="*/ 29 h 354"/>
                    <a:gd name="T10" fmla="*/ 152 w 105"/>
                    <a:gd name="T11" fmla="*/ 33 h 354"/>
                    <a:gd name="T12" fmla="*/ 152 w 105"/>
                    <a:gd name="T13" fmla="*/ 47 h 354"/>
                    <a:gd name="T14" fmla="*/ 131 w 105"/>
                    <a:gd name="T15" fmla="*/ 65 h 354"/>
                    <a:gd name="T16" fmla="*/ 108 w 105"/>
                    <a:gd name="T17" fmla="*/ 70 h 354"/>
                    <a:gd name="T18" fmla="*/ 26 w 105"/>
                    <a:gd name="T19" fmla="*/ 62 h 354"/>
                    <a:gd name="T20" fmla="*/ 12 w 105"/>
                    <a:gd name="T21" fmla="*/ 55 h 354"/>
                    <a:gd name="T22" fmla="*/ 26 w 105"/>
                    <a:gd name="T23" fmla="*/ 48 h 354"/>
                    <a:gd name="T24" fmla="*/ 9 w 105"/>
                    <a:gd name="T25" fmla="*/ 19 h 354"/>
                    <a:gd name="T26" fmla="*/ 32 w 105"/>
                    <a:gd name="T27" fmla="*/ 9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2" name="Freeform 309"/>
                <p:cNvSpPr>
                  <a:spLocks/>
                </p:cNvSpPr>
                <p:nvPr/>
              </p:nvSpPr>
              <p:spPr bwMode="auto">
                <a:xfrm>
                  <a:off x="3008" y="2583"/>
                  <a:ext cx="155" cy="328"/>
                </a:xfrm>
                <a:custGeom>
                  <a:avLst/>
                  <a:gdLst>
                    <a:gd name="T0" fmla="*/ 226 w 149"/>
                    <a:gd name="T1" fmla="*/ 3 h 376"/>
                    <a:gd name="T2" fmla="*/ 214 w 149"/>
                    <a:gd name="T3" fmla="*/ 20 h 376"/>
                    <a:gd name="T4" fmla="*/ 200 w 149"/>
                    <a:gd name="T5" fmla="*/ 25 h 376"/>
                    <a:gd name="T6" fmla="*/ 196 w 149"/>
                    <a:gd name="T7" fmla="*/ 27 h 376"/>
                    <a:gd name="T8" fmla="*/ 167 w 149"/>
                    <a:gd name="T9" fmla="*/ 47 h 376"/>
                    <a:gd name="T10" fmla="*/ 132 w 149"/>
                    <a:gd name="T11" fmla="*/ 61 h 376"/>
                    <a:gd name="T12" fmla="*/ 107 w 149"/>
                    <a:gd name="T13" fmla="*/ 70 h 376"/>
                    <a:gd name="T14" fmla="*/ 88 w 149"/>
                    <a:gd name="T15" fmla="*/ 70 h 376"/>
                    <a:gd name="T16" fmla="*/ 30 w 149"/>
                    <a:gd name="T17" fmla="*/ 72 h 376"/>
                    <a:gd name="T18" fmla="*/ 2 w 149"/>
                    <a:gd name="T19" fmla="*/ 68 h 376"/>
                    <a:gd name="T20" fmla="*/ 5 w 149"/>
                    <a:gd name="T21" fmla="*/ 61 h 376"/>
                    <a:gd name="T22" fmla="*/ 8 w 149"/>
                    <a:gd name="T23" fmla="*/ 44 h 376"/>
                    <a:gd name="T24" fmla="*/ 33 w 149"/>
                    <a:gd name="T25" fmla="*/ 38 h 376"/>
                    <a:gd name="T26" fmla="*/ 54 w 149"/>
                    <a:gd name="T27" fmla="*/ 21 h 376"/>
                    <a:gd name="T28" fmla="*/ 67 w 149"/>
                    <a:gd name="T29" fmla="*/ 15 h 376"/>
                    <a:gd name="T30" fmla="*/ 128 w 149"/>
                    <a:gd name="T31" fmla="*/ 3 h 376"/>
                    <a:gd name="T32" fmla="*/ 196 w 149"/>
                    <a:gd name="T33" fmla="*/ 3 h 376"/>
                    <a:gd name="T34" fmla="*/ 22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3" name="Freeform 310"/>
                <p:cNvSpPr>
                  <a:spLocks/>
                </p:cNvSpPr>
                <p:nvPr/>
              </p:nvSpPr>
              <p:spPr bwMode="auto">
                <a:xfrm>
                  <a:off x="1714" y="1020"/>
                  <a:ext cx="99" cy="440"/>
                </a:xfrm>
                <a:custGeom>
                  <a:avLst/>
                  <a:gdLst>
                    <a:gd name="T0" fmla="*/ 38 w 96"/>
                    <a:gd name="T1" fmla="*/ 95 h 504"/>
                    <a:gd name="T2" fmla="*/ 87 w 96"/>
                    <a:gd name="T3" fmla="*/ 97 h 504"/>
                    <a:gd name="T4" fmla="*/ 104 w 96"/>
                    <a:gd name="T5" fmla="*/ 89 h 504"/>
                    <a:gd name="T6" fmla="*/ 104 w 96"/>
                    <a:gd name="T7" fmla="*/ 63 h 504"/>
                    <a:gd name="T8" fmla="*/ 128 w 96"/>
                    <a:gd name="T9" fmla="*/ 42 h 504"/>
                    <a:gd name="T10" fmla="*/ 138 w 96"/>
                    <a:gd name="T11" fmla="*/ 34 h 504"/>
                    <a:gd name="T12" fmla="*/ 128 w 96"/>
                    <a:gd name="T13" fmla="*/ 10 h 504"/>
                    <a:gd name="T14" fmla="*/ 111 w 96"/>
                    <a:gd name="T15" fmla="*/ 3 h 504"/>
                    <a:gd name="T16" fmla="*/ 41 w 96"/>
                    <a:gd name="T17" fmla="*/ 5 h 504"/>
                    <a:gd name="T18" fmla="*/ 38 w 96"/>
                    <a:gd name="T19" fmla="*/ 24 h 504"/>
                    <a:gd name="T20" fmla="*/ 44 w 96"/>
                    <a:gd name="T21" fmla="*/ 71 h 504"/>
                    <a:gd name="T22" fmla="*/ 56 w 96"/>
                    <a:gd name="T23" fmla="*/ 80 h 504"/>
                    <a:gd name="T24" fmla="*/ 36 w 96"/>
                    <a:gd name="T25" fmla="*/ 93 h 504"/>
                    <a:gd name="T26" fmla="*/ 38 w 96"/>
                    <a:gd name="T27" fmla="*/ 9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4" name="Freeform 311"/>
                <p:cNvSpPr>
                  <a:spLocks/>
                </p:cNvSpPr>
                <p:nvPr/>
              </p:nvSpPr>
              <p:spPr bwMode="auto">
                <a:xfrm>
                  <a:off x="3431" y="1007"/>
                  <a:ext cx="156" cy="358"/>
                </a:xfrm>
                <a:custGeom>
                  <a:avLst/>
                  <a:gdLst>
                    <a:gd name="T0" fmla="*/ 5 w 150"/>
                    <a:gd name="T1" fmla="*/ 75 h 410"/>
                    <a:gd name="T2" fmla="*/ 64 w 150"/>
                    <a:gd name="T3" fmla="*/ 81 h 410"/>
                    <a:gd name="T4" fmla="*/ 128 w 150"/>
                    <a:gd name="T5" fmla="*/ 79 h 410"/>
                    <a:gd name="T6" fmla="*/ 150 w 150"/>
                    <a:gd name="T7" fmla="*/ 71 h 410"/>
                    <a:gd name="T8" fmla="*/ 184 w 150"/>
                    <a:gd name="T9" fmla="*/ 54 h 410"/>
                    <a:gd name="T10" fmla="*/ 205 w 150"/>
                    <a:gd name="T11" fmla="*/ 43 h 410"/>
                    <a:gd name="T12" fmla="*/ 217 w 150"/>
                    <a:gd name="T13" fmla="*/ 38 h 410"/>
                    <a:gd name="T14" fmla="*/ 222 w 150"/>
                    <a:gd name="T15" fmla="*/ 23 h 410"/>
                    <a:gd name="T16" fmla="*/ 231 w 150"/>
                    <a:gd name="T17" fmla="*/ 20 h 410"/>
                    <a:gd name="T18" fmla="*/ 234 w 150"/>
                    <a:gd name="T19" fmla="*/ 9 h 410"/>
                    <a:gd name="T20" fmla="*/ 208 w 150"/>
                    <a:gd name="T21" fmla="*/ 0 h 410"/>
                    <a:gd name="T22" fmla="*/ 150 w 150"/>
                    <a:gd name="T23" fmla="*/ 3 h 410"/>
                    <a:gd name="T24" fmla="*/ 123 w 150"/>
                    <a:gd name="T25" fmla="*/ 10 h 410"/>
                    <a:gd name="T26" fmla="*/ 106 w 150"/>
                    <a:gd name="T27" fmla="*/ 27 h 410"/>
                    <a:gd name="T28" fmla="*/ 92 w 150"/>
                    <a:gd name="T29" fmla="*/ 31 h 410"/>
                    <a:gd name="T30" fmla="*/ 67 w 150"/>
                    <a:gd name="T31" fmla="*/ 43 h 410"/>
                    <a:gd name="T32" fmla="*/ 64 w 150"/>
                    <a:gd name="T33" fmla="*/ 45 h 410"/>
                    <a:gd name="T34" fmla="*/ 54 w 150"/>
                    <a:gd name="T35" fmla="*/ 45 h 410"/>
                    <a:gd name="T36" fmla="*/ 50 w 150"/>
                    <a:gd name="T37" fmla="*/ 50 h 410"/>
                    <a:gd name="T38" fmla="*/ 44 w 150"/>
                    <a:gd name="T39" fmla="*/ 51 h 410"/>
                    <a:gd name="T40" fmla="*/ 28 w 150"/>
                    <a:gd name="T41" fmla="*/ 69 h 410"/>
                    <a:gd name="T42" fmla="*/ 10 w 150"/>
                    <a:gd name="T43" fmla="*/ 75 h 410"/>
                    <a:gd name="T44" fmla="*/ 2 w 150"/>
                    <a:gd name="T45" fmla="*/ 76 h 410"/>
                    <a:gd name="T46" fmla="*/ 5 w 150"/>
                    <a:gd name="T47" fmla="*/ 7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218" name="Rectangle 312"/>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sp>
        <p:nvSpPr>
          <p:cNvPr id="460031" name="Text Box 255"/>
          <p:cNvSpPr txBox="1">
            <a:spLocks noChangeArrowheads="1"/>
          </p:cNvSpPr>
          <p:nvPr/>
        </p:nvSpPr>
        <p:spPr bwMode="auto">
          <a:xfrm>
            <a:off x="5064125" y="2297113"/>
            <a:ext cx="6477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bn-IN" i="1" dirty="0" smtClean="0">
                <a:solidFill>
                  <a:srgbClr val="FFFFFF"/>
                </a:solidFill>
                <a:effectLst>
                  <a:outerShdw blurRad="50800" dist="101600" dir="2700000" algn="tl" rotWithShape="0">
                    <a:srgbClr val="000000"/>
                  </a:outerShdw>
                </a:effectLst>
                <a:latin typeface="Kosher-Normal" charset="0"/>
              </a:rPr>
              <a:t>এসি</a:t>
            </a:r>
            <a:endParaRPr lang="en-US" i="1" dirty="0" smtClean="0"/>
          </a:p>
        </p:txBody>
      </p:sp>
      <p:sp>
        <p:nvSpPr>
          <p:cNvPr id="460032" name="Text Box 256"/>
          <p:cNvSpPr txBox="1">
            <a:spLocks noChangeArrowheads="1"/>
          </p:cNvSpPr>
          <p:nvPr/>
        </p:nvSpPr>
        <p:spPr bwMode="auto">
          <a:xfrm>
            <a:off x="5064125" y="5340350"/>
            <a:ext cx="673100" cy="70788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bn-IN" i="1" dirty="0" smtClean="0">
                <a:solidFill>
                  <a:schemeClr val="tx1"/>
                </a:solidFill>
                <a:effectLst>
                  <a:outerShdw blurRad="50800" dist="76200" dir="2700000" algn="tl" rotWithShape="0">
                    <a:srgbClr val="000000"/>
                  </a:outerShdw>
                </a:effectLst>
                <a:latin typeface="Kosher-Normal" charset="0"/>
              </a:rPr>
              <a:t>এলসি</a:t>
            </a:r>
            <a:endParaRPr lang="en-US" b="0" i="1" dirty="0" smtClean="0">
              <a:solidFill>
                <a:schemeClr val="tx1"/>
              </a:solidFill>
              <a:effectLst>
                <a:outerShdw blurRad="50800" dist="76200" dir="2700000" algn="tl" rotWithShape="0">
                  <a:srgbClr val="000000"/>
                </a:outerShdw>
              </a:effectLst>
              <a:latin typeface="Helvetica" charset="0"/>
            </a:endParaRPr>
          </a:p>
          <a:p>
            <a:pPr algn="ctr">
              <a:spcBef>
                <a:spcPct val="50000"/>
              </a:spcBef>
              <a:defRPr/>
            </a:pPr>
            <a:endParaRPr lang="en-US" i="1" dirty="0" smtClean="0"/>
          </a:p>
        </p:txBody>
      </p:sp>
      <p:sp>
        <p:nvSpPr>
          <p:cNvPr id="460033" name="Text Box 257"/>
          <p:cNvSpPr txBox="1">
            <a:spLocks noChangeArrowheads="1"/>
          </p:cNvSpPr>
          <p:nvPr/>
        </p:nvSpPr>
        <p:spPr bwMode="auto">
          <a:xfrm>
            <a:off x="7423150" y="1427163"/>
            <a:ext cx="6731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bn-IN" i="1" dirty="0" smtClean="0">
                <a:solidFill>
                  <a:schemeClr val="tx1"/>
                </a:solidFill>
                <a:latin typeface="Kosher-Normal" charset="0"/>
              </a:rPr>
              <a:t>ডিসি</a:t>
            </a:r>
            <a:endParaRPr lang="en-US" i="1" dirty="0" smtClean="0"/>
          </a:p>
        </p:txBody>
      </p:sp>
      <p:sp>
        <p:nvSpPr>
          <p:cNvPr id="460034" name="Text Box 258"/>
          <p:cNvSpPr txBox="1">
            <a:spLocks noChangeArrowheads="1"/>
          </p:cNvSpPr>
          <p:nvPr/>
        </p:nvSpPr>
        <p:spPr bwMode="auto">
          <a:xfrm>
            <a:off x="7426325" y="2259013"/>
            <a:ext cx="6731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bn-IN" i="1" dirty="0" smtClean="0">
                <a:solidFill>
                  <a:schemeClr val="tx1"/>
                </a:solidFill>
                <a:latin typeface="Kosher-Normal" charset="0"/>
              </a:rPr>
              <a:t>এনসি</a:t>
            </a:r>
            <a:endParaRPr lang="en-US" i="1" dirty="0" smtClean="0"/>
          </a:p>
        </p:txBody>
      </p:sp>
      <p:sp>
        <p:nvSpPr>
          <p:cNvPr id="4208" name="Rectangle 313"/>
          <p:cNvSpPr>
            <a:spLocks noChangeArrowheads="1"/>
          </p:cNvSpPr>
          <p:nvPr/>
        </p:nvSpPr>
        <p:spPr bwMode="auto">
          <a:xfrm>
            <a:off x="8580438" y="647065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a:solidFill>
                  <a:schemeClr val="tx1"/>
                </a:solidFill>
              </a:rPr>
              <a:t>2</a:t>
            </a:r>
          </a:p>
        </p:txBody>
      </p:sp>
      <p:sp>
        <p:nvSpPr>
          <p:cNvPr id="460091" name="AutoShape 315"/>
          <p:cNvSpPr>
            <a:spLocks noChangeArrowheads="1"/>
          </p:cNvSpPr>
          <p:nvPr/>
        </p:nvSpPr>
        <p:spPr bwMode="auto">
          <a:xfrm>
            <a:off x="5805488" y="4246563"/>
            <a:ext cx="2238375" cy="796925"/>
          </a:xfrm>
          <a:prstGeom prst="roundRect">
            <a:avLst>
              <a:gd name="adj" fmla="val 16667"/>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20" name="Group 319"/>
          <p:cNvGrpSpPr>
            <a:grpSpLocks/>
          </p:cNvGrpSpPr>
          <p:nvPr/>
        </p:nvGrpSpPr>
        <p:grpSpPr bwMode="auto">
          <a:xfrm>
            <a:off x="519113" y="312738"/>
            <a:ext cx="854075" cy="1704975"/>
            <a:chOff x="327" y="161"/>
            <a:chExt cx="538" cy="1074"/>
          </a:xfrm>
        </p:grpSpPr>
        <p:sp>
          <p:nvSpPr>
            <p:cNvPr id="460096" name="Rectangle 320"/>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sz="2800" b="0" dirty="0">
                <a:latin typeface="Matura MT Script Capitals" charset="0"/>
              </a:endParaRPr>
            </a:p>
          </p:txBody>
        </p:sp>
        <p:sp>
          <p:nvSpPr>
            <p:cNvPr id="460097" name="Line 321"/>
            <p:cNvSpPr>
              <a:spLocks noChangeShapeType="1"/>
            </p:cNvSpPr>
            <p:nvPr/>
          </p:nvSpPr>
          <p:spPr bwMode="auto">
            <a:xfrm flipV="1">
              <a:off x="500" y="69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21" name="Group 321"/>
          <p:cNvGrpSpPr>
            <a:grpSpLocks/>
          </p:cNvGrpSpPr>
          <p:nvPr/>
        </p:nvGrpSpPr>
        <p:grpSpPr bwMode="auto">
          <a:xfrm>
            <a:off x="4277417" y="3417144"/>
            <a:ext cx="954087" cy="650875"/>
            <a:chOff x="7988300" y="3451860"/>
            <a:chExt cx="954088" cy="650240"/>
          </a:xfrm>
        </p:grpSpPr>
        <p:sp>
          <p:nvSpPr>
            <p:cNvPr id="410" name="Freeform 228"/>
            <p:cNvSpPr>
              <a:spLocks/>
            </p:cNvSpPr>
            <p:nvPr/>
          </p:nvSpPr>
          <p:spPr bwMode="auto">
            <a:xfrm>
              <a:off x="8570913" y="3581908"/>
              <a:ext cx="204788" cy="77711"/>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411" name="Rectangle 229"/>
            <p:cNvSpPr>
              <a:spLocks noChangeArrowheads="1"/>
            </p:cNvSpPr>
            <p:nvPr/>
          </p:nvSpPr>
          <p:spPr bwMode="auto">
            <a:xfrm>
              <a:off x="8151812"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412" name="Freeform 230"/>
            <p:cNvSpPr>
              <a:spLocks/>
            </p:cNvSpPr>
            <p:nvPr/>
          </p:nvSpPr>
          <p:spPr bwMode="auto">
            <a:xfrm>
              <a:off x="8566151" y="3542259"/>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413" name="AutoShape 231"/>
            <p:cNvSpPr>
              <a:spLocks noChangeArrowheads="1"/>
            </p:cNvSpPr>
            <p:nvPr/>
          </p:nvSpPr>
          <p:spPr bwMode="auto">
            <a:xfrm>
              <a:off x="7988300" y="3456617"/>
              <a:ext cx="730251" cy="290230"/>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414" name="Rectangle 232"/>
            <p:cNvSpPr>
              <a:spLocks noChangeArrowheads="1"/>
            </p:cNvSpPr>
            <p:nvPr/>
          </p:nvSpPr>
          <p:spPr bwMode="auto">
            <a:xfrm>
              <a:off x="7989887" y="3604111"/>
              <a:ext cx="952501"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415" name="Rectangle 233"/>
            <p:cNvSpPr>
              <a:spLocks noChangeArrowheads="1"/>
            </p:cNvSpPr>
            <p:nvPr/>
          </p:nvSpPr>
          <p:spPr bwMode="auto">
            <a:xfrm>
              <a:off x="8101012" y="3862621"/>
              <a:ext cx="514351"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416" name="AutoShape 234"/>
            <p:cNvSpPr>
              <a:spLocks noChangeArrowheads="1"/>
            </p:cNvSpPr>
            <p:nvPr/>
          </p:nvSpPr>
          <p:spPr bwMode="auto">
            <a:xfrm>
              <a:off x="8007350" y="3488336"/>
              <a:ext cx="692151" cy="29023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417" name="Line 235"/>
            <p:cNvSpPr>
              <a:spLocks noChangeShapeType="1"/>
            </p:cNvSpPr>
            <p:nvPr/>
          </p:nvSpPr>
          <p:spPr bwMode="auto">
            <a:xfrm>
              <a:off x="8034337" y="3840418"/>
              <a:ext cx="863601"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18" name="Line 236"/>
            <p:cNvSpPr>
              <a:spLocks noChangeShapeType="1"/>
            </p:cNvSpPr>
            <p:nvPr/>
          </p:nvSpPr>
          <p:spPr bwMode="auto">
            <a:xfrm>
              <a:off x="8031162" y="4025974"/>
              <a:ext cx="863601"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19" name="Rectangle 237"/>
            <p:cNvSpPr>
              <a:spLocks noChangeArrowheads="1"/>
            </p:cNvSpPr>
            <p:nvPr/>
          </p:nvSpPr>
          <p:spPr bwMode="auto">
            <a:xfrm>
              <a:off x="8023225" y="3451860"/>
              <a:ext cx="577080" cy="228268"/>
            </a:xfrm>
            <a:prstGeom prst="rect">
              <a:avLst/>
            </a:prstGeom>
            <a:noFill/>
            <a:ln w="12700">
              <a:noFill/>
              <a:miter lim="800000"/>
              <a:headEnd/>
              <a:tailEnd/>
            </a:ln>
          </p:spPr>
          <p:txBody>
            <a:bodyPr wrap="none" lIns="90487" tIns="44450" rIns="90487" bIns="44450">
              <a:spAutoFit/>
            </a:bodyPr>
            <a:lstStyle/>
            <a:p>
              <a:pPr algn="l"/>
              <a:r>
                <a:rPr lang="bn-IN" sz="900" b="1" dirty="0">
                  <a:solidFill>
                    <a:srgbClr val="000000"/>
                  </a:solidFill>
                  <a:effectLst/>
                  <a:latin typeface="Chicago" charset="0"/>
                </a:rPr>
                <a:t>যোষেফ </a:t>
              </a:r>
              <a:endParaRPr lang="en-US" sz="900" b="1" dirty="0">
                <a:solidFill>
                  <a:srgbClr val="000000"/>
                </a:solidFill>
                <a:effectLst/>
                <a:latin typeface="Chicago" charset="0"/>
              </a:endParaRPr>
            </a:p>
          </p:txBody>
        </p:sp>
        <p:sp>
          <p:nvSpPr>
            <p:cNvPr id="420" name="Rectangle 238"/>
            <p:cNvSpPr>
              <a:spLocks noChangeArrowheads="1"/>
            </p:cNvSpPr>
            <p:nvPr/>
          </p:nvSpPr>
          <p:spPr bwMode="auto">
            <a:xfrm>
              <a:off x="8070850" y="3665538"/>
              <a:ext cx="596316" cy="228268"/>
            </a:xfrm>
            <a:prstGeom prst="rect">
              <a:avLst/>
            </a:prstGeom>
            <a:noFill/>
            <a:ln w="12700">
              <a:noFill/>
              <a:miter lim="800000"/>
              <a:headEnd/>
              <a:tailEnd/>
            </a:ln>
          </p:spPr>
          <p:txBody>
            <a:bodyPr wrap="none" lIns="90487" tIns="44450" rIns="90487" bIns="44450">
              <a:spAutoFit/>
            </a:bodyPr>
            <a:lstStyle/>
            <a:p>
              <a:pPr algn="l"/>
              <a:r>
                <a:rPr lang="en-US" sz="900" b="1">
                  <a:solidFill>
                    <a:srgbClr val="000000"/>
                  </a:solidFill>
                  <a:effectLst/>
                  <a:latin typeface="Helvetica" charset="0"/>
                </a:rPr>
                <a:t>   </a:t>
              </a:r>
              <a:r>
                <a:rPr lang="bn-IN" sz="900">
                  <a:solidFill>
                    <a:srgbClr val="000000"/>
                  </a:solidFill>
                  <a:effectLst/>
                  <a:latin typeface="Helvetica" charset="0"/>
                </a:rPr>
                <a:t>দাসত্ব </a:t>
              </a:r>
              <a:endParaRPr lang="en-US" sz="900">
                <a:solidFill>
                  <a:srgbClr val="000000"/>
                </a:solidFill>
                <a:effectLst/>
                <a:latin typeface="Helvetica" charset="0"/>
              </a:endParaRPr>
            </a:p>
          </p:txBody>
        </p:sp>
        <p:sp>
          <p:nvSpPr>
            <p:cNvPr id="421" name="Rectangle 239"/>
            <p:cNvSpPr>
              <a:spLocks noChangeArrowheads="1"/>
            </p:cNvSpPr>
            <p:nvPr/>
          </p:nvSpPr>
          <p:spPr bwMode="auto">
            <a:xfrm>
              <a:off x="8188960" y="3854450"/>
              <a:ext cx="418383" cy="228045"/>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৪৩০</a:t>
              </a:r>
              <a:endParaRPr lang="en-US" sz="900">
                <a:solidFill>
                  <a:srgbClr val="000000"/>
                </a:solidFill>
                <a:effectLst/>
                <a:latin typeface="Helvetica" charset="0"/>
              </a:endParaRPr>
            </a:p>
          </p:txBody>
        </p:sp>
      </p:grpSp>
      <p:grpSp>
        <p:nvGrpSpPr>
          <p:cNvPr id="22" name="Group 421"/>
          <p:cNvGrpSpPr/>
          <p:nvPr/>
        </p:nvGrpSpPr>
        <p:grpSpPr>
          <a:xfrm>
            <a:off x="4196773" y="5640580"/>
            <a:ext cx="1184716" cy="646112"/>
            <a:chOff x="9396735" y="5243972"/>
            <a:chExt cx="1184716" cy="646112"/>
          </a:xfrm>
        </p:grpSpPr>
        <p:sp>
          <p:nvSpPr>
            <p:cNvPr id="313" name="Freeform 181"/>
            <p:cNvSpPr>
              <a:spLocks/>
            </p:cNvSpPr>
            <p:nvPr/>
          </p:nvSpPr>
          <p:spPr bwMode="auto">
            <a:xfrm>
              <a:off x="10010775" y="5369384"/>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14" name="AutoShape 182"/>
            <p:cNvSpPr>
              <a:spLocks noChangeArrowheads="1"/>
            </p:cNvSpPr>
            <p:nvPr/>
          </p:nvSpPr>
          <p:spPr bwMode="auto">
            <a:xfrm>
              <a:off x="9434512" y="5243972"/>
              <a:ext cx="736600" cy="290512"/>
            </a:xfrm>
            <a:prstGeom prst="roundRect">
              <a:avLst>
                <a:gd name="adj" fmla="val 16667"/>
              </a:avLst>
            </a:prstGeom>
            <a:solidFill>
              <a:srgbClr val="FFFF00"/>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15" name="Rectangle 231"/>
            <p:cNvSpPr>
              <a:spLocks noChangeArrowheads="1"/>
            </p:cNvSpPr>
            <p:nvPr/>
          </p:nvSpPr>
          <p:spPr bwMode="auto">
            <a:xfrm>
              <a:off x="9429750" y="5391609"/>
              <a:ext cx="95250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16" name="AutoShape 232"/>
            <p:cNvSpPr>
              <a:spLocks noChangeArrowheads="1"/>
            </p:cNvSpPr>
            <p:nvPr/>
          </p:nvSpPr>
          <p:spPr bwMode="auto">
            <a:xfrm>
              <a:off x="9448800" y="5282072"/>
              <a:ext cx="701675" cy="333375"/>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17" name="Rectangle 233"/>
            <p:cNvSpPr>
              <a:spLocks noChangeArrowheads="1"/>
            </p:cNvSpPr>
            <p:nvPr/>
          </p:nvSpPr>
          <p:spPr bwMode="auto">
            <a:xfrm>
              <a:off x="9464675" y="5255046"/>
              <a:ext cx="841355" cy="25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r>
                <a:rPr lang="bn-IN" sz="1050" dirty="0">
                  <a:solidFill>
                    <a:schemeClr val="bg2"/>
                  </a:solidFill>
                  <a:effectLst/>
                </a:rPr>
                <a:t>যিহোশূয়া</a:t>
              </a:r>
              <a:endParaRPr lang="en-US" sz="1050" b="1" dirty="0">
                <a:solidFill>
                  <a:schemeClr val="bg2"/>
                </a:solidFill>
                <a:effectLst/>
                <a:latin typeface="Chicago" charset="0"/>
              </a:endParaRPr>
            </a:p>
          </p:txBody>
        </p:sp>
        <p:sp>
          <p:nvSpPr>
            <p:cNvPr id="318" name="Line 234"/>
            <p:cNvSpPr>
              <a:spLocks noChangeShapeType="1"/>
            </p:cNvSpPr>
            <p:nvPr/>
          </p:nvSpPr>
          <p:spPr bwMode="auto">
            <a:xfrm>
              <a:off x="9485312" y="5626559"/>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19" name="Line 235"/>
            <p:cNvSpPr>
              <a:spLocks noChangeShapeType="1"/>
            </p:cNvSpPr>
            <p:nvPr/>
          </p:nvSpPr>
          <p:spPr bwMode="auto">
            <a:xfrm flipV="1">
              <a:off x="9488487" y="5810709"/>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29" name="Rectangle 233"/>
            <p:cNvSpPr>
              <a:spLocks noChangeArrowheads="1"/>
            </p:cNvSpPr>
            <p:nvPr/>
          </p:nvSpPr>
          <p:spPr bwMode="auto">
            <a:xfrm>
              <a:off x="9396735" y="5429480"/>
              <a:ext cx="1184716" cy="25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r>
                <a:rPr lang="bn-IN" sz="1050" dirty="0" smtClean="0">
                  <a:solidFill>
                    <a:schemeClr val="bg2"/>
                  </a:solidFill>
                </a:rPr>
                <a:t>জেরিকো / অয়</a:t>
              </a:r>
              <a:endParaRPr lang="en-US" sz="1050" b="1" dirty="0">
                <a:solidFill>
                  <a:schemeClr val="bg2"/>
                </a:solidFill>
                <a:effectLst/>
                <a:latin typeface="Chicago" charset="0"/>
              </a:endParaRPr>
            </a:p>
          </p:txBody>
        </p:sp>
        <p:sp>
          <p:nvSpPr>
            <p:cNvPr id="330" name="Rectangle 233"/>
            <p:cNvSpPr>
              <a:spLocks noChangeArrowheads="1"/>
            </p:cNvSpPr>
            <p:nvPr/>
          </p:nvSpPr>
          <p:spPr bwMode="auto">
            <a:xfrm>
              <a:off x="9495888" y="5627786"/>
              <a:ext cx="841355" cy="25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r>
                <a:rPr lang="bn-IN" sz="1050" dirty="0" smtClean="0">
                  <a:solidFill>
                    <a:schemeClr val="bg2"/>
                  </a:solidFill>
                  <a:effectLst/>
                </a:rPr>
                <a:t>দেশ ভঙ্গ</a:t>
              </a:r>
              <a:endParaRPr lang="en-US" sz="1050" b="1" dirty="0">
                <a:solidFill>
                  <a:schemeClr val="bg2"/>
                </a:solidFill>
                <a:effectLst/>
                <a:latin typeface="Chicago" charset="0"/>
              </a:endParaRPr>
            </a:p>
          </p:txBody>
        </p:sp>
      </p:grpSp>
      <p:grpSp>
        <p:nvGrpSpPr>
          <p:cNvPr id="23" name="Group 422"/>
          <p:cNvGrpSpPr/>
          <p:nvPr/>
        </p:nvGrpSpPr>
        <p:grpSpPr>
          <a:xfrm>
            <a:off x="4254806" y="4240499"/>
            <a:ext cx="952500" cy="1631950"/>
            <a:chOff x="9410700" y="3854909"/>
            <a:chExt cx="952500" cy="1631950"/>
          </a:xfrm>
        </p:grpSpPr>
        <p:sp>
          <p:nvSpPr>
            <p:cNvPr id="312" name="AutoShape 171"/>
            <p:cNvSpPr>
              <a:spLocks noChangeArrowheads="1"/>
            </p:cNvSpPr>
            <p:nvPr/>
          </p:nvSpPr>
          <p:spPr bwMode="auto">
            <a:xfrm>
              <a:off x="9424987" y="3854909"/>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20" name="Rectangle 236"/>
            <p:cNvSpPr>
              <a:spLocks noChangeArrowheads="1"/>
            </p:cNvSpPr>
            <p:nvPr/>
          </p:nvSpPr>
          <p:spPr bwMode="auto">
            <a:xfrm>
              <a:off x="9410700" y="4002547"/>
              <a:ext cx="952500" cy="1143000"/>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21" name="AutoShape 237"/>
            <p:cNvSpPr>
              <a:spLocks noChangeArrowheads="1"/>
            </p:cNvSpPr>
            <p:nvPr/>
          </p:nvSpPr>
          <p:spPr bwMode="auto">
            <a:xfrm>
              <a:off x="9431337" y="3877134"/>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22" name="Rectangle 238"/>
            <p:cNvSpPr>
              <a:spLocks noChangeArrowheads="1"/>
            </p:cNvSpPr>
            <p:nvPr/>
          </p:nvSpPr>
          <p:spPr bwMode="auto">
            <a:xfrm>
              <a:off x="9501187" y="3861259"/>
              <a:ext cx="5413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323" name="Line 239"/>
            <p:cNvSpPr>
              <a:spLocks noChangeShapeType="1"/>
            </p:cNvSpPr>
            <p:nvPr/>
          </p:nvSpPr>
          <p:spPr bwMode="auto">
            <a:xfrm flipV="1">
              <a:off x="9453562" y="4161297"/>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24" name="Line 240"/>
            <p:cNvSpPr>
              <a:spLocks noChangeShapeType="1"/>
            </p:cNvSpPr>
            <p:nvPr/>
          </p:nvSpPr>
          <p:spPr bwMode="auto">
            <a:xfrm>
              <a:off x="9463087" y="4350209"/>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25" name="Line 241"/>
            <p:cNvSpPr>
              <a:spLocks noChangeShapeType="1"/>
            </p:cNvSpPr>
            <p:nvPr/>
          </p:nvSpPr>
          <p:spPr bwMode="auto">
            <a:xfrm>
              <a:off x="9464675" y="4528009"/>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26" name="Line 242"/>
            <p:cNvSpPr>
              <a:spLocks noChangeShapeType="1"/>
            </p:cNvSpPr>
            <p:nvPr/>
          </p:nvSpPr>
          <p:spPr bwMode="auto">
            <a:xfrm>
              <a:off x="9463087" y="4705809"/>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27" name="Line 243"/>
            <p:cNvSpPr>
              <a:spLocks noChangeShapeType="1"/>
            </p:cNvSpPr>
            <p:nvPr/>
          </p:nvSpPr>
          <p:spPr bwMode="auto">
            <a:xfrm flipV="1">
              <a:off x="9453562" y="4872497"/>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28" name="Line 244"/>
            <p:cNvSpPr>
              <a:spLocks noChangeShapeType="1"/>
            </p:cNvSpPr>
            <p:nvPr/>
          </p:nvSpPr>
          <p:spPr bwMode="auto">
            <a:xfrm>
              <a:off x="9455150" y="5002958"/>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24" name="Group 374"/>
            <p:cNvGrpSpPr/>
            <p:nvPr/>
          </p:nvGrpSpPr>
          <p:grpSpPr>
            <a:xfrm>
              <a:off x="9549146" y="4174832"/>
              <a:ext cx="689311" cy="690617"/>
              <a:chOff x="10744729" y="4262967"/>
              <a:chExt cx="689311" cy="690617"/>
            </a:xfrm>
          </p:grpSpPr>
          <p:sp>
            <p:nvSpPr>
              <p:cNvPr id="407"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বহির্গমন</a:t>
                </a:r>
              </a:p>
              <a:p>
                <a:endParaRPr lang="en-US" sz="900" dirty="0">
                  <a:solidFill>
                    <a:srgbClr val="000000"/>
                  </a:solidFill>
                  <a:latin typeface="Helvetica" charset="0"/>
                </a:endParaRPr>
              </a:p>
            </p:txBody>
          </p:sp>
          <p:sp>
            <p:nvSpPr>
              <p:cNvPr id="408"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সায়নাই</a:t>
                </a:r>
              </a:p>
              <a:p>
                <a:endParaRPr lang="en-US" sz="900" dirty="0">
                  <a:solidFill>
                    <a:srgbClr val="000000"/>
                  </a:solidFill>
                  <a:latin typeface="Helvetica" charset="0"/>
                </a:endParaRPr>
              </a:p>
            </p:txBody>
          </p:sp>
          <p:sp>
            <p:nvSpPr>
              <p:cNvPr id="409" name="Rectangle 47"/>
              <p:cNvSpPr>
                <a:spLocks noChangeArrowheads="1"/>
              </p:cNvSpPr>
              <p:nvPr/>
            </p:nvSpPr>
            <p:spPr bwMode="auto">
              <a:xfrm>
                <a:off x="10746352" y="4586817"/>
                <a:ext cx="687688"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নৈ  অ  আ </a:t>
                </a:r>
              </a:p>
              <a:p>
                <a:endParaRPr lang="en-US" sz="900" dirty="0">
                  <a:solidFill>
                    <a:srgbClr val="000000"/>
                  </a:solidFill>
                  <a:latin typeface="Helvetica" charset="0"/>
                </a:endParaRPr>
              </a:p>
            </p:txBody>
          </p:sp>
        </p:grpSp>
        <p:sp>
          <p:nvSpPr>
            <p:cNvPr id="332" name="Rectangle 47"/>
            <p:cNvSpPr>
              <a:spLocks noChangeArrowheads="1"/>
            </p:cNvSpPr>
            <p:nvPr/>
          </p:nvSpPr>
          <p:spPr bwMode="auto">
            <a:xfrm>
              <a:off x="9681135" y="4849388"/>
              <a:ext cx="315791"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৪০</a:t>
              </a:r>
            </a:p>
            <a:p>
              <a:endParaRPr lang="en-US" sz="900" dirty="0">
                <a:solidFill>
                  <a:srgbClr val="000000"/>
                </a:solidFill>
                <a:latin typeface="Helvetica" charset="0"/>
              </a:endParaRPr>
            </a:p>
          </p:txBody>
        </p:sp>
        <p:sp>
          <p:nvSpPr>
            <p:cNvPr id="333" name="Rectangle 47"/>
            <p:cNvSpPr>
              <a:spLocks noChangeArrowheads="1"/>
            </p:cNvSpPr>
            <p:nvPr/>
          </p:nvSpPr>
          <p:spPr bwMode="auto">
            <a:xfrm>
              <a:off x="9449778" y="4684133"/>
              <a:ext cx="80310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কাদেশ বর্নেয়</a:t>
              </a:r>
              <a:endParaRPr lang="en-US" sz="900" dirty="0">
                <a:solidFill>
                  <a:srgbClr val="000000"/>
                </a:solidFill>
                <a:latin typeface="Helvetica" charset="0"/>
              </a:endParaRPr>
            </a:p>
          </p:txBody>
        </p:sp>
        <p:sp>
          <p:nvSpPr>
            <p:cNvPr id="334" name="Rectangle 47"/>
            <p:cNvSpPr>
              <a:spLocks noChangeArrowheads="1"/>
            </p:cNvSpPr>
            <p:nvPr/>
          </p:nvSpPr>
          <p:spPr bwMode="auto">
            <a:xfrm>
              <a:off x="9460794" y="4981592"/>
              <a:ext cx="888063" cy="50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1A0004"/>
                  </a:solidFill>
                  <a:latin typeface="Times" charset="0"/>
                </a:rPr>
                <a:t>৫টি ধর্মোপদেশ</a:t>
              </a:r>
              <a:endParaRPr lang="en-US" sz="900" dirty="0" smtClean="0">
                <a:solidFill>
                  <a:srgbClr val="1A0004"/>
                </a:solidFill>
                <a:latin typeface="Times" charset="0"/>
              </a:endParaRPr>
            </a:p>
            <a:p>
              <a:endParaRPr lang="bn-IN" sz="900" dirty="0" smtClean="0">
                <a:solidFill>
                  <a:srgbClr val="000000"/>
                </a:solidFill>
                <a:latin typeface="Helvetica" charset="0"/>
              </a:endParaRPr>
            </a:p>
            <a:p>
              <a:endParaRPr lang="en-US" sz="900" dirty="0">
                <a:solidFill>
                  <a:srgbClr val="000000"/>
                </a:solidFill>
                <a:latin typeface="Helvetica" charset="0"/>
              </a:endParaRPr>
            </a:p>
          </p:txBody>
        </p:sp>
      </p:grpSp>
      <p:grpSp>
        <p:nvGrpSpPr>
          <p:cNvPr id="25" name="Group 1"/>
          <p:cNvGrpSpPr>
            <a:grpSpLocks/>
          </p:cNvGrpSpPr>
          <p:nvPr/>
        </p:nvGrpSpPr>
        <p:grpSpPr bwMode="auto">
          <a:xfrm>
            <a:off x="4171884" y="519288"/>
            <a:ext cx="1077286" cy="2763837"/>
            <a:chOff x="9525636" y="738187"/>
            <a:chExt cx="1077456" cy="2763203"/>
          </a:xfrm>
        </p:grpSpPr>
        <p:sp>
          <p:nvSpPr>
            <p:cNvPr id="372" name="AutoShape 6"/>
            <p:cNvSpPr>
              <a:spLocks noChangeArrowheads="1"/>
            </p:cNvSpPr>
            <p:nvPr/>
          </p:nvSpPr>
          <p:spPr bwMode="auto">
            <a:xfrm>
              <a:off x="9583755" y="738187"/>
              <a:ext cx="730366" cy="109036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73" name="Rectangle 7"/>
            <p:cNvSpPr>
              <a:spLocks noChangeArrowheads="1"/>
            </p:cNvSpPr>
            <p:nvPr/>
          </p:nvSpPr>
          <p:spPr bwMode="auto">
            <a:xfrm>
              <a:off x="9582167" y="922295"/>
              <a:ext cx="952651" cy="113162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74" name="AutoShape 8"/>
            <p:cNvSpPr>
              <a:spLocks noChangeArrowheads="1"/>
            </p:cNvSpPr>
            <p:nvPr/>
          </p:nvSpPr>
          <p:spPr bwMode="auto">
            <a:xfrm>
              <a:off x="9599633" y="760407"/>
              <a:ext cx="695435" cy="1088775"/>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75" name="Line 10"/>
            <p:cNvSpPr>
              <a:spLocks noChangeShapeType="1"/>
            </p:cNvSpPr>
            <p:nvPr/>
          </p:nvSpPr>
          <p:spPr bwMode="auto">
            <a:xfrm>
              <a:off x="9628212" y="1196869"/>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76" name="Line 11"/>
            <p:cNvSpPr>
              <a:spLocks noChangeShapeType="1"/>
            </p:cNvSpPr>
            <p:nvPr/>
          </p:nvSpPr>
          <p:spPr bwMode="auto">
            <a:xfrm>
              <a:off x="9628212" y="1361931"/>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77" name="Line 12"/>
            <p:cNvSpPr>
              <a:spLocks noChangeShapeType="1"/>
            </p:cNvSpPr>
            <p:nvPr/>
          </p:nvSpPr>
          <p:spPr bwMode="auto">
            <a:xfrm>
              <a:off x="9628212" y="1514296"/>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78" name="Line 13"/>
            <p:cNvSpPr>
              <a:spLocks noChangeShapeType="1"/>
            </p:cNvSpPr>
            <p:nvPr/>
          </p:nvSpPr>
          <p:spPr bwMode="auto">
            <a:xfrm>
              <a:off x="9632975" y="1679358"/>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79" name="Line 14"/>
            <p:cNvSpPr>
              <a:spLocks noChangeShapeType="1"/>
            </p:cNvSpPr>
            <p:nvPr/>
          </p:nvSpPr>
          <p:spPr bwMode="auto">
            <a:xfrm>
              <a:off x="9628212" y="1844420"/>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80" name="Line 15"/>
            <p:cNvSpPr>
              <a:spLocks noChangeShapeType="1"/>
            </p:cNvSpPr>
            <p:nvPr/>
          </p:nvSpPr>
          <p:spPr bwMode="auto">
            <a:xfrm>
              <a:off x="9628212" y="1996785"/>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81" name="Rectangle 16"/>
            <p:cNvSpPr>
              <a:spLocks noChangeArrowheads="1"/>
            </p:cNvSpPr>
            <p:nvPr/>
          </p:nvSpPr>
          <p:spPr bwMode="auto">
            <a:xfrm>
              <a:off x="9746299" y="1028699"/>
              <a:ext cx="687688"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১থম পাপ </a:t>
              </a:r>
              <a:endParaRPr lang="en-US" sz="900">
                <a:solidFill>
                  <a:srgbClr val="000000"/>
                </a:solidFill>
                <a:effectLst/>
                <a:latin typeface="Helvetica" charset="0"/>
              </a:endParaRPr>
            </a:p>
          </p:txBody>
        </p:sp>
        <p:sp>
          <p:nvSpPr>
            <p:cNvPr id="382" name="Rectangle 17"/>
            <p:cNvSpPr>
              <a:spLocks noChangeArrowheads="1"/>
            </p:cNvSpPr>
            <p:nvPr/>
          </p:nvSpPr>
          <p:spPr bwMode="auto">
            <a:xfrm>
              <a:off x="9665336" y="1181099"/>
              <a:ext cx="937756"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১থম সুসমাচার </a:t>
              </a:r>
              <a:endParaRPr lang="en-US" sz="900">
                <a:solidFill>
                  <a:srgbClr val="000000"/>
                </a:solidFill>
                <a:effectLst/>
                <a:latin typeface="Helvetica" charset="0"/>
              </a:endParaRPr>
            </a:p>
          </p:txBody>
        </p:sp>
        <p:sp>
          <p:nvSpPr>
            <p:cNvPr id="383" name="Rectangle 18"/>
            <p:cNvSpPr>
              <a:spLocks noChangeArrowheads="1"/>
            </p:cNvSpPr>
            <p:nvPr/>
          </p:nvSpPr>
          <p:spPr bwMode="auto">
            <a:xfrm>
              <a:off x="9673274" y="1346199"/>
              <a:ext cx="841576"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১থম পরিবার </a:t>
              </a:r>
              <a:endParaRPr lang="en-US" sz="900">
                <a:solidFill>
                  <a:srgbClr val="000000"/>
                </a:solidFill>
                <a:effectLst/>
                <a:latin typeface="Helvetica" charset="0"/>
              </a:endParaRPr>
            </a:p>
          </p:txBody>
        </p:sp>
        <p:sp>
          <p:nvSpPr>
            <p:cNvPr id="384" name="Rectangle 19"/>
            <p:cNvSpPr>
              <a:spLocks noChangeArrowheads="1"/>
            </p:cNvSpPr>
            <p:nvPr/>
          </p:nvSpPr>
          <p:spPr bwMode="auto">
            <a:xfrm>
              <a:off x="9665336" y="1511299"/>
              <a:ext cx="681276" cy="228268"/>
            </a:xfrm>
            <a:prstGeom prst="rect">
              <a:avLst/>
            </a:prstGeom>
            <a:noFill/>
            <a:ln w="12700">
              <a:noFill/>
              <a:miter lim="800000"/>
              <a:headEnd/>
              <a:tailEnd/>
            </a:ln>
          </p:spPr>
          <p:txBody>
            <a:bodyPr wrap="none" lIns="90487" tIns="44450" rIns="90487" bIns="44450">
              <a:spAutoFit/>
            </a:bodyPr>
            <a:lstStyle/>
            <a:p>
              <a:pPr algn="l"/>
              <a:r>
                <a:rPr lang="bn-IN" sz="900" dirty="0">
                  <a:solidFill>
                    <a:srgbClr val="000000"/>
                  </a:solidFill>
                  <a:effectLst/>
                  <a:latin typeface="Helvetica" charset="0"/>
                </a:rPr>
                <a:t>১থম হত্যা</a:t>
              </a:r>
              <a:endParaRPr lang="en-US" sz="900" dirty="0">
                <a:solidFill>
                  <a:srgbClr val="000000"/>
                </a:solidFill>
                <a:effectLst/>
                <a:latin typeface="Helvetica" charset="0"/>
              </a:endParaRPr>
            </a:p>
          </p:txBody>
        </p:sp>
        <p:sp>
          <p:nvSpPr>
            <p:cNvPr id="385" name="Rectangle 20"/>
            <p:cNvSpPr>
              <a:spLocks noChangeArrowheads="1"/>
            </p:cNvSpPr>
            <p:nvPr/>
          </p:nvSpPr>
          <p:spPr bwMode="auto">
            <a:xfrm>
              <a:off x="9565324" y="1663699"/>
              <a:ext cx="847988"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বন্যা / রামধনু</a:t>
              </a:r>
              <a:endParaRPr lang="en-US" sz="900">
                <a:solidFill>
                  <a:srgbClr val="000000"/>
                </a:solidFill>
                <a:effectLst/>
                <a:latin typeface="Helvetica" charset="0"/>
              </a:endParaRPr>
            </a:p>
          </p:txBody>
        </p:sp>
        <p:sp>
          <p:nvSpPr>
            <p:cNvPr id="386" name="Rectangle 21"/>
            <p:cNvSpPr>
              <a:spLocks noChangeArrowheads="1"/>
            </p:cNvSpPr>
            <p:nvPr/>
          </p:nvSpPr>
          <p:spPr bwMode="auto">
            <a:xfrm>
              <a:off x="9672639" y="1828799"/>
              <a:ext cx="867224"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উঁচু অট্টালিকা </a:t>
              </a:r>
              <a:endParaRPr lang="en-US" sz="900">
                <a:solidFill>
                  <a:srgbClr val="000000"/>
                </a:solidFill>
                <a:effectLst/>
                <a:latin typeface="Helvetica" charset="0"/>
              </a:endParaRPr>
            </a:p>
          </p:txBody>
        </p:sp>
        <p:sp>
          <p:nvSpPr>
            <p:cNvPr id="387" name="Rectangle 22"/>
            <p:cNvSpPr>
              <a:spLocks noChangeArrowheads="1"/>
            </p:cNvSpPr>
            <p:nvPr/>
          </p:nvSpPr>
          <p:spPr bwMode="auto">
            <a:xfrm>
              <a:off x="9716454" y="743584"/>
              <a:ext cx="408765" cy="228268"/>
            </a:xfrm>
            <a:prstGeom prst="rect">
              <a:avLst/>
            </a:prstGeom>
            <a:noFill/>
            <a:ln w="12700">
              <a:noFill/>
              <a:miter lim="800000"/>
              <a:headEnd/>
              <a:tailEnd/>
            </a:ln>
          </p:spPr>
          <p:txBody>
            <a:bodyPr wrap="none" lIns="90487" tIns="44450" rIns="90487" bIns="44450">
              <a:spAutoFit/>
            </a:bodyPr>
            <a:lstStyle/>
            <a:p>
              <a:pPr algn="l"/>
              <a:r>
                <a:rPr lang="bn-IN" sz="900" b="1">
                  <a:solidFill>
                    <a:srgbClr val="000000"/>
                  </a:solidFill>
                  <a:effectLst/>
                  <a:latin typeface="Chicago" charset="0"/>
                </a:rPr>
                <a:t>সৃষ্টি </a:t>
              </a:r>
              <a:endParaRPr lang="en-US" sz="900" b="1">
                <a:solidFill>
                  <a:srgbClr val="000000"/>
                </a:solidFill>
                <a:effectLst/>
                <a:latin typeface="Chicago" charset="0"/>
              </a:endParaRPr>
            </a:p>
          </p:txBody>
        </p:sp>
        <p:sp>
          <p:nvSpPr>
            <p:cNvPr id="388" name="Rectangle 23"/>
            <p:cNvSpPr>
              <a:spLocks noChangeArrowheads="1"/>
            </p:cNvSpPr>
            <p:nvPr/>
          </p:nvSpPr>
          <p:spPr bwMode="auto">
            <a:xfrm>
              <a:off x="9525636" y="935989"/>
              <a:ext cx="953786" cy="212879"/>
            </a:xfrm>
            <a:prstGeom prst="rect">
              <a:avLst/>
            </a:prstGeom>
            <a:noFill/>
            <a:ln w="12700">
              <a:noFill/>
              <a:miter lim="800000"/>
              <a:headEnd/>
              <a:tailEnd/>
            </a:ln>
          </p:spPr>
          <p:txBody>
            <a:bodyPr wrap="none" lIns="90487" tIns="44450" rIns="90487" bIns="44450">
              <a:spAutoFit/>
            </a:bodyPr>
            <a:lstStyle/>
            <a:p>
              <a:pPr algn="l"/>
              <a:r>
                <a:rPr lang="bn-IN" sz="800" dirty="0">
                  <a:solidFill>
                    <a:srgbClr val="000000"/>
                  </a:solidFill>
                  <a:effectLst/>
                  <a:latin typeface="Helvetica" charset="0"/>
                </a:rPr>
                <a:t> ১থম নর ও নারী </a:t>
              </a:r>
              <a:endParaRPr lang="en-US" sz="800" dirty="0">
                <a:solidFill>
                  <a:srgbClr val="000000"/>
                </a:solidFill>
                <a:effectLst/>
                <a:latin typeface="Helvetica" charset="0"/>
              </a:endParaRPr>
            </a:p>
          </p:txBody>
        </p:sp>
        <p:sp>
          <p:nvSpPr>
            <p:cNvPr id="389" name="Line 36"/>
            <p:cNvSpPr>
              <a:spLocks noChangeShapeType="1"/>
            </p:cNvSpPr>
            <p:nvPr/>
          </p:nvSpPr>
          <p:spPr bwMode="auto">
            <a:xfrm>
              <a:off x="9621861" y="1069898"/>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26" name="Group 337"/>
            <p:cNvGrpSpPr>
              <a:grpSpLocks/>
            </p:cNvGrpSpPr>
            <p:nvPr/>
          </p:nvGrpSpPr>
          <p:grpSpPr bwMode="auto">
            <a:xfrm>
              <a:off x="9575830" y="2272947"/>
              <a:ext cx="952652" cy="1228443"/>
              <a:chOff x="8051830" y="3457857"/>
              <a:chExt cx="952652" cy="1228443"/>
            </a:xfrm>
          </p:grpSpPr>
          <p:grpSp>
            <p:nvGrpSpPr>
              <p:cNvPr id="27" name="Group 69"/>
              <p:cNvGrpSpPr>
                <a:grpSpLocks/>
              </p:cNvGrpSpPr>
              <p:nvPr/>
            </p:nvGrpSpPr>
            <p:grpSpPr bwMode="auto">
              <a:xfrm>
                <a:off x="8051830" y="3457857"/>
                <a:ext cx="952652" cy="1206223"/>
                <a:chOff x="8051313" y="3457857"/>
                <a:chExt cx="953154" cy="1206223"/>
              </a:xfrm>
            </p:grpSpPr>
            <p:sp>
              <p:nvSpPr>
                <p:cNvPr id="394" name="Freeform 53"/>
                <p:cNvSpPr>
                  <a:spLocks/>
                </p:cNvSpPr>
                <p:nvPr/>
              </p:nvSpPr>
              <p:spPr bwMode="auto">
                <a:xfrm>
                  <a:off x="8764590" y="3565782"/>
                  <a:ext cx="204928" cy="7777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95" name="AutoShape 54"/>
                <p:cNvSpPr>
                  <a:spLocks noChangeArrowheads="1"/>
                </p:cNvSpPr>
                <p:nvPr/>
              </p:nvSpPr>
              <p:spPr bwMode="auto">
                <a:xfrm>
                  <a:off x="8052902" y="3457857"/>
                  <a:ext cx="730752" cy="903081"/>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96" name="Rectangle 55"/>
                <p:cNvSpPr>
                  <a:spLocks noChangeArrowheads="1"/>
                </p:cNvSpPr>
                <p:nvPr/>
              </p:nvSpPr>
              <p:spPr bwMode="auto">
                <a:xfrm>
                  <a:off x="8051313" y="3614984"/>
                  <a:ext cx="953154" cy="1049096"/>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97" name="AutoShape 56"/>
                <p:cNvSpPr>
                  <a:spLocks noChangeArrowheads="1"/>
                </p:cNvSpPr>
                <p:nvPr/>
              </p:nvSpPr>
              <p:spPr bwMode="auto">
                <a:xfrm>
                  <a:off x="8071965" y="3483251"/>
                  <a:ext cx="692625" cy="903081"/>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98" name="Line 57"/>
                <p:cNvSpPr>
                  <a:spLocks noChangeShapeType="1"/>
                </p:cNvSpPr>
                <p:nvPr/>
              </p:nvSpPr>
              <p:spPr bwMode="auto">
                <a:xfrm flipV="1">
                  <a:off x="8113268" y="4014942"/>
                  <a:ext cx="838776"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99" name="Line 58"/>
                <p:cNvSpPr>
                  <a:spLocks noChangeShapeType="1"/>
                </p:cNvSpPr>
                <p:nvPr/>
              </p:nvSpPr>
              <p:spPr bwMode="auto">
                <a:xfrm flipV="1">
                  <a:off x="8113268" y="4218095"/>
                  <a:ext cx="846718"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00" name="Rectangle 59"/>
                <p:cNvSpPr>
                  <a:spLocks noChangeArrowheads="1"/>
                </p:cNvSpPr>
                <p:nvPr/>
              </p:nvSpPr>
              <p:spPr bwMode="auto">
                <a:xfrm>
                  <a:off x="8437341" y="4060968"/>
                  <a:ext cx="330427" cy="114274"/>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401" name="Rectangle 60"/>
                <p:cNvSpPr>
                  <a:spLocks noChangeArrowheads="1"/>
                </p:cNvSpPr>
                <p:nvPr/>
              </p:nvSpPr>
              <p:spPr bwMode="auto">
                <a:xfrm>
                  <a:off x="8070893" y="3508375"/>
                  <a:ext cx="913837" cy="597599"/>
                </a:xfrm>
                <a:prstGeom prst="rect">
                  <a:avLst/>
                </a:prstGeom>
                <a:noFill/>
                <a:ln w="12700">
                  <a:noFill/>
                  <a:miter lim="800000"/>
                  <a:headEnd/>
                  <a:tailEnd/>
                </a:ln>
              </p:spPr>
              <p:txBody>
                <a:bodyPr wrap="none" lIns="90487" tIns="44450" rIns="90487" bIns="44450">
                  <a:spAutoFit/>
                </a:bodyPr>
                <a:lstStyle/>
                <a:p>
                  <a:pPr algn="l"/>
                  <a:r>
                    <a:rPr lang="bn-IN" sz="1100" b="1" dirty="0">
                      <a:solidFill>
                        <a:srgbClr val="000000"/>
                      </a:solidFill>
                      <a:effectLst/>
                      <a:latin typeface="Chicago" charset="0"/>
                    </a:rPr>
                    <a:t>অব্রাহাম </a:t>
                  </a:r>
                </a:p>
                <a:p>
                  <a:pPr algn="l"/>
                  <a:r>
                    <a:rPr lang="bn-IN" sz="1100" dirty="0">
                      <a:solidFill>
                        <a:schemeClr val="bg2"/>
                      </a:solidFill>
                      <a:effectLst/>
                    </a:rPr>
                    <a:t>আহ্বান</a:t>
                  </a:r>
                  <a:endParaRPr lang="en-SG" sz="1100" dirty="0">
                    <a:solidFill>
                      <a:schemeClr val="bg2"/>
                    </a:solidFill>
                    <a:effectLst/>
                  </a:endParaRPr>
                </a:p>
                <a:p>
                  <a:pPr algn="l"/>
                  <a:endParaRPr lang="en-US" sz="1100" b="1" dirty="0">
                    <a:solidFill>
                      <a:srgbClr val="000000"/>
                    </a:solidFill>
                    <a:effectLst/>
                    <a:latin typeface="Chicago" charset="0"/>
                  </a:endParaRPr>
                </a:p>
              </p:txBody>
            </p:sp>
            <p:sp>
              <p:nvSpPr>
                <p:cNvPr id="402" name="Line 61"/>
                <p:cNvSpPr>
                  <a:spLocks noChangeShapeType="1"/>
                </p:cNvSpPr>
                <p:nvPr/>
              </p:nvSpPr>
              <p:spPr bwMode="auto">
                <a:xfrm flipV="1">
                  <a:off x="8106914" y="3824486"/>
                  <a:ext cx="83083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03" name="Line 62"/>
                <p:cNvSpPr>
                  <a:spLocks noChangeShapeType="1"/>
                </p:cNvSpPr>
                <p:nvPr/>
              </p:nvSpPr>
              <p:spPr bwMode="auto">
                <a:xfrm flipV="1">
                  <a:off x="8106914" y="4400615"/>
                  <a:ext cx="846718" cy="3174"/>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04" name="Line 63"/>
                <p:cNvSpPr>
                  <a:spLocks noChangeShapeType="1"/>
                </p:cNvSpPr>
                <p:nvPr/>
              </p:nvSpPr>
              <p:spPr bwMode="auto">
                <a:xfrm flipV="1">
                  <a:off x="8106914" y="4597420"/>
                  <a:ext cx="838776" cy="3174"/>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05" name="Rectangle 81"/>
                <p:cNvSpPr>
                  <a:spLocks noChangeArrowheads="1"/>
                </p:cNvSpPr>
                <p:nvPr/>
              </p:nvSpPr>
              <p:spPr bwMode="auto">
                <a:xfrm>
                  <a:off x="8122281" y="3821758"/>
                  <a:ext cx="655949" cy="276999"/>
                </a:xfrm>
                <a:prstGeom prst="rect">
                  <a:avLst/>
                </a:prstGeom>
                <a:noFill/>
                <a:ln w="9525">
                  <a:noFill/>
                  <a:miter lim="800000"/>
                  <a:headEnd/>
                  <a:tailEnd/>
                </a:ln>
              </p:spPr>
              <p:txBody>
                <a:bodyPr wrap="none">
                  <a:spAutoFit/>
                </a:bodyPr>
                <a:lstStyle/>
                <a:p>
                  <a:r>
                    <a:rPr lang="bn-IN" sz="1200">
                      <a:solidFill>
                        <a:schemeClr val="bg2"/>
                      </a:solidFill>
                      <a:effectLst/>
                    </a:rPr>
                    <a:t>দ ব আ</a:t>
                  </a:r>
                  <a:endParaRPr lang="en-SG" sz="1200">
                    <a:solidFill>
                      <a:schemeClr val="bg2"/>
                    </a:solidFill>
                    <a:effectLst/>
                  </a:endParaRPr>
                </a:p>
              </p:txBody>
            </p:sp>
            <p:sp>
              <p:nvSpPr>
                <p:cNvPr id="406" name="Rectangle 82"/>
                <p:cNvSpPr>
                  <a:spLocks noChangeArrowheads="1"/>
                </p:cNvSpPr>
                <p:nvPr/>
              </p:nvSpPr>
              <p:spPr bwMode="auto">
                <a:xfrm>
                  <a:off x="8192121" y="4023519"/>
                  <a:ext cx="623889" cy="276999"/>
                </a:xfrm>
                <a:prstGeom prst="rect">
                  <a:avLst/>
                </a:prstGeom>
                <a:noFill/>
                <a:ln w="9525">
                  <a:noFill/>
                  <a:miter lim="800000"/>
                  <a:headEnd/>
                  <a:tailEnd/>
                </a:ln>
              </p:spPr>
              <p:txBody>
                <a:bodyPr wrap="none">
                  <a:spAutoFit/>
                </a:bodyPr>
                <a:lstStyle/>
                <a:p>
                  <a:r>
                    <a:rPr lang="bn-IN" sz="1200">
                      <a:solidFill>
                        <a:schemeClr val="bg2"/>
                      </a:solidFill>
                      <a:effectLst/>
                    </a:rPr>
                    <a:t>ই – ই </a:t>
                  </a:r>
                  <a:endParaRPr lang="en-SG" sz="1200">
                    <a:solidFill>
                      <a:schemeClr val="bg2"/>
                    </a:solidFill>
                    <a:effectLst/>
                  </a:endParaRPr>
                </a:p>
              </p:txBody>
            </p:sp>
          </p:grpSp>
          <p:sp>
            <p:nvSpPr>
              <p:cNvPr id="392" name="Rectangle 15"/>
              <p:cNvSpPr>
                <a:spLocks noChangeArrowheads="1"/>
              </p:cNvSpPr>
              <p:nvPr/>
            </p:nvSpPr>
            <p:spPr bwMode="auto">
              <a:xfrm>
                <a:off x="8166100" y="4225925"/>
                <a:ext cx="612775" cy="258763"/>
              </a:xfrm>
              <a:prstGeom prst="rect">
                <a:avLst/>
              </a:prstGeom>
              <a:noFill/>
              <a:ln w="12700">
                <a:noFill/>
                <a:miter lim="800000"/>
                <a:headEnd/>
                <a:tailEnd/>
              </a:ln>
            </p:spPr>
            <p:txBody>
              <a:bodyPr wrap="none" lIns="90487" tIns="44450" rIns="90487" bIns="44450">
                <a:spAutoFit/>
              </a:bodyPr>
              <a:lstStyle/>
              <a:p>
                <a:pPr algn="l"/>
                <a:r>
                  <a:rPr lang="bn-IN" sz="1100">
                    <a:solidFill>
                      <a:schemeClr val="bg2"/>
                    </a:solidFill>
                    <a:effectLst/>
                    <a:latin typeface="Times" charset="0"/>
                  </a:rPr>
                  <a:t>য</a:t>
                </a:r>
                <a:r>
                  <a:rPr lang="en-US" sz="1100">
                    <a:solidFill>
                      <a:schemeClr val="bg2"/>
                    </a:solidFill>
                    <a:effectLst/>
                    <a:latin typeface="Times" charset="0"/>
                  </a:rPr>
                  <a:t> –</a:t>
                </a:r>
                <a:r>
                  <a:rPr lang="bn-IN" sz="1100">
                    <a:solidFill>
                      <a:schemeClr val="bg2"/>
                    </a:solidFill>
                    <a:effectLst/>
                    <a:latin typeface="Times" charset="0"/>
                  </a:rPr>
                  <a:t> মি </a:t>
                </a:r>
                <a:endParaRPr lang="en-US" sz="1100">
                  <a:solidFill>
                    <a:schemeClr val="bg2"/>
                  </a:solidFill>
                  <a:effectLst/>
                  <a:latin typeface="Times" charset="0"/>
                </a:endParaRPr>
              </a:p>
            </p:txBody>
          </p:sp>
          <p:sp>
            <p:nvSpPr>
              <p:cNvPr id="393" name="TextBox 392"/>
              <p:cNvSpPr txBox="1"/>
              <p:nvPr/>
            </p:nvSpPr>
            <p:spPr>
              <a:xfrm>
                <a:off x="8140730" y="4410138"/>
                <a:ext cx="743068" cy="276162"/>
              </a:xfrm>
              <a:prstGeom prst="rect">
                <a:avLst/>
              </a:prstGeom>
              <a:noFill/>
            </p:spPr>
            <p:txBody>
              <a:bodyPr>
                <a:spAutoFit/>
              </a:bodyPr>
              <a:lstStyle/>
              <a:p>
                <a:pPr>
                  <a:defRPr/>
                </a:pPr>
                <a:r>
                  <a:rPr lang="bn-IN" sz="1200" dirty="0">
                    <a:solidFill>
                      <a:schemeClr val="bg2"/>
                    </a:solidFill>
                  </a:rPr>
                  <a:t>১২ </a:t>
                </a:r>
                <a:endParaRPr lang="en-SG" sz="1200" dirty="0">
                  <a:solidFill>
                    <a:schemeClr val="bg2"/>
                  </a:solidFill>
                </a:endParaRPr>
              </a:p>
            </p:txBody>
          </p:sp>
        </p:grpSp>
      </p:grpSp>
      <p:sp>
        <p:nvSpPr>
          <p:cNvPr id="460020" name="Rectangle 244"/>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60027" name="Oval 251"/>
          <p:cNvSpPr>
            <a:spLocks noChangeArrowheads="1"/>
          </p:cNvSpPr>
          <p:nvPr/>
        </p:nvSpPr>
        <p:spPr bwMode="auto">
          <a:xfrm>
            <a:off x="5029200" y="21526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60028" name="Oval 252"/>
          <p:cNvSpPr>
            <a:spLocks noChangeArrowheads="1"/>
          </p:cNvSpPr>
          <p:nvPr/>
        </p:nvSpPr>
        <p:spPr bwMode="auto">
          <a:xfrm>
            <a:off x="5041900" y="51625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27" name="TextBox 426"/>
          <p:cNvSpPr txBox="1"/>
          <p:nvPr/>
        </p:nvSpPr>
        <p:spPr>
          <a:xfrm>
            <a:off x="6548779" y="750643"/>
            <a:ext cx="1630497" cy="261610"/>
          </a:xfrm>
          <a:prstGeom prst="rect">
            <a:avLst/>
          </a:prstGeom>
          <a:noFill/>
        </p:spPr>
        <p:txBody>
          <a:bodyPr wrap="square" rtlCol="0">
            <a:spAutoFit/>
          </a:bodyPr>
          <a:lstStyle/>
          <a:p>
            <a:r>
              <a:rPr lang="bn-IN" sz="1050" dirty="0" smtClean="0">
                <a:solidFill>
                  <a:schemeClr val="bg1"/>
                </a:solidFill>
              </a:rPr>
              <a:t>বিচারকর্ত্তৃত্গন </a:t>
            </a:r>
            <a:endParaRPr lang="en-SG" sz="1050" dirty="0">
              <a:solidFill>
                <a:schemeClr val="bg1"/>
              </a:solidFill>
            </a:endParaRPr>
          </a:p>
        </p:txBody>
      </p:sp>
      <p:sp>
        <p:nvSpPr>
          <p:cNvPr id="262" name="Rectangle 1340"/>
          <p:cNvSpPr>
            <a:spLocks noChangeArrowheads="1"/>
          </p:cNvSpPr>
          <p:nvPr/>
        </p:nvSpPr>
        <p:spPr bwMode="auto">
          <a:xfrm>
            <a:off x="6518275" y="5067300"/>
            <a:ext cx="1625600" cy="1358900"/>
          </a:xfrm>
          <a:prstGeom prst="rect">
            <a:avLst/>
          </a:prstGeom>
          <a:noFill/>
          <a:ln w="76200">
            <a:solidFill>
              <a:schemeClr val="tx1"/>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21" name="Line 136"/>
          <p:cNvSpPr>
            <a:spLocks noChangeShapeType="1"/>
          </p:cNvSpPr>
          <p:nvPr/>
        </p:nvSpPr>
        <p:spPr bwMode="auto">
          <a:xfrm>
            <a:off x="6646863" y="42354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9999" name="Rectangle 223"/>
          <p:cNvSpPr>
            <a:spLocks noChangeArrowheads="1"/>
          </p:cNvSpPr>
          <p:nvPr/>
        </p:nvSpPr>
        <p:spPr bwMode="auto">
          <a:xfrm>
            <a:off x="7214078" y="4363750"/>
            <a:ext cx="1029127" cy="397545"/>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dirty="0" smtClean="0">
                <a:solidFill>
                  <a:srgbClr val="FFFF00"/>
                </a:solidFill>
                <a:latin typeface="Times" pitchFamily="-107" charset="0"/>
                <a:ea typeface="+mn-ea"/>
                <a:cs typeface="+mn-cs"/>
              </a:rPr>
              <a:t>(</a:t>
            </a:r>
            <a:r>
              <a:rPr lang="bn-IN" sz="1000" dirty="0" smtClean="0">
                <a:solidFill>
                  <a:srgbClr val="FFFF00"/>
                </a:solidFill>
                <a:latin typeface="Times" pitchFamily="-107" charset="0"/>
                <a:ea typeface="+mn-ea"/>
                <a:cs typeface="+mn-cs"/>
              </a:rPr>
              <a:t>৫০০ </a:t>
            </a:r>
            <a:r>
              <a:rPr lang="bn-IN" sz="1000" dirty="0" smtClean="0">
                <a:solidFill>
                  <a:srgbClr val="FFFF00"/>
                </a:solidFill>
              </a:rPr>
              <a:t>খ্রিষ্ট পূর্ব)  </a:t>
            </a:r>
            <a:endParaRPr lang="en-SG" sz="1000" dirty="0" smtClean="0">
              <a:solidFill>
                <a:srgbClr val="FFFF00"/>
              </a:solidFill>
            </a:endParaRPr>
          </a:p>
          <a:p>
            <a:pPr>
              <a:defRPr/>
            </a:pPr>
            <a:r>
              <a:rPr lang="en-US" sz="1000" dirty="0" smtClean="0">
                <a:solidFill>
                  <a:srgbClr val="FFFF00"/>
                </a:solidFill>
                <a:latin typeface="Times" pitchFamily="-107" charset="0"/>
                <a:ea typeface="+mn-ea"/>
                <a:cs typeface="+mn-cs"/>
              </a:rPr>
              <a:t>.)</a:t>
            </a:r>
            <a:endParaRPr lang="en-US" sz="1000" dirty="0">
              <a:solidFill>
                <a:srgbClr val="FFFF00"/>
              </a:solidFill>
              <a:latin typeface="Times" pitchFamily="-107" charset="0"/>
              <a:ea typeface="+mn-ea"/>
              <a:cs typeface="+mn-cs"/>
            </a:endParaRPr>
          </a:p>
        </p:txBody>
      </p:sp>
      <p:sp>
        <p:nvSpPr>
          <p:cNvPr id="4177" name="AutoShape 225"/>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178" name="Freeform 226"/>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nvGrpSpPr>
          <p:cNvPr id="2" name="Group 227"/>
          <p:cNvGrpSpPr>
            <a:grpSpLocks/>
          </p:cNvGrpSpPr>
          <p:nvPr/>
        </p:nvGrpSpPr>
        <p:grpSpPr bwMode="auto">
          <a:xfrm>
            <a:off x="6591300" y="4418013"/>
            <a:ext cx="952500" cy="527050"/>
            <a:chOff x="4152" y="2783"/>
            <a:chExt cx="600" cy="332"/>
          </a:xfrm>
          <a:solidFill>
            <a:srgbClr val="FFFF00"/>
          </a:solidFill>
        </p:grpSpPr>
        <p:sp>
          <p:nvSpPr>
            <p:cNvPr id="4265" name="AutoShape 228"/>
            <p:cNvSpPr>
              <a:spLocks noChangeArrowheads="1"/>
            </p:cNvSpPr>
            <p:nvPr/>
          </p:nvSpPr>
          <p:spPr bwMode="auto">
            <a:xfrm>
              <a:off x="4153" y="2783"/>
              <a:ext cx="460" cy="226"/>
            </a:xfrm>
            <a:prstGeom prst="roundRect">
              <a:avLst>
                <a:gd name="adj" fmla="val 16667"/>
              </a:avLst>
            </a:prstGeom>
            <a:grpFill/>
            <a:ln w="38100">
              <a:solidFill>
                <a:schemeClr val="bg2"/>
              </a:solidFill>
              <a:round/>
              <a:headEnd/>
              <a:tailEnd/>
            </a:ln>
          </p:spPr>
          <p:txBody>
            <a:bodyPr wrap="none" anchor="ctr"/>
            <a:lstStyle/>
            <a:p>
              <a:endParaRPr lang="en-US"/>
            </a:p>
          </p:txBody>
        </p:sp>
        <p:sp>
          <p:nvSpPr>
            <p:cNvPr id="4266" name="Rectangle 229"/>
            <p:cNvSpPr>
              <a:spLocks noChangeArrowheads="1"/>
            </p:cNvSpPr>
            <p:nvPr/>
          </p:nvSpPr>
          <p:spPr bwMode="auto">
            <a:xfrm>
              <a:off x="4152" y="2866"/>
              <a:ext cx="600" cy="249"/>
            </a:xfrm>
            <a:prstGeom prst="rect">
              <a:avLst/>
            </a:prstGeom>
            <a:grpFill/>
            <a:ln w="38100">
              <a:solidFill>
                <a:srgbClr val="000000"/>
              </a:solidFill>
              <a:miter lim="800000"/>
              <a:headEnd/>
              <a:tailEnd/>
            </a:ln>
          </p:spPr>
          <p:txBody>
            <a:bodyPr wrap="none" anchor="ctr"/>
            <a:lstStyle/>
            <a:p>
              <a:endParaRPr lang="en-US"/>
            </a:p>
          </p:txBody>
        </p:sp>
        <p:sp>
          <p:nvSpPr>
            <p:cNvPr id="4267" name="AutoShape 230"/>
            <p:cNvSpPr>
              <a:spLocks noChangeArrowheads="1"/>
            </p:cNvSpPr>
            <p:nvPr/>
          </p:nvSpPr>
          <p:spPr bwMode="auto">
            <a:xfrm>
              <a:off x="4165" y="2799"/>
              <a:ext cx="436" cy="226"/>
            </a:xfrm>
            <a:prstGeom prst="roundRect">
              <a:avLst>
                <a:gd name="adj" fmla="val 16667"/>
              </a:avLst>
            </a:prstGeom>
            <a:gr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180" name="Line 231"/>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1" name="Line 232"/>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2" name="Rectangle 233"/>
          <p:cNvSpPr>
            <a:spLocks noChangeArrowheads="1"/>
          </p:cNvSpPr>
          <p:nvPr/>
        </p:nvSpPr>
        <p:spPr bwMode="auto">
          <a:xfrm>
            <a:off x="6599238" y="4394200"/>
            <a:ext cx="57547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নীরবতা</a:t>
            </a:r>
            <a:endParaRPr lang="en-US" sz="900" dirty="0">
              <a:solidFill>
                <a:srgbClr val="000000"/>
              </a:solidFill>
              <a:latin typeface="Chicago" charset="0"/>
            </a:endParaRPr>
          </a:p>
        </p:txBody>
      </p:sp>
      <p:sp>
        <p:nvSpPr>
          <p:cNvPr id="4184" name="AutoShape 23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85" name="Rectangle 236"/>
          <p:cNvSpPr>
            <a:spLocks noChangeArrowheads="1"/>
          </p:cNvSpPr>
          <p:nvPr/>
        </p:nvSpPr>
        <p:spPr bwMode="auto">
          <a:xfrm>
            <a:off x="6610350" y="5102225"/>
            <a:ext cx="456855"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1200" dirty="0" smtClean="0">
                <a:solidFill>
                  <a:srgbClr val="000000"/>
                </a:solidFill>
                <a:latin typeface="Chicago" charset="0"/>
              </a:rPr>
              <a:t>যিশু</a:t>
            </a:r>
            <a:endParaRPr lang="en-US" sz="1200" dirty="0">
              <a:solidFill>
                <a:srgbClr val="000000"/>
              </a:solidFill>
              <a:latin typeface="Chicago" charset="0"/>
            </a:endParaRPr>
          </a:p>
        </p:txBody>
      </p:sp>
      <p:sp>
        <p:nvSpPr>
          <p:cNvPr id="4186" name="Line 23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4" name="Rectangle 263"/>
          <p:cNvSpPr/>
          <p:nvPr/>
        </p:nvSpPr>
        <p:spPr>
          <a:xfrm>
            <a:off x="6648132" y="4680627"/>
            <a:ext cx="891591" cy="230832"/>
          </a:xfrm>
          <a:prstGeom prst="rect">
            <a:avLst/>
          </a:prstGeom>
        </p:spPr>
        <p:txBody>
          <a:bodyPr wrap="none">
            <a:spAutoFit/>
          </a:bodyPr>
          <a:lstStyle/>
          <a:p>
            <a:pPr>
              <a:spcBef>
                <a:spcPct val="50000"/>
              </a:spcBef>
            </a:pPr>
            <a:r>
              <a:rPr lang="bn-IN" sz="900" dirty="0" smtClean="0">
                <a:solidFill>
                  <a:schemeClr val="bg2"/>
                </a:solidFill>
                <a:latin typeface="Helvetica" charset="0"/>
              </a:rPr>
              <a:t>রোমিয় পদ্ধতি </a:t>
            </a:r>
            <a:endParaRPr lang="en-US" sz="900" dirty="0">
              <a:solidFill>
                <a:schemeClr val="bg2"/>
              </a:solidFill>
              <a:latin typeface="Helvetica" charset="0"/>
            </a:endParaRPr>
          </a:p>
        </p:txBody>
      </p:sp>
      <p:sp>
        <p:nvSpPr>
          <p:cNvPr id="291" name="Rectangle 44"/>
          <p:cNvSpPr>
            <a:spLocks noChangeArrowheads="1"/>
          </p:cNvSpPr>
          <p:nvPr/>
        </p:nvSpPr>
        <p:spPr bwMode="auto">
          <a:xfrm>
            <a:off x="6596272" y="4525331"/>
            <a:ext cx="88004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গ্রীক সেকেন্দার</a:t>
            </a:r>
            <a:endParaRPr lang="en-US" sz="900" dirty="0">
              <a:solidFill>
                <a:srgbClr val="000000"/>
              </a:solidFill>
              <a:latin typeface="Helvetica" charset="0"/>
            </a:endParaRPr>
          </a:p>
        </p:txBody>
      </p:sp>
      <p:sp>
        <p:nvSpPr>
          <p:cNvPr id="4317" name="Rectangle 132"/>
          <p:cNvSpPr>
            <a:spLocks noChangeArrowheads="1"/>
          </p:cNvSpPr>
          <p:nvPr/>
        </p:nvSpPr>
        <p:spPr bwMode="auto">
          <a:xfrm>
            <a:off x="6564219" y="3870133"/>
            <a:ext cx="1742500"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r>
              <a:rPr lang="bn-IN" sz="800" dirty="0" smtClean="0">
                <a:solidFill>
                  <a:srgbClr val="000000"/>
                </a:solidFill>
                <a:latin typeface="Helvetica" charset="0"/>
              </a:rPr>
              <a:t>১০০ বছর </a:t>
            </a:r>
            <a:r>
              <a:rPr lang="en-US" sz="800" dirty="0" smtClean="0">
                <a:solidFill>
                  <a:srgbClr val="000000"/>
                </a:solidFill>
                <a:latin typeface="Helvetica" charset="0"/>
              </a:rPr>
              <a:t>/ </a:t>
            </a:r>
            <a:r>
              <a:rPr lang="bn-IN" sz="800" dirty="0" smtClean="0">
                <a:solidFill>
                  <a:srgbClr val="000000"/>
                </a:solidFill>
                <a:latin typeface="Helvetica" charset="0"/>
              </a:rPr>
              <a:t>৫০,০০০ </a:t>
            </a:r>
            <a:br>
              <a:rPr lang="bn-IN" sz="800" dirty="0" smtClean="0">
                <a:solidFill>
                  <a:srgbClr val="000000"/>
                </a:solidFill>
                <a:latin typeface="Helvetica" charset="0"/>
              </a:rPr>
            </a:br>
            <a:r>
              <a:rPr lang="bn-IN" sz="800" dirty="0" smtClean="0">
                <a:solidFill>
                  <a:srgbClr val="000000"/>
                </a:solidFill>
                <a:latin typeface="Helvetica" charset="0"/>
              </a:rPr>
              <a:t>                     </a:t>
            </a:r>
            <a:endParaRPr lang="en-US" sz="800" dirty="0">
              <a:solidFill>
                <a:srgbClr val="000000"/>
              </a:solidFill>
              <a:latin typeface="Helvetica"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60020"/>
                                        </p:tgtEl>
                                        <p:attrNameLst>
                                          <p:attrName>style.visibility</p:attrName>
                                        </p:attrNameLst>
                                      </p:cBhvr>
                                      <p:to>
                                        <p:strVal val="visible"/>
                                      </p:to>
                                    </p:set>
                                    <p:anim calcmode="lin" valueType="num">
                                      <p:cBhvr>
                                        <p:cTn id="7" dur="500" fill="hold"/>
                                        <p:tgtEl>
                                          <p:spTgt spid="460020"/>
                                        </p:tgtEl>
                                        <p:attrNameLst>
                                          <p:attrName>ppt_w</p:attrName>
                                        </p:attrNameLst>
                                      </p:cBhvr>
                                      <p:tavLst>
                                        <p:tav tm="0">
                                          <p:val>
                                            <p:fltVal val="0"/>
                                          </p:val>
                                        </p:tav>
                                        <p:tav tm="100000">
                                          <p:val>
                                            <p:strVal val="#ppt_w"/>
                                          </p:val>
                                        </p:tav>
                                      </p:tavLst>
                                    </p:anim>
                                    <p:anim calcmode="lin" valueType="num">
                                      <p:cBhvr>
                                        <p:cTn id="8" dur="500" fill="hold"/>
                                        <p:tgtEl>
                                          <p:spTgt spid="460020"/>
                                        </p:tgtEl>
                                        <p:attrNameLst>
                                          <p:attrName>ppt_h</p:attrName>
                                        </p:attrNameLst>
                                      </p:cBhvr>
                                      <p:tavLst>
                                        <p:tav tm="0">
                                          <p:val>
                                            <p:fltVal val="0"/>
                                          </p:val>
                                        </p:tav>
                                        <p:tav tm="100000">
                                          <p:val>
                                            <p:strVal val="#ppt_h"/>
                                          </p:val>
                                        </p:tav>
                                      </p:tavLst>
                                    </p:anim>
                                    <p:anim calcmode="lin" valueType="num">
                                      <p:cBhvr>
                                        <p:cTn id="9" dur="500" fill="hold"/>
                                        <p:tgtEl>
                                          <p:spTgt spid="460020"/>
                                        </p:tgtEl>
                                        <p:attrNameLst>
                                          <p:attrName>ppt_x</p:attrName>
                                        </p:attrNameLst>
                                      </p:cBhvr>
                                      <p:tavLst>
                                        <p:tav tm="0">
                                          <p:val>
                                            <p:fltVal val="0.5"/>
                                          </p:val>
                                        </p:tav>
                                        <p:tav tm="100000">
                                          <p:val>
                                            <p:strVal val="#ppt_x"/>
                                          </p:val>
                                        </p:tav>
                                      </p:tavLst>
                                    </p:anim>
                                    <p:anim calcmode="lin" valueType="num">
                                      <p:cBhvr>
                                        <p:cTn id="10" dur="500" fill="hold"/>
                                        <p:tgtEl>
                                          <p:spTgt spid="46002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460021"/>
                                        </p:tgtEl>
                                        <p:attrNameLst>
                                          <p:attrName>style.visibility</p:attrName>
                                        </p:attrNameLst>
                                      </p:cBhvr>
                                      <p:to>
                                        <p:strVal val="visible"/>
                                      </p:to>
                                    </p:set>
                                    <p:anim calcmode="lin" valueType="num">
                                      <p:cBhvr>
                                        <p:cTn id="14" dur="500" fill="hold"/>
                                        <p:tgtEl>
                                          <p:spTgt spid="460021"/>
                                        </p:tgtEl>
                                        <p:attrNameLst>
                                          <p:attrName>ppt_w</p:attrName>
                                        </p:attrNameLst>
                                      </p:cBhvr>
                                      <p:tavLst>
                                        <p:tav tm="0">
                                          <p:val>
                                            <p:fltVal val="0"/>
                                          </p:val>
                                        </p:tav>
                                        <p:tav tm="100000">
                                          <p:val>
                                            <p:strVal val="#ppt_w"/>
                                          </p:val>
                                        </p:tav>
                                      </p:tavLst>
                                    </p:anim>
                                    <p:anim calcmode="lin" valueType="num">
                                      <p:cBhvr>
                                        <p:cTn id="15" dur="500" fill="hold"/>
                                        <p:tgtEl>
                                          <p:spTgt spid="460021"/>
                                        </p:tgtEl>
                                        <p:attrNameLst>
                                          <p:attrName>ppt_h</p:attrName>
                                        </p:attrNameLst>
                                      </p:cBhvr>
                                      <p:tavLst>
                                        <p:tav tm="0">
                                          <p:val>
                                            <p:fltVal val="0"/>
                                          </p:val>
                                        </p:tav>
                                        <p:tav tm="100000">
                                          <p:val>
                                            <p:strVal val="#ppt_h"/>
                                          </p:val>
                                        </p:tav>
                                      </p:tavLst>
                                    </p:anim>
                                    <p:anim calcmode="lin" valueType="num">
                                      <p:cBhvr>
                                        <p:cTn id="16" dur="500" fill="hold"/>
                                        <p:tgtEl>
                                          <p:spTgt spid="460021"/>
                                        </p:tgtEl>
                                        <p:attrNameLst>
                                          <p:attrName>ppt_x</p:attrName>
                                        </p:attrNameLst>
                                      </p:cBhvr>
                                      <p:tavLst>
                                        <p:tav tm="0">
                                          <p:val>
                                            <p:fltVal val="0.5"/>
                                          </p:val>
                                        </p:tav>
                                        <p:tav tm="100000">
                                          <p:val>
                                            <p:strVal val="#ppt_x"/>
                                          </p:val>
                                        </p:tav>
                                      </p:tavLst>
                                    </p:anim>
                                    <p:anim calcmode="lin" valueType="num">
                                      <p:cBhvr>
                                        <p:cTn id="17" dur="500" fill="hold"/>
                                        <p:tgtEl>
                                          <p:spTgt spid="460021"/>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460022"/>
                                        </p:tgtEl>
                                        <p:attrNameLst>
                                          <p:attrName>style.visibility</p:attrName>
                                        </p:attrNameLst>
                                      </p:cBhvr>
                                      <p:to>
                                        <p:strVal val="visible"/>
                                      </p:to>
                                    </p:set>
                                    <p:anim calcmode="lin" valueType="num">
                                      <p:cBhvr>
                                        <p:cTn id="21" dur="500" fill="hold"/>
                                        <p:tgtEl>
                                          <p:spTgt spid="460022"/>
                                        </p:tgtEl>
                                        <p:attrNameLst>
                                          <p:attrName>ppt_w</p:attrName>
                                        </p:attrNameLst>
                                      </p:cBhvr>
                                      <p:tavLst>
                                        <p:tav tm="0">
                                          <p:val>
                                            <p:fltVal val="0"/>
                                          </p:val>
                                        </p:tav>
                                        <p:tav tm="100000">
                                          <p:val>
                                            <p:strVal val="#ppt_w"/>
                                          </p:val>
                                        </p:tav>
                                      </p:tavLst>
                                    </p:anim>
                                    <p:anim calcmode="lin" valueType="num">
                                      <p:cBhvr>
                                        <p:cTn id="22" dur="500" fill="hold"/>
                                        <p:tgtEl>
                                          <p:spTgt spid="460022"/>
                                        </p:tgtEl>
                                        <p:attrNameLst>
                                          <p:attrName>ppt_h</p:attrName>
                                        </p:attrNameLst>
                                      </p:cBhvr>
                                      <p:tavLst>
                                        <p:tav tm="0">
                                          <p:val>
                                            <p:fltVal val="0"/>
                                          </p:val>
                                        </p:tav>
                                        <p:tav tm="100000">
                                          <p:val>
                                            <p:strVal val="#ppt_h"/>
                                          </p:val>
                                        </p:tav>
                                      </p:tavLst>
                                    </p:anim>
                                    <p:anim calcmode="lin" valueType="num">
                                      <p:cBhvr>
                                        <p:cTn id="23" dur="500" fill="hold"/>
                                        <p:tgtEl>
                                          <p:spTgt spid="460022"/>
                                        </p:tgtEl>
                                        <p:attrNameLst>
                                          <p:attrName>ppt_x</p:attrName>
                                        </p:attrNameLst>
                                      </p:cBhvr>
                                      <p:tavLst>
                                        <p:tav tm="0">
                                          <p:val>
                                            <p:fltVal val="0.5"/>
                                          </p:val>
                                        </p:tav>
                                        <p:tav tm="100000">
                                          <p:val>
                                            <p:strVal val="#ppt_x"/>
                                          </p:val>
                                        </p:tav>
                                      </p:tavLst>
                                    </p:anim>
                                    <p:anim calcmode="lin" valueType="num">
                                      <p:cBhvr>
                                        <p:cTn id="24" dur="500" fill="hold"/>
                                        <p:tgtEl>
                                          <p:spTgt spid="46002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2500"/>
                            </p:stCondLst>
                            <p:childTnLst>
                              <p:par>
                                <p:cTn id="26" presetID="23" presetClass="entr" presetSubtype="528" fill="hold" grpId="0" nodeType="afterEffect">
                                  <p:stCondLst>
                                    <p:cond delay="0"/>
                                  </p:stCondLst>
                                  <p:childTnLst>
                                    <p:set>
                                      <p:cBhvr>
                                        <p:cTn id="27" dur="1" fill="hold">
                                          <p:stCondLst>
                                            <p:cond delay="0"/>
                                          </p:stCondLst>
                                        </p:cTn>
                                        <p:tgtEl>
                                          <p:spTgt spid="460027"/>
                                        </p:tgtEl>
                                        <p:attrNameLst>
                                          <p:attrName>style.visibility</p:attrName>
                                        </p:attrNameLst>
                                      </p:cBhvr>
                                      <p:to>
                                        <p:strVal val="visible"/>
                                      </p:to>
                                    </p:set>
                                    <p:anim calcmode="lin" valueType="num">
                                      <p:cBhvr>
                                        <p:cTn id="28" dur="500" fill="hold"/>
                                        <p:tgtEl>
                                          <p:spTgt spid="460027"/>
                                        </p:tgtEl>
                                        <p:attrNameLst>
                                          <p:attrName>ppt_w</p:attrName>
                                        </p:attrNameLst>
                                      </p:cBhvr>
                                      <p:tavLst>
                                        <p:tav tm="0">
                                          <p:val>
                                            <p:fltVal val="0"/>
                                          </p:val>
                                        </p:tav>
                                        <p:tav tm="100000">
                                          <p:val>
                                            <p:strVal val="#ppt_w"/>
                                          </p:val>
                                        </p:tav>
                                      </p:tavLst>
                                    </p:anim>
                                    <p:anim calcmode="lin" valueType="num">
                                      <p:cBhvr>
                                        <p:cTn id="29" dur="500" fill="hold"/>
                                        <p:tgtEl>
                                          <p:spTgt spid="460027"/>
                                        </p:tgtEl>
                                        <p:attrNameLst>
                                          <p:attrName>ppt_h</p:attrName>
                                        </p:attrNameLst>
                                      </p:cBhvr>
                                      <p:tavLst>
                                        <p:tav tm="0">
                                          <p:val>
                                            <p:fltVal val="0"/>
                                          </p:val>
                                        </p:tav>
                                        <p:tav tm="100000">
                                          <p:val>
                                            <p:strVal val="#ppt_h"/>
                                          </p:val>
                                        </p:tav>
                                      </p:tavLst>
                                    </p:anim>
                                    <p:anim calcmode="lin" valueType="num">
                                      <p:cBhvr>
                                        <p:cTn id="30" dur="500" fill="hold"/>
                                        <p:tgtEl>
                                          <p:spTgt spid="460027"/>
                                        </p:tgtEl>
                                        <p:attrNameLst>
                                          <p:attrName>ppt_x</p:attrName>
                                        </p:attrNameLst>
                                      </p:cBhvr>
                                      <p:tavLst>
                                        <p:tav tm="0">
                                          <p:val>
                                            <p:fltVal val="0.5"/>
                                          </p:val>
                                        </p:tav>
                                        <p:tav tm="100000">
                                          <p:val>
                                            <p:strVal val="#ppt_x"/>
                                          </p:val>
                                        </p:tav>
                                      </p:tavLst>
                                    </p:anim>
                                    <p:anim calcmode="lin" valueType="num">
                                      <p:cBhvr>
                                        <p:cTn id="31" dur="500" fill="hold"/>
                                        <p:tgtEl>
                                          <p:spTgt spid="460027"/>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3000"/>
                            </p:stCondLst>
                            <p:childTnLst>
                              <p:par>
                                <p:cTn id="33" presetID="23" presetClass="entr" presetSubtype="528" fill="hold" grpId="0" nodeType="afterEffect">
                                  <p:stCondLst>
                                    <p:cond delay="0"/>
                                  </p:stCondLst>
                                  <p:childTnLst>
                                    <p:set>
                                      <p:cBhvr>
                                        <p:cTn id="34" dur="1" fill="hold">
                                          <p:stCondLst>
                                            <p:cond delay="0"/>
                                          </p:stCondLst>
                                        </p:cTn>
                                        <p:tgtEl>
                                          <p:spTgt spid="460031"/>
                                        </p:tgtEl>
                                        <p:attrNameLst>
                                          <p:attrName>style.visibility</p:attrName>
                                        </p:attrNameLst>
                                      </p:cBhvr>
                                      <p:to>
                                        <p:strVal val="visible"/>
                                      </p:to>
                                    </p:set>
                                    <p:anim calcmode="lin" valueType="num">
                                      <p:cBhvr>
                                        <p:cTn id="35" dur="500" fill="hold"/>
                                        <p:tgtEl>
                                          <p:spTgt spid="460031"/>
                                        </p:tgtEl>
                                        <p:attrNameLst>
                                          <p:attrName>ppt_w</p:attrName>
                                        </p:attrNameLst>
                                      </p:cBhvr>
                                      <p:tavLst>
                                        <p:tav tm="0">
                                          <p:val>
                                            <p:fltVal val="0"/>
                                          </p:val>
                                        </p:tav>
                                        <p:tav tm="100000">
                                          <p:val>
                                            <p:strVal val="#ppt_w"/>
                                          </p:val>
                                        </p:tav>
                                      </p:tavLst>
                                    </p:anim>
                                    <p:anim calcmode="lin" valueType="num">
                                      <p:cBhvr>
                                        <p:cTn id="36" dur="500" fill="hold"/>
                                        <p:tgtEl>
                                          <p:spTgt spid="460031"/>
                                        </p:tgtEl>
                                        <p:attrNameLst>
                                          <p:attrName>ppt_h</p:attrName>
                                        </p:attrNameLst>
                                      </p:cBhvr>
                                      <p:tavLst>
                                        <p:tav tm="0">
                                          <p:val>
                                            <p:fltVal val="0"/>
                                          </p:val>
                                        </p:tav>
                                        <p:tav tm="100000">
                                          <p:val>
                                            <p:strVal val="#ppt_h"/>
                                          </p:val>
                                        </p:tav>
                                      </p:tavLst>
                                    </p:anim>
                                    <p:anim calcmode="lin" valueType="num">
                                      <p:cBhvr>
                                        <p:cTn id="37" dur="500" fill="hold"/>
                                        <p:tgtEl>
                                          <p:spTgt spid="460031"/>
                                        </p:tgtEl>
                                        <p:attrNameLst>
                                          <p:attrName>ppt_x</p:attrName>
                                        </p:attrNameLst>
                                      </p:cBhvr>
                                      <p:tavLst>
                                        <p:tav tm="0">
                                          <p:val>
                                            <p:fltVal val="0.5"/>
                                          </p:val>
                                        </p:tav>
                                        <p:tav tm="100000">
                                          <p:val>
                                            <p:strVal val="#ppt_x"/>
                                          </p:val>
                                        </p:tav>
                                      </p:tavLst>
                                    </p:anim>
                                    <p:anim calcmode="lin" valueType="num">
                                      <p:cBhvr>
                                        <p:cTn id="38" dur="500" fill="hold"/>
                                        <p:tgtEl>
                                          <p:spTgt spid="460031"/>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3500"/>
                            </p:stCondLst>
                            <p:childTnLst>
                              <p:par>
                                <p:cTn id="40" presetID="23" presetClass="entr" presetSubtype="528" fill="hold" grpId="0" nodeType="afterEffect">
                                  <p:stCondLst>
                                    <p:cond delay="0"/>
                                  </p:stCondLst>
                                  <p:childTnLst>
                                    <p:set>
                                      <p:cBhvr>
                                        <p:cTn id="41" dur="1" fill="hold">
                                          <p:stCondLst>
                                            <p:cond delay="0"/>
                                          </p:stCondLst>
                                        </p:cTn>
                                        <p:tgtEl>
                                          <p:spTgt spid="460028"/>
                                        </p:tgtEl>
                                        <p:attrNameLst>
                                          <p:attrName>style.visibility</p:attrName>
                                        </p:attrNameLst>
                                      </p:cBhvr>
                                      <p:to>
                                        <p:strVal val="visible"/>
                                      </p:to>
                                    </p:set>
                                    <p:anim calcmode="lin" valueType="num">
                                      <p:cBhvr>
                                        <p:cTn id="42" dur="500" fill="hold"/>
                                        <p:tgtEl>
                                          <p:spTgt spid="460028"/>
                                        </p:tgtEl>
                                        <p:attrNameLst>
                                          <p:attrName>ppt_w</p:attrName>
                                        </p:attrNameLst>
                                      </p:cBhvr>
                                      <p:tavLst>
                                        <p:tav tm="0">
                                          <p:val>
                                            <p:fltVal val="0"/>
                                          </p:val>
                                        </p:tav>
                                        <p:tav tm="100000">
                                          <p:val>
                                            <p:strVal val="#ppt_w"/>
                                          </p:val>
                                        </p:tav>
                                      </p:tavLst>
                                    </p:anim>
                                    <p:anim calcmode="lin" valueType="num">
                                      <p:cBhvr>
                                        <p:cTn id="43" dur="500" fill="hold"/>
                                        <p:tgtEl>
                                          <p:spTgt spid="460028"/>
                                        </p:tgtEl>
                                        <p:attrNameLst>
                                          <p:attrName>ppt_h</p:attrName>
                                        </p:attrNameLst>
                                      </p:cBhvr>
                                      <p:tavLst>
                                        <p:tav tm="0">
                                          <p:val>
                                            <p:fltVal val="0"/>
                                          </p:val>
                                        </p:tav>
                                        <p:tav tm="100000">
                                          <p:val>
                                            <p:strVal val="#ppt_h"/>
                                          </p:val>
                                        </p:tav>
                                      </p:tavLst>
                                    </p:anim>
                                    <p:anim calcmode="lin" valueType="num">
                                      <p:cBhvr>
                                        <p:cTn id="44" dur="500" fill="hold"/>
                                        <p:tgtEl>
                                          <p:spTgt spid="460028"/>
                                        </p:tgtEl>
                                        <p:attrNameLst>
                                          <p:attrName>ppt_x</p:attrName>
                                        </p:attrNameLst>
                                      </p:cBhvr>
                                      <p:tavLst>
                                        <p:tav tm="0">
                                          <p:val>
                                            <p:fltVal val="0.5"/>
                                          </p:val>
                                        </p:tav>
                                        <p:tav tm="100000">
                                          <p:val>
                                            <p:strVal val="#ppt_x"/>
                                          </p:val>
                                        </p:tav>
                                      </p:tavLst>
                                    </p:anim>
                                    <p:anim calcmode="lin" valueType="num">
                                      <p:cBhvr>
                                        <p:cTn id="45" dur="500" fill="hold"/>
                                        <p:tgtEl>
                                          <p:spTgt spid="46002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4000"/>
                            </p:stCondLst>
                            <p:childTnLst>
                              <p:par>
                                <p:cTn id="47" presetID="23" presetClass="entr" presetSubtype="528" fill="hold" grpId="0" nodeType="afterEffect">
                                  <p:stCondLst>
                                    <p:cond delay="0"/>
                                  </p:stCondLst>
                                  <p:childTnLst>
                                    <p:set>
                                      <p:cBhvr>
                                        <p:cTn id="48" dur="1" fill="hold">
                                          <p:stCondLst>
                                            <p:cond delay="0"/>
                                          </p:stCondLst>
                                        </p:cTn>
                                        <p:tgtEl>
                                          <p:spTgt spid="460032"/>
                                        </p:tgtEl>
                                        <p:attrNameLst>
                                          <p:attrName>style.visibility</p:attrName>
                                        </p:attrNameLst>
                                      </p:cBhvr>
                                      <p:to>
                                        <p:strVal val="visible"/>
                                      </p:to>
                                    </p:set>
                                    <p:anim calcmode="lin" valueType="num">
                                      <p:cBhvr>
                                        <p:cTn id="49" dur="500" fill="hold"/>
                                        <p:tgtEl>
                                          <p:spTgt spid="460032"/>
                                        </p:tgtEl>
                                        <p:attrNameLst>
                                          <p:attrName>ppt_w</p:attrName>
                                        </p:attrNameLst>
                                      </p:cBhvr>
                                      <p:tavLst>
                                        <p:tav tm="0">
                                          <p:val>
                                            <p:fltVal val="0"/>
                                          </p:val>
                                        </p:tav>
                                        <p:tav tm="100000">
                                          <p:val>
                                            <p:strVal val="#ppt_w"/>
                                          </p:val>
                                        </p:tav>
                                      </p:tavLst>
                                    </p:anim>
                                    <p:anim calcmode="lin" valueType="num">
                                      <p:cBhvr>
                                        <p:cTn id="50" dur="500" fill="hold"/>
                                        <p:tgtEl>
                                          <p:spTgt spid="460032"/>
                                        </p:tgtEl>
                                        <p:attrNameLst>
                                          <p:attrName>ppt_h</p:attrName>
                                        </p:attrNameLst>
                                      </p:cBhvr>
                                      <p:tavLst>
                                        <p:tav tm="0">
                                          <p:val>
                                            <p:fltVal val="0"/>
                                          </p:val>
                                        </p:tav>
                                        <p:tav tm="100000">
                                          <p:val>
                                            <p:strVal val="#ppt_h"/>
                                          </p:val>
                                        </p:tav>
                                      </p:tavLst>
                                    </p:anim>
                                    <p:anim calcmode="lin" valueType="num">
                                      <p:cBhvr>
                                        <p:cTn id="51" dur="500" fill="hold"/>
                                        <p:tgtEl>
                                          <p:spTgt spid="460032"/>
                                        </p:tgtEl>
                                        <p:attrNameLst>
                                          <p:attrName>ppt_x</p:attrName>
                                        </p:attrNameLst>
                                      </p:cBhvr>
                                      <p:tavLst>
                                        <p:tav tm="0">
                                          <p:val>
                                            <p:fltVal val="0.5"/>
                                          </p:val>
                                        </p:tav>
                                        <p:tav tm="100000">
                                          <p:val>
                                            <p:strVal val="#ppt_x"/>
                                          </p:val>
                                        </p:tav>
                                      </p:tavLst>
                                    </p:anim>
                                    <p:anim calcmode="lin" valueType="num">
                                      <p:cBhvr>
                                        <p:cTn id="52" dur="500" fill="hold"/>
                                        <p:tgtEl>
                                          <p:spTgt spid="460032"/>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4500"/>
                            </p:stCondLst>
                            <p:childTnLst>
                              <p:par>
                                <p:cTn id="54" presetID="23" presetClass="entr" presetSubtype="528" fill="hold" grpId="0" nodeType="afterEffect">
                                  <p:stCondLst>
                                    <p:cond delay="0"/>
                                  </p:stCondLst>
                                  <p:childTnLst>
                                    <p:set>
                                      <p:cBhvr>
                                        <p:cTn id="55" dur="1" fill="hold">
                                          <p:stCondLst>
                                            <p:cond delay="0"/>
                                          </p:stCondLst>
                                        </p:cTn>
                                        <p:tgtEl>
                                          <p:spTgt spid="460029"/>
                                        </p:tgtEl>
                                        <p:attrNameLst>
                                          <p:attrName>style.visibility</p:attrName>
                                        </p:attrNameLst>
                                      </p:cBhvr>
                                      <p:to>
                                        <p:strVal val="visible"/>
                                      </p:to>
                                    </p:set>
                                    <p:anim calcmode="lin" valueType="num">
                                      <p:cBhvr>
                                        <p:cTn id="56" dur="500" fill="hold"/>
                                        <p:tgtEl>
                                          <p:spTgt spid="460029"/>
                                        </p:tgtEl>
                                        <p:attrNameLst>
                                          <p:attrName>ppt_w</p:attrName>
                                        </p:attrNameLst>
                                      </p:cBhvr>
                                      <p:tavLst>
                                        <p:tav tm="0">
                                          <p:val>
                                            <p:fltVal val="0"/>
                                          </p:val>
                                        </p:tav>
                                        <p:tav tm="100000">
                                          <p:val>
                                            <p:strVal val="#ppt_w"/>
                                          </p:val>
                                        </p:tav>
                                      </p:tavLst>
                                    </p:anim>
                                    <p:anim calcmode="lin" valueType="num">
                                      <p:cBhvr>
                                        <p:cTn id="57" dur="500" fill="hold"/>
                                        <p:tgtEl>
                                          <p:spTgt spid="460029"/>
                                        </p:tgtEl>
                                        <p:attrNameLst>
                                          <p:attrName>ppt_h</p:attrName>
                                        </p:attrNameLst>
                                      </p:cBhvr>
                                      <p:tavLst>
                                        <p:tav tm="0">
                                          <p:val>
                                            <p:fltVal val="0"/>
                                          </p:val>
                                        </p:tav>
                                        <p:tav tm="100000">
                                          <p:val>
                                            <p:strVal val="#ppt_h"/>
                                          </p:val>
                                        </p:tav>
                                      </p:tavLst>
                                    </p:anim>
                                    <p:anim calcmode="lin" valueType="num">
                                      <p:cBhvr>
                                        <p:cTn id="58" dur="500" fill="hold"/>
                                        <p:tgtEl>
                                          <p:spTgt spid="460029"/>
                                        </p:tgtEl>
                                        <p:attrNameLst>
                                          <p:attrName>ppt_x</p:attrName>
                                        </p:attrNameLst>
                                      </p:cBhvr>
                                      <p:tavLst>
                                        <p:tav tm="0">
                                          <p:val>
                                            <p:fltVal val="0.5"/>
                                          </p:val>
                                        </p:tav>
                                        <p:tav tm="100000">
                                          <p:val>
                                            <p:strVal val="#ppt_x"/>
                                          </p:val>
                                        </p:tav>
                                      </p:tavLst>
                                    </p:anim>
                                    <p:anim calcmode="lin" valueType="num">
                                      <p:cBhvr>
                                        <p:cTn id="59" dur="500" fill="hold"/>
                                        <p:tgtEl>
                                          <p:spTgt spid="460029"/>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5000"/>
                            </p:stCondLst>
                            <p:childTnLst>
                              <p:par>
                                <p:cTn id="61" presetID="23" presetClass="entr" presetSubtype="528" fill="hold" grpId="0" nodeType="afterEffect">
                                  <p:stCondLst>
                                    <p:cond delay="0"/>
                                  </p:stCondLst>
                                  <p:childTnLst>
                                    <p:set>
                                      <p:cBhvr>
                                        <p:cTn id="62" dur="1" fill="hold">
                                          <p:stCondLst>
                                            <p:cond delay="0"/>
                                          </p:stCondLst>
                                        </p:cTn>
                                        <p:tgtEl>
                                          <p:spTgt spid="460033"/>
                                        </p:tgtEl>
                                        <p:attrNameLst>
                                          <p:attrName>style.visibility</p:attrName>
                                        </p:attrNameLst>
                                      </p:cBhvr>
                                      <p:to>
                                        <p:strVal val="visible"/>
                                      </p:to>
                                    </p:set>
                                    <p:anim calcmode="lin" valueType="num">
                                      <p:cBhvr>
                                        <p:cTn id="63" dur="500" fill="hold"/>
                                        <p:tgtEl>
                                          <p:spTgt spid="460033"/>
                                        </p:tgtEl>
                                        <p:attrNameLst>
                                          <p:attrName>ppt_w</p:attrName>
                                        </p:attrNameLst>
                                      </p:cBhvr>
                                      <p:tavLst>
                                        <p:tav tm="0">
                                          <p:val>
                                            <p:fltVal val="0"/>
                                          </p:val>
                                        </p:tav>
                                        <p:tav tm="100000">
                                          <p:val>
                                            <p:strVal val="#ppt_w"/>
                                          </p:val>
                                        </p:tav>
                                      </p:tavLst>
                                    </p:anim>
                                    <p:anim calcmode="lin" valueType="num">
                                      <p:cBhvr>
                                        <p:cTn id="64" dur="500" fill="hold"/>
                                        <p:tgtEl>
                                          <p:spTgt spid="460033"/>
                                        </p:tgtEl>
                                        <p:attrNameLst>
                                          <p:attrName>ppt_h</p:attrName>
                                        </p:attrNameLst>
                                      </p:cBhvr>
                                      <p:tavLst>
                                        <p:tav tm="0">
                                          <p:val>
                                            <p:fltVal val="0"/>
                                          </p:val>
                                        </p:tav>
                                        <p:tav tm="100000">
                                          <p:val>
                                            <p:strVal val="#ppt_h"/>
                                          </p:val>
                                        </p:tav>
                                      </p:tavLst>
                                    </p:anim>
                                    <p:anim calcmode="lin" valueType="num">
                                      <p:cBhvr>
                                        <p:cTn id="65" dur="500" fill="hold"/>
                                        <p:tgtEl>
                                          <p:spTgt spid="460033"/>
                                        </p:tgtEl>
                                        <p:attrNameLst>
                                          <p:attrName>ppt_x</p:attrName>
                                        </p:attrNameLst>
                                      </p:cBhvr>
                                      <p:tavLst>
                                        <p:tav tm="0">
                                          <p:val>
                                            <p:fltVal val="0.5"/>
                                          </p:val>
                                        </p:tav>
                                        <p:tav tm="100000">
                                          <p:val>
                                            <p:strVal val="#ppt_x"/>
                                          </p:val>
                                        </p:tav>
                                      </p:tavLst>
                                    </p:anim>
                                    <p:anim calcmode="lin" valueType="num">
                                      <p:cBhvr>
                                        <p:cTn id="66" dur="500" fill="hold"/>
                                        <p:tgtEl>
                                          <p:spTgt spid="460033"/>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500"/>
                            </p:stCondLst>
                            <p:childTnLst>
                              <p:par>
                                <p:cTn id="68" presetID="23" presetClass="entr" presetSubtype="528" fill="hold" grpId="0" nodeType="afterEffect">
                                  <p:stCondLst>
                                    <p:cond delay="0"/>
                                  </p:stCondLst>
                                  <p:childTnLst>
                                    <p:set>
                                      <p:cBhvr>
                                        <p:cTn id="69" dur="1" fill="hold">
                                          <p:stCondLst>
                                            <p:cond delay="0"/>
                                          </p:stCondLst>
                                        </p:cTn>
                                        <p:tgtEl>
                                          <p:spTgt spid="460030"/>
                                        </p:tgtEl>
                                        <p:attrNameLst>
                                          <p:attrName>style.visibility</p:attrName>
                                        </p:attrNameLst>
                                      </p:cBhvr>
                                      <p:to>
                                        <p:strVal val="visible"/>
                                      </p:to>
                                    </p:set>
                                    <p:anim calcmode="lin" valueType="num">
                                      <p:cBhvr>
                                        <p:cTn id="70" dur="500" fill="hold"/>
                                        <p:tgtEl>
                                          <p:spTgt spid="460030"/>
                                        </p:tgtEl>
                                        <p:attrNameLst>
                                          <p:attrName>ppt_w</p:attrName>
                                        </p:attrNameLst>
                                      </p:cBhvr>
                                      <p:tavLst>
                                        <p:tav tm="0">
                                          <p:val>
                                            <p:fltVal val="0"/>
                                          </p:val>
                                        </p:tav>
                                        <p:tav tm="100000">
                                          <p:val>
                                            <p:strVal val="#ppt_w"/>
                                          </p:val>
                                        </p:tav>
                                      </p:tavLst>
                                    </p:anim>
                                    <p:anim calcmode="lin" valueType="num">
                                      <p:cBhvr>
                                        <p:cTn id="71" dur="500" fill="hold"/>
                                        <p:tgtEl>
                                          <p:spTgt spid="460030"/>
                                        </p:tgtEl>
                                        <p:attrNameLst>
                                          <p:attrName>ppt_h</p:attrName>
                                        </p:attrNameLst>
                                      </p:cBhvr>
                                      <p:tavLst>
                                        <p:tav tm="0">
                                          <p:val>
                                            <p:fltVal val="0"/>
                                          </p:val>
                                        </p:tav>
                                        <p:tav tm="100000">
                                          <p:val>
                                            <p:strVal val="#ppt_h"/>
                                          </p:val>
                                        </p:tav>
                                      </p:tavLst>
                                    </p:anim>
                                    <p:anim calcmode="lin" valueType="num">
                                      <p:cBhvr>
                                        <p:cTn id="72" dur="500" fill="hold"/>
                                        <p:tgtEl>
                                          <p:spTgt spid="460030"/>
                                        </p:tgtEl>
                                        <p:attrNameLst>
                                          <p:attrName>ppt_x</p:attrName>
                                        </p:attrNameLst>
                                      </p:cBhvr>
                                      <p:tavLst>
                                        <p:tav tm="0">
                                          <p:val>
                                            <p:fltVal val="0.5"/>
                                          </p:val>
                                        </p:tav>
                                        <p:tav tm="100000">
                                          <p:val>
                                            <p:strVal val="#ppt_x"/>
                                          </p:val>
                                        </p:tav>
                                      </p:tavLst>
                                    </p:anim>
                                    <p:anim calcmode="lin" valueType="num">
                                      <p:cBhvr>
                                        <p:cTn id="73" dur="500" fill="hold"/>
                                        <p:tgtEl>
                                          <p:spTgt spid="460030"/>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6000"/>
                            </p:stCondLst>
                            <p:childTnLst>
                              <p:par>
                                <p:cTn id="75" presetID="23" presetClass="entr" presetSubtype="528" fill="hold" grpId="0" nodeType="afterEffect">
                                  <p:stCondLst>
                                    <p:cond delay="0"/>
                                  </p:stCondLst>
                                  <p:childTnLst>
                                    <p:set>
                                      <p:cBhvr>
                                        <p:cTn id="76" dur="1" fill="hold">
                                          <p:stCondLst>
                                            <p:cond delay="0"/>
                                          </p:stCondLst>
                                        </p:cTn>
                                        <p:tgtEl>
                                          <p:spTgt spid="460034"/>
                                        </p:tgtEl>
                                        <p:attrNameLst>
                                          <p:attrName>style.visibility</p:attrName>
                                        </p:attrNameLst>
                                      </p:cBhvr>
                                      <p:to>
                                        <p:strVal val="visible"/>
                                      </p:to>
                                    </p:set>
                                    <p:anim calcmode="lin" valueType="num">
                                      <p:cBhvr>
                                        <p:cTn id="77" dur="500" fill="hold"/>
                                        <p:tgtEl>
                                          <p:spTgt spid="460034"/>
                                        </p:tgtEl>
                                        <p:attrNameLst>
                                          <p:attrName>ppt_w</p:attrName>
                                        </p:attrNameLst>
                                      </p:cBhvr>
                                      <p:tavLst>
                                        <p:tav tm="0">
                                          <p:val>
                                            <p:fltVal val="0"/>
                                          </p:val>
                                        </p:tav>
                                        <p:tav tm="100000">
                                          <p:val>
                                            <p:strVal val="#ppt_w"/>
                                          </p:val>
                                        </p:tav>
                                      </p:tavLst>
                                    </p:anim>
                                    <p:anim calcmode="lin" valueType="num">
                                      <p:cBhvr>
                                        <p:cTn id="78" dur="500" fill="hold"/>
                                        <p:tgtEl>
                                          <p:spTgt spid="460034"/>
                                        </p:tgtEl>
                                        <p:attrNameLst>
                                          <p:attrName>ppt_h</p:attrName>
                                        </p:attrNameLst>
                                      </p:cBhvr>
                                      <p:tavLst>
                                        <p:tav tm="0">
                                          <p:val>
                                            <p:fltVal val="0"/>
                                          </p:val>
                                        </p:tav>
                                        <p:tav tm="100000">
                                          <p:val>
                                            <p:strVal val="#ppt_h"/>
                                          </p:val>
                                        </p:tav>
                                      </p:tavLst>
                                    </p:anim>
                                    <p:anim calcmode="lin" valueType="num">
                                      <p:cBhvr>
                                        <p:cTn id="79" dur="500" fill="hold"/>
                                        <p:tgtEl>
                                          <p:spTgt spid="460034"/>
                                        </p:tgtEl>
                                        <p:attrNameLst>
                                          <p:attrName>ppt_x</p:attrName>
                                        </p:attrNameLst>
                                      </p:cBhvr>
                                      <p:tavLst>
                                        <p:tav tm="0">
                                          <p:val>
                                            <p:fltVal val="0.5"/>
                                          </p:val>
                                        </p:tav>
                                        <p:tav tm="100000">
                                          <p:val>
                                            <p:strVal val="#ppt_x"/>
                                          </p:val>
                                        </p:tav>
                                      </p:tavLst>
                                    </p:anim>
                                    <p:anim calcmode="lin" valueType="num">
                                      <p:cBhvr>
                                        <p:cTn id="80" dur="500" fill="hold"/>
                                        <p:tgtEl>
                                          <p:spTgt spid="460034"/>
                                        </p:tgtEl>
                                        <p:attrNameLst>
                                          <p:attrName>ppt_y</p:attrName>
                                        </p:attrNameLst>
                                      </p:cBhvr>
                                      <p:tavLst>
                                        <p:tav tm="0">
                                          <p:val>
                                            <p:fltVal val="0.5"/>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60091"/>
                                        </p:tgtEl>
                                        <p:attrNameLst>
                                          <p:attrName>style.visibility</p:attrName>
                                        </p:attrNameLst>
                                      </p:cBhvr>
                                      <p:to>
                                        <p:strVal val="visible"/>
                                      </p:to>
                                    </p:set>
                                    <p:anim calcmode="lin" valueType="num">
                                      <p:cBhvr additive="base">
                                        <p:cTn id="85" dur="1000" fill="hold"/>
                                        <p:tgtEl>
                                          <p:spTgt spid="460091"/>
                                        </p:tgtEl>
                                        <p:attrNameLst>
                                          <p:attrName>ppt_x</p:attrName>
                                        </p:attrNameLst>
                                      </p:cBhvr>
                                      <p:tavLst>
                                        <p:tav tm="0">
                                          <p:val>
                                            <p:strVal val="0-#ppt_w/2"/>
                                          </p:val>
                                        </p:tav>
                                        <p:tav tm="100000">
                                          <p:val>
                                            <p:strVal val="#ppt_x"/>
                                          </p:val>
                                        </p:tav>
                                      </p:tavLst>
                                    </p:anim>
                                    <p:anim calcmode="lin" valueType="num">
                                      <p:cBhvr additive="base">
                                        <p:cTn id="86" dur="1000" fill="hold"/>
                                        <p:tgtEl>
                                          <p:spTgt spid="460091"/>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7" presetClass="entr" presetSubtype="2" fill="hold" grpId="0" nodeType="clickEffect">
                                  <p:stCondLst>
                                    <p:cond delay="0"/>
                                  </p:stCondLst>
                                  <p:childTnLst>
                                    <p:set>
                                      <p:cBhvr>
                                        <p:cTn id="90" dur="1" fill="hold">
                                          <p:stCondLst>
                                            <p:cond delay="0"/>
                                          </p:stCondLst>
                                        </p:cTn>
                                        <p:tgtEl>
                                          <p:spTgt spid="262"/>
                                        </p:tgtEl>
                                        <p:attrNameLst>
                                          <p:attrName>style.visibility</p:attrName>
                                        </p:attrNameLst>
                                      </p:cBhvr>
                                      <p:to>
                                        <p:strVal val="visible"/>
                                      </p:to>
                                    </p:set>
                                    <p:anim calcmode="lin" valueType="num">
                                      <p:cBhvr additive="base">
                                        <p:cTn id="91" dur="5000" fill="hold"/>
                                        <p:tgtEl>
                                          <p:spTgt spid="262"/>
                                        </p:tgtEl>
                                        <p:attrNameLst>
                                          <p:attrName>ppt_x</p:attrName>
                                        </p:attrNameLst>
                                      </p:cBhvr>
                                      <p:tavLst>
                                        <p:tav tm="0">
                                          <p:val>
                                            <p:strVal val="1+#ppt_w/2"/>
                                          </p:val>
                                        </p:tav>
                                        <p:tav tm="100000">
                                          <p:val>
                                            <p:strVal val="#ppt_x"/>
                                          </p:val>
                                        </p:tav>
                                      </p:tavLst>
                                    </p:anim>
                                    <p:anim calcmode="lin" valueType="num">
                                      <p:cBhvr additive="base">
                                        <p:cTn id="92" dur="5000" fill="hold"/>
                                        <p:tgtEl>
                                          <p:spTgt spid="2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021" grpId="0" animBg="1"/>
      <p:bldP spid="460022" grpId="0" animBg="1"/>
      <p:bldP spid="460029" grpId="0" animBg="1"/>
      <p:bldP spid="460030" grpId="0" animBg="1"/>
      <p:bldP spid="460031" grpId="0" autoUpdateAnimBg="0"/>
      <p:bldP spid="460032" grpId="0" autoUpdateAnimBg="0"/>
      <p:bldP spid="460033" grpId="0" autoUpdateAnimBg="0"/>
      <p:bldP spid="460034" grpId="0" autoUpdateAnimBg="0"/>
      <p:bldP spid="460091" grpId="0" animBg="1"/>
      <p:bldP spid="460020" grpId="0" animBg="1"/>
      <p:bldP spid="460027" grpId="0" animBg="1"/>
      <p:bldP spid="460028" grpId="0" animBg="1"/>
      <p:bldP spid="262"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1" name="Rectangle 2">
            <a:hlinkClick r:id="rId3" action="ppaction://hlinkpres?slideindex=1&amp;slidetitle=PowerPoint Presentation"/>
          </p:cNvPr>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7496" name="Rectangle 8"/>
          <p:cNvSpPr>
            <a:spLocks noChangeArrowheads="1"/>
          </p:cNvSpPr>
          <p:nvPr/>
        </p:nvSpPr>
        <p:spPr bwMode="auto">
          <a:xfrm>
            <a:off x="8105775"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34</a:t>
            </a:r>
          </a:p>
        </p:txBody>
      </p:sp>
      <p:sp>
        <p:nvSpPr>
          <p:cNvPr id="71683" name="Text Box 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447498" name="Rectangle 10"/>
          <p:cNvSpPr>
            <a:spLocks noChangeArrowheads="1"/>
          </p:cNvSpPr>
          <p:nvPr/>
        </p:nvSpPr>
        <p:spPr bwMode="auto">
          <a:xfrm>
            <a:off x="7521575" y="6526213"/>
            <a:ext cx="808038"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9.65.03e.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156679" name="Rectangle 7"/>
          <p:cNvSpPr>
            <a:spLocks noChangeArrowheads="1"/>
          </p:cNvSpPr>
          <p:nvPr/>
        </p:nvSpPr>
        <p:spPr bwMode="auto">
          <a:xfrm>
            <a:off x="1793875" y="17463"/>
            <a:ext cx="3959225" cy="304800"/>
          </a:xfrm>
          <a:prstGeom prst="rect">
            <a:avLst/>
          </a:prstGeom>
          <a:noFill/>
          <a:ln w="12700">
            <a:noFill/>
            <a:miter lim="800000"/>
            <a:headEnd/>
            <a:tailEnd/>
          </a:ln>
          <a:effectLst/>
        </p:spPr>
        <p:txBody>
          <a:bodyPr>
            <a:spAutoFit/>
          </a:bodyPr>
          <a:lstStyle/>
          <a:p>
            <a:pPr>
              <a:defRPr/>
            </a:pPr>
            <a:r>
              <a:rPr lang="bn-IN" sz="1400" dirty="0" smtClean="0">
                <a:solidFill>
                  <a:schemeClr val="hlink"/>
                </a:solidFill>
                <a:effectLst>
                  <a:outerShdw blurRad="38100" dist="38100" dir="2700000" algn="tl">
                    <a:srgbClr val="000000"/>
                  </a:outerShdw>
                </a:effectLst>
              </a:rPr>
              <a:t>মালাকি থেকে মথি অবধি </a:t>
            </a:r>
            <a:endParaRPr lang="en-US" sz="1400" dirty="0">
              <a:solidFill>
                <a:schemeClr val="hlink"/>
              </a:solidFill>
              <a:effectLst>
                <a:outerShdw blurRad="38100" dist="38100" dir="2700000" algn="tl">
                  <a:srgbClr val="000000"/>
                </a:outerShdw>
              </a:effectLst>
            </a:endParaRPr>
          </a:p>
        </p:txBody>
      </p:sp>
      <p:sp>
        <p:nvSpPr>
          <p:cNvPr id="10245" name="Text Box 8"/>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56684" name="Rectangle 1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04</a:t>
            </a:r>
          </a:p>
        </p:txBody>
      </p:sp>
      <p:sp>
        <p:nvSpPr>
          <p:cNvPr id="10247"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10251" name="Text Box 21"/>
          <p:cNvSpPr txBox="1">
            <a:spLocks noChangeArrowheads="1"/>
          </p:cNvSpPr>
          <p:nvPr/>
        </p:nvSpPr>
        <p:spPr bwMode="auto">
          <a:xfrm>
            <a:off x="8580438" y="64674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2</a:t>
            </a:r>
            <a:endParaRPr lang="en-US" b="0">
              <a:solidFill>
                <a:srgbClr val="FFFFFF"/>
              </a:solidFill>
              <a:latin typeface="Arial" charset="0"/>
            </a:endParaRPr>
          </a:p>
        </p:txBody>
      </p:sp>
      <p:grpSp>
        <p:nvGrpSpPr>
          <p:cNvPr id="138" name="Group 137"/>
          <p:cNvGrpSpPr/>
          <p:nvPr/>
        </p:nvGrpSpPr>
        <p:grpSpPr>
          <a:xfrm>
            <a:off x="2600877" y="1009096"/>
            <a:ext cx="4362450" cy="3636962"/>
            <a:chOff x="2425700" y="1493838"/>
            <a:chExt cx="4362450" cy="3636962"/>
          </a:xfrm>
        </p:grpSpPr>
        <p:grpSp>
          <p:nvGrpSpPr>
            <p:cNvPr id="139" name="Group 138"/>
            <p:cNvGrpSpPr>
              <a:grpSpLocks/>
            </p:cNvGrpSpPr>
            <p:nvPr/>
          </p:nvGrpSpPr>
          <p:grpSpPr bwMode="auto">
            <a:xfrm>
              <a:off x="2425700" y="1531938"/>
              <a:ext cx="4362450" cy="3598862"/>
              <a:chOff x="1512" y="1397"/>
              <a:chExt cx="2748" cy="2267"/>
            </a:xfrm>
          </p:grpSpPr>
          <p:sp>
            <p:nvSpPr>
              <p:cNvPr id="153" name="Rectangle 3"/>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54" name="Rectangle 4"/>
              <p:cNvSpPr>
                <a:spLocks noChangeArrowheads="1"/>
              </p:cNvSpPr>
              <p:nvPr/>
            </p:nvSpPr>
            <p:spPr bwMode="auto">
              <a:xfrm>
                <a:off x="1592" y="1431"/>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155" name="Rectangle 5"/>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56" name="AutoShape 6"/>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57" name="Rectangle 7"/>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58" name="Line 9"/>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59" name="Line 10"/>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60" name="Rectangle 11"/>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61" name="Rectangle 12"/>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162" name="Rectangle 13"/>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63" name="AutoShape 14"/>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64" name="Rectangle 15"/>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65" name="Rectangle 16"/>
              <p:cNvSpPr>
                <a:spLocks noChangeArrowheads="1"/>
              </p:cNvSpPr>
              <p:nvPr/>
            </p:nvSpPr>
            <p:spPr bwMode="auto">
              <a:xfrm>
                <a:off x="2011" y="1566"/>
                <a:ext cx="0" cy="271"/>
              </a:xfrm>
              <a:prstGeom prst="rect">
                <a:avLst/>
              </a:prstGeom>
              <a:noFill/>
              <a:ln w="9525">
                <a:noFill/>
                <a:miter lim="800000"/>
                <a:headEnd/>
                <a:tailEnd/>
              </a:ln>
            </p:spPr>
            <p:txBody>
              <a:bodyPr wrap="none" lIns="0" tIns="0" rIns="0" bIns="0">
                <a:spAutoFit/>
              </a:bodyPr>
              <a:lstStyle/>
              <a:p>
                <a:pPr>
                  <a:defRPr/>
                </a:pPr>
                <a:endParaRPr lang="en-US"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66" name="Line 17"/>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67" name="Line 18"/>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68" name="Rectangle 19"/>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69" name="Rectangle 20"/>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170" name="Rectangle 21"/>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71" name="AutoShape 22"/>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72" name="Rectangle 23"/>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73" name="Rectangle 24"/>
              <p:cNvSpPr>
                <a:spLocks noChangeArrowheads="1"/>
              </p:cNvSpPr>
              <p:nvPr/>
            </p:nvSpPr>
            <p:spPr bwMode="auto">
              <a:xfrm>
                <a:off x="2086" y="1735"/>
                <a:ext cx="121" cy="174"/>
              </a:xfrm>
              <a:prstGeom prst="rect">
                <a:avLst/>
              </a:prstGeom>
              <a:noFill/>
              <a:ln w="9525">
                <a:noFill/>
                <a:miter lim="800000"/>
                <a:headEnd/>
                <a:tailEnd/>
              </a:ln>
            </p:spPr>
            <p:txBody>
              <a:bodyPr wrap="none" lIns="0" tIns="0" rIns="0" bIns="0">
                <a:spAutoFit/>
              </a:bodyPr>
              <a:lstStyle/>
              <a:p>
                <a:pPr>
                  <a:defRPr/>
                </a:pPr>
                <a:r>
                  <a:rPr lang="en-US" sz="1800" b="1" dirty="0">
                    <a:solidFill>
                      <a:srgbClr val="790015"/>
                    </a:solidFill>
                    <a:effectLst/>
                    <a:latin typeface="Helvetica" charset="0"/>
                    <a:ea typeface="ＭＳ Ｐゴシック" charset="0"/>
                    <a:cs typeface="ＭＳ Ｐゴシック" charset="0"/>
                  </a:rPr>
                  <a:t>   </a:t>
                </a:r>
                <a:endParaRPr lang="en-US"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74" name="Line 25"/>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75" name="Line 26"/>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76" name="Rectangle 27"/>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77" name="AutoShape 28"/>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78" name="Rectangle 29"/>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79" name="Line 31"/>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80" name="Line 32"/>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81" name="Rectangle 33"/>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82" name="AutoShape 34"/>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83" name="Rectangle 35"/>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84" name="Line 37"/>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85" name="Rectangle 38"/>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86" name="AutoShape 39"/>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87" name="Rectangle 40"/>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88" name="Line 42"/>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89" name="Rectangle 43"/>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90" name="AutoShape 44"/>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91" name="Rectangle 45"/>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92" name="Line 47"/>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93" name="Rectangle 48"/>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94" name="AutoShape 49"/>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95" name="Rectangle 50"/>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96" name="Line 52"/>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97" name="Line 53"/>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98" name="Rectangle 54"/>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99" name="AutoShape 55"/>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200" name="Rectangle 56"/>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201" name="Line 58"/>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202" name="Line 59"/>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203" name="Rectangle 60"/>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204" name="AutoShape 61"/>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205" name="Rectangle 62"/>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206" name="Rectangle 64"/>
              <p:cNvSpPr>
                <a:spLocks noChangeArrowheads="1"/>
              </p:cNvSpPr>
              <p:nvPr/>
            </p:nvSpPr>
            <p:spPr bwMode="auto">
              <a:xfrm>
                <a:off x="2974" y="2976"/>
                <a:ext cx="187" cy="269"/>
              </a:xfrm>
              <a:prstGeom prst="rect">
                <a:avLst/>
              </a:prstGeom>
              <a:noFill/>
              <a:ln w="9525">
                <a:noFill/>
                <a:miter lim="800000"/>
                <a:headEnd/>
                <a:tailEnd/>
              </a:ln>
            </p:spPr>
            <p:txBody>
              <a:bodyPr wrap="none" lIns="0" tIns="0" rIns="0" bIns="0">
                <a:spAutoFit/>
              </a:bodyPr>
              <a:lstStyle/>
              <a:p>
                <a:pPr>
                  <a:defRPr/>
                </a:pPr>
                <a:r>
                  <a:rPr lang="en-US" b="1">
                    <a:solidFill>
                      <a:schemeClr val="accent1"/>
                    </a:solidFill>
                    <a:effectLst/>
                    <a:latin typeface="Helvetica" charset="0"/>
                    <a:ea typeface="ＭＳ Ｐゴシック" charset="0"/>
                    <a:cs typeface="ＭＳ Ｐゴシック" charset="0"/>
                  </a:rPr>
                  <a:t>   </a:t>
                </a:r>
                <a:endParaRPr lang="en-US" sz="4000" b="1">
                  <a:solidFill>
                    <a:schemeClr val="accent1"/>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207" name="Line 66"/>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208" name="Line 67"/>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grpSp>
        <p:sp>
          <p:nvSpPr>
            <p:cNvPr id="143" name="Rectangle 2"/>
            <p:cNvSpPr/>
            <p:nvPr/>
          </p:nvSpPr>
          <p:spPr>
            <a:xfrm>
              <a:off x="2778125" y="1493838"/>
              <a:ext cx="552450" cy="369887"/>
            </a:xfrm>
            <a:prstGeom prst="rect">
              <a:avLst/>
            </a:prstGeom>
          </p:spPr>
          <p:txBody>
            <a:bodyPr wrap="none">
              <a:spAutoFit/>
            </a:bodyPr>
            <a:lstStyle/>
            <a:p>
              <a:pPr>
                <a:defRPr/>
              </a:pPr>
              <a:r>
                <a:rPr lang="bn-IN" sz="1800" b="1" dirty="0">
                  <a:solidFill>
                    <a:schemeClr val="accent6"/>
                  </a:solidFill>
                  <a:effectLst/>
                </a:rPr>
                <a:t>সৃষ্টি</a:t>
              </a:r>
              <a:endParaRPr lang="en-SG" sz="1400" b="1" dirty="0">
                <a:solidFill>
                  <a:schemeClr val="accent6"/>
                </a:solidFill>
                <a:effectLst/>
              </a:endParaRPr>
            </a:p>
          </p:txBody>
        </p:sp>
        <p:sp>
          <p:nvSpPr>
            <p:cNvPr id="144" name="Rectangle 143"/>
            <p:cNvSpPr/>
            <p:nvPr/>
          </p:nvSpPr>
          <p:spPr>
            <a:xfrm>
              <a:off x="2916238" y="1768475"/>
              <a:ext cx="1054100" cy="369888"/>
            </a:xfrm>
            <a:prstGeom prst="rect">
              <a:avLst/>
            </a:prstGeom>
          </p:spPr>
          <p:txBody>
            <a:bodyPr wrap="none">
              <a:spAutoFit/>
            </a:bodyPr>
            <a:lstStyle/>
            <a:p>
              <a:pPr>
                <a:defRPr/>
              </a:pPr>
              <a:r>
                <a:rPr lang="bn-IN" sz="1800" b="1" dirty="0">
                  <a:solidFill>
                    <a:schemeClr val="accent6"/>
                  </a:solidFill>
                  <a:effectLst/>
                </a:rPr>
                <a:t>অব্রাহাম </a:t>
              </a:r>
              <a:endParaRPr lang="en-SG" sz="1800" b="1" dirty="0">
                <a:solidFill>
                  <a:schemeClr val="accent6"/>
                </a:solidFill>
                <a:effectLst/>
              </a:endParaRPr>
            </a:p>
          </p:txBody>
        </p:sp>
        <p:sp>
          <p:nvSpPr>
            <p:cNvPr id="145" name="Rectangle 144"/>
            <p:cNvSpPr/>
            <p:nvPr/>
          </p:nvSpPr>
          <p:spPr>
            <a:xfrm>
              <a:off x="3008313" y="2036763"/>
              <a:ext cx="973137" cy="369887"/>
            </a:xfrm>
            <a:prstGeom prst="rect">
              <a:avLst/>
            </a:prstGeom>
          </p:spPr>
          <p:txBody>
            <a:bodyPr wrap="none">
              <a:spAutoFit/>
            </a:bodyPr>
            <a:lstStyle/>
            <a:p>
              <a:pPr>
                <a:defRPr/>
              </a:pPr>
              <a:r>
                <a:rPr lang="bn-IN" sz="1800" b="1" dirty="0">
                  <a:solidFill>
                    <a:schemeClr val="accent6"/>
                  </a:solidFill>
                  <a:effectLst/>
                </a:rPr>
                <a:t>যোষেফ </a:t>
              </a:r>
              <a:endParaRPr lang="en-SG" sz="1800" b="1" dirty="0">
                <a:solidFill>
                  <a:schemeClr val="accent6"/>
                </a:solidFill>
                <a:effectLst/>
              </a:endParaRPr>
            </a:p>
          </p:txBody>
        </p:sp>
        <p:sp>
          <p:nvSpPr>
            <p:cNvPr id="146" name="Rectangle 145"/>
            <p:cNvSpPr/>
            <p:nvPr/>
          </p:nvSpPr>
          <p:spPr>
            <a:xfrm>
              <a:off x="3387725" y="2325688"/>
              <a:ext cx="769938" cy="400050"/>
            </a:xfrm>
            <a:prstGeom prst="rect">
              <a:avLst/>
            </a:prstGeom>
          </p:spPr>
          <p:txBody>
            <a:bodyPr wrap="none">
              <a:spAutoFit/>
            </a:bodyPr>
            <a:lstStyle/>
            <a:p>
              <a:pPr>
                <a:defRPr/>
              </a:pPr>
              <a:r>
                <a:rPr lang="bn-IN" sz="2000" b="1" dirty="0">
                  <a:solidFill>
                    <a:schemeClr val="accent6"/>
                  </a:solidFill>
                  <a:effectLst/>
                </a:rPr>
                <a:t>মোশি</a:t>
              </a:r>
              <a:endParaRPr lang="en-SG" sz="2000" b="1" dirty="0">
                <a:solidFill>
                  <a:schemeClr val="accent6"/>
                </a:solidFill>
                <a:effectLst/>
              </a:endParaRPr>
            </a:p>
          </p:txBody>
        </p:sp>
        <p:sp>
          <p:nvSpPr>
            <p:cNvPr id="147" name="Rectangle 146"/>
            <p:cNvSpPr/>
            <p:nvPr/>
          </p:nvSpPr>
          <p:spPr>
            <a:xfrm>
              <a:off x="3548063" y="2595563"/>
              <a:ext cx="1235075" cy="400050"/>
            </a:xfrm>
            <a:prstGeom prst="rect">
              <a:avLst/>
            </a:prstGeom>
          </p:spPr>
          <p:txBody>
            <a:bodyPr wrap="none">
              <a:spAutoFit/>
            </a:bodyPr>
            <a:lstStyle/>
            <a:p>
              <a:pPr>
                <a:defRPr/>
              </a:pPr>
              <a:r>
                <a:rPr lang="bn-IN" sz="2000" b="1" dirty="0">
                  <a:solidFill>
                    <a:schemeClr val="accent6"/>
                  </a:solidFill>
                  <a:effectLst/>
                </a:rPr>
                <a:t>যিহোশূয়া </a:t>
              </a:r>
              <a:endParaRPr lang="en-SG" sz="2000" b="1" dirty="0">
                <a:solidFill>
                  <a:schemeClr val="accent6"/>
                </a:solidFill>
                <a:effectLst/>
              </a:endParaRPr>
            </a:p>
          </p:txBody>
        </p:sp>
        <p:sp>
          <p:nvSpPr>
            <p:cNvPr id="148" name="Rectangle 147"/>
            <p:cNvSpPr/>
            <p:nvPr/>
          </p:nvSpPr>
          <p:spPr>
            <a:xfrm>
              <a:off x="3622675" y="2843213"/>
              <a:ext cx="1419225" cy="400050"/>
            </a:xfrm>
            <a:prstGeom prst="rect">
              <a:avLst/>
            </a:prstGeom>
          </p:spPr>
          <p:txBody>
            <a:bodyPr wrap="none">
              <a:spAutoFit/>
            </a:bodyPr>
            <a:lstStyle/>
            <a:p>
              <a:pPr>
                <a:defRPr/>
              </a:pPr>
              <a:r>
                <a:rPr lang="bn-IN" sz="2000" b="1" dirty="0">
                  <a:solidFill>
                    <a:schemeClr val="accent6"/>
                  </a:solidFill>
                  <a:effectLst/>
                </a:rPr>
                <a:t>অরাজকতা </a:t>
              </a:r>
              <a:endParaRPr lang="en-SG" sz="2000" b="1" dirty="0">
                <a:solidFill>
                  <a:schemeClr val="accent6"/>
                </a:solidFill>
              </a:endParaRPr>
            </a:p>
          </p:txBody>
        </p:sp>
        <p:sp>
          <p:nvSpPr>
            <p:cNvPr id="149" name="Rectangle 148"/>
            <p:cNvSpPr/>
            <p:nvPr/>
          </p:nvSpPr>
          <p:spPr>
            <a:xfrm>
              <a:off x="4046538" y="3121025"/>
              <a:ext cx="1050925" cy="400050"/>
            </a:xfrm>
            <a:prstGeom prst="rect">
              <a:avLst/>
            </a:prstGeom>
          </p:spPr>
          <p:txBody>
            <a:bodyPr wrap="none">
              <a:spAutoFit/>
            </a:bodyPr>
            <a:lstStyle/>
            <a:p>
              <a:pPr>
                <a:defRPr/>
              </a:pPr>
              <a:r>
                <a:rPr lang="bn-IN" sz="2000" b="1" dirty="0">
                  <a:solidFill>
                    <a:schemeClr val="accent6"/>
                  </a:solidFill>
                  <a:effectLst/>
                </a:rPr>
                <a:t>রাজপদ </a:t>
              </a:r>
              <a:endParaRPr lang="en-SG" sz="2000" b="1" dirty="0">
                <a:solidFill>
                  <a:schemeClr val="accent6"/>
                </a:solidFill>
                <a:effectLst/>
              </a:endParaRPr>
            </a:p>
          </p:txBody>
        </p:sp>
        <p:sp>
          <p:nvSpPr>
            <p:cNvPr id="150" name="Rectangle 149"/>
            <p:cNvSpPr/>
            <p:nvPr/>
          </p:nvSpPr>
          <p:spPr>
            <a:xfrm>
              <a:off x="4205288" y="3441700"/>
              <a:ext cx="1120775" cy="400050"/>
            </a:xfrm>
            <a:prstGeom prst="rect">
              <a:avLst/>
            </a:prstGeom>
          </p:spPr>
          <p:txBody>
            <a:bodyPr wrap="none">
              <a:spAutoFit/>
            </a:bodyPr>
            <a:lstStyle/>
            <a:p>
              <a:pPr>
                <a:defRPr/>
              </a:pPr>
              <a:r>
                <a:rPr lang="bn-IN" sz="2000" b="1" dirty="0">
                  <a:solidFill>
                    <a:schemeClr val="accent6"/>
                  </a:solidFill>
                  <a:effectLst/>
                </a:rPr>
                <a:t>বন্দিদশা </a:t>
              </a:r>
              <a:endParaRPr lang="en-SG" b="1" dirty="0">
                <a:solidFill>
                  <a:schemeClr val="accent6"/>
                </a:solidFill>
              </a:endParaRPr>
            </a:p>
          </p:txBody>
        </p:sp>
        <p:sp>
          <p:nvSpPr>
            <p:cNvPr id="151" name="Rectangle 150"/>
            <p:cNvSpPr/>
            <p:nvPr/>
          </p:nvSpPr>
          <p:spPr>
            <a:xfrm>
              <a:off x="4473575" y="3749675"/>
              <a:ext cx="1087438" cy="400050"/>
            </a:xfrm>
            <a:prstGeom prst="rect">
              <a:avLst/>
            </a:prstGeom>
          </p:spPr>
          <p:txBody>
            <a:bodyPr wrap="none">
              <a:spAutoFit/>
            </a:bodyPr>
            <a:lstStyle/>
            <a:p>
              <a:pPr>
                <a:defRPr/>
              </a:pPr>
              <a:r>
                <a:rPr lang="bn-IN" sz="2000" b="1" dirty="0">
                  <a:solidFill>
                    <a:schemeClr val="accent6"/>
                  </a:solidFill>
                  <a:effectLst/>
                </a:rPr>
                <a:t>নীরবতা </a:t>
              </a:r>
              <a:endParaRPr lang="en-SG" b="1" dirty="0">
                <a:solidFill>
                  <a:schemeClr val="accent6"/>
                </a:solidFill>
                <a:effectLst/>
              </a:endParaRPr>
            </a:p>
          </p:txBody>
        </p:sp>
        <p:sp>
          <p:nvSpPr>
            <p:cNvPr id="152" name="Rectangle 151"/>
            <p:cNvSpPr/>
            <p:nvPr/>
          </p:nvSpPr>
          <p:spPr>
            <a:xfrm>
              <a:off x="4892675" y="4206875"/>
              <a:ext cx="854075" cy="585788"/>
            </a:xfrm>
            <a:prstGeom prst="rect">
              <a:avLst/>
            </a:prstGeom>
          </p:spPr>
          <p:txBody>
            <a:bodyPr wrap="none">
              <a:spAutoFit/>
            </a:bodyPr>
            <a:lstStyle/>
            <a:p>
              <a:pPr>
                <a:defRPr/>
              </a:pPr>
              <a:r>
                <a:rPr lang="bn-IN" sz="3200" b="1" dirty="0">
                  <a:solidFill>
                    <a:schemeClr val="accent1"/>
                  </a:solidFill>
                  <a:effectLst/>
                </a:rPr>
                <a:t>যিশু</a:t>
              </a:r>
              <a:endParaRPr lang="en-SG" b="1" dirty="0">
                <a:solidFill>
                  <a:schemeClr val="accent1"/>
                </a:solidFill>
              </a:endParaRPr>
            </a:p>
          </p:txBody>
        </p:sp>
      </p:grpSp>
      <p:grpSp>
        <p:nvGrpSpPr>
          <p:cNvPr id="4" name="Group 22"/>
          <p:cNvGrpSpPr>
            <a:grpSpLocks/>
          </p:cNvGrpSpPr>
          <p:nvPr/>
        </p:nvGrpSpPr>
        <p:grpSpPr bwMode="auto">
          <a:xfrm>
            <a:off x="1857375" y="433389"/>
            <a:ext cx="4190885" cy="2838622"/>
            <a:chOff x="1082" y="369"/>
            <a:chExt cx="2716" cy="1940"/>
          </a:xfrm>
        </p:grpSpPr>
        <p:sp>
          <p:nvSpPr>
            <p:cNvPr id="156688" name="Text Box 16"/>
            <p:cNvSpPr txBox="1">
              <a:spLocks noChangeArrowheads="1"/>
            </p:cNvSpPr>
            <p:nvPr/>
          </p:nvSpPr>
          <p:spPr bwMode="auto">
            <a:xfrm>
              <a:off x="1093" y="369"/>
              <a:ext cx="2297" cy="31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bn-IN" sz="2800" dirty="0" smtClean="0">
                  <a:solidFill>
                    <a:srgbClr val="FF0000"/>
                  </a:solidFill>
                  <a:latin typeface="Comic Sans MS" pitchFamily="-107" charset="0"/>
                  <a:ea typeface="+mn-ea"/>
                  <a:cs typeface="+mn-cs"/>
                </a:rPr>
                <a:t>পুরাতন নিয়ম</a:t>
              </a:r>
              <a:endParaRPr lang="en-US" sz="2800" dirty="0">
                <a:solidFill>
                  <a:srgbClr val="FF0000"/>
                </a:solidFill>
                <a:latin typeface="Comic Sans MS" pitchFamily="-107" charset="0"/>
                <a:ea typeface="+mn-ea"/>
                <a:cs typeface="+mn-cs"/>
              </a:endParaRPr>
            </a:p>
          </p:txBody>
        </p:sp>
        <p:sp>
          <p:nvSpPr>
            <p:cNvPr id="156691" name="AutoShape 19"/>
            <p:cNvSpPr>
              <a:spLocks noChangeArrowheads="1"/>
            </p:cNvSpPr>
            <p:nvPr/>
          </p:nvSpPr>
          <p:spPr bwMode="auto">
            <a:xfrm flipH="1">
              <a:off x="1082" y="688"/>
              <a:ext cx="2716" cy="1621"/>
            </a:xfrm>
            <a:prstGeom prst="parallelogram">
              <a:avLst>
                <a:gd name="adj" fmla="val 79532"/>
              </a:avLst>
            </a:prstGeom>
            <a:noFill/>
            <a:ln w="76200">
              <a:solidFill>
                <a:srgbClr val="FF0000"/>
              </a:solidFill>
              <a:miter lim="800000"/>
              <a:headEnd/>
              <a:tailEnd/>
            </a:ln>
            <a:effectLst>
              <a:outerShdw blurRad="63500" dist="91581" dir="2021404"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156675" name="AutoShape 3"/>
          <p:cNvSpPr>
            <a:spLocks noChangeArrowheads="1"/>
          </p:cNvSpPr>
          <p:nvPr/>
        </p:nvSpPr>
        <p:spPr bwMode="auto">
          <a:xfrm rot="-1440000">
            <a:off x="3233105" y="3485406"/>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grpSp>
        <p:nvGrpSpPr>
          <p:cNvPr id="83" name="Group 82"/>
          <p:cNvGrpSpPr/>
          <p:nvPr/>
        </p:nvGrpSpPr>
        <p:grpSpPr>
          <a:xfrm>
            <a:off x="4749928" y="3721517"/>
            <a:ext cx="3672538" cy="1627035"/>
            <a:chOff x="4749928" y="3721517"/>
            <a:chExt cx="3672538" cy="1627035"/>
          </a:xfrm>
        </p:grpSpPr>
        <p:sp>
          <p:nvSpPr>
            <p:cNvPr id="156689" name="Text Box 17"/>
            <p:cNvSpPr txBox="1">
              <a:spLocks noChangeArrowheads="1"/>
            </p:cNvSpPr>
            <p:nvPr/>
          </p:nvSpPr>
          <p:spPr bwMode="auto">
            <a:xfrm>
              <a:off x="4775978" y="4829439"/>
              <a:ext cx="3646488"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bn-IN" sz="2800" dirty="0" smtClean="0">
                  <a:solidFill>
                    <a:schemeClr val="tx1"/>
                  </a:solidFill>
                  <a:latin typeface="Comic Sans MS" pitchFamily="-107" charset="0"/>
                  <a:ea typeface="+mn-ea"/>
                  <a:cs typeface="+mn-cs"/>
                </a:rPr>
                <a:t>নতুন নিয়ম</a:t>
              </a:r>
              <a:endParaRPr lang="en-US" sz="2800" dirty="0">
                <a:solidFill>
                  <a:schemeClr val="tx1"/>
                </a:solidFill>
                <a:latin typeface="Comic Sans MS" pitchFamily="-107" charset="0"/>
                <a:ea typeface="+mn-ea"/>
                <a:cs typeface="+mn-cs"/>
              </a:endParaRPr>
            </a:p>
          </p:txBody>
        </p:sp>
        <p:sp>
          <p:nvSpPr>
            <p:cNvPr id="209" name="Rectangle 20"/>
            <p:cNvSpPr>
              <a:spLocks noChangeArrowheads="1"/>
            </p:cNvSpPr>
            <p:nvPr/>
          </p:nvSpPr>
          <p:spPr bwMode="auto">
            <a:xfrm>
              <a:off x="4749928" y="3721517"/>
              <a:ext cx="1608138" cy="512763"/>
            </a:xfrm>
            <a:prstGeom prst="rect">
              <a:avLst/>
            </a:prstGeom>
            <a:noFill/>
            <a:ln w="76200">
              <a:solidFill>
                <a:schemeClr val="accent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84"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6675"/>
                                        </p:tgtEl>
                                        <p:attrNameLst>
                                          <p:attrName>style.visibility</p:attrName>
                                        </p:attrNameLst>
                                      </p:cBhvr>
                                      <p:to>
                                        <p:strVal val="visible"/>
                                      </p:to>
                                    </p:set>
                                    <p:anim calcmode="lin" valueType="num">
                                      <p:cBhvr additive="base">
                                        <p:cTn id="7" dur="500" fill="hold"/>
                                        <p:tgtEl>
                                          <p:spTgt spid="156675"/>
                                        </p:tgtEl>
                                        <p:attrNameLst>
                                          <p:attrName>ppt_x</p:attrName>
                                        </p:attrNameLst>
                                      </p:cBhvr>
                                      <p:tavLst>
                                        <p:tav tm="0">
                                          <p:val>
                                            <p:strVal val="0-#ppt_w/2"/>
                                          </p:val>
                                        </p:tav>
                                        <p:tav tm="100000">
                                          <p:val>
                                            <p:strVal val="#ppt_x"/>
                                          </p:val>
                                        </p:tav>
                                      </p:tavLst>
                                    </p:anim>
                                    <p:anim calcmode="lin" valueType="num">
                                      <p:cBhvr additive="base">
                                        <p:cTn id="8" dur="500" fill="hold"/>
                                        <p:tgtEl>
                                          <p:spTgt spid="15667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box(in)">
                                      <p:cBhvr>
                                        <p:cTn id="18"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87747" name="Rectangle 3"/>
          <p:cNvSpPr>
            <a:spLocks noChangeArrowheads="1"/>
          </p:cNvSpPr>
          <p:nvPr/>
        </p:nvSpPr>
        <p:spPr bwMode="auto">
          <a:xfrm>
            <a:off x="3429979" y="1676400"/>
            <a:ext cx="2042225"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2400" dirty="0" smtClean="0">
                <a:solidFill>
                  <a:schemeClr val="accent2"/>
                </a:solidFill>
                <a:latin typeface="Times" charset="0"/>
              </a:rPr>
              <a:t>গ্রীক সেকেন্দার</a:t>
            </a:r>
            <a:endParaRPr lang="en-US" sz="2400" dirty="0">
              <a:solidFill>
                <a:schemeClr val="accent2"/>
              </a:solidFill>
              <a:latin typeface="Times" charset="0"/>
            </a:endParaRPr>
          </a:p>
        </p:txBody>
      </p:sp>
      <p:sp>
        <p:nvSpPr>
          <p:cNvPr id="12291" name="AutoShape 5"/>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2292" name="Rectangle 6"/>
          <p:cNvSpPr>
            <a:spLocks noChangeArrowheads="1"/>
          </p:cNvSpPr>
          <p:nvPr/>
        </p:nvSpPr>
        <p:spPr bwMode="auto">
          <a:xfrm>
            <a:off x="3271097" y="942880"/>
            <a:ext cx="1401024"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2800" dirty="0" smtClean="0">
                <a:solidFill>
                  <a:schemeClr val="bg2"/>
                </a:solidFill>
                <a:latin typeface="Times" charset="0"/>
              </a:rPr>
              <a:t>নীরবতা</a:t>
            </a:r>
            <a:endParaRPr lang="en-US" sz="2800" dirty="0">
              <a:solidFill>
                <a:schemeClr val="bg2"/>
              </a:solidFill>
              <a:latin typeface="Times" charset="0"/>
            </a:endParaRPr>
          </a:p>
        </p:txBody>
      </p:sp>
      <p:sp>
        <p:nvSpPr>
          <p:cNvPr id="12293" name="Rectangle 7"/>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294" name="Rectangle 8"/>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295" name="Line 9"/>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6" name="Line 13"/>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2297" name="Group 17"/>
          <p:cNvGrpSpPr>
            <a:grpSpLocks/>
          </p:cNvGrpSpPr>
          <p:nvPr/>
        </p:nvGrpSpPr>
        <p:grpSpPr bwMode="auto">
          <a:xfrm>
            <a:off x="357071" y="2168716"/>
            <a:ext cx="3179341" cy="2601913"/>
            <a:chOff x="447" y="1380"/>
            <a:chExt cx="1532" cy="1639"/>
          </a:xfrm>
        </p:grpSpPr>
        <p:sp>
          <p:nvSpPr>
            <p:cNvPr id="287758" name="Rectangle 14"/>
            <p:cNvSpPr>
              <a:spLocks noChangeArrowheads="1"/>
            </p:cNvSpPr>
            <p:nvPr/>
          </p:nvSpPr>
          <p:spPr bwMode="auto">
            <a:xfrm>
              <a:off x="447" y="1380"/>
              <a:ext cx="1532" cy="696"/>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bn-IN" sz="3600" b="0" dirty="0" smtClean="0">
                  <a:solidFill>
                    <a:schemeClr val="tx2"/>
                  </a:solidFill>
                  <a:latin typeface="Times" pitchFamily="-107" charset="0"/>
                  <a:ea typeface="+mn-ea"/>
                  <a:cs typeface="+mn-cs"/>
                </a:rPr>
                <a:t>পু</a:t>
              </a:r>
              <a:r>
                <a:rPr lang="en-US" sz="3600" b="0" dirty="0" smtClean="0">
                  <a:solidFill>
                    <a:schemeClr val="tx2"/>
                  </a:solidFill>
                  <a:latin typeface="Times" pitchFamily="-107" charset="0"/>
                  <a:ea typeface="+mn-ea"/>
                  <a:cs typeface="+mn-cs"/>
                </a:rPr>
                <a:t>.</a:t>
              </a:r>
              <a:r>
                <a:rPr lang="bn-IN" sz="3600" b="0" dirty="0" smtClean="0">
                  <a:solidFill>
                    <a:schemeClr val="tx2"/>
                  </a:solidFill>
                  <a:latin typeface="Times" pitchFamily="-107" charset="0"/>
                  <a:ea typeface="+mn-ea"/>
                  <a:cs typeface="+mn-cs"/>
                </a:rPr>
                <a:t>নি</a:t>
              </a:r>
              <a:r>
                <a:rPr lang="en-US" sz="3600" b="0" dirty="0" smtClean="0">
                  <a:solidFill>
                    <a:schemeClr val="tx2"/>
                  </a:solidFill>
                  <a:latin typeface="Times" pitchFamily="-107" charset="0"/>
                  <a:ea typeface="+mn-ea"/>
                  <a:cs typeface="+mn-cs"/>
                </a:rPr>
                <a:t>.</a:t>
              </a:r>
              <a:r>
                <a:rPr lang="bn-IN" sz="6600" b="0" dirty="0" smtClean="0">
                  <a:solidFill>
                    <a:srgbClr val="7FFF00"/>
                  </a:solidFill>
                  <a:latin typeface="Times" pitchFamily="-107" charset="0"/>
                  <a:ea typeface="+mn-ea"/>
                  <a:cs typeface="+mn-cs"/>
                </a:rPr>
                <a:t>নী</a:t>
              </a:r>
              <a:r>
                <a:rPr lang="en-US" sz="6600" b="0" dirty="0" smtClean="0">
                  <a:solidFill>
                    <a:srgbClr val="7FFF00"/>
                  </a:solidFill>
                  <a:latin typeface="Times" pitchFamily="-107" charset="0"/>
                  <a:ea typeface="+mn-ea"/>
                  <a:cs typeface="+mn-cs"/>
                </a:rPr>
                <a:t> </a:t>
              </a:r>
              <a:r>
                <a:rPr lang="bn-IN" sz="3600" b="0" dirty="0" smtClean="0">
                  <a:solidFill>
                    <a:schemeClr val="tx2"/>
                  </a:solidFill>
                  <a:latin typeface="Times" pitchFamily="-107" charset="0"/>
                  <a:ea typeface="+mn-ea"/>
                  <a:cs typeface="+mn-cs"/>
                </a:rPr>
                <a:t>নু</a:t>
              </a:r>
              <a:r>
                <a:rPr lang="en-US" sz="3600" b="0" dirty="0" smtClean="0">
                  <a:solidFill>
                    <a:schemeClr val="tx2"/>
                  </a:solidFill>
                  <a:latin typeface="Times" pitchFamily="-107" charset="0"/>
                  <a:ea typeface="+mn-ea"/>
                  <a:cs typeface="+mn-cs"/>
                </a:rPr>
                <a:t>.</a:t>
              </a:r>
              <a:r>
                <a:rPr lang="bn-IN" sz="3600" b="0" dirty="0" smtClean="0">
                  <a:solidFill>
                    <a:schemeClr val="tx2"/>
                  </a:solidFill>
                  <a:latin typeface="Times" pitchFamily="-107" charset="0"/>
                  <a:ea typeface="+mn-ea"/>
                  <a:cs typeface="+mn-cs"/>
                </a:rPr>
                <a:t>নি</a:t>
              </a:r>
              <a:r>
                <a:rPr lang="en-US" sz="3600" b="0" dirty="0" smtClean="0">
                  <a:solidFill>
                    <a:schemeClr val="tx2"/>
                  </a:solidFill>
                  <a:latin typeface="Times" pitchFamily="-107" charset="0"/>
                  <a:ea typeface="+mn-ea"/>
                  <a:cs typeface="+mn-cs"/>
                </a:rPr>
                <a:t>.</a:t>
              </a:r>
              <a:endParaRPr lang="en-US" sz="3600" b="0" dirty="0">
                <a:solidFill>
                  <a:schemeClr val="tx2"/>
                </a:solidFill>
                <a:latin typeface="Times" pitchFamily="-107" charset="0"/>
                <a:ea typeface="+mn-ea"/>
                <a:cs typeface="+mn-cs"/>
              </a:endParaRPr>
            </a:p>
          </p:txBody>
        </p:sp>
        <p:sp>
          <p:nvSpPr>
            <p:cNvPr id="287759" name="AutoShape 15"/>
            <p:cNvSpPr>
              <a:spLocks noChangeArrowheads="1"/>
            </p:cNvSpPr>
            <p:nvPr/>
          </p:nvSpPr>
          <p:spPr bwMode="auto">
            <a:xfrm rot="162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a:effectLst>
              <a:outerShdw blurRad="635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287760" name="Rectangle 16"/>
          <p:cNvSpPr>
            <a:spLocks noChangeArrowheads="1"/>
          </p:cNvSpPr>
          <p:nvPr/>
        </p:nvSpPr>
        <p:spPr bwMode="auto">
          <a:xfrm>
            <a:off x="4862513" y="874713"/>
            <a:ext cx="2130390" cy="52065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spcBef>
                <a:spcPct val="50000"/>
              </a:spcBef>
              <a:defRPr/>
            </a:pPr>
            <a:r>
              <a:rPr lang="bn-IN" sz="2800" dirty="0" smtClean="0">
                <a:solidFill>
                  <a:srgbClr val="FAFD00"/>
                </a:solidFill>
                <a:latin typeface="Times" pitchFamily="-107" charset="0"/>
                <a:ea typeface="+mn-ea"/>
                <a:cs typeface="+mn-cs"/>
              </a:rPr>
              <a:t>৫০০ </a:t>
            </a:r>
            <a:r>
              <a:rPr lang="bn-IN" sz="2800" dirty="0" smtClean="0">
                <a:solidFill>
                  <a:srgbClr val="FFFF00"/>
                </a:solidFill>
              </a:rPr>
              <a:t>খ্রিষ্ঠ পূর্ব</a:t>
            </a:r>
            <a:endParaRPr lang="en-US" sz="2800" b="0" dirty="0">
              <a:solidFill>
                <a:srgbClr val="FAFD00"/>
              </a:solidFill>
              <a:latin typeface="Times" pitchFamily="-107" charset="0"/>
              <a:ea typeface="+mn-ea"/>
              <a:cs typeface="+mn-cs"/>
            </a:endParaRPr>
          </a:p>
        </p:txBody>
      </p:sp>
      <p:sp>
        <p:nvSpPr>
          <p:cNvPr id="12299" name="Text Box 3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grpSp>
        <p:nvGrpSpPr>
          <p:cNvPr id="39" name="Group 38"/>
          <p:cNvGrpSpPr/>
          <p:nvPr/>
        </p:nvGrpSpPr>
        <p:grpSpPr>
          <a:xfrm>
            <a:off x="7931150" y="3429000"/>
            <a:ext cx="984250" cy="550863"/>
            <a:chOff x="7931150" y="3429000"/>
            <a:chExt cx="984250" cy="550863"/>
          </a:xfrm>
        </p:grpSpPr>
        <p:sp>
          <p:nvSpPr>
            <p:cNvPr id="12300"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301"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302"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2303"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04"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05"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গ্রীক সেকেন্দার</a:t>
              </a:r>
              <a:endParaRPr lang="en-US" sz="900" dirty="0">
                <a:solidFill>
                  <a:srgbClr val="000000"/>
                </a:solidFill>
                <a:latin typeface="Helvetica" charset="0"/>
              </a:endParaRPr>
            </a:p>
          </p:txBody>
        </p:sp>
        <p:sp>
          <p:nvSpPr>
            <p:cNvPr id="12306"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নীরবতা</a:t>
              </a:r>
              <a:endParaRPr lang="en-US" sz="900" dirty="0">
                <a:solidFill>
                  <a:srgbClr val="000000"/>
                </a:solidFill>
                <a:latin typeface="Chicago" charset="0"/>
              </a:endParaRPr>
            </a:p>
          </p:txBody>
        </p:sp>
      </p:grpSp>
      <p:sp>
        <p:nvSpPr>
          <p:cNvPr id="12307" name="Text Box 46"/>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87794" name="Rectangle 5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05</a:t>
            </a:r>
          </a:p>
        </p:txBody>
      </p:sp>
      <p:sp>
        <p:nvSpPr>
          <p:cNvPr id="12310" name="Text Box 52"/>
          <p:cNvSpPr txBox="1">
            <a:spLocks noChangeArrowheads="1"/>
          </p:cNvSpPr>
          <p:nvPr/>
        </p:nvSpPr>
        <p:spPr bwMode="auto">
          <a:xfrm>
            <a:off x="8577263" y="6491288"/>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400">
                <a:solidFill>
                  <a:srgbClr val="FFFFFF"/>
                </a:solidFill>
              </a:rPr>
              <a:t>1</a:t>
            </a:r>
            <a:endParaRPr lang="en-US" sz="1400" b="0">
              <a:solidFill>
                <a:srgbClr val="FFFFFF"/>
              </a:solidFill>
              <a:latin typeface="Arial" charset="0"/>
            </a:endParaRPr>
          </a:p>
        </p:txBody>
      </p:sp>
      <p:grpSp>
        <p:nvGrpSpPr>
          <p:cNvPr id="12311" name="Group 53"/>
          <p:cNvGrpSpPr>
            <a:grpSpLocks/>
          </p:cNvGrpSpPr>
          <p:nvPr/>
        </p:nvGrpSpPr>
        <p:grpSpPr bwMode="auto">
          <a:xfrm>
            <a:off x="519113" y="312738"/>
            <a:ext cx="854075" cy="1704975"/>
            <a:chOff x="327" y="161"/>
            <a:chExt cx="538" cy="1074"/>
          </a:xfrm>
        </p:grpSpPr>
        <p:sp>
          <p:nvSpPr>
            <p:cNvPr id="287798" name="Rectangle 54"/>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sz="2800" b="0" dirty="0">
                <a:latin typeface="Matura MT Script Capitals" charset="0"/>
              </a:endParaRPr>
            </a:p>
          </p:txBody>
        </p:sp>
        <p:sp>
          <p:nvSpPr>
            <p:cNvPr id="287799" name="Line 55"/>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287800" name="Oval 56"/>
          <p:cNvSpPr>
            <a:spLocks noChangeArrowheads="1"/>
          </p:cNvSpPr>
          <p:nvPr/>
        </p:nvSpPr>
        <p:spPr bwMode="auto">
          <a:xfrm>
            <a:off x="2930525" y="1598613"/>
            <a:ext cx="3471863" cy="635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1"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287760"/>
                                        </p:tgtEl>
                                        <p:attrNameLst>
                                          <p:attrName>style.visibility</p:attrName>
                                        </p:attrNameLst>
                                      </p:cBhvr>
                                      <p:to>
                                        <p:strVal val="visible"/>
                                      </p:to>
                                    </p:set>
                                    <p:anim calcmode="lin" valueType="num">
                                      <p:cBhvr>
                                        <p:cTn id="7" dur="500" fill="hold"/>
                                        <p:tgtEl>
                                          <p:spTgt spid="287760"/>
                                        </p:tgtEl>
                                        <p:attrNameLst>
                                          <p:attrName>ppt_x</p:attrName>
                                        </p:attrNameLst>
                                      </p:cBhvr>
                                      <p:tavLst>
                                        <p:tav tm="0">
                                          <p:val>
                                            <p:strVal val="#ppt_x-#ppt_w/2"/>
                                          </p:val>
                                        </p:tav>
                                        <p:tav tm="100000">
                                          <p:val>
                                            <p:strVal val="#ppt_x"/>
                                          </p:val>
                                        </p:tav>
                                      </p:tavLst>
                                    </p:anim>
                                    <p:anim calcmode="lin" valueType="num">
                                      <p:cBhvr>
                                        <p:cTn id="8" dur="500" fill="hold"/>
                                        <p:tgtEl>
                                          <p:spTgt spid="287760"/>
                                        </p:tgtEl>
                                        <p:attrNameLst>
                                          <p:attrName>ppt_y</p:attrName>
                                        </p:attrNameLst>
                                      </p:cBhvr>
                                      <p:tavLst>
                                        <p:tav tm="0">
                                          <p:val>
                                            <p:strVal val="#ppt_y"/>
                                          </p:val>
                                        </p:tav>
                                        <p:tav tm="100000">
                                          <p:val>
                                            <p:strVal val="#ppt_y"/>
                                          </p:val>
                                        </p:tav>
                                      </p:tavLst>
                                    </p:anim>
                                    <p:anim calcmode="lin" valueType="num">
                                      <p:cBhvr>
                                        <p:cTn id="9" dur="500" fill="hold"/>
                                        <p:tgtEl>
                                          <p:spTgt spid="287760"/>
                                        </p:tgtEl>
                                        <p:attrNameLst>
                                          <p:attrName>ppt_w</p:attrName>
                                        </p:attrNameLst>
                                      </p:cBhvr>
                                      <p:tavLst>
                                        <p:tav tm="0">
                                          <p:val>
                                            <p:fltVal val="0"/>
                                          </p:val>
                                        </p:tav>
                                        <p:tav tm="100000">
                                          <p:val>
                                            <p:strVal val="#ppt_w"/>
                                          </p:val>
                                        </p:tav>
                                      </p:tavLst>
                                    </p:anim>
                                    <p:anim calcmode="lin" valueType="num">
                                      <p:cBhvr>
                                        <p:cTn id="10" dur="500" fill="hold"/>
                                        <p:tgtEl>
                                          <p:spTgt spid="287760"/>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287747"/>
                                        </p:tgtEl>
                                        <p:attrNameLst>
                                          <p:attrName>style.visibility</p:attrName>
                                        </p:attrNameLst>
                                      </p:cBhvr>
                                      <p:to>
                                        <p:strVal val="visible"/>
                                      </p:to>
                                    </p:set>
                                    <p:anim calcmode="lin" valueType="num">
                                      <p:cBhvr>
                                        <p:cTn id="15" dur="500" fill="hold"/>
                                        <p:tgtEl>
                                          <p:spTgt spid="287747"/>
                                        </p:tgtEl>
                                        <p:attrNameLst>
                                          <p:attrName>ppt_x</p:attrName>
                                        </p:attrNameLst>
                                      </p:cBhvr>
                                      <p:tavLst>
                                        <p:tav tm="0">
                                          <p:val>
                                            <p:strVal val="#ppt_x-#ppt_w/2"/>
                                          </p:val>
                                        </p:tav>
                                        <p:tav tm="100000">
                                          <p:val>
                                            <p:strVal val="#ppt_x"/>
                                          </p:val>
                                        </p:tav>
                                      </p:tavLst>
                                    </p:anim>
                                    <p:anim calcmode="lin" valueType="num">
                                      <p:cBhvr>
                                        <p:cTn id="16" dur="500" fill="hold"/>
                                        <p:tgtEl>
                                          <p:spTgt spid="287747"/>
                                        </p:tgtEl>
                                        <p:attrNameLst>
                                          <p:attrName>ppt_y</p:attrName>
                                        </p:attrNameLst>
                                      </p:cBhvr>
                                      <p:tavLst>
                                        <p:tav tm="0">
                                          <p:val>
                                            <p:strVal val="#ppt_y"/>
                                          </p:val>
                                        </p:tav>
                                        <p:tav tm="100000">
                                          <p:val>
                                            <p:strVal val="#ppt_y"/>
                                          </p:val>
                                        </p:tav>
                                      </p:tavLst>
                                    </p:anim>
                                    <p:anim calcmode="lin" valueType="num">
                                      <p:cBhvr>
                                        <p:cTn id="17" dur="500" fill="hold"/>
                                        <p:tgtEl>
                                          <p:spTgt spid="287747"/>
                                        </p:tgtEl>
                                        <p:attrNameLst>
                                          <p:attrName>ppt_w</p:attrName>
                                        </p:attrNameLst>
                                      </p:cBhvr>
                                      <p:tavLst>
                                        <p:tav tm="0">
                                          <p:val>
                                            <p:fltVal val="0"/>
                                          </p:val>
                                        </p:tav>
                                        <p:tav tm="100000">
                                          <p:val>
                                            <p:strVal val="#ppt_w"/>
                                          </p:val>
                                        </p:tav>
                                      </p:tavLst>
                                    </p:anim>
                                    <p:anim calcmode="lin" valueType="num">
                                      <p:cBhvr>
                                        <p:cTn id="18" dur="500" fill="hold"/>
                                        <p:tgtEl>
                                          <p:spTgt spid="287747"/>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87800"/>
                                        </p:tgtEl>
                                        <p:attrNameLst>
                                          <p:attrName>style.visibility</p:attrName>
                                        </p:attrNameLst>
                                      </p:cBhvr>
                                      <p:to>
                                        <p:strVal val="visible"/>
                                      </p:to>
                                    </p:set>
                                    <p:animEffect transition="in" filter="fade">
                                      <p:cBhvr>
                                        <p:cTn id="22" dur="1000"/>
                                        <p:tgtEl>
                                          <p:spTgt spid="287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autoUpdateAnimBg="0"/>
      <p:bldP spid="287760" grpId="0" autoUpdateAnimBg="0"/>
      <p:bldP spid="28780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7" name="Group 35"/>
          <p:cNvGrpSpPr>
            <a:grpSpLocks/>
          </p:cNvGrpSpPr>
          <p:nvPr/>
        </p:nvGrpSpPr>
        <p:grpSpPr bwMode="auto">
          <a:xfrm>
            <a:off x="2168525" y="598488"/>
            <a:ext cx="4781550" cy="5438775"/>
            <a:chOff x="1366" y="377"/>
            <a:chExt cx="3012" cy="3426"/>
          </a:xfrm>
        </p:grpSpPr>
        <p:pic>
          <p:nvPicPr>
            <p:cNvPr id="422925" name="Picture 13"/>
            <p:cNvPicPr>
              <a:picLocks noChangeAspect="1" noChangeArrowheads="1"/>
            </p:cNvPicPr>
            <p:nvPr/>
          </p:nvPicPr>
          <p:blipFill>
            <a:blip r:embed="rId3"/>
            <a:srcRect l="30859" t="23438" r="23657" b="7552"/>
            <a:stretch>
              <a:fillRect/>
            </a:stretch>
          </p:blipFill>
          <p:spPr bwMode="auto">
            <a:xfrm>
              <a:off x="1366" y="377"/>
              <a:ext cx="3012" cy="3426"/>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14353" name="Rectangle 26"/>
            <p:cNvSpPr>
              <a:spLocks noChangeArrowheads="1"/>
            </p:cNvSpPr>
            <p:nvPr/>
          </p:nvSpPr>
          <p:spPr bwMode="auto">
            <a:xfrm>
              <a:off x="1586" y="886"/>
              <a:ext cx="47" cy="47"/>
            </a:xfrm>
            <a:prstGeom prst="rect">
              <a:avLst/>
            </a:prstGeom>
            <a:solidFill>
              <a:srgbClr val="011B6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a:p>
          </p:txBody>
        </p:sp>
        <p:sp>
          <p:nvSpPr>
            <p:cNvPr id="14354" name="Rectangle 34"/>
            <p:cNvSpPr>
              <a:spLocks noChangeArrowheads="1"/>
            </p:cNvSpPr>
            <p:nvPr/>
          </p:nvSpPr>
          <p:spPr bwMode="auto">
            <a:xfrm>
              <a:off x="1786" y="758"/>
              <a:ext cx="95" cy="111"/>
            </a:xfrm>
            <a:prstGeom prst="rect">
              <a:avLst/>
            </a:prstGeom>
            <a:solidFill>
              <a:srgbClr val="011A5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a:p>
          </p:txBody>
        </p:sp>
      </p:grpSp>
      <p:sp>
        <p:nvSpPr>
          <p:cNvPr id="422926" name="Text Box 14"/>
          <p:cNvSpPr txBox="1">
            <a:spLocks noChangeArrowheads="1"/>
          </p:cNvSpPr>
          <p:nvPr/>
        </p:nvSpPr>
        <p:spPr bwMode="auto">
          <a:xfrm>
            <a:off x="3191985" y="5963664"/>
            <a:ext cx="4332535"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a:spAutoFit/>
          </a:bodyPr>
          <a:lstStyle/>
          <a:p>
            <a:pPr>
              <a:spcBef>
                <a:spcPct val="50000"/>
              </a:spcBef>
              <a:defRPr/>
            </a:pPr>
            <a:r>
              <a:rPr lang="en-US" sz="2800" dirty="0">
                <a:solidFill>
                  <a:srgbClr val="EEFF4B"/>
                </a:solidFill>
                <a:latin typeface="Comic Sans MS" pitchFamily="-107" charset="0"/>
                <a:ea typeface="+mn-ea"/>
                <a:cs typeface="+mn-cs"/>
              </a:rPr>
              <a:t> </a:t>
            </a:r>
            <a:r>
              <a:rPr lang="bn-IN" sz="3200" dirty="0" smtClean="0">
                <a:solidFill>
                  <a:srgbClr val="EEFF4B"/>
                </a:solidFill>
                <a:latin typeface="Comic Sans MS" pitchFamily="-107" charset="0"/>
                <a:ea typeface="+mn-ea"/>
                <a:cs typeface="+mn-cs"/>
              </a:rPr>
              <a:t>সেকেন্দার মহান</a:t>
            </a:r>
            <a:endParaRPr lang="en-US" sz="3200" dirty="0">
              <a:solidFill>
                <a:srgbClr val="EEFF4B"/>
              </a:solidFill>
              <a:latin typeface="Comic Sans MS" pitchFamily="-107" charset="0"/>
              <a:ea typeface="+mn-ea"/>
              <a:cs typeface="+mn-cs"/>
            </a:endParaRPr>
          </a:p>
        </p:txBody>
      </p:sp>
      <p:sp>
        <p:nvSpPr>
          <p:cNvPr id="14346" name="Text Box 4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22959" name="Rectangle 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06</a:t>
            </a:r>
          </a:p>
        </p:txBody>
      </p:sp>
      <p:grpSp>
        <p:nvGrpSpPr>
          <p:cNvPr id="14349" name="Group 49"/>
          <p:cNvGrpSpPr>
            <a:grpSpLocks/>
          </p:cNvGrpSpPr>
          <p:nvPr/>
        </p:nvGrpSpPr>
        <p:grpSpPr bwMode="auto">
          <a:xfrm>
            <a:off x="430209" y="268286"/>
            <a:ext cx="852488" cy="1720851"/>
            <a:chOff x="271" y="133"/>
            <a:chExt cx="537" cy="1084"/>
          </a:xfrm>
        </p:grpSpPr>
        <p:sp>
          <p:nvSpPr>
            <p:cNvPr id="422962" name="Rectangle 50"/>
            <p:cNvSpPr>
              <a:spLocks noChangeArrowheads="1"/>
            </p:cNvSpPr>
            <p:nvPr/>
          </p:nvSpPr>
          <p:spPr bwMode="auto">
            <a:xfrm>
              <a:off x="271" y="133"/>
              <a:ext cx="537"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smtClean="0">
                  <a:solidFill>
                    <a:srgbClr val="FFFF00"/>
                  </a:solidFill>
                  <a:latin typeface="Times" charset="0"/>
                </a:rPr>
                <a:t>৭</a:t>
              </a:r>
              <a:endParaRPr lang="en-US" sz="2800" b="0" dirty="0">
                <a:latin typeface="Matura MT Script Capitals" charset="0"/>
              </a:endParaRPr>
            </a:p>
          </p:txBody>
        </p:sp>
        <p:sp>
          <p:nvSpPr>
            <p:cNvPr id="422963" name="Line 51"/>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29" name="Group 28"/>
          <p:cNvGrpSpPr/>
          <p:nvPr/>
        </p:nvGrpSpPr>
        <p:grpSpPr>
          <a:xfrm>
            <a:off x="7940331" y="3250894"/>
            <a:ext cx="984250" cy="550863"/>
            <a:chOff x="7931150" y="3429000"/>
            <a:chExt cx="984250" cy="550863"/>
          </a:xfrm>
        </p:grpSpPr>
        <p:sp>
          <p:nvSpPr>
            <p:cNvPr id="30"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1"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3"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গ্রীক সেকেন্দার</a:t>
              </a:r>
              <a:endParaRPr lang="en-US" sz="900" dirty="0">
                <a:solidFill>
                  <a:srgbClr val="000000"/>
                </a:solidFill>
                <a:latin typeface="Helvetica" charset="0"/>
              </a:endParaRPr>
            </a:p>
          </p:txBody>
        </p:sp>
        <p:sp>
          <p:nvSpPr>
            <p:cNvPr id="36"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নীরবতা</a:t>
              </a:r>
              <a:endParaRPr lang="en-US" sz="900" dirty="0">
                <a:solidFill>
                  <a:srgbClr val="000000"/>
                </a:solidFill>
                <a:latin typeface="Chicago" charset="0"/>
              </a:endParaRPr>
            </a:p>
          </p:txBody>
        </p:sp>
      </p:grpSp>
      <p:sp>
        <p:nvSpPr>
          <p:cNvPr id="22"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22926"/>
                                        </p:tgtEl>
                                        <p:attrNameLst>
                                          <p:attrName>style.visibility</p:attrName>
                                        </p:attrNameLst>
                                      </p:cBhvr>
                                      <p:to>
                                        <p:strVal val="visible"/>
                                      </p:to>
                                    </p:set>
                                    <p:anim calcmode="lin" valueType="num">
                                      <p:cBhvr>
                                        <p:cTn id="7" dur="500" fill="hold"/>
                                        <p:tgtEl>
                                          <p:spTgt spid="422926"/>
                                        </p:tgtEl>
                                        <p:attrNameLst>
                                          <p:attrName>ppt_w</p:attrName>
                                        </p:attrNameLst>
                                      </p:cBhvr>
                                      <p:tavLst>
                                        <p:tav tm="0">
                                          <p:val>
                                            <p:fltVal val="0"/>
                                          </p:val>
                                        </p:tav>
                                        <p:tav tm="100000">
                                          <p:val>
                                            <p:strVal val="#ppt_w"/>
                                          </p:val>
                                        </p:tav>
                                      </p:tavLst>
                                    </p:anim>
                                    <p:anim calcmode="lin" valueType="num">
                                      <p:cBhvr>
                                        <p:cTn id="8" dur="500" fill="hold"/>
                                        <p:tgtEl>
                                          <p:spTgt spid="422926"/>
                                        </p:tgtEl>
                                        <p:attrNameLst>
                                          <p:attrName>ppt_h</p:attrName>
                                        </p:attrNameLst>
                                      </p:cBhvr>
                                      <p:tavLst>
                                        <p:tav tm="0">
                                          <p:val>
                                            <p:fltVal val="0"/>
                                          </p:val>
                                        </p:tav>
                                        <p:tav tm="100000">
                                          <p:val>
                                            <p:strVal val="#ppt_h"/>
                                          </p:val>
                                        </p:tav>
                                      </p:tavLst>
                                    </p:anim>
                                    <p:anim calcmode="lin" valueType="num">
                                      <p:cBhvr>
                                        <p:cTn id="9" dur="500" fill="hold"/>
                                        <p:tgtEl>
                                          <p:spTgt spid="422926"/>
                                        </p:tgtEl>
                                        <p:attrNameLst>
                                          <p:attrName>ppt_x</p:attrName>
                                        </p:attrNameLst>
                                      </p:cBhvr>
                                      <p:tavLst>
                                        <p:tav tm="0">
                                          <p:val>
                                            <p:fltVal val="0.5"/>
                                          </p:val>
                                        </p:tav>
                                        <p:tav tm="100000">
                                          <p:val>
                                            <p:strVal val="#ppt_x"/>
                                          </p:val>
                                        </p:tav>
                                      </p:tavLst>
                                    </p:anim>
                                    <p:anim calcmode="lin" valueType="num">
                                      <p:cBhvr>
                                        <p:cTn id="10" dur="500" fill="hold"/>
                                        <p:tgtEl>
                                          <p:spTgt spid="422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2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96" name="Picture 8"/>
          <p:cNvPicPr>
            <a:picLocks noChangeAspect="1" noChangeArrowheads="1"/>
          </p:cNvPicPr>
          <p:nvPr/>
        </p:nvPicPr>
        <p:blipFill>
          <a:blip r:embed="rId3"/>
          <a:srcRect l="26953" t="22913" r="44141" b="26820"/>
          <a:stretch>
            <a:fillRect/>
          </a:stretch>
        </p:blipFill>
        <p:spPr bwMode="auto">
          <a:xfrm>
            <a:off x="2884488" y="1228725"/>
            <a:ext cx="3375025" cy="4400550"/>
          </a:xfrm>
          <a:prstGeom prst="rect">
            <a:avLst/>
          </a:prstGeom>
          <a:noFill/>
          <a:ln w="76200">
            <a:solidFill>
              <a:schemeClr val="accent2"/>
            </a:solidFill>
            <a:miter lim="800000"/>
            <a:headEnd/>
            <a:tailEnd/>
          </a:ln>
          <a:effectLst>
            <a:outerShdw blurRad="63500" dist="99190" dir="3011666" algn="ctr" rotWithShape="0">
              <a:schemeClr val="bg2">
                <a:alpha val="74998"/>
              </a:schemeClr>
            </a:outerShdw>
          </a:effectLst>
        </p:spPr>
      </p:pic>
      <p:sp>
        <p:nvSpPr>
          <p:cNvPr id="421897" name="Text Box 9"/>
          <p:cNvSpPr txBox="1">
            <a:spLocks noChangeArrowheads="1"/>
          </p:cNvSpPr>
          <p:nvPr/>
        </p:nvSpPr>
        <p:spPr bwMode="auto">
          <a:xfrm>
            <a:off x="2228850" y="482600"/>
            <a:ext cx="4686300" cy="646331"/>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bn-IN" sz="3600" dirty="0" smtClean="0">
                <a:solidFill>
                  <a:srgbClr val="EEFF4B"/>
                </a:solidFill>
                <a:latin typeface="Comic Sans MS" pitchFamily="-107" charset="0"/>
                <a:ea typeface="+mn-ea"/>
                <a:cs typeface="+mn-cs"/>
              </a:rPr>
              <a:t>সেকেন্দার মহান</a:t>
            </a:r>
            <a:endParaRPr lang="en-US" sz="4000" dirty="0">
              <a:solidFill>
                <a:srgbClr val="EEFF4B"/>
              </a:solidFill>
              <a:latin typeface="Comic Sans MS" pitchFamily="-107" charset="0"/>
              <a:ea typeface="+mn-ea"/>
              <a:cs typeface="+mn-cs"/>
            </a:endParaRPr>
          </a:p>
        </p:txBody>
      </p:sp>
      <p:grpSp>
        <p:nvGrpSpPr>
          <p:cNvPr id="2" name="Group 15"/>
          <p:cNvGrpSpPr>
            <a:grpSpLocks/>
          </p:cNvGrpSpPr>
          <p:nvPr/>
        </p:nvGrpSpPr>
        <p:grpSpPr bwMode="auto">
          <a:xfrm>
            <a:off x="623888" y="1628775"/>
            <a:ext cx="2363787" cy="3248026"/>
            <a:chOff x="393" y="1138"/>
            <a:chExt cx="1489" cy="2046"/>
          </a:xfrm>
        </p:grpSpPr>
        <p:pic>
          <p:nvPicPr>
            <p:cNvPr id="421894" name="Picture 6"/>
            <p:cNvPicPr>
              <a:picLocks noChangeAspect="1" noChangeArrowheads="1"/>
            </p:cNvPicPr>
            <p:nvPr/>
          </p:nvPicPr>
          <p:blipFill>
            <a:blip r:embed="rId4"/>
            <a:srcRect l="27344" t="23175" r="56836" b="53645"/>
            <a:stretch>
              <a:fillRect/>
            </a:stretch>
          </p:blipFill>
          <p:spPr bwMode="auto">
            <a:xfrm>
              <a:off x="475" y="1138"/>
              <a:ext cx="1407" cy="1546"/>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21898" name="Text Box 10"/>
            <p:cNvSpPr txBox="1">
              <a:spLocks noChangeArrowheads="1"/>
            </p:cNvSpPr>
            <p:nvPr/>
          </p:nvSpPr>
          <p:spPr bwMode="auto">
            <a:xfrm>
              <a:off x="393" y="2738"/>
              <a:ext cx="1474" cy="446"/>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a:spAutoFit/>
            </a:bodyPr>
            <a:lstStyle/>
            <a:p>
              <a:r>
                <a:rPr lang="bn-IN" sz="2000" dirty="0" smtClean="0">
                  <a:solidFill>
                    <a:srgbClr val="FFFF00"/>
                  </a:solidFill>
                </a:rPr>
                <a:t>অ্যারিস্টট্ল : সেকেন্দারের শিক্ষক</a:t>
              </a:r>
              <a:endParaRPr lang="en-SG" sz="2000" dirty="0">
                <a:solidFill>
                  <a:srgbClr val="FFFF00"/>
                </a:solidFill>
              </a:endParaRPr>
            </a:p>
          </p:txBody>
        </p:sp>
      </p:grpSp>
      <p:grpSp>
        <p:nvGrpSpPr>
          <p:cNvPr id="3" name="Group 42"/>
          <p:cNvGrpSpPr>
            <a:grpSpLocks/>
          </p:cNvGrpSpPr>
          <p:nvPr/>
        </p:nvGrpSpPr>
        <p:grpSpPr bwMode="auto">
          <a:xfrm>
            <a:off x="5692775" y="1995488"/>
            <a:ext cx="2873375" cy="4060826"/>
            <a:chOff x="3586" y="1257"/>
            <a:chExt cx="1810" cy="2558"/>
          </a:xfrm>
        </p:grpSpPr>
        <p:pic>
          <p:nvPicPr>
            <p:cNvPr id="421895" name="Picture 7"/>
            <p:cNvPicPr>
              <a:picLocks noChangeAspect="1" noChangeArrowheads="1"/>
            </p:cNvPicPr>
            <p:nvPr/>
          </p:nvPicPr>
          <p:blipFill>
            <a:blip r:embed="rId5"/>
            <a:srcRect l="26953" t="23438" r="21289" b="7031"/>
            <a:stretch>
              <a:fillRect/>
            </a:stretch>
          </p:blipFill>
          <p:spPr bwMode="auto">
            <a:xfrm>
              <a:off x="3586" y="1992"/>
              <a:ext cx="1810" cy="1823"/>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21899" name="Text Box 11"/>
            <p:cNvSpPr txBox="1">
              <a:spLocks noChangeArrowheads="1"/>
            </p:cNvSpPr>
            <p:nvPr/>
          </p:nvSpPr>
          <p:spPr bwMode="auto">
            <a:xfrm>
              <a:off x="4205" y="1257"/>
              <a:ext cx="1080" cy="640"/>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a:spAutoFit/>
            </a:bodyPr>
            <a:lstStyle/>
            <a:p>
              <a:pPr algn="r">
                <a:spcBef>
                  <a:spcPct val="50000"/>
                </a:spcBef>
                <a:defRPr/>
              </a:pPr>
              <a:r>
                <a:rPr lang="bn-IN" sz="2000" dirty="0" smtClean="0">
                  <a:solidFill>
                    <a:srgbClr val="EEFF4B"/>
                  </a:solidFill>
                  <a:latin typeface="Comic Sans MS" pitchFamily="-107" charset="0"/>
                  <a:ea typeface="+mn-ea"/>
                  <a:cs typeface="+mn-cs"/>
                </a:rPr>
                <a:t>বুকেফ্যালুস্ কে সেকেন্দার প্রশিক্ষণ দেয় </a:t>
              </a:r>
              <a:endParaRPr lang="en-US" sz="2000" dirty="0">
                <a:solidFill>
                  <a:srgbClr val="EEFF4B"/>
                </a:solidFill>
                <a:latin typeface="Comic Sans MS" pitchFamily="-107" charset="0"/>
                <a:ea typeface="+mn-ea"/>
                <a:cs typeface="+mn-cs"/>
              </a:endParaRPr>
            </a:p>
          </p:txBody>
        </p:sp>
      </p:grpSp>
      <p:sp>
        <p:nvSpPr>
          <p:cNvPr id="16396" name="Text Box 36"/>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21928" name="Rectangle 4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07</a:t>
            </a:r>
          </a:p>
        </p:txBody>
      </p:sp>
      <p:grpSp>
        <p:nvGrpSpPr>
          <p:cNvPr id="29" name="Group 28"/>
          <p:cNvGrpSpPr/>
          <p:nvPr/>
        </p:nvGrpSpPr>
        <p:grpSpPr>
          <a:xfrm>
            <a:off x="7863212" y="3383096"/>
            <a:ext cx="984250" cy="550863"/>
            <a:chOff x="7931150" y="3429000"/>
            <a:chExt cx="984250" cy="550863"/>
          </a:xfrm>
        </p:grpSpPr>
        <p:sp>
          <p:nvSpPr>
            <p:cNvPr id="30"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1"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3"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গ্রীক সেকেন্দার</a:t>
              </a:r>
              <a:endParaRPr lang="en-US" sz="900" dirty="0">
                <a:solidFill>
                  <a:srgbClr val="000000"/>
                </a:solidFill>
                <a:latin typeface="Helvetica" charset="0"/>
              </a:endParaRPr>
            </a:p>
          </p:txBody>
        </p:sp>
        <p:sp>
          <p:nvSpPr>
            <p:cNvPr id="36"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নীরবতা</a:t>
              </a:r>
              <a:endParaRPr lang="en-US" sz="900" dirty="0">
                <a:solidFill>
                  <a:srgbClr val="000000"/>
                </a:solidFill>
                <a:latin typeface="Chicago" charset="0"/>
              </a:endParaRPr>
            </a:p>
          </p:txBody>
        </p:sp>
      </p:grpSp>
      <p:sp>
        <p:nvSpPr>
          <p:cNvPr id="21"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8434"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8435" name="Rectangle 5"/>
          <p:cNvSpPr>
            <a:spLocks noChangeArrowheads="1"/>
          </p:cNvSpPr>
          <p:nvPr/>
        </p:nvSpPr>
        <p:spPr bwMode="auto">
          <a:xfrm>
            <a:off x="2819400" y="931863"/>
            <a:ext cx="20097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charset="0"/>
              </a:rPr>
              <a:t>   SILENCE</a:t>
            </a:r>
          </a:p>
        </p:txBody>
      </p:sp>
      <p:sp>
        <p:nvSpPr>
          <p:cNvPr id="18436"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37"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38"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6234" name="Line 10"/>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8440" name="Line 12"/>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8441" name="Group 13"/>
          <p:cNvGrpSpPr>
            <a:grpSpLocks/>
          </p:cNvGrpSpPr>
          <p:nvPr/>
        </p:nvGrpSpPr>
        <p:grpSpPr bwMode="auto">
          <a:xfrm>
            <a:off x="709613" y="2190750"/>
            <a:ext cx="2432050" cy="2601913"/>
            <a:chOff x="447" y="1380"/>
            <a:chExt cx="1532" cy="1639"/>
          </a:xfrm>
        </p:grpSpPr>
        <p:sp>
          <p:nvSpPr>
            <p:cNvPr id="436238" name="Rectangle 14"/>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Times" pitchFamily="-107" charset="0"/>
                  <a:ea typeface="+mn-ea"/>
                  <a:cs typeface="+mn-cs"/>
                </a:rPr>
                <a:t>OT  </a:t>
              </a:r>
              <a:r>
                <a:rPr lang="en-US" sz="6600" b="0">
                  <a:solidFill>
                    <a:srgbClr val="7FFF00"/>
                  </a:solidFill>
                  <a:latin typeface="Times" pitchFamily="-107" charset="0"/>
                  <a:ea typeface="+mn-ea"/>
                  <a:cs typeface="+mn-cs"/>
                </a:rPr>
                <a:t>S </a:t>
              </a:r>
              <a:r>
                <a:rPr lang="en-US" sz="3600" b="0">
                  <a:solidFill>
                    <a:schemeClr val="tx2"/>
                  </a:solidFill>
                  <a:latin typeface="Times" pitchFamily="-107" charset="0"/>
                  <a:ea typeface="+mn-ea"/>
                  <a:cs typeface="+mn-cs"/>
                </a:rPr>
                <a:t>NT</a:t>
              </a:r>
            </a:p>
          </p:txBody>
        </p:sp>
        <p:sp>
          <p:nvSpPr>
            <p:cNvPr id="18487" name="AutoShape 15"/>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en-US"/>
            </a:p>
          </p:txBody>
        </p:sp>
      </p:grpSp>
      <p:sp>
        <p:nvSpPr>
          <p:cNvPr id="436240" name="Rectangle 16"/>
          <p:cNvSpPr>
            <a:spLocks noChangeArrowheads="1"/>
          </p:cNvSpPr>
          <p:nvPr/>
        </p:nvSpPr>
        <p:spPr bwMode="auto">
          <a:xfrm>
            <a:off x="4862513" y="874713"/>
            <a:ext cx="19891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pitchFamily="-107" charset="0"/>
                <a:ea typeface="+mn-ea"/>
                <a:cs typeface="+mn-cs"/>
              </a:rPr>
              <a:t>ca. 500 B.C</a:t>
            </a:r>
            <a:r>
              <a:rPr lang="en-US" sz="2800" b="0">
                <a:solidFill>
                  <a:srgbClr val="FAFD00"/>
                </a:solidFill>
                <a:latin typeface="Times" pitchFamily="-107" charset="0"/>
                <a:ea typeface="+mn-ea"/>
                <a:cs typeface="+mn-cs"/>
              </a:rPr>
              <a:t>.</a:t>
            </a:r>
          </a:p>
        </p:txBody>
      </p:sp>
      <p:sp>
        <p:nvSpPr>
          <p:cNvPr id="18443" name="Text Box 2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pic>
        <p:nvPicPr>
          <p:cNvPr id="18444" name="Picture 27"/>
          <p:cNvPicPr>
            <a:picLocks noChangeAspect="1" noChangeArrowheads="1"/>
          </p:cNvPicPr>
          <p:nvPr/>
        </p:nvPicPr>
        <p:blipFill>
          <a:blip r:embed="rId3">
            <a:extLst>
              <a:ext uri="{28A0092B-C50C-407E-A947-70E740481C1C}">
                <a14:useLocalDpi xmlns:a14="http://schemas.microsoft.com/office/drawing/2010/main" val="0"/>
              </a:ext>
            </a:extLst>
          </a:blip>
          <a:srcRect l="9735" t="8533" r="8066" b="11687"/>
          <a:stretch>
            <a:fillRect/>
          </a:stretch>
        </p:blipFill>
        <p:spPr bwMode="auto">
          <a:xfrm>
            <a:off x="800100" y="563563"/>
            <a:ext cx="7797800" cy="57626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36252" name="Text Box 28"/>
          <p:cNvSpPr txBox="1">
            <a:spLocks noChangeArrowheads="1"/>
          </p:cNvSpPr>
          <p:nvPr/>
        </p:nvSpPr>
        <p:spPr bwMode="auto">
          <a:xfrm>
            <a:off x="812800" y="53340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bn-IN" sz="3600" dirty="0" smtClean="0">
                <a:solidFill>
                  <a:srgbClr val="0033CC"/>
                </a:solidFill>
                <a:latin typeface="Comic Sans MS" pitchFamily="-107" charset="0"/>
                <a:ea typeface="+mn-ea"/>
                <a:cs typeface="+mn-cs"/>
              </a:rPr>
              <a:t>আফ্রিকা</a:t>
            </a:r>
            <a:endParaRPr lang="en-US" sz="3600" dirty="0">
              <a:solidFill>
                <a:srgbClr val="0033CC"/>
              </a:solidFill>
              <a:latin typeface="Comic Sans MS" pitchFamily="-107" charset="0"/>
              <a:ea typeface="+mn-ea"/>
              <a:cs typeface="+mn-cs"/>
            </a:endParaRPr>
          </a:p>
        </p:txBody>
      </p:sp>
      <p:sp>
        <p:nvSpPr>
          <p:cNvPr id="436253" name="Text Box 29"/>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bn-IN" sz="3600" dirty="0" smtClean="0">
                <a:solidFill>
                  <a:srgbClr val="0033CC"/>
                </a:solidFill>
                <a:latin typeface="Comic Sans MS" pitchFamily="-107" charset="0"/>
                <a:ea typeface="+mn-ea"/>
                <a:cs typeface="+mn-cs"/>
              </a:rPr>
              <a:t>আরোব</a:t>
            </a:r>
            <a:endParaRPr lang="en-US" sz="3600" dirty="0">
              <a:solidFill>
                <a:srgbClr val="0033CC"/>
              </a:solidFill>
              <a:latin typeface="Comic Sans MS" pitchFamily="-107" charset="0"/>
              <a:ea typeface="+mn-ea"/>
              <a:cs typeface="+mn-cs"/>
            </a:endParaRPr>
          </a:p>
        </p:txBody>
      </p:sp>
      <p:sp>
        <p:nvSpPr>
          <p:cNvPr id="436255" name="Text Box 31"/>
          <p:cNvSpPr txBox="1">
            <a:spLocks noChangeArrowheads="1"/>
          </p:cNvSpPr>
          <p:nvPr/>
        </p:nvSpPr>
        <p:spPr bwMode="auto">
          <a:xfrm>
            <a:off x="6184900" y="2286000"/>
            <a:ext cx="15875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bn-IN" sz="3600" dirty="0" smtClean="0">
                <a:solidFill>
                  <a:srgbClr val="0033CC"/>
                </a:solidFill>
                <a:latin typeface="Comic Sans MS" pitchFamily="-107" charset="0"/>
                <a:ea typeface="+mn-ea"/>
                <a:cs typeface="+mn-cs"/>
              </a:rPr>
              <a:t>এশিয়া</a:t>
            </a:r>
            <a:endParaRPr lang="en-US" sz="3600" dirty="0">
              <a:solidFill>
                <a:srgbClr val="0033CC"/>
              </a:solidFill>
              <a:latin typeface="Comic Sans MS" pitchFamily="-107" charset="0"/>
              <a:ea typeface="+mn-ea"/>
              <a:cs typeface="+mn-cs"/>
            </a:endParaRPr>
          </a:p>
        </p:txBody>
      </p:sp>
      <p:sp>
        <p:nvSpPr>
          <p:cNvPr id="18448" name="Text Box 37"/>
          <p:cNvSpPr txBox="1">
            <a:spLocks noChangeArrowheads="1"/>
          </p:cNvSpPr>
          <p:nvPr/>
        </p:nvSpPr>
        <p:spPr bwMode="auto">
          <a:xfrm rot="1299097">
            <a:off x="660400" y="3315772"/>
            <a:ext cx="2108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800" dirty="0" smtClean="0">
                <a:solidFill>
                  <a:schemeClr val="tx1"/>
                </a:solidFill>
              </a:rPr>
              <a:t>ভূমধ্য সাগর</a:t>
            </a:r>
            <a:endParaRPr lang="en-US" sz="1800" dirty="0">
              <a:solidFill>
                <a:schemeClr val="tx1"/>
              </a:solidFill>
            </a:endParaRPr>
          </a:p>
        </p:txBody>
      </p:sp>
      <p:sp>
        <p:nvSpPr>
          <p:cNvPr id="436264" name="Freeform 40"/>
          <p:cNvSpPr>
            <a:spLocks/>
          </p:cNvSpPr>
          <p:nvPr/>
        </p:nvSpPr>
        <p:spPr bwMode="auto">
          <a:xfrm>
            <a:off x="7620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6265" name="Freeform 41"/>
          <p:cNvSpPr>
            <a:spLocks/>
          </p:cNvSpPr>
          <p:nvPr/>
        </p:nvSpPr>
        <p:spPr bwMode="auto">
          <a:xfrm>
            <a:off x="3767138" y="1735138"/>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6268" name="Freeform 44"/>
          <p:cNvSpPr>
            <a:spLocks/>
          </p:cNvSpPr>
          <p:nvPr/>
        </p:nvSpPr>
        <p:spPr bwMode="auto">
          <a:xfrm>
            <a:off x="5289550" y="1266825"/>
            <a:ext cx="3048000" cy="3906838"/>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6269" name="Freeform 45"/>
          <p:cNvSpPr>
            <a:spLocks/>
          </p:cNvSpPr>
          <p:nvPr/>
        </p:nvSpPr>
        <p:spPr bwMode="auto">
          <a:xfrm>
            <a:off x="849313"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6270" name="Freeform 46"/>
          <p:cNvSpPr>
            <a:spLocks/>
          </p:cNvSpPr>
          <p:nvPr/>
        </p:nvSpPr>
        <p:spPr bwMode="auto">
          <a:xfrm>
            <a:off x="2397125" y="3590925"/>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3" name="Group 98"/>
          <p:cNvGrpSpPr>
            <a:grpSpLocks/>
          </p:cNvGrpSpPr>
          <p:nvPr/>
        </p:nvGrpSpPr>
        <p:grpSpPr bwMode="auto">
          <a:xfrm>
            <a:off x="3522840" y="1781060"/>
            <a:ext cx="4781973" cy="3791769"/>
            <a:chOff x="-2837" y="374"/>
            <a:chExt cx="2874" cy="1959"/>
          </a:xfrm>
        </p:grpSpPr>
        <p:pic>
          <p:nvPicPr>
            <p:cNvPr id="436323" name="Picture 99"/>
            <p:cNvPicPr>
              <a:picLocks noChangeAspect="1" noChangeArrowheads="1"/>
            </p:cNvPicPr>
            <p:nvPr/>
          </p:nvPicPr>
          <p:blipFill>
            <a:blip r:embed="rId4">
              <a:extLst>
                <a:ext uri="{28A0092B-C50C-407E-A947-70E740481C1C}">
                  <a14:useLocalDpi xmlns:a14="http://schemas.microsoft.com/office/drawing/2010/main" val="0"/>
                </a:ext>
              </a:extLst>
            </a:blip>
            <a:srcRect b="10214"/>
            <a:stretch>
              <a:fillRect/>
            </a:stretch>
          </p:blipFill>
          <p:spPr bwMode="auto">
            <a:xfrm>
              <a:off x="-2837" y="374"/>
              <a:ext cx="2874" cy="1934"/>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436324" name="Text Box 100"/>
            <p:cNvSpPr txBox="1">
              <a:spLocks noChangeArrowheads="1"/>
            </p:cNvSpPr>
            <p:nvPr/>
          </p:nvSpPr>
          <p:spPr bwMode="auto">
            <a:xfrm>
              <a:off x="-2831" y="2081"/>
              <a:ext cx="1712" cy="25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bn-IN" sz="2000" dirty="0" smtClean="0">
                  <a:solidFill>
                    <a:srgbClr val="FFEA18"/>
                  </a:solidFill>
                  <a:latin typeface="Comic Sans MS" pitchFamily="-107" charset="0"/>
                  <a:ea typeface="+mn-ea"/>
                  <a:cs typeface="+mn-cs"/>
                </a:rPr>
                <a:t>প্রাচীণ ফিলিপ্পাই</a:t>
              </a:r>
              <a:endParaRPr lang="en-US" sz="2000" dirty="0">
                <a:solidFill>
                  <a:srgbClr val="FFEA18"/>
                </a:solidFill>
                <a:latin typeface="Comic Sans MS" pitchFamily="-107" charset="0"/>
                <a:ea typeface="+mn-ea"/>
                <a:cs typeface="+mn-cs"/>
              </a:endParaRPr>
            </a:p>
          </p:txBody>
        </p:sp>
      </p:grpSp>
      <p:sp>
        <p:nvSpPr>
          <p:cNvPr id="436274" name="AutoShape 50"/>
          <p:cNvSpPr>
            <a:spLocks noChangeArrowheads="1"/>
          </p:cNvSpPr>
          <p:nvPr/>
        </p:nvSpPr>
        <p:spPr bwMode="auto">
          <a:xfrm>
            <a:off x="1133475" y="1079500"/>
            <a:ext cx="571500" cy="647700"/>
          </a:xfrm>
          <a:prstGeom prst="irregularSeal2">
            <a:avLst/>
          </a:prstGeom>
          <a:solidFill>
            <a:srgbClr val="EEFF4B"/>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6275" name="AutoShape 51"/>
          <p:cNvSpPr>
            <a:spLocks noChangeArrowheads="1"/>
          </p:cNvSpPr>
          <p:nvPr/>
        </p:nvSpPr>
        <p:spPr bwMode="auto">
          <a:xfrm>
            <a:off x="952500" y="844550"/>
            <a:ext cx="987425" cy="1204913"/>
          </a:xfrm>
          <a:prstGeom prst="irregularSeal2">
            <a:avLst/>
          </a:prstGeom>
          <a:solidFill>
            <a:srgbClr val="EEFF4B"/>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6276" name="AutoShape 52"/>
          <p:cNvSpPr>
            <a:spLocks noChangeArrowheads="1"/>
          </p:cNvSpPr>
          <p:nvPr/>
        </p:nvSpPr>
        <p:spPr bwMode="auto">
          <a:xfrm rot="-1508760">
            <a:off x="682625" y="798513"/>
            <a:ext cx="1520825" cy="1466850"/>
          </a:xfrm>
          <a:prstGeom prst="irregularSeal2">
            <a:avLst/>
          </a:prstGeom>
          <a:solidFill>
            <a:srgbClr val="FFFF00"/>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6277" name="Line 53"/>
          <p:cNvSpPr>
            <a:spLocks noChangeShapeType="1"/>
          </p:cNvSpPr>
          <p:nvPr/>
        </p:nvSpPr>
        <p:spPr bwMode="auto">
          <a:xfrm flipH="1">
            <a:off x="1609725" y="1933575"/>
            <a:ext cx="2667000" cy="2654300"/>
          </a:xfrm>
          <a:prstGeom prst="line">
            <a:avLst/>
          </a:prstGeom>
          <a:noFill/>
          <a:ln w="57150">
            <a:solidFill>
              <a:srgbClr val="FF33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36278" name="Line 54"/>
          <p:cNvSpPr>
            <a:spLocks noChangeShapeType="1"/>
          </p:cNvSpPr>
          <p:nvPr/>
        </p:nvSpPr>
        <p:spPr bwMode="auto">
          <a:xfrm>
            <a:off x="663575" y="1524000"/>
            <a:ext cx="7086600" cy="2501900"/>
          </a:xfrm>
          <a:prstGeom prst="line">
            <a:avLst/>
          </a:prstGeom>
          <a:noFill/>
          <a:ln w="57150">
            <a:solidFill>
              <a:srgbClr val="FF33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4" name="Group 103"/>
          <p:cNvGrpSpPr>
            <a:grpSpLocks/>
          </p:cNvGrpSpPr>
          <p:nvPr/>
        </p:nvGrpSpPr>
        <p:grpSpPr bwMode="auto">
          <a:xfrm>
            <a:off x="2203450" y="3141663"/>
            <a:ext cx="812800" cy="1155700"/>
            <a:chOff x="1388" y="1979"/>
            <a:chExt cx="512" cy="728"/>
          </a:xfrm>
        </p:grpSpPr>
        <p:sp>
          <p:nvSpPr>
            <p:cNvPr id="436273" name="Oval 49"/>
            <p:cNvSpPr>
              <a:spLocks noChangeArrowheads="1"/>
            </p:cNvSpPr>
            <p:nvPr/>
          </p:nvSpPr>
          <p:spPr bwMode="auto">
            <a:xfrm>
              <a:off x="1388" y="1979"/>
              <a:ext cx="512" cy="728"/>
            </a:xfrm>
            <a:prstGeom prst="ellipse">
              <a:avLst/>
            </a:prstGeom>
            <a:noFill/>
            <a:ln w="76200">
              <a:solidFill>
                <a:schemeClr val="tx1"/>
              </a:solidFill>
              <a:round/>
              <a:headEnd/>
              <a:tailEnd/>
            </a:ln>
            <a:effectLst>
              <a:outerShdw blurRad="63500" dist="99190" dir="2388334"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6272" name="Oval 48"/>
            <p:cNvSpPr>
              <a:spLocks noChangeArrowheads="1"/>
            </p:cNvSpPr>
            <p:nvPr/>
          </p:nvSpPr>
          <p:spPr bwMode="auto">
            <a:xfrm>
              <a:off x="1481" y="2094"/>
              <a:ext cx="320" cy="512"/>
            </a:xfrm>
            <a:prstGeom prst="ellipse">
              <a:avLst/>
            </a:prstGeom>
            <a:noFill/>
            <a:ln w="76200">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18461" name="Text Box 81"/>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8462" name="Text Box 87"/>
          <p:cNvSpPr txBox="1">
            <a:spLocks noChangeArrowheads="1"/>
          </p:cNvSpPr>
          <p:nvPr/>
        </p:nvSpPr>
        <p:spPr bwMode="auto">
          <a:xfrm>
            <a:off x="8585200"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5</a:t>
            </a:r>
            <a:endParaRPr lang="en-US" b="0">
              <a:solidFill>
                <a:srgbClr val="FFFFFF"/>
              </a:solidFill>
              <a:latin typeface="Arial" charset="0"/>
            </a:endParaRPr>
          </a:p>
        </p:txBody>
      </p:sp>
      <p:sp>
        <p:nvSpPr>
          <p:cNvPr id="436316" name="Rectangle 9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08</a:t>
            </a:r>
          </a:p>
        </p:txBody>
      </p:sp>
      <p:grpSp>
        <p:nvGrpSpPr>
          <p:cNvPr id="5" name="Group 84"/>
          <p:cNvGrpSpPr>
            <a:grpSpLocks/>
          </p:cNvGrpSpPr>
          <p:nvPr/>
        </p:nvGrpSpPr>
        <p:grpSpPr bwMode="auto">
          <a:xfrm>
            <a:off x="2182813" y="684213"/>
            <a:ext cx="5797668" cy="1077913"/>
            <a:chOff x="1382" y="384"/>
            <a:chExt cx="3009" cy="679"/>
          </a:xfrm>
        </p:grpSpPr>
        <p:sp>
          <p:nvSpPr>
            <p:cNvPr id="436280" name="Rectangle 56"/>
            <p:cNvSpPr>
              <a:spLocks noChangeArrowheads="1"/>
            </p:cNvSpPr>
            <p:nvPr/>
          </p:nvSpPr>
          <p:spPr bwMode="auto">
            <a:xfrm>
              <a:off x="1413" y="407"/>
              <a:ext cx="2978" cy="523"/>
            </a:xfrm>
            <a:prstGeom prst="rect">
              <a:avLst/>
            </a:prstGeom>
            <a:solidFill>
              <a:srgbClr val="0033CC"/>
            </a:solidFill>
            <a:ln w="76200">
              <a:solidFill>
                <a:schemeClr val="accent2"/>
              </a:solidFill>
              <a:miter lim="800000"/>
              <a:headEnd/>
              <a:tailEnd/>
            </a:ln>
            <a:effectLst>
              <a:outerShdw blurRad="63500" dist="89803" dir="2700000" algn="ctr" rotWithShape="0">
                <a:schemeClr val="bg2">
                  <a:alpha val="74998"/>
                </a:schemeClr>
              </a:outerShdw>
            </a:effectLst>
          </p:spPr>
          <p:txBody>
            <a:bodyPr>
              <a:spAutoFit/>
            </a:bodyPr>
            <a:lstStyle/>
            <a:p>
              <a:pPr>
                <a:defRPr/>
              </a:pPr>
              <a:endParaRPr lang="en-US" sz="2400" dirty="0">
                <a:solidFill>
                  <a:schemeClr val="tx1"/>
                </a:solidFill>
              </a:endParaRPr>
            </a:p>
            <a:p>
              <a:pPr>
                <a:defRPr/>
              </a:pPr>
              <a:endParaRPr lang="en-US" sz="2400" dirty="0">
                <a:solidFill>
                  <a:schemeClr val="tx1"/>
                </a:solidFill>
              </a:endParaRPr>
            </a:p>
          </p:txBody>
        </p:sp>
        <p:sp>
          <p:nvSpPr>
            <p:cNvPr id="436281" name="Rectangle 57"/>
            <p:cNvSpPr>
              <a:spLocks noChangeArrowheads="1"/>
            </p:cNvSpPr>
            <p:nvPr/>
          </p:nvSpPr>
          <p:spPr bwMode="auto">
            <a:xfrm>
              <a:off x="1382" y="384"/>
              <a:ext cx="2875" cy="679"/>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r>
                <a:rPr lang="bn-IN" sz="3200" dirty="0" smtClean="0">
                  <a:solidFill>
                    <a:schemeClr val="tx1"/>
                  </a:solidFill>
                </a:rPr>
                <a:t>ম্যাসেডোনিয়া: সেকেন্দারের জন্মস্থান</a:t>
              </a:r>
              <a:endParaRPr lang="en-SG" sz="3200" dirty="0">
                <a:solidFill>
                  <a:schemeClr val="tx1"/>
                </a:solidFill>
              </a:endParaRPr>
            </a:p>
          </p:txBody>
        </p:sp>
      </p:grpSp>
      <p:grpSp>
        <p:nvGrpSpPr>
          <p:cNvPr id="6" name="Group 104"/>
          <p:cNvGrpSpPr>
            <a:grpSpLocks/>
          </p:cNvGrpSpPr>
          <p:nvPr/>
        </p:nvGrpSpPr>
        <p:grpSpPr bwMode="auto">
          <a:xfrm>
            <a:off x="2794000" y="3265488"/>
            <a:ext cx="1976438" cy="973140"/>
            <a:chOff x="4307" y="335"/>
            <a:chExt cx="1245" cy="613"/>
          </a:xfrm>
        </p:grpSpPr>
        <p:sp>
          <p:nvSpPr>
            <p:cNvPr id="436293" name="Rectangle 69"/>
            <p:cNvSpPr>
              <a:spLocks noChangeArrowheads="1"/>
            </p:cNvSpPr>
            <p:nvPr/>
          </p:nvSpPr>
          <p:spPr bwMode="auto">
            <a:xfrm>
              <a:off x="4315" y="335"/>
              <a:ext cx="1209" cy="336"/>
            </a:xfrm>
            <a:prstGeom prst="rect">
              <a:avLst/>
            </a:prstGeom>
            <a:solidFill>
              <a:srgbClr val="0033CC"/>
            </a:solidFill>
            <a:ln w="76200">
              <a:solidFill>
                <a:schemeClr val="accent2"/>
              </a:solidFill>
              <a:miter lim="800000"/>
              <a:headEnd/>
              <a:tailEnd/>
            </a:ln>
            <a:effectLst>
              <a:outerShdw blurRad="63500" dist="89803" dir="2700000" algn="ctr" rotWithShape="0">
                <a:schemeClr val="bg2">
                  <a:alpha val="74998"/>
                </a:schemeClr>
              </a:outerShdw>
            </a:effectLst>
          </p:spPr>
          <p:txBody>
            <a:bodyPr>
              <a:spAutoFit/>
            </a:bodyPr>
            <a:lstStyle/>
            <a:p>
              <a:pPr algn="ctr">
                <a:defRPr/>
              </a:pPr>
              <a:endParaRPr lang="en-US" sz="2400">
                <a:solidFill>
                  <a:schemeClr val="tx1"/>
                </a:solidFill>
                <a:latin typeface="Comic Sans MS" pitchFamily="-107" charset="0"/>
                <a:ea typeface="+mn-ea"/>
                <a:cs typeface="+mn-cs"/>
              </a:endParaRPr>
            </a:p>
          </p:txBody>
        </p:sp>
        <p:sp>
          <p:nvSpPr>
            <p:cNvPr id="436294" name="Rectangle 70"/>
            <p:cNvSpPr>
              <a:spLocks noChangeArrowheads="1"/>
            </p:cNvSpPr>
            <p:nvPr/>
          </p:nvSpPr>
          <p:spPr bwMode="auto">
            <a:xfrm>
              <a:off x="4307" y="347"/>
              <a:ext cx="1245" cy="601"/>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defRPr/>
              </a:pPr>
              <a:r>
                <a:rPr lang="bn-IN" sz="3200" dirty="0" smtClean="0">
                  <a:solidFill>
                    <a:schemeClr val="tx1"/>
                  </a:solidFill>
                </a:rPr>
                <a:t>ইস্রায়েল</a:t>
              </a:r>
              <a:endParaRPr lang="en-SG" sz="3200" dirty="0" smtClean="0">
                <a:solidFill>
                  <a:schemeClr val="tx1"/>
                </a:solidFill>
              </a:endParaRPr>
            </a:p>
            <a:p>
              <a:pPr algn="ctr">
                <a:defRPr/>
              </a:pPr>
              <a:endParaRPr lang="en-US" sz="2400" dirty="0">
                <a:solidFill>
                  <a:schemeClr val="tx1"/>
                </a:solidFill>
                <a:latin typeface="Comic Sans MS" pitchFamily="-107" charset="0"/>
                <a:ea typeface="+mn-ea"/>
                <a:cs typeface="+mn-cs"/>
              </a:endParaRPr>
            </a:p>
          </p:txBody>
        </p:sp>
      </p:grpSp>
      <p:grpSp>
        <p:nvGrpSpPr>
          <p:cNvPr id="7" name="Group 106"/>
          <p:cNvGrpSpPr>
            <a:grpSpLocks/>
          </p:cNvGrpSpPr>
          <p:nvPr/>
        </p:nvGrpSpPr>
        <p:grpSpPr bwMode="auto">
          <a:xfrm>
            <a:off x="2563460" y="4735514"/>
            <a:ext cx="4762500" cy="1817688"/>
            <a:chOff x="-675" y="3325"/>
            <a:chExt cx="3000" cy="1145"/>
          </a:xfrm>
        </p:grpSpPr>
        <p:sp>
          <p:nvSpPr>
            <p:cNvPr id="18476" name="Rectangle 105"/>
            <p:cNvSpPr>
              <a:spLocks noChangeArrowheads="1"/>
            </p:cNvSpPr>
            <p:nvPr/>
          </p:nvSpPr>
          <p:spPr bwMode="auto">
            <a:xfrm>
              <a:off x="-675" y="3367"/>
              <a:ext cx="2890" cy="1103"/>
            </a:xfrm>
            <a:prstGeom prst="rect">
              <a:avLst/>
            </a:prstGeom>
            <a:solidFill>
              <a:srgbClr val="0033CC"/>
            </a:solidFill>
            <a:ln w="76200">
              <a:solidFill>
                <a:schemeClr val="accent2"/>
              </a:solidFill>
              <a:miter lim="800000"/>
              <a:headEnd/>
              <a:tailEnd/>
            </a:ln>
          </p:spPr>
          <p:txBody>
            <a:bodyPr wrap="none" anchor="ctr"/>
            <a:lstStyle/>
            <a:p>
              <a:endParaRPr lang="en-US"/>
            </a:p>
          </p:txBody>
        </p:sp>
        <p:sp>
          <p:nvSpPr>
            <p:cNvPr id="436288" name="Text Box 64"/>
            <p:cNvSpPr txBox="1">
              <a:spLocks noChangeArrowheads="1"/>
            </p:cNvSpPr>
            <p:nvPr/>
          </p:nvSpPr>
          <p:spPr bwMode="auto">
            <a:xfrm>
              <a:off x="-633" y="3325"/>
              <a:ext cx="2958" cy="1105"/>
            </a:xfrm>
            <a:prstGeom prst="rect">
              <a:avLst/>
            </a:prstGeom>
            <a:noFill/>
            <a:ln w="76200">
              <a:noFill/>
              <a:miter lim="800000"/>
              <a:headEnd/>
              <a:tailEnd/>
            </a:ln>
            <a:effectLst>
              <a:outerShdw blurRad="63500" dist="99190" dir="3011666"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r>
                <a:rPr lang="en-US" sz="3600" dirty="0" smtClean="0">
                  <a:solidFill>
                    <a:schemeClr val="tx1"/>
                  </a:solidFill>
                </a:rPr>
                <a:t>"</a:t>
              </a:r>
              <a:r>
                <a:rPr lang="bn-IN" sz="3600" dirty="0" smtClean="0">
                  <a:solidFill>
                    <a:schemeClr val="tx1"/>
                  </a:solidFill>
                </a:rPr>
                <a:t>হেলেনিজম্" ... গ্রিক সংস্কৃতি, আদোব কায়দা ও "বাজারী গ্রিক"</a:t>
              </a:r>
              <a:endParaRPr lang="en-SG" sz="3600" dirty="0">
                <a:solidFill>
                  <a:schemeClr val="tx1"/>
                </a:solidFill>
              </a:endParaRPr>
            </a:p>
          </p:txBody>
        </p:sp>
      </p:grpSp>
      <p:sp>
        <p:nvSpPr>
          <p:cNvPr id="436326" name="Oval 102"/>
          <p:cNvSpPr>
            <a:spLocks noChangeArrowheads="1"/>
          </p:cNvSpPr>
          <p:nvPr/>
        </p:nvSpPr>
        <p:spPr bwMode="auto">
          <a:xfrm>
            <a:off x="2786592" y="5612143"/>
            <a:ext cx="4078288" cy="846137"/>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57" name="Group 56"/>
          <p:cNvGrpSpPr/>
          <p:nvPr/>
        </p:nvGrpSpPr>
        <p:grpSpPr>
          <a:xfrm>
            <a:off x="7929314" y="3328012"/>
            <a:ext cx="984250" cy="550863"/>
            <a:chOff x="7931150" y="3429000"/>
            <a:chExt cx="984250" cy="550863"/>
          </a:xfrm>
        </p:grpSpPr>
        <p:sp>
          <p:nvSpPr>
            <p:cNvPr id="58"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9"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0"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1"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গ্রীক সেকেন্দার</a:t>
              </a:r>
              <a:endParaRPr lang="en-US" sz="900" dirty="0">
                <a:solidFill>
                  <a:srgbClr val="000000"/>
                </a:solidFill>
                <a:latin typeface="Helvetica" charset="0"/>
              </a:endParaRPr>
            </a:p>
          </p:txBody>
        </p:sp>
        <p:sp>
          <p:nvSpPr>
            <p:cNvPr id="64"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নীরবতা</a:t>
              </a:r>
              <a:endParaRPr lang="en-US" sz="900" dirty="0">
                <a:solidFill>
                  <a:srgbClr val="000000"/>
                </a:solidFill>
                <a:latin typeface="Chicago" charset="0"/>
              </a:endParaRPr>
            </a:p>
          </p:txBody>
        </p:sp>
      </p:grpSp>
      <p:sp>
        <p:nvSpPr>
          <p:cNvPr id="65"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36274"/>
                                        </p:tgtEl>
                                        <p:attrNameLst>
                                          <p:attrName>style.visibility</p:attrName>
                                        </p:attrNameLst>
                                      </p:cBhvr>
                                      <p:to>
                                        <p:strVal val="visible"/>
                                      </p:to>
                                    </p:set>
                                    <p:anim calcmode="lin" valueType="num">
                                      <p:cBhvr>
                                        <p:cTn id="7" dur="500" fill="hold"/>
                                        <p:tgtEl>
                                          <p:spTgt spid="436274"/>
                                        </p:tgtEl>
                                        <p:attrNameLst>
                                          <p:attrName>ppt_w</p:attrName>
                                        </p:attrNameLst>
                                      </p:cBhvr>
                                      <p:tavLst>
                                        <p:tav tm="0">
                                          <p:val>
                                            <p:fltVal val="0"/>
                                          </p:val>
                                        </p:tav>
                                        <p:tav tm="100000">
                                          <p:val>
                                            <p:strVal val="#ppt_w"/>
                                          </p:val>
                                        </p:tav>
                                      </p:tavLst>
                                    </p:anim>
                                    <p:anim calcmode="lin" valueType="num">
                                      <p:cBhvr>
                                        <p:cTn id="8" dur="500" fill="hold"/>
                                        <p:tgtEl>
                                          <p:spTgt spid="436274"/>
                                        </p:tgtEl>
                                        <p:attrNameLst>
                                          <p:attrName>ppt_h</p:attrName>
                                        </p:attrNameLst>
                                      </p:cBhvr>
                                      <p:tavLst>
                                        <p:tav tm="0">
                                          <p:val>
                                            <p:fltVal val="0"/>
                                          </p:val>
                                        </p:tav>
                                        <p:tav tm="100000">
                                          <p:val>
                                            <p:strVal val="#ppt_h"/>
                                          </p:val>
                                        </p:tav>
                                      </p:tavLst>
                                    </p:anim>
                                    <p:anim calcmode="lin" valueType="num">
                                      <p:cBhvr>
                                        <p:cTn id="9" dur="500" fill="hold"/>
                                        <p:tgtEl>
                                          <p:spTgt spid="436274"/>
                                        </p:tgtEl>
                                        <p:attrNameLst>
                                          <p:attrName>ppt_x</p:attrName>
                                        </p:attrNameLst>
                                      </p:cBhvr>
                                      <p:tavLst>
                                        <p:tav tm="0">
                                          <p:val>
                                            <p:fltVal val="0.5"/>
                                          </p:val>
                                        </p:tav>
                                        <p:tav tm="100000">
                                          <p:val>
                                            <p:strVal val="#ppt_x"/>
                                          </p:val>
                                        </p:tav>
                                      </p:tavLst>
                                    </p:anim>
                                    <p:anim calcmode="lin" valueType="num">
                                      <p:cBhvr>
                                        <p:cTn id="10" dur="500" fill="hold"/>
                                        <p:tgtEl>
                                          <p:spTgt spid="43627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436275"/>
                                        </p:tgtEl>
                                        <p:attrNameLst>
                                          <p:attrName>style.visibility</p:attrName>
                                        </p:attrNameLst>
                                      </p:cBhvr>
                                      <p:to>
                                        <p:strVal val="visible"/>
                                      </p:to>
                                    </p:set>
                                    <p:anim calcmode="lin" valueType="num">
                                      <p:cBhvr>
                                        <p:cTn id="14" dur="500" fill="hold"/>
                                        <p:tgtEl>
                                          <p:spTgt spid="436275"/>
                                        </p:tgtEl>
                                        <p:attrNameLst>
                                          <p:attrName>ppt_w</p:attrName>
                                        </p:attrNameLst>
                                      </p:cBhvr>
                                      <p:tavLst>
                                        <p:tav tm="0">
                                          <p:val>
                                            <p:fltVal val="0"/>
                                          </p:val>
                                        </p:tav>
                                        <p:tav tm="100000">
                                          <p:val>
                                            <p:strVal val="#ppt_w"/>
                                          </p:val>
                                        </p:tav>
                                      </p:tavLst>
                                    </p:anim>
                                    <p:anim calcmode="lin" valueType="num">
                                      <p:cBhvr>
                                        <p:cTn id="15" dur="500" fill="hold"/>
                                        <p:tgtEl>
                                          <p:spTgt spid="436275"/>
                                        </p:tgtEl>
                                        <p:attrNameLst>
                                          <p:attrName>ppt_h</p:attrName>
                                        </p:attrNameLst>
                                      </p:cBhvr>
                                      <p:tavLst>
                                        <p:tav tm="0">
                                          <p:val>
                                            <p:fltVal val="0"/>
                                          </p:val>
                                        </p:tav>
                                        <p:tav tm="100000">
                                          <p:val>
                                            <p:strVal val="#ppt_h"/>
                                          </p:val>
                                        </p:tav>
                                      </p:tavLst>
                                    </p:anim>
                                    <p:anim calcmode="lin" valueType="num">
                                      <p:cBhvr>
                                        <p:cTn id="16" dur="500" fill="hold"/>
                                        <p:tgtEl>
                                          <p:spTgt spid="436275"/>
                                        </p:tgtEl>
                                        <p:attrNameLst>
                                          <p:attrName>ppt_x</p:attrName>
                                        </p:attrNameLst>
                                      </p:cBhvr>
                                      <p:tavLst>
                                        <p:tav tm="0">
                                          <p:val>
                                            <p:fltVal val="0.5"/>
                                          </p:val>
                                        </p:tav>
                                        <p:tav tm="100000">
                                          <p:val>
                                            <p:strVal val="#ppt_x"/>
                                          </p:val>
                                        </p:tav>
                                      </p:tavLst>
                                    </p:anim>
                                    <p:anim calcmode="lin" valueType="num">
                                      <p:cBhvr>
                                        <p:cTn id="17" dur="500" fill="hold"/>
                                        <p:tgtEl>
                                          <p:spTgt spid="436275"/>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100"/>
                            </p:stCondLst>
                            <p:childTnLst>
                              <p:par>
                                <p:cTn id="19" presetID="23" presetClass="entr" presetSubtype="528" fill="hold" grpId="0" nodeType="afterEffect">
                                  <p:stCondLst>
                                    <p:cond delay="100"/>
                                  </p:stCondLst>
                                  <p:childTnLst>
                                    <p:set>
                                      <p:cBhvr>
                                        <p:cTn id="20" dur="1" fill="hold">
                                          <p:stCondLst>
                                            <p:cond delay="0"/>
                                          </p:stCondLst>
                                        </p:cTn>
                                        <p:tgtEl>
                                          <p:spTgt spid="436276"/>
                                        </p:tgtEl>
                                        <p:attrNameLst>
                                          <p:attrName>style.visibility</p:attrName>
                                        </p:attrNameLst>
                                      </p:cBhvr>
                                      <p:to>
                                        <p:strVal val="visible"/>
                                      </p:to>
                                    </p:set>
                                    <p:anim calcmode="lin" valueType="num">
                                      <p:cBhvr>
                                        <p:cTn id="21" dur="500" fill="hold"/>
                                        <p:tgtEl>
                                          <p:spTgt spid="436276"/>
                                        </p:tgtEl>
                                        <p:attrNameLst>
                                          <p:attrName>ppt_w</p:attrName>
                                        </p:attrNameLst>
                                      </p:cBhvr>
                                      <p:tavLst>
                                        <p:tav tm="0">
                                          <p:val>
                                            <p:fltVal val="0"/>
                                          </p:val>
                                        </p:tav>
                                        <p:tav tm="100000">
                                          <p:val>
                                            <p:strVal val="#ppt_w"/>
                                          </p:val>
                                        </p:tav>
                                      </p:tavLst>
                                    </p:anim>
                                    <p:anim calcmode="lin" valueType="num">
                                      <p:cBhvr>
                                        <p:cTn id="22" dur="500" fill="hold"/>
                                        <p:tgtEl>
                                          <p:spTgt spid="436276"/>
                                        </p:tgtEl>
                                        <p:attrNameLst>
                                          <p:attrName>ppt_h</p:attrName>
                                        </p:attrNameLst>
                                      </p:cBhvr>
                                      <p:tavLst>
                                        <p:tav tm="0">
                                          <p:val>
                                            <p:fltVal val="0"/>
                                          </p:val>
                                        </p:tav>
                                        <p:tav tm="100000">
                                          <p:val>
                                            <p:strVal val="#ppt_h"/>
                                          </p:val>
                                        </p:tav>
                                      </p:tavLst>
                                    </p:anim>
                                    <p:anim calcmode="lin" valueType="num">
                                      <p:cBhvr>
                                        <p:cTn id="23" dur="500" fill="hold"/>
                                        <p:tgtEl>
                                          <p:spTgt spid="436276"/>
                                        </p:tgtEl>
                                        <p:attrNameLst>
                                          <p:attrName>ppt_x</p:attrName>
                                        </p:attrNameLst>
                                      </p:cBhvr>
                                      <p:tavLst>
                                        <p:tav tm="0">
                                          <p:val>
                                            <p:fltVal val="0.5"/>
                                          </p:val>
                                        </p:tav>
                                        <p:tav tm="100000">
                                          <p:val>
                                            <p:strVal val="#ppt_x"/>
                                          </p:val>
                                        </p:tav>
                                      </p:tavLst>
                                    </p:anim>
                                    <p:anim calcmode="lin" valueType="num">
                                      <p:cBhvr>
                                        <p:cTn id="24" dur="500" fill="hold"/>
                                        <p:tgtEl>
                                          <p:spTgt spid="43627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700"/>
                            </p:stCondLst>
                            <p:childTnLst>
                              <p:par>
                                <p:cTn id="26" presetID="2" presetClass="entr" presetSubtype="8"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xit" presetSubtype="0" fill="hold" nodeType="clickEffect">
                                  <p:stCondLst>
                                    <p:cond delay="0"/>
                                  </p:stCondLst>
                                  <p:childTnLst>
                                    <p:animEffect transition="out" filter="fade">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childTnLst>
                          </p:cTn>
                        </p:par>
                        <p:par>
                          <p:cTn id="40" fill="hold" nodeType="afterGroup">
                            <p:stCondLst>
                              <p:cond delay="500"/>
                            </p:stCondLst>
                            <p:childTnLst>
                              <p:par>
                                <p:cTn id="41" presetID="22" presetClass="entr" presetSubtype="2" fill="hold" nodeType="afterEffect">
                                  <p:stCondLst>
                                    <p:cond delay="0"/>
                                  </p:stCondLst>
                                  <p:childTnLst>
                                    <p:set>
                                      <p:cBhvr>
                                        <p:cTn id="42" dur="1" fill="hold">
                                          <p:stCondLst>
                                            <p:cond delay="0"/>
                                          </p:stCondLst>
                                        </p:cTn>
                                        <p:tgtEl>
                                          <p:spTgt spid="436277"/>
                                        </p:tgtEl>
                                        <p:attrNameLst>
                                          <p:attrName>style.visibility</p:attrName>
                                        </p:attrNameLst>
                                      </p:cBhvr>
                                      <p:to>
                                        <p:strVal val="visible"/>
                                      </p:to>
                                    </p:set>
                                    <p:animEffect transition="in" filter="wipe(right)">
                                      <p:cBhvr>
                                        <p:cTn id="43" dur="500"/>
                                        <p:tgtEl>
                                          <p:spTgt spid="436277"/>
                                        </p:tgtEl>
                                      </p:cBhvr>
                                    </p:animEffect>
                                  </p:childTnLst>
                                </p:cTn>
                              </p:par>
                            </p:childTnLst>
                          </p:cTn>
                        </p:par>
                        <p:par>
                          <p:cTn id="44" fill="hold" nodeType="afterGroup">
                            <p:stCondLst>
                              <p:cond delay="1000"/>
                            </p:stCondLst>
                            <p:childTnLst>
                              <p:par>
                                <p:cTn id="45" presetID="22" presetClass="entr" presetSubtype="2" fill="hold" nodeType="afterEffect">
                                  <p:stCondLst>
                                    <p:cond delay="0"/>
                                  </p:stCondLst>
                                  <p:childTnLst>
                                    <p:set>
                                      <p:cBhvr>
                                        <p:cTn id="46" dur="1" fill="hold">
                                          <p:stCondLst>
                                            <p:cond delay="0"/>
                                          </p:stCondLst>
                                        </p:cTn>
                                        <p:tgtEl>
                                          <p:spTgt spid="436278"/>
                                        </p:tgtEl>
                                        <p:attrNameLst>
                                          <p:attrName>style.visibility</p:attrName>
                                        </p:attrNameLst>
                                      </p:cBhvr>
                                      <p:to>
                                        <p:strVal val="visible"/>
                                      </p:to>
                                    </p:set>
                                    <p:animEffect transition="in" filter="wipe(right)">
                                      <p:cBhvr>
                                        <p:cTn id="47" dur="500"/>
                                        <p:tgtEl>
                                          <p:spTgt spid="43627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500" fill="hold"/>
                                        <p:tgtEl>
                                          <p:spTgt spid="6"/>
                                        </p:tgtEl>
                                        <p:attrNameLst>
                                          <p:attrName>ppt_x</p:attrName>
                                        </p:attrNameLst>
                                      </p:cBhvr>
                                      <p:tavLst>
                                        <p:tav tm="0">
                                          <p:val>
                                            <p:strVal val="#ppt_x"/>
                                          </p:val>
                                        </p:tav>
                                        <p:tav tm="100000">
                                          <p:val>
                                            <p:strVal val="#ppt_x"/>
                                          </p:val>
                                        </p:tav>
                                      </p:tavLst>
                                    </p:anim>
                                    <p:anim calcmode="lin" valueType="num">
                                      <p:cBhvr additive="base">
                                        <p:cTn id="53" dur="500" fill="hold"/>
                                        <p:tgtEl>
                                          <p:spTgt spid="6"/>
                                        </p:tgtEl>
                                        <p:attrNameLst>
                                          <p:attrName>ppt_y</p:attrName>
                                        </p:attrNameLst>
                                      </p:cBhvr>
                                      <p:tavLst>
                                        <p:tav tm="0">
                                          <p:val>
                                            <p:strVal val="0-#ppt_h/2"/>
                                          </p:val>
                                        </p:tav>
                                        <p:tav tm="100000">
                                          <p:val>
                                            <p:strVal val="#ppt_y"/>
                                          </p:val>
                                        </p:tav>
                                      </p:tavLst>
                                    </p:anim>
                                  </p:childTnLst>
                                </p:cTn>
                              </p:par>
                            </p:childTnLst>
                          </p:cTn>
                        </p:par>
                        <p:par>
                          <p:cTn id="54" fill="hold" nodeType="afterGroup">
                            <p:stCondLst>
                              <p:cond delay="500"/>
                            </p:stCondLst>
                            <p:childTnLst>
                              <p:par>
                                <p:cTn id="55" presetID="19" presetClass="entr" presetSubtype="10" fill="hold" nodeType="after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2000" fill="hold"/>
                                        <p:tgtEl>
                                          <p:spTgt spid="4"/>
                                        </p:tgtEl>
                                        <p:attrNameLst>
                                          <p:attrName>ppt_w</p:attrName>
                                        </p:attrNameLst>
                                      </p:cBhvr>
                                      <p:tavLst>
                                        <p:tav tm="0" fmla="#ppt_w*sin(2.5*pi*$)">
                                          <p:val>
                                            <p:fltVal val="0"/>
                                          </p:val>
                                        </p:tav>
                                        <p:tav tm="100000">
                                          <p:val>
                                            <p:fltVal val="1"/>
                                          </p:val>
                                        </p:tav>
                                      </p:tavLst>
                                    </p:anim>
                                    <p:anim calcmode="lin" valueType="num">
                                      <p:cBhvr>
                                        <p:cTn id="58"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ppt_x"/>
                                          </p:val>
                                        </p:tav>
                                        <p:tav tm="100000">
                                          <p:val>
                                            <p:strVal val="#ppt_x"/>
                                          </p:val>
                                        </p:tav>
                                      </p:tavLst>
                                    </p:anim>
                                    <p:anim calcmode="lin" valueType="num">
                                      <p:cBhvr additive="base">
                                        <p:cTn id="6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3" presetClass="entr" presetSubtype="528" fill="hold" grpId="0" nodeType="clickEffect">
                                  <p:stCondLst>
                                    <p:cond delay="0"/>
                                  </p:stCondLst>
                                  <p:childTnLst>
                                    <p:set>
                                      <p:cBhvr>
                                        <p:cTn id="68" dur="1" fill="hold">
                                          <p:stCondLst>
                                            <p:cond delay="0"/>
                                          </p:stCondLst>
                                        </p:cTn>
                                        <p:tgtEl>
                                          <p:spTgt spid="436326"/>
                                        </p:tgtEl>
                                        <p:attrNameLst>
                                          <p:attrName>style.visibility</p:attrName>
                                        </p:attrNameLst>
                                      </p:cBhvr>
                                      <p:to>
                                        <p:strVal val="visible"/>
                                      </p:to>
                                    </p:set>
                                    <p:anim calcmode="lin" valueType="num">
                                      <p:cBhvr>
                                        <p:cTn id="69" dur="500" fill="hold"/>
                                        <p:tgtEl>
                                          <p:spTgt spid="436326"/>
                                        </p:tgtEl>
                                        <p:attrNameLst>
                                          <p:attrName>ppt_w</p:attrName>
                                        </p:attrNameLst>
                                      </p:cBhvr>
                                      <p:tavLst>
                                        <p:tav tm="0">
                                          <p:val>
                                            <p:fltVal val="0"/>
                                          </p:val>
                                        </p:tav>
                                        <p:tav tm="100000">
                                          <p:val>
                                            <p:strVal val="#ppt_w"/>
                                          </p:val>
                                        </p:tav>
                                      </p:tavLst>
                                    </p:anim>
                                    <p:anim calcmode="lin" valueType="num">
                                      <p:cBhvr>
                                        <p:cTn id="70" dur="500" fill="hold"/>
                                        <p:tgtEl>
                                          <p:spTgt spid="436326"/>
                                        </p:tgtEl>
                                        <p:attrNameLst>
                                          <p:attrName>ppt_h</p:attrName>
                                        </p:attrNameLst>
                                      </p:cBhvr>
                                      <p:tavLst>
                                        <p:tav tm="0">
                                          <p:val>
                                            <p:fltVal val="0"/>
                                          </p:val>
                                        </p:tav>
                                        <p:tav tm="100000">
                                          <p:val>
                                            <p:strVal val="#ppt_h"/>
                                          </p:val>
                                        </p:tav>
                                      </p:tavLst>
                                    </p:anim>
                                    <p:anim calcmode="lin" valueType="num">
                                      <p:cBhvr>
                                        <p:cTn id="71" dur="500" fill="hold"/>
                                        <p:tgtEl>
                                          <p:spTgt spid="436326"/>
                                        </p:tgtEl>
                                        <p:attrNameLst>
                                          <p:attrName>ppt_x</p:attrName>
                                        </p:attrNameLst>
                                      </p:cBhvr>
                                      <p:tavLst>
                                        <p:tav tm="0">
                                          <p:val>
                                            <p:fltVal val="0.5"/>
                                          </p:val>
                                        </p:tav>
                                        <p:tav tm="100000">
                                          <p:val>
                                            <p:strVal val="#ppt_x"/>
                                          </p:val>
                                        </p:tav>
                                      </p:tavLst>
                                    </p:anim>
                                    <p:anim calcmode="lin" valueType="num">
                                      <p:cBhvr>
                                        <p:cTn id="72" dur="500" fill="hold"/>
                                        <p:tgtEl>
                                          <p:spTgt spid="4363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74" grpId="0" animBg="1"/>
      <p:bldP spid="436275" grpId="0" animBg="1"/>
      <p:bldP spid="436276" grpId="0" animBg="1"/>
      <p:bldP spid="4363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296" name="Picture 144"/>
          <p:cNvPicPr>
            <a:picLocks noChangeAspect="1" noChangeArrowheads="1"/>
          </p:cNvPicPr>
          <p:nvPr/>
        </p:nvPicPr>
        <p:blipFill>
          <a:blip r:embed="rId3">
            <a:extLst>
              <a:ext uri="{28A0092B-C50C-407E-A947-70E740481C1C}">
                <a14:useLocalDpi xmlns:a14="http://schemas.microsoft.com/office/drawing/2010/main" val="0"/>
              </a:ext>
            </a:extLst>
          </a:blip>
          <a:srcRect l="3795" r="2512" b="10948"/>
          <a:stretch>
            <a:fillRect/>
          </a:stretch>
        </p:blipFill>
        <p:spPr bwMode="auto">
          <a:xfrm>
            <a:off x="606425" y="561975"/>
            <a:ext cx="7994650" cy="5694363"/>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433154"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0483" name="Rectangle 3"/>
          <p:cNvSpPr>
            <a:spLocks noChangeArrowheads="1"/>
          </p:cNvSpPr>
          <p:nvPr/>
        </p:nvSpPr>
        <p:spPr bwMode="auto">
          <a:xfrm>
            <a:off x="3203097" y="1780027"/>
            <a:ext cx="313055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bn-IN" sz="2400" dirty="0" smtClean="0">
                <a:solidFill>
                  <a:schemeClr val="accent2"/>
                </a:solidFill>
                <a:latin typeface="Times" charset="0"/>
              </a:rPr>
              <a:t>   গ্রীক সেকেন্দার</a:t>
            </a:r>
            <a:endParaRPr lang="en-US" sz="2400" dirty="0">
              <a:solidFill>
                <a:schemeClr val="accent2"/>
              </a:solidFill>
              <a:latin typeface="Times" charset="0"/>
            </a:endParaRPr>
          </a:p>
        </p:txBody>
      </p:sp>
      <p:sp>
        <p:nvSpPr>
          <p:cNvPr id="20484"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0485" name="Rectangle 5"/>
          <p:cNvSpPr>
            <a:spLocks noChangeArrowheads="1"/>
          </p:cNvSpPr>
          <p:nvPr/>
        </p:nvSpPr>
        <p:spPr bwMode="auto">
          <a:xfrm>
            <a:off x="3105838" y="997964"/>
            <a:ext cx="1670328"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dirty="0">
                <a:solidFill>
                  <a:schemeClr val="bg2"/>
                </a:solidFill>
                <a:latin typeface="Times" charset="0"/>
              </a:rPr>
              <a:t>   </a:t>
            </a:r>
            <a:r>
              <a:rPr lang="bn-IN" sz="2800" dirty="0" smtClean="0">
                <a:solidFill>
                  <a:schemeClr val="bg2"/>
                </a:solidFill>
                <a:latin typeface="Times" charset="0"/>
              </a:rPr>
              <a:t>নীরবতা</a:t>
            </a:r>
            <a:endParaRPr lang="en-US" sz="2800" dirty="0">
              <a:solidFill>
                <a:schemeClr val="bg2"/>
              </a:solidFill>
              <a:latin typeface="Times" charset="0"/>
            </a:endParaRPr>
          </a:p>
        </p:txBody>
      </p:sp>
      <p:sp>
        <p:nvSpPr>
          <p:cNvPr id="20486"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0487"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0488"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9" name="Line 12"/>
          <p:cNvSpPr>
            <a:spLocks noChangeShapeType="1"/>
          </p:cNvSpPr>
          <p:nvPr/>
        </p:nvSpPr>
        <p:spPr bwMode="auto">
          <a:xfrm>
            <a:off x="3429000" y="2148807"/>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3168" name="Rectangle 16"/>
          <p:cNvSpPr>
            <a:spLocks noChangeArrowheads="1"/>
          </p:cNvSpPr>
          <p:nvPr/>
        </p:nvSpPr>
        <p:spPr bwMode="auto">
          <a:xfrm>
            <a:off x="5104885" y="984882"/>
            <a:ext cx="2302858" cy="397545"/>
          </a:xfrm>
          <a:prstGeom prst="rect">
            <a:avLst/>
          </a:prstGeom>
          <a:noFill/>
          <a:ln w="12700">
            <a:noFill/>
            <a:miter lim="800000"/>
            <a:headEnd/>
            <a:tailEnd/>
          </a:ln>
          <a:effectLst>
            <a:outerShdw blurRad="63500" dist="63500" dir="2212194" algn="ctr" rotWithShape="0">
              <a:schemeClr val="folHlink">
                <a:alpha val="74998"/>
              </a:schemeClr>
            </a:outerShdw>
          </a:effectLst>
        </p:spPr>
        <p:txBody>
          <a:bodyPr wrap="none" lIns="90487" tIns="44450" rIns="90487" bIns="44450">
            <a:spAutoFit/>
          </a:bodyPr>
          <a:lstStyle/>
          <a:p>
            <a:pPr>
              <a:spcBef>
                <a:spcPct val="50000"/>
              </a:spcBef>
              <a:defRPr/>
            </a:pPr>
            <a:r>
              <a:rPr lang="bn-IN" sz="2000" dirty="0" smtClean="0">
                <a:solidFill>
                  <a:srgbClr val="006600"/>
                </a:solidFill>
                <a:latin typeface="Times" pitchFamily="-107" charset="0"/>
                <a:ea typeface="+mn-ea"/>
                <a:cs typeface="+mn-cs"/>
              </a:rPr>
              <a:t>আন্দাজে ৫০০ </a:t>
            </a:r>
            <a:r>
              <a:rPr lang="bn-IN" sz="2000" dirty="0" smtClean="0">
                <a:solidFill>
                  <a:srgbClr val="006600"/>
                </a:solidFill>
              </a:rPr>
              <a:t>খ্রিষ্ঠ পূর্ব</a:t>
            </a:r>
            <a:endParaRPr lang="en-US" sz="2000" b="0" dirty="0">
              <a:solidFill>
                <a:srgbClr val="006600"/>
              </a:solidFill>
              <a:latin typeface="Times" pitchFamily="-107" charset="0"/>
            </a:endParaRPr>
          </a:p>
        </p:txBody>
      </p:sp>
      <p:sp>
        <p:nvSpPr>
          <p:cNvPr id="20491" name="Text Box 2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20499" name="Text Box 35"/>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33191" name="Rectangle 3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09</a:t>
            </a:r>
          </a:p>
        </p:txBody>
      </p:sp>
      <p:sp>
        <p:nvSpPr>
          <p:cNvPr id="433192" name="Text Box 40"/>
          <p:cNvSpPr txBox="1">
            <a:spLocks noChangeArrowheads="1"/>
          </p:cNvSpPr>
          <p:nvPr/>
        </p:nvSpPr>
        <p:spPr bwMode="auto">
          <a:xfrm>
            <a:off x="1818337" y="3147917"/>
            <a:ext cx="5791105" cy="1446550"/>
          </a:xfrm>
          <a:prstGeom prst="rect">
            <a:avLst/>
          </a:prstGeom>
          <a:noFill/>
          <a:ln w="12700">
            <a:noFill/>
            <a:miter lim="800000"/>
            <a:headEnd/>
            <a:tailEnd/>
          </a:ln>
          <a:effectLst/>
        </p:spPr>
        <p:txBody>
          <a:bodyPr wrap="square">
            <a:spAutoFit/>
          </a:bodyPr>
          <a:lstStyle/>
          <a:p>
            <a:pPr algn="ctr"/>
            <a:r>
              <a:rPr lang="bn-IN" sz="4400" dirty="0" smtClean="0">
                <a:solidFill>
                  <a:srgbClr val="FFFF00"/>
                </a:solidFill>
                <a:effectLst>
                  <a:glow rad="165100">
                    <a:schemeClr val="bg2"/>
                  </a:glow>
                  <a:outerShdw blurRad="38100" dist="38100" dir="2700000" algn="tl">
                    <a:srgbClr val="000000">
                      <a:alpha val="43137"/>
                    </a:srgbClr>
                  </a:outerShdw>
                </a:effectLst>
              </a:rPr>
              <a:t>গ্রীকদের বুদ্ধিগত প্রতিভা কখনও ভুলবেন না।</a:t>
            </a:r>
            <a:endParaRPr lang="en-SG" sz="4400" dirty="0">
              <a:solidFill>
                <a:srgbClr val="FFFF00"/>
              </a:solidFill>
              <a:effectLst>
                <a:glow rad="165100">
                  <a:schemeClr val="bg2"/>
                </a:glow>
                <a:outerShdw blurRad="38100" dist="38100" dir="2700000" algn="tl">
                  <a:srgbClr val="000000">
                    <a:alpha val="43137"/>
                  </a:srgbClr>
                </a:outerShdw>
              </a:effectLst>
            </a:endParaRPr>
          </a:p>
        </p:txBody>
      </p:sp>
      <p:sp>
        <p:nvSpPr>
          <p:cNvPr id="433193" name="Text Box 41"/>
          <p:cNvSpPr txBox="1">
            <a:spLocks noChangeArrowheads="1"/>
          </p:cNvSpPr>
          <p:nvPr/>
        </p:nvSpPr>
        <p:spPr bwMode="auto">
          <a:xfrm>
            <a:off x="3911456" y="4523534"/>
            <a:ext cx="4765675" cy="1569660"/>
          </a:xfrm>
          <a:prstGeom prst="rect">
            <a:avLst/>
          </a:prstGeom>
          <a:noFill/>
          <a:ln w="12700">
            <a:noFill/>
            <a:miter lim="800000"/>
            <a:headEnd/>
            <a:tailEnd/>
          </a:ln>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4800" i="1" u="sng" dirty="0" smtClean="0">
                <a:solidFill>
                  <a:srgbClr val="CCECFF"/>
                </a:solidFill>
                <a:effectLst>
                  <a:glow rad="152400">
                    <a:schemeClr val="bg2"/>
                  </a:glow>
                </a:effectLst>
              </a:rPr>
              <a:t>প্রেরিত পৌল ভোলেন নি </a:t>
            </a:r>
            <a:r>
              <a:rPr lang="en-US" sz="4800" i="1" u="sng" dirty="0" smtClean="0">
                <a:solidFill>
                  <a:srgbClr val="CCECFF"/>
                </a:solidFill>
                <a:effectLst>
                  <a:glow rad="152400">
                    <a:schemeClr val="bg2"/>
                  </a:glow>
                </a:effectLst>
              </a:rPr>
              <a:t>!</a:t>
            </a:r>
            <a:endParaRPr lang="en-US" sz="2000" i="1" u="sng" dirty="0" smtClean="0">
              <a:solidFill>
                <a:srgbClr val="CCECFF"/>
              </a:solidFill>
              <a:effectLst>
                <a:glow rad="152400">
                  <a:schemeClr val="bg2"/>
                </a:glow>
              </a:effectLst>
            </a:endParaRPr>
          </a:p>
        </p:txBody>
      </p:sp>
      <p:sp>
        <p:nvSpPr>
          <p:cNvPr id="20504" name="Text Box 43"/>
          <p:cNvSpPr txBox="1">
            <a:spLocks noChangeArrowheads="1"/>
          </p:cNvSpPr>
          <p:nvPr/>
        </p:nvSpPr>
        <p:spPr bwMode="auto">
          <a:xfrm>
            <a:off x="8575675" y="64674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a:t>
            </a:r>
            <a:endParaRPr lang="en-US" b="0">
              <a:solidFill>
                <a:srgbClr val="FFFFFF"/>
              </a:solidFill>
              <a:latin typeface="Arial" charset="0"/>
            </a:endParaRPr>
          </a:p>
        </p:txBody>
      </p:sp>
      <p:sp>
        <p:nvSpPr>
          <p:cNvPr id="433265" name="Text Box 113"/>
          <p:cNvSpPr txBox="1">
            <a:spLocks noChangeArrowheads="1"/>
          </p:cNvSpPr>
          <p:nvPr/>
        </p:nvSpPr>
        <p:spPr bwMode="auto">
          <a:xfrm>
            <a:off x="1801813"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sz="1200" dirty="0" smtClean="0">
                <a:solidFill>
                  <a:schemeClr val="tx1"/>
                </a:solidFill>
                <a:latin typeface="Comic Sans MS" pitchFamily="-107" charset="0"/>
                <a:ea typeface="+mn-ea"/>
                <a:cs typeface="+mn-cs"/>
              </a:rPr>
              <a:t>প্রেরিত ১৭</a:t>
            </a:r>
            <a:r>
              <a:rPr lang="en-US" sz="1200" dirty="0" smtClean="0">
                <a:solidFill>
                  <a:schemeClr val="tx1"/>
                </a:solidFill>
                <a:latin typeface="Comic Sans MS" pitchFamily="-107" charset="0"/>
                <a:ea typeface="+mn-ea"/>
                <a:cs typeface="+mn-cs"/>
              </a:rPr>
              <a:t>:</a:t>
            </a:r>
            <a:r>
              <a:rPr lang="bn-IN" sz="1200" dirty="0" smtClean="0">
                <a:solidFill>
                  <a:schemeClr val="tx1"/>
                </a:solidFill>
                <a:latin typeface="Comic Sans MS" pitchFamily="-107" charset="0"/>
                <a:ea typeface="+mn-ea"/>
                <a:cs typeface="+mn-cs"/>
              </a:rPr>
              <a:t>১৬</a:t>
            </a:r>
            <a:r>
              <a:rPr lang="en-US" sz="1200" dirty="0" smtClean="0">
                <a:solidFill>
                  <a:schemeClr val="tx1"/>
                </a:solidFill>
                <a:latin typeface="Comic Sans MS" pitchFamily="-107" charset="0"/>
                <a:ea typeface="+mn-ea"/>
                <a:cs typeface="+mn-cs"/>
              </a:rPr>
              <a:t>-</a:t>
            </a:r>
            <a:r>
              <a:rPr lang="bn-IN" sz="1200" dirty="0" smtClean="0">
                <a:solidFill>
                  <a:schemeClr val="tx1"/>
                </a:solidFill>
                <a:latin typeface="Comic Sans MS" pitchFamily="-107" charset="0"/>
                <a:ea typeface="+mn-ea"/>
                <a:cs typeface="+mn-cs"/>
              </a:rPr>
              <a:t>৩৪</a:t>
            </a:r>
            <a:endParaRPr lang="en-US" sz="1200" dirty="0">
              <a:solidFill>
                <a:schemeClr val="tx1"/>
              </a:solidFill>
              <a:latin typeface="Comic Sans MS" pitchFamily="-107" charset="0"/>
              <a:ea typeface="+mn-ea"/>
              <a:cs typeface="+mn-cs"/>
            </a:endParaRPr>
          </a:p>
        </p:txBody>
      </p:sp>
      <p:grpSp>
        <p:nvGrpSpPr>
          <p:cNvPr id="36" name="Group 35"/>
          <p:cNvGrpSpPr/>
          <p:nvPr/>
        </p:nvGrpSpPr>
        <p:grpSpPr>
          <a:xfrm>
            <a:off x="7951347" y="3460214"/>
            <a:ext cx="984250" cy="550863"/>
            <a:chOff x="7931150" y="3429000"/>
            <a:chExt cx="984250" cy="550863"/>
          </a:xfrm>
        </p:grpSpPr>
        <p:sp>
          <p:nvSpPr>
            <p:cNvPr id="37"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8"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9"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0"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Helvetica" charset="0"/>
                </a:rPr>
                <a:t>গ্রীক সেকেন্দার</a:t>
              </a:r>
              <a:endParaRPr lang="en-US" sz="900" dirty="0">
                <a:solidFill>
                  <a:srgbClr val="000000"/>
                </a:solidFill>
                <a:latin typeface="Helvetica" charset="0"/>
              </a:endParaRPr>
            </a:p>
          </p:txBody>
        </p:sp>
        <p:sp>
          <p:nvSpPr>
            <p:cNvPr id="43"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smtClean="0">
                  <a:solidFill>
                    <a:srgbClr val="000000"/>
                  </a:solidFill>
                  <a:latin typeface="Chicago" charset="0"/>
                </a:rPr>
                <a:t>নীরবতা</a:t>
              </a:r>
              <a:endParaRPr lang="en-US" sz="900" dirty="0">
                <a:solidFill>
                  <a:srgbClr val="000000"/>
                </a:solidFill>
                <a:latin typeface="Chicago" charset="0"/>
              </a:endParaRPr>
            </a:p>
          </p:txBody>
        </p:sp>
      </p:grpSp>
      <p:sp>
        <p:nvSpPr>
          <p:cNvPr id="28"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smtClean="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3192"/>
                                        </p:tgtEl>
                                        <p:attrNameLst>
                                          <p:attrName>style.visibility</p:attrName>
                                        </p:attrNameLst>
                                      </p:cBhvr>
                                      <p:to>
                                        <p:strVal val="visible"/>
                                      </p:to>
                                    </p:set>
                                    <p:animEffect transition="in" filter="fade">
                                      <p:cBhvr>
                                        <p:cTn id="7" dur="1000"/>
                                        <p:tgtEl>
                                          <p:spTgt spid="433192"/>
                                        </p:tgtEl>
                                      </p:cBhvr>
                                    </p:animEffect>
                                  </p:childTnLst>
                                </p:cTn>
                              </p:par>
                            </p:childTnLst>
                          </p:cTn>
                        </p:par>
                        <p:par>
                          <p:cTn id="8" fill="hold" nodeType="afterGroup">
                            <p:stCondLst>
                              <p:cond delay="1000"/>
                            </p:stCondLst>
                            <p:childTnLst>
                              <p:par>
                                <p:cTn id="9" presetID="2" presetClass="entr" presetSubtype="2" fill="hold" grpId="0" nodeType="afterEffect">
                                  <p:stCondLst>
                                    <p:cond delay="1000"/>
                                  </p:stCondLst>
                                  <p:childTnLst>
                                    <p:set>
                                      <p:cBhvr>
                                        <p:cTn id="10" dur="1" fill="hold">
                                          <p:stCondLst>
                                            <p:cond delay="0"/>
                                          </p:stCondLst>
                                        </p:cTn>
                                        <p:tgtEl>
                                          <p:spTgt spid="433193"/>
                                        </p:tgtEl>
                                        <p:attrNameLst>
                                          <p:attrName>style.visibility</p:attrName>
                                        </p:attrNameLst>
                                      </p:cBhvr>
                                      <p:to>
                                        <p:strVal val="visible"/>
                                      </p:to>
                                    </p:set>
                                    <p:anim calcmode="lin" valueType="num">
                                      <p:cBhvr additive="base">
                                        <p:cTn id="11" dur="500" fill="hold"/>
                                        <p:tgtEl>
                                          <p:spTgt spid="433193"/>
                                        </p:tgtEl>
                                        <p:attrNameLst>
                                          <p:attrName>ppt_x</p:attrName>
                                        </p:attrNameLst>
                                      </p:cBhvr>
                                      <p:tavLst>
                                        <p:tav tm="0">
                                          <p:val>
                                            <p:strVal val="1+#ppt_w/2"/>
                                          </p:val>
                                        </p:tav>
                                        <p:tav tm="100000">
                                          <p:val>
                                            <p:strVal val="#ppt_x"/>
                                          </p:val>
                                        </p:tav>
                                      </p:tavLst>
                                    </p:anim>
                                    <p:anim calcmode="lin" valueType="num">
                                      <p:cBhvr additive="base">
                                        <p:cTn id="12" dur="500" fill="hold"/>
                                        <p:tgtEl>
                                          <p:spTgt spid="4331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92" grpId="0"/>
      <p:bldP spid="433193"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Alexandria\Alexandria bay to east.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D:\3 Judah and the South\Dead Sea\Masada\Masada sr\Masada siege ramp from west, 50-35tb sr.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Ostia\Ostia theater from top.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Palatine Hill\Palatine Hill from northeast.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E:\0Todd Sites\0 Adds\8 Greece Rome\Rome Krewson\sr\Rome Arch of Titus at night, wk 03080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0 Adds\8 Greece Rome Krewson\Rome\sr\Pompei street with elevated stepping stones, wk 031001.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Temple of the Divus Romulus.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Forum with Temples of Saturn and Vespasian.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Forum Arch of Severus, Temple of Saturn.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8 Greece Rome Krewson\Rome\sr\Forum Arch of Severus, Arch of Titus in distance, wk 0309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 Adds\2 Jerus\051401 Pools of Bethesda\sr\Pools of Bethesda excavations from east, tb n051401 s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7 Turkey sr\Ephesus\Ephesus theater with Appian Way, tb n010500.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7 Turkey sr\Ephesus\Appian Way from Ephesus theater, tb n010500.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15075</TotalTime>
  <Pages>52</Pages>
  <Words>3204</Words>
  <Application>Microsoft Macintosh PowerPoint</Application>
  <PresentationFormat>On-screen Show (4:3)</PresentationFormat>
  <Paragraphs>718</Paragraphs>
  <Slides>34</Slides>
  <Notes>34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untitled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lastModifiedBy>Rick Griffith</cp:lastModifiedBy>
  <cp:revision>615</cp:revision>
  <cp:lastPrinted>2003-05-28T21:54:29Z</cp:lastPrinted>
  <dcterms:created xsi:type="dcterms:W3CDTF">2010-04-16T05:37:55Z</dcterms:created>
  <dcterms:modified xsi:type="dcterms:W3CDTF">2014-11-25T10:22:54Z</dcterms:modified>
</cp:coreProperties>
</file>